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61" r:id="rId3"/>
    <p:sldId id="273" r:id="rId4"/>
    <p:sldId id="259" r:id="rId5"/>
    <p:sldId id="271" r:id="rId6"/>
    <p:sldId id="260" r:id="rId7"/>
    <p:sldId id="270" r:id="rId8"/>
    <p:sldId id="263" r:id="rId9"/>
    <p:sldId id="265" r:id="rId10"/>
    <p:sldId id="258" r:id="rId11"/>
    <p:sldId id="272" r:id="rId12"/>
    <p:sldId id="269" r:id="rId13"/>
    <p:sldId id="266" r:id="rId14"/>
    <p:sldId id="267" r:id="rId15"/>
    <p:sldId id="268" r:id="rId16"/>
    <p:sldId id="262" r:id="rId17"/>
    <p:sldId id="264" r:id="rId18"/>
    <p:sldId id="25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4" autoAdjust="0"/>
    <p:restoredTop sz="94660"/>
  </p:normalViewPr>
  <p:slideViewPr>
    <p:cSldViewPr>
      <p:cViewPr>
        <p:scale>
          <a:sx n="114" d="100"/>
          <a:sy n="114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2-05-07T14:32:26.076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13122 17413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2-05-07T14:17:30.2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24755 8558,'0'24,"0"1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ED3AA-90C2-4A5A-B167-DB870F570FB7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4099B-CEC8-4165-B8ED-76956363F4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843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4099B-CEC8-4165-B8ED-76956363F41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65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98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832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04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502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2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438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530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1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98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0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01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51D63-7A9F-4309-B7FB-38F376EE48C5}" type="datetimeFigureOut">
              <a:rPr lang="en-US" smtClean="0"/>
              <a:pPr/>
              <a:t>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04447-2F2A-486A-9340-FA805C144D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4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57200"/>
            <a:ext cx="4394886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MARTInkAnnotation249"/>
          <p:cNvSpPr/>
          <p:nvPr/>
        </p:nvSpPr>
        <p:spPr>
          <a:xfrm>
            <a:off x="4446984" y="4063008"/>
            <a:ext cx="71393" cy="85158"/>
          </a:xfrm>
          <a:custGeom>
            <a:avLst/>
            <a:gdLst/>
            <a:ahLst/>
            <a:cxnLst/>
            <a:rect l="0" t="0" r="0" b="0"/>
            <a:pathLst>
              <a:path w="71393" h="85158">
                <a:moveTo>
                  <a:pt x="0" y="0"/>
                </a:moveTo>
                <a:lnTo>
                  <a:pt x="0" y="7688"/>
                </a:lnTo>
                <a:lnTo>
                  <a:pt x="993" y="9094"/>
                </a:lnTo>
                <a:lnTo>
                  <a:pt x="2646" y="11024"/>
                </a:lnTo>
                <a:lnTo>
                  <a:pt x="4741" y="13302"/>
                </a:lnTo>
                <a:lnTo>
                  <a:pt x="9714" y="18480"/>
                </a:lnTo>
                <a:lnTo>
                  <a:pt x="12429" y="21250"/>
                </a:lnTo>
                <a:lnTo>
                  <a:pt x="16224" y="24088"/>
                </a:lnTo>
                <a:lnTo>
                  <a:pt x="20738" y="26973"/>
                </a:lnTo>
                <a:lnTo>
                  <a:pt x="25732" y="29888"/>
                </a:lnTo>
                <a:lnTo>
                  <a:pt x="30053" y="33816"/>
                </a:lnTo>
                <a:lnTo>
                  <a:pt x="33926" y="38419"/>
                </a:lnTo>
                <a:lnTo>
                  <a:pt x="37500" y="43472"/>
                </a:lnTo>
                <a:lnTo>
                  <a:pt x="40875" y="47833"/>
                </a:lnTo>
                <a:lnTo>
                  <a:pt x="44117" y="51732"/>
                </a:lnTo>
                <a:lnTo>
                  <a:pt x="47271" y="55324"/>
                </a:lnTo>
                <a:lnTo>
                  <a:pt x="50366" y="58711"/>
                </a:lnTo>
                <a:lnTo>
                  <a:pt x="56450" y="65119"/>
                </a:lnTo>
                <a:lnTo>
                  <a:pt x="69664" y="78571"/>
                </a:lnTo>
                <a:lnTo>
                  <a:pt x="70256" y="80162"/>
                </a:lnTo>
                <a:lnTo>
                  <a:pt x="70650" y="82215"/>
                </a:lnTo>
                <a:lnTo>
                  <a:pt x="70912" y="84576"/>
                </a:lnTo>
                <a:lnTo>
                  <a:pt x="71087" y="85157"/>
                </a:lnTo>
                <a:lnTo>
                  <a:pt x="71282" y="83157"/>
                </a:lnTo>
                <a:lnTo>
                  <a:pt x="71368" y="78961"/>
                </a:lnTo>
                <a:lnTo>
                  <a:pt x="71392" y="76453"/>
                </a:lnTo>
                <a:lnTo>
                  <a:pt x="70415" y="73789"/>
                </a:lnTo>
                <a:lnTo>
                  <a:pt x="68771" y="71021"/>
                </a:lnTo>
                <a:lnTo>
                  <a:pt x="66683" y="68183"/>
                </a:lnTo>
                <a:lnTo>
                  <a:pt x="64300" y="65299"/>
                </a:lnTo>
                <a:lnTo>
                  <a:pt x="61718" y="62384"/>
                </a:lnTo>
                <a:lnTo>
                  <a:pt x="59005" y="59449"/>
                </a:lnTo>
                <a:lnTo>
                  <a:pt x="56204" y="55507"/>
                </a:lnTo>
                <a:lnTo>
                  <a:pt x="53344" y="50895"/>
                </a:lnTo>
                <a:lnTo>
                  <a:pt x="44649" y="3571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MARTInkAnnotation250"/>
          <p:cNvSpPr/>
          <p:nvPr/>
        </p:nvSpPr>
        <p:spPr>
          <a:xfrm>
            <a:off x="4358101" y="3982809"/>
            <a:ext cx="222663" cy="263241"/>
          </a:xfrm>
          <a:custGeom>
            <a:avLst/>
            <a:gdLst/>
            <a:ahLst/>
            <a:cxnLst/>
            <a:rect l="0" t="0" r="0" b="0"/>
            <a:pathLst>
              <a:path w="222663" h="263241">
                <a:moveTo>
                  <a:pt x="62094" y="8761"/>
                </a:moveTo>
                <a:lnTo>
                  <a:pt x="49665" y="8761"/>
                </a:lnTo>
                <a:lnTo>
                  <a:pt x="46863" y="9753"/>
                </a:lnTo>
                <a:lnTo>
                  <a:pt x="41103" y="13502"/>
                </a:lnTo>
                <a:lnTo>
                  <a:pt x="35236" y="15829"/>
                </a:lnTo>
                <a:lnTo>
                  <a:pt x="32283" y="16450"/>
                </a:lnTo>
                <a:lnTo>
                  <a:pt x="26355" y="19785"/>
                </a:lnTo>
                <a:lnTo>
                  <a:pt x="20413" y="24575"/>
                </a:lnTo>
                <a:lnTo>
                  <a:pt x="14465" y="30011"/>
                </a:lnTo>
                <a:lnTo>
                  <a:pt x="12482" y="33842"/>
                </a:lnTo>
                <a:lnTo>
                  <a:pt x="11160" y="38380"/>
                </a:lnTo>
                <a:lnTo>
                  <a:pt x="10279" y="43389"/>
                </a:lnTo>
                <a:lnTo>
                  <a:pt x="6654" y="51602"/>
                </a:lnTo>
                <a:lnTo>
                  <a:pt x="4298" y="55181"/>
                </a:lnTo>
                <a:lnTo>
                  <a:pt x="2727" y="59551"/>
                </a:lnTo>
                <a:lnTo>
                  <a:pt x="1680" y="64450"/>
                </a:lnTo>
                <a:lnTo>
                  <a:pt x="982" y="69699"/>
                </a:lnTo>
                <a:lnTo>
                  <a:pt x="517" y="74191"/>
                </a:lnTo>
                <a:lnTo>
                  <a:pt x="0" y="81828"/>
                </a:lnTo>
                <a:lnTo>
                  <a:pt x="854" y="86246"/>
                </a:lnTo>
                <a:lnTo>
                  <a:pt x="2416" y="91176"/>
                </a:lnTo>
                <a:lnTo>
                  <a:pt x="4449" y="96446"/>
                </a:lnTo>
                <a:lnTo>
                  <a:pt x="5805" y="101944"/>
                </a:lnTo>
                <a:lnTo>
                  <a:pt x="6708" y="107594"/>
                </a:lnTo>
                <a:lnTo>
                  <a:pt x="7311" y="113345"/>
                </a:lnTo>
                <a:lnTo>
                  <a:pt x="7713" y="119164"/>
                </a:lnTo>
                <a:lnTo>
                  <a:pt x="7981" y="125027"/>
                </a:lnTo>
                <a:lnTo>
                  <a:pt x="8159" y="130920"/>
                </a:lnTo>
                <a:lnTo>
                  <a:pt x="9270" y="137826"/>
                </a:lnTo>
                <a:lnTo>
                  <a:pt x="11003" y="145405"/>
                </a:lnTo>
                <a:lnTo>
                  <a:pt x="13150" y="153436"/>
                </a:lnTo>
                <a:lnTo>
                  <a:pt x="15574" y="160773"/>
                </a:lnTo>
                <a:lnTo>
                  <a:pt x="18182" y="167649"/>
                </a:lnTo>
                <a:lnTo>
                  <a:pt x="20913" y="174218"/>
                </a:lnTo>
                <a:lnTo>
                  <a:pt x="24718" y="180581"/>
                </a:lnTo>
                <a:lnTo>
                  <a:pt x="29240" y="186808"/>
                </a:lnTo>
                <a:lnTo>
                  <a:pt x="34238" y="192943"/>
                </a:lnTo>
                <a:lnTo>
                  <a:pt x="38562" y="199018"/>
                </a:lnTo>
                <a:lnTo>
                  <a:pt x="42437" y="205052"/>
                </a:lnTo>
                <a:lnTo>
                  <a:pt x="46013" y="211059"/>
                </a:lnTo>
                <a:lnTo>
                  <a:pt x="51374" y="217049"/>
                </a:lnTo>
                <a:lnTo>
                  <a:pt x="57923" y="223026"/>
                </a:lnTo>
                <a:lnTo>
                  <a:pt x="65267" y="228995"/>
                </a:lnTo>
                <a:lnTo>
                  <a:pt x="72146" y="234959"/>
                </a:lnTo>
                <a:lnTo>
                  <a:pt x="78718" y="240919"/>
                </a:lnTo>
                <a:lnTo>
                  <a:pt x="85083" y="246877"/>
                </a:lnTo>
                <a:lnTo>
                  <a:pt x="91311" y="250849"/>
                </a:lnTo>
                <a:lnTo>
                  <a:pt x="97447" y="253497"/>
                </a:lnTo>
                <a:lnTo>
                  <a:pt x="103522" y="255262"/>
                </a:lnTo>
                <a:lnTo>
                  <a:pt x="109557" y="257431"/>
                </a:lnTo>
                <a:lnTo>
                  <a:pt x="115564" y="259869"/>
                </a:lnTo>
                <a:lnTo>
                  <a:pt x="121553" y="262487"/>
                </a:lnTo>
                <a:lnTo>
                  <a:pt x="127530" y="263240"/>
                </a:lnTo>
                <a:lnTo>
                  <a:pt x="133500" y="262750"/>
                </a:lnTo>
                <a:lnTo>
                  <a:pt x="139464" y="261431"/>
                </a:lnTo>
                <a:lnTo>
                  <a:pt x="146416" y="259559"/>
                </a:lnTo>
                <a:lnTo>
                  <a:pt x="162079" y="254834"/>
                </a:lnTo>
                <a:lnTo>
                  <a:pt x="168438" y="252185"/>
                </a:lnTo>
                <a:lnTo>
                  <a:pt x="173670" y="249426"/>
                </a:lnTo>
                <a:lnTo>
                  <a:pt x="178150" y="246595"/>
                </a:lnTo>
                <a:lnTo>
                  <a:pt x="183121" y="241731"/>
                </a:lnTo>
                <a:lnTo>
                  <a:pt x="188419" y="235512"/>
                </a:lnTo>
                <a:lnTo>
                  <a:pt x="193936" y="228389"/>
                </a:lnTo>
                <a:lnTo>
                  <a:pt x="198606" y="221656"/>
                </a:lnTo>
                <a:lnTo>
                  <a:pt x="202712" y="215184"/>
                </a:lnTo>
                <a:lnTo>
                  <a:pt x="206441" y="208884"/>
                </a:lnTo>
                <a:lnTo>
                  <a:pt x="209919" y="202700"/>
                </a:lnTo>
                <a:lnTo>
                  <a:pt x="216430" y="190537"/>
                </a:lnTo>
                <a:lnTo>
                  <a:pt x="218563" y="183523"/>
                </a:lnTo>
                <a:lnTo>
                  <a:pt x="219984" y="175870"/>
                </a:lnTo>
                <a:lnTo>
                  <a:pt x="220933" y="167793"/>
                </a:lnTo>
                <a:lnTo>
                  <a:pt x="221565" y="160423"/>
                </a:lnTo>
                <a:lnTo>
                  <a:pt x="221985" y="153525"/>
                </a:lnTo>
                <a:lnTo>
                  <a:pt x="222267" y="146943"/>
                </a:lnTo>
                <a:lnTo>
                  <a:pt x="222579" y="131691"/>
                </a:lnTo>
                <a:lnTo>
                  <a:pt x="222662" y="123457"/>
                </a:lnTo>
                <a:lnTo>
                  <a:pt x="221726" y="115983"/>
                </a:lnTo>
                <a:lnTo>
                  <a:pt x="220109" y="109015"/>
                </a:lnTo>
                <a:lnTo>
                  <a:pt x="218039" y="102386"/>
                </a:lnTo>
                <a:lnTo>
                  <a:pt x="216659" y="95982"/>
                </a:lnTo>
                <a:lnTo>
                  <a:pt x="215739" y="89729"/>
                </a:lnTo>
                <a:lnTo>
                  <a:pt x="215126" y="83576"/>
                </a:lnTo>
                <a:lnTo>
                  <a:pt x="212732" y="77489"/>
                </a:lnTo>
                <a:lnTo>
                  <a:pt x="209153" y="71447"/>
                </a:lnTo>
                <a:lnTo>
                  <a:pt x="204781" y="65434"/>
                </a:lnTo>
                <a:lnTo>
                  <a:pt x="200876" y="59442"/>
                </a:lnTo>
                <a:lnTo>
                  <a:pt x="197279" y="53462"/>
                </a:lnTo>
                <a:lnTo>
                  <a:pt x="193889" y="47492"/>
                </a:lnTo>
                <a:lnTo>
                  <a:pt x="187477" y="35566"/>
                </a:lnTo>
                <a:lnTo>
                  <a:pt x="184378" y="29607"/>
                </a:lnTo>
                <a:lnTo>
                  <a:pt x="180328" y="24643"/>
                </a:lnTo>
                <a:lnTo>
                  <a:pt x="175643" y="20341"/>
                </a:lnTo>
                <a:lnTo>
                  <a:pt x="170536" y="16481"/>
                </a:lnTo>
                <a:lnTo>
                  <a:pt x="165146" y="12916"/>
                </a:lnTo>
                <a:lnTo>
                  <a:pt x="159569" y="9547"/>
                </a:lnTo>
                <a:lnTo>
                  <a:pt x="153866" y="6308"/>
                </a:lnTo>
                <a:lnTo>
                  <a:pt x="148081" y="4149"/>
                </a:lnTo>
                <a:lnTo>
                  <a:pt x="142239" y="2710"/>
                </a:lnTo>
                <a:lnTo>
                  <a:pt x="136360" y="1750"/>
                </a:lnTo>
                <a:lnTo>
                  <a:pt x="130456" y="1111"/>
                </a:lnTo>
                <a:lnTo>
                  <a:pt x="124536" y="684"/>
                </a:lnTo>
                <a:lnTo>
                  <a:pt x="118605" y="400"/>
                </a:lnTo>
                <a:lnTo>
                  <a:pt x="106723" y="84"/>
                </a:lnTo>
                <a:lnTo>
                  <a:pt x="100776" y="0"/>
                </a:lnTo>
                <a:lnTo>
                  <a:pt x="94828" y="936"/>
                </a:lnTo>
                <a:lnTo>
                  <a:pt x="88877" y="2552"/>
                </a:lnTo>
                <a:lnTo>
                  <a:pt x="82926" y="4622"/>
                </a:lnTo>
                <a:lnTo>
                  <a:pt x="77967" y="6994"/>
                </a:lnTo>
                <a:lnTo>
                  <a:pt x="73668" y="9567"/>
                </a:lnTo>
                <a:lnTo>
                  <a:pt x="69810" y="12275"/>
                </a:lnTo>
                <a:lnTo>
                  <a:pt x="65254" y="15073"/>
                </a:lnTo>
                <a:lnTo>
                  <a:pt x="60232" y="17929"/>
                </a:lnTo>
                <a:lnTo>
                  <a:pt x="54900" y="20826"/>
                </a:lnTo>
                <a:lnTo>
                  <a:pt x="50352" y="23750"/>
                </a:lnTo>
                <a:lnTo>
                  <a:pt x="46329" y="26691"/>
                </a:lnTo>
                <a:lnTo>
                  <a:pt x="42654" y="29644"/>
                </a:lnTo>
                <a:lnTo>
                  <a:pt x="40204" y="32605"/>
                </a:lnTo>
                <a:lnTo>
                  <a:pt x="38571" y="35571"/>
                </a:lnTo>
                <a:lnTo>
                  <a:pt x="37483" y="38541"/>
                </a:lnTo>
                <a:lnTo>
                  <a:pt x="33627" y="44486"/>
                </a:lnTo>
                <a:lnTo>
                  <a:pt x="31210" y="47461"/>
                </a:lnTo>
                <a:lnTo>
                  <a:pt x="29599" y="51428"/>
                </a:lnTo>
                <a:lnTo>
                  <a:pt x="28524" y="56057"/>
                </a:lnTo>
                <a:lnTo>
                  <a:pt x="27808" y="61127"/>
                </a:lnTo>
                <a:lnTo>
                  <a:pt x="28322" y="64508"/>
                </a:lnTo>
                <a:lnTo>
                  <a:pt x="29657" y="66762"/>
                </a:lnTo>
                <a:lnTo>
                  <a:pt x="34975" y="71005"/>
                </a:lnTo>
                <a:lnTo>
                  <a:pt x="39948" y="71191"/>
                </a:lnTo>
                <a:lnTo>
                  <a:pt x="44353" y="67248"/>
                </a:lnTo>
                <a:lnTo>
                  <a:pt x="50267" y="60651"/>
                </a:lnTo>
                <a:lnTo>
                  <a:pt x="57186" y="52284"/>
                </a:lnTo>
                <a:lnTo>
                  <a:pt x="63783" y="44722"/>
                </a:lnTo>
                <a:lnTo>
                  <a:pt x="70166" y="37696"/>
                </a:lnTo>
                <a:lnTo>
                  <a:pt x="88883" y="1769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ARTInkAnnotation251"/>
          <p:cNvSpPr/>
          <p:nvPr/>
        </p:nvSpPr>
        <p:spPr>
          <a:xfrm>
            <a:off x="4482703" y="3741539"/>
            <a:ext cx="142711" cy="223229"/>
          </a:xfrm>
          <a:custGeom>
            <a:avLst/>
            <a:gdLst/>
            <a:ahLst/>
            <a:cxnLst/>
            <a:rect l="0" t="0" r="0" b="0"/>
            <a:pathLst>
              <a:path w="142711" h="223229">
                <a:moveTo>
                  <a:pt x="0" y="151805"/>
                </a:moveTo>
                <a:lnTo>
                  <a:pt x="13302" y="151805"/>
                </a:lnTo>
                <a:lnTo>
                  <a:pt x="14822" y="152797"/>
                </a:lnTo>
                <a:lnTo>
                  <a:pt x="15834" y="154451"/>
                </a:lnTo>
                <a:lnTo>
                  <a:pt x="16509" y="156545"/>
                </a:lnTo>
                <a:lnTo>
                  <a:pt x="19905" y="161518"/>
                </a:lnTo>
                <a:lnTo>
                  <a:pt x="22200" y="164233"/>
                </a:lnTo>
                <a:lnTo>
                  <a:pt x="25714" y="167036"/>
                </a:lnTo>
                <a:lnTo>
                  <a:pt x="30041" y="169896"/>
                </a:lnTo>
                <a:lnTo>
                  <a:pt x="34910" y="172795"/>
                </a:lnTo>
                <a:lnTo>
                  <a:pt x="39149" y="175720"/>
                </a:lnTo>
                <a:lnTo>
                  <a:pt x="42966" y="178663"/>
                </a:lnTo>
                <a:lnTo>
                  <a:pt x="46504" y="181616"/>
                </a:lnTo>
                <a:lnTo>
                  <a:pt x="50846" y="185570"/>
                </a:lnTo>
                <a:lnTo>
                  <a:pt x="60963" y="195254"/>
                </a:lnTo>
                <a:lnTo>
                  <a:pt x="89264" y="223210"/>
                </a:lnTo>
                <a:lnTo>
                  <a:pt x="89283" y="223228"/>
                </a:lnTo>
                <a:lnTo>
                  <a:pt x="76867" y="210812"/>
                </a:lnTo>
                <a:lnTo>
                  <a:pt x="74065" y="207018"/>
                </a:lnTo>
                <a:lnTo>
                  <a:pt x="71205" y="202504"/>
                </a:lnTo>
                <a:lnTo>
                  <a:pt x="68305" y="197510"/>
                </a:lnTo>
                <a:lnTo>
                  <a:pt x="65381" y="191205"/>
                </a:lnTo>
                <a:lnTo>
                  <a:pt x="62439" y="184025"/>
                </a:lnTo>
                <a:lnTo>
                  <a:pt x="59485" y="176261"/>
                </a:lnTo>
                <a:lnTo>
                  <a:pt x="57516" y="170094"/>
                </a:lnTo>
                <a:lnTo>
                  <a:pt x="56203" y="164990"/>
                </a:lnTo>
                <a:lnTo>
                  <a:pt x="55329" y="160595"/>
                </a:lnTo>
                <a:lnTo>
                  <a:pt x="53753" y="156672"/>
                </a:lnTo>
                <a:lnTo>
                  <a:pt x="51710" y="153066"/>
                </a:lnTo>
                <a:lnTo>
                  <a:pt x="49356" y="149669"/>
                </a:lnTo>
                <a:lnTo>
                  <a:pt x="46741" y="143249"/>
                </a:lnTo>
                <a:lnTo>
                  <a:pt x="45579" y="137088"/>
                </a:lnTo>
                <a:lnTo>
                  <a:pt x="45062" y="131043"/>
                </a:lnTo>
                <a:lnTo>
                  <a:pt x="45916" y="128041"/>
                </a:lnTo>
                <a:lnTo>
                  <a:pt x="49511" y="122060"/>
                </a:lnTo>
                <a:lnTo>
                  <a:pt x="52373" y="117857"/>
                </a:lnTo>
                <a:lnTo>
                  <a:pt x="53767" y="117267"/>
                </a:lnTo>
                <a:lnTo>
                  <a:pt x="57961" y="116611"/>
                </a:lnTo>
                <a:lnTo>
                  <a:pt x="60469" y="116436"/>
                </a:lnTo>
                <a:lnTo>
                  <a:pt x="63133" y="116319"/>
                </a:lnTo>
                <a:lnTo>
                  <a:pt x="65901" y="116241"/>
                </a:lnTo>
                <a:lnTo>
                  <a:pt x="68739" y="117182"/>
                </a:lnTo>
                <a:lnTo>
                  <a:pt x="71623" y="118801"/>
                </a:lnTo>
                <a:lnTo>
                  <a:pt x="74538" y="120873"/>
                </a:lnTo>
                <a:lnTo>
                  <a:pt x="77473" y="122253"/>
                </a:lnTo>
                <a:lnTo>
                  <a:pt x="80422" y="123174"/>
                </a:lnTo>
                <a:lnTo>
                  <a:pt x="83380" y="123788"/>
                </a:lnTo>
                <a:lnTo>
                  <a:pt x="86345" y="125189"/>
                </a:lnTo>
                <a:lnTo>
                  <a:pt x="89313" y="127116"/>
                </a:lnTo>
                <a:lnTo>
                  <a:pt x="92284" y="129392"/>
                </a:lnTo>
                <a:lnTo>
                  <a:pt x="95257" y="130910"/>
                </a:lnTo>
                <a:lnTo>
                  <a:pt x="98231" y="131922"/>
                </a:lnTo>
                <a:lnTo>
                  <a:pt x="107110" y="133935"/>
                </a:lnTo>
                <a:lnTo>
                  <a:pt x="102402" y="124461"/>
                </a:lnTo>
                <a:lnTo>
                  <a:pt x="100018" y="120678"/>
                </a:lnTo>
                <a:lnTo>
                  <a:pt x="97436" y="117162"/>
                </a:lnTo>
                <a:lnTo>
                  <a:pt x="94723" y="113827"/>
                </a:lnTo>
                <a:lnTo>
                  <a:pt x="90930" y="110611"/>
                </a:lnTo>
                <a:lnTo>
                  <a:pt x="86417" y="107475"/>
                </a:lnTo>
                <a:lnTo>
                  <a:pt x="81424" y="104393"/>
                </a:lnTo>
                <a:lnTo>
                  <a:pt x="77103" y="100353"/>
                </a:lnTo>
                <a:lnTo>
                  <a:pt x="73230" y="95675"/>
                </a:lnTo>
                <a:lnTo>
                  <a:pt x="69656" y="90572"/>
                </a:lnTo>
                <a:lnTo>
                  <a:pt x="66281" y="86179"/>
                </a:lnTo>
                <a:lnTo>
                  <a:pt x="63039" y="82257"/>
                </a:lnTo>
                <a:lnTo>
                  <a:pt x="59885" y="78651"/>
                </a:lnTo>
                <a:lnTo>
                  <a:pt x="56790" y="75254"/>
                </a:lnTo>
                <a:lnTo>
                  <a:pt x="46443" y="64383"/>
                </a:lnTo>
                <a:lnTo>
                  <a:pt x="45845" y="62765"/>
                </a:lnTo>
                <a:lnTo>
                  <a:pt x="45180" y="58323"/>
                </a:lnTo>
                <a:lnTo>
                  <a:pt x="44885" y="53041"/>
                </a:lnTo>
                <a:lnTo>
                  <a:pt x="44806" y="50244"/>
                </a:lnTo>
                <a:lnTo>
                  <a:pt x="45746" y="48379"/>
                </a:lnTo>
                <a:lnTo>
                  <a:pt x="47364" y="47135"/>
                </a:lnTo>
                <a:lnTo>
                  <a:pt x="49435" y="46306"/>
                </a:lnTo>
                <a:lnTo>
                  <a:pt x="52801" y="45753"/>
                </a:lnTo>
                <a:lnTo>
                  <a:pt x="57028" y="45385"/>
                </a:lnTo>
                <a:lnTo>
                  <a:pt x="66026" y="44976"/>
                </a:lnTo>
                <a:lnTo>
                  <a:pt x="73332" y="44794"/>
                </a:lnTo>
                <a:lnTo>
                  <a:pt x="87763" y="44692"/>
                </a:lnTo>
                <a:lnTo>
                  <a:pt x="92243" y="45669"/>
                </a:lnTo>
                <a:lnTo>
                  <a:pt x="96223" y="47314"/>
                </a:lnTo>
                <a:lnTo>
                  <a:pt x="99867" y="49402"/>
                </a:lnTo>
                <a:lnTo>
                  <a:pt x="104281" y="50794"/>
                </a:lnTo>
                <a:lnTo>
                  <a:pt x="109208" y="51722"/>
                </a:lnTo>
                <a:lnTo>
                  <a:pt x="114478" y="52341"/>
                </a:lnTo>
                <a:lnTo>
                  <a:pt x="118982" y="53746"/>
                </a:lnTo>
                <a:lnTo>
                  <a:pt x="122978" y="55674"/>
                </a:lnTo>
                <a:lnTo>
                  <a:pt x="126634" y="57952"/>
                </a:lnTo>
                <a:lnTo>
                  <a:pt x="130063" y="59471"/>
                </a:lnTo>
                <a:lnTo>
                  <a:pt x="133341" y="60483"/>
                </a:lnTo>
                <a:lnTo>
                  <a:pt x="142317" y="62389"/>
                </a:lnTo>
                <a:lnTo>
                  <a:pt x="142627" y="59810"/>
                </a:lnTo>
                <a:lnTo>
                  <a:pt x="142710" y="57732"/>
                </a:lnTo>
                <a:lnTo>
                  <a:pt x="141772" y="55356"/>
                </a:lnTo>
                <a:lnTo>
                  <a:pt x="135713" y="46277"/>
                </a:lnTo>
                <a:lnTo>
                  <a:pt x="133139" y="41766"/>
                </a:lnTo>
                <a:lnTo>
                  <a:pt x="130431" y="36773"/>
                </a:lnTo>
                <a:lnTo>
                  <a:pt x="128626" y="31461"/>
                </a:lnTo>
                <a:lnTo>
                  <a:pt x="127423" y="25935"/>
                </a:lnTo>
                <a:lnTo>
                  <a:pt x="126621" y="20266"/>
                </a:lnTo>
                <a:lnTo>
                  <a:pt x="125093" y="15496"/>
                </a:lnTo>
                <a:lnTo>
                  <a:pt x="123083" y="11322"/>
                </a:lnTo>
                <a:lnTo>
                  <a:pt x="116086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ARTInkAnnotation252"/>
          <p:cNvSpPr/>
          <p:nvPr/>
        </p:nvSpPr>
        <p:spPr>
          <a:xfrm>
            <a:off x="4563470" y="3634383"/>
            <a:ext cx="106758" cy="98076"/>
          </a:xfrm>
          <a:custGeom>
            <a:avLst/>
            <a:gdLst/>
            <a:ahLst/>
            <a:cxnLst/>
            <a:rect l="0" t="0" r="0" b="0"/>
            <a:pathLst>
              <a:path w="106758" h="98076">
                <a:moveTo>
                  <a:pt x="17460" y="71437"/>
                </a:moveTo>
                <a:lnTo>
                  <a:pt x="9771" y="71437"/>
                </a:lnTo>
                <a:lnTo>
                  <a:pt x="6436" y="68791"/>
                </a:lnTo>
                <a:lnTo>
                  <a:pt x="0" y="62875"/>
                </a:lnTo>
                <a:lnTo>
                  <a:pt x="2424" y="62671"/>
                </a:lnTo>
                <a:lnTo>
                  <a:pt x="4459" y="62617"/>
                </a:lnTo>
                <a:lnTo>
                  <a:pt x="5816" y="63573"/>
                </a:lnTo>
                <a:lnTo>
                  <a:pt x="6720" y="65202"/>
                </a:lnTo>
                <a:lnTo>
                  <a:pt x="7323" y="67281"/>
                </a:lnTo>
                <a:lnTo>
                  <a:pt x="8718" y="68666"/>
                </a:lnTo>
                <a:lnTo>
                  <a:pt x="10640" y="69590"/>
                </a:lnTo>
                <a:lnTo>
                  <a:pt x="12913" y="70206"/>
                </a:lnTo>
                <a:lnTo>
                  <a:pt x="15420" y="71609"/>
                </a:lnTo>
                <a:lnTo>
                  <a:pt x="18084" y="73536"/>
                </a:lnTo>
                <a:lnTo>
                  <a:pt x="20853" y="75813"/>
                </a:lnTo>
                <a:lnTo>
                  <a:pt x="24683" y="78323"/>
                </a:lnTo>
                <a:lnTo>
                  <a:pt x="29221" y="80989"/>
                </a:lnTo>
                <a:lnTo>
                  <a:pt x="34230" y="83758"/>
                </a:lnTo>
                <a:lnTo>
                  <a:pt x="38562" y="86596"/>
                </a:lnTo>
                <a:lnTo>
                  <a:pt x="42441" y="89481"/>
                </a:lnTo>
                <a:lnTo>
                  <a:pt x="46021" y="92396"/>
                </a:lnTo>
                <a:lnTo>
                  <a:pt x="49398" y="94339"/>
                </a:lnTo>
                <a:lnTo>
                  <a:pt x="52643" y="95635"/>
                </a:lnTo>
                <a:lnTo>
                  <a:pt x="55798" y="96499"/>
                </a:lnTo>
                <a:lnTo>
                  <a:pt x="58894" y="97075"/>
                </a:lnTo>
                <a:lnTo>
                  <a:pt x="61950" y="97459"/>
                </a:lnTo>
                <a:lnTo>
                  <a:pt x="69243" y="98075"/>
                </a:lnTo>
                <a:lnTo>
                  <a:pt x="69841" y="97133"/>
                </a:lnTo>
                <a:lnTo>
                  <a:pt x="70240" y="95513"/>
                </a:lnTo>
                <a:lnTo>
                  <a:pt x="70506" y="93441"/>
                </a:lnTo>
                <a:lnTo>
                  <a:pt x="70683" y="91068"/>
                </a:lnTo>
                <a:lnTo>
                  <a:pt x="70801" y="88493"/>
                </a:lnTo>
                <a:lnTo>
                  <a:pt x="70880" y="85784"/>
                </a:lnTo>
                <a:lnTo>
                  <a:pt x="69941" y="82986"/>
                </a:lnTo>
                <a:lnTo>
                  <a:pt x="68322" y="80129"/>
                </a:lnTo>
                <a:lnTo>
                  <a:pt x="66251" y="77232"/>
                </a:lnTo>
                <a:lnTo>
                  <a:pt x="64870" y="74308"/>
                </a:lnTo>
                <a:lnTo>
                  <a:pt x="63949" y="71367"/>
                </a:lnTo>
                <a:lnTo>
                  <a:pt x="63336" y="68414"/>
                </a:lnTo>
                <a:lnTo>
                  <a:pt x="61934" y="64461"/>
                </a:lnTo>
                <a:lnTo>
                  <a:pt x="60008" y="59841"/>
                </a:lnTo>
                <a:lnTo>
                  <a:pt x="57732" y="54777"/>
                </a:lnTo>
                <a:lnTo>
                  <a:pt x="55222" y="50408"/>
                </a:lnTo>
                <a:lnTo>
                  <a:pt x="52556" y="46504"/>
                </a:lnTo>
                <a:lnTo>
                  <a:pt x="49787" y="42909"/>
                </a:lnTo>
                <a:lnTo>
                  <a:pt x="46949" y="38528"/>
                </a:lnTo>
                <a:lnTo>
                  <a:pt x="44064" y="33622"/>
                </a:lnTo>
                <a:lnTo>
                  <a:pt x="41149" y="28368"/>
                </a:lnTo>
                <a:lnTo>
                  <a:pt x="38213" y="23873"/>
                </a:lnTo>
                <a:lnTo>
                  <a:pt x="35264" y="19884"/>
                </a:lnTo>
                <a:lnTo>
                  <a:pt x="32306" y="16233"/>
                </a:lnTo>
                <a:lnTo>
                  <a:pt x="29342" y="13798"/>
                </a:lnTo>
                <a:lnTo>
                  <a:pt x="26373" y="12175"/>
                </a:lnTo>
                <a:lnTo>
                  <a:pt x="23402" y="11093"/>
                </a:lnTo>
                <a:lnTo>
                  <a:pt x="21421" y="9380"/>
                </a:lnTo>
                <a:lnTo>
                  <a:pt x="20101" y="7245"/>
                </a:lnTo>
                <a:lnTo>
                  <a:pt x="17614" y="424"/>
                </a:lnTo>
                <a:lnTo>
                  <a:pt x="20173" y="2834"/>
                </a:lnTo>
                <a:lnTo>
                  <a:pt x="22246" y="4866"/>
                </a:lnTo>
                <a:lnTo>
                  <a:pt x="24619" y="6220"/>
                </a:lnTo>
                <a:lnTo>
                  <a:pt x="27194" y="7123"/>
                </a:lnTo>
                <a:lnTo>
                  <a:pt x="29902" y="7725"/>
                </a:lnTo>
                <a:lnTo>
                  <a:pt x="32700" y="9119"/>
                </a:lnTo>
                <a:lnTo>
                  <a:pt x="35557" y="11040"/>
                </a:lnTo>
                <a:lnTo>
                  <a:pt x="38455" y="13313"/>
                </a:lnTo>
                <a:lnTo>
                  <a:pt x="42370" y="15821"/>
                </a:lnTo>
                <a:lnTo>
                  <a:pt x="46965" y="18484"/>
                </a:lnTo>
                <a:lnTo>
                  <a:pt x="52013" y="21252"/>
                </a:lnTo>
                <a:lnTo>
                  <a:pt x="56370" y="24090"/>
                </a:lnTo>
                <a:lnTo>
                  <a:pt x="60267" y="26974"/>
                </a:lnTo>
                <a:lnTo>
                  <a:pt x="63857" y="29889"/>
                </a:lnTo>
                <a:lnTo>
                  <a:pt x="68235" y="32825"/>
                </a:lnTo>
                <a:lnTo>
                  <a:pt x="73138" y="35774"/>
                </a:lnTo>
                <a:lnTo>
                  <a:pt x="78391" y="38732"/>
                </a:lnTo>
                <a:lnTo>
                  <a:pt x="82885" y="40704"/>
                </a:lnTo>
                <a:lnTo>
                  <a:pt x="86874" y="42019"/>
                </a:lnTo>
                <a:lnTo>
                  <a:pt x="90525" y="42895"/>
                </a:lnTo>
                <a:lnTo>
                  <a:pt x="93950" y="42488"/>
                </a:lnTo>
                <a:lnTo>
                  <a:pt x="97227" y="41223"/>
                </a:lnTo>
                <a:lnTo>
                  <a:pt x="100404" y="39388"/>
                </a:lnTo>
                <a:lnTo>
                  <a:pt x="102521" y="37173"/>
                </a:lnTo>
                <a:lnTo>
                  <a:pt x="103933" y="34704"/>
                </a:lnTo>
                <a:lnTo>
                  <a:pt x="104874" y="32065"/>
                </a:lnTo>
                <a:lnTo>
                  <a:pt x="105502" y="28323"/>
                </a:lnTo>
                <a:lnTo>
                  <a:pt x="105920" y="23842"/>
                </a:lnTo>
                <a:lnTo>
                  <a:pt x="106385" y="14566"/>
                </a:lnTo>
                <a:lnTo>
                  <a:pt x="10675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MARTInkAnnotation253"/>
          <p:cNvSpPr/>
          <p:nvPr/>
        </p:nvSpPr>
        <p:spPr>
          <a:xfrm>
            <a:off x="4625579" y="3491508"/>
            <a:ext cx="71436" cy="131696"/>
          </a:xfrm>
          <a:custGeom>
            <a:avLst/>
            <a:gdLst/>
            <a:ahLst/>
            <a:cxnLst/>
            <a:rect l="0" t="0" r="0" b="0"/>
            <a:pathLst>
              <a:path w="71436" h="131696">
                <a:moveTo>
                  <a:pt x="8928" y="0"/>
                </a:moveTo>
                <a:lnTo>
                  <a:pt x="8928" y="4740"/>
                </a:lnTo>
                <a:lnTo>
                  <a:pt x="7936" y="6137"/>
                </a:lnTo>
                <a:lnTo>
                  <a:pt x="6283" y="7068"/>
                </a:lnTo>
                <a:lnTo>
                  <a:pt x="1240" y="8562"/>
                </a:lnTo>
                <a:lnTo>
                  <a:pt x="826" y="9676"/>
                </a:lnTo>
                <a:lnTo>
                  <a:pt x="367" y="13561"/>
                </a:lnTo>
                <a:lnTo>
                  <a:pt x="31" y="17482"/>
                </a:lnTo>
                <a:lnTo>
                  <a:pt x="0" y="38840"/>
                </a:lnTo>
                <a:lnTo>
                  <a:pt x="992" y="41769"/>
                </a:lnTo>
                <a:lnTo>
                  <a:pt x="2645" y="44713"/>
                </a:lnTo>
                <a:lnTo>
                  <a:pt x="4740" y="47668"/>
                </a:lnTo>
                <a:lnTo>
                  <a:pt x="6136" y="50630"/>
                </a:lnTo>
                <a:lnTo>
                  <a:pt x="7067" y="53597"/>
                </a:lnTo>
                <a:lnTo>
                  <a:pt x="7687" y="56567"/>
                </a:lnTo>
                <a:lnTo>
                  <a:pt x="9093" y="59540"/>
                </a:lnTo>
                <a:lnTo>
                  <a:pt x="11023" y="62513"/>
                </a:lnTo>
                <a:lnTo>
                  <a:pt x="13301" y="65488"/>
                </a:lnTo>
                <a:lnTo>
                  <a:pt x="15813" y="68463"/>
                </a:lnTo>
                <a:lnTo>
                  <a:pt x="18479" y="71439"/>
                </a:lnTo>
                <a:lnTo>
                  <a:pt x="21248" y="74415"/>
                </a:lnTo>
                <a:lnTo>
                  <a:pt x="24087" y="76399"/>
                </a:lnTo>
                <a:lnTo>
                  <a:pt x="26972" y="77721"/>
                </a:lnTo>
                <a:lnTo>
                  <a:pt x="29887" y="78604"/>
                </a:lnTo>
                <a:lnTo>
                  <a:pt x="32823" y="78199"/>
                </a:lnTo>
                <a:lnTo>
                  <a:pt x="35772" y="76937"/>
                </a:lnTo>
                <a:lnTo>
                  <a:pt x="38730" y="75104"/>
                </a:lnTo>
                <a:lnTo>
                  <a:pt x="41695" y="72890"/>
                </a:lnTo>
                <a:lnTo>
                  <a:pt x="44663" y="70421"/>
                </a:lnTo>
                <a:lnTo>
                  <a:pt x="47634" y="67783"/>
                </a:lnTo>
                <a:lnTo>
                  <a:pt x="53582" y="62206"/>
                </a:lnTo>
                <a:lnTo>
                  <a:pt x="70913" y="45166"/>
                </a:lnTo>
                <a:lnTo>
                  <a:pt x="71204" y="47524"/>
                </a:lnTo>
                <a:lnTo>
                  <a:pt x="71281" y="49542"/>
                </a:lnTo>
                <a:lnTo>
                  <a:pt x="71390" y="57123"/>
                </a:lnTo>
                <a:lnTo>
                  <a:pt x="71435" y="96661"/>
                </a:lnTo>
                <a:lnTo>
                  <a:pt x="70443" y="102144"/>
                </a:lnTo>
                <a:lnTo>
                  <a:pt x="68789" y="107783"/>
                </a:lnTo>
                <a:lnTo>
                  <a:pt x="66695" y="113527"/>
                </a:lnTo>
                <a:lnTo>
                  <a:pt x="65299" y="118349"/>
                </a:lnTo>
                <a:lnTo>
                  <a:pt x="64368" y="122555"/>
                </a:lnTo>
                <a:lnTo>
                  <a:pt x="63747" y="126352"/>
                </a:lnTo>
                <a:lnTo>
                  <a:pt x="62341" y="128883"/>
                </a:lnTo>
                <a:lnTo>
                  <a:pt x="60412" y="130570"/>
                </a:lnTo>
                <a:lnTo>
                  <a:pt x="58134" y="131695"/>
                </a:lnTo>
                <a:lnTo>
                  <a:pt x="55622" y="131453"/>
                </a:lnTo>
                <a:lnTo>
                  <a:pt x="52956" y="130299"/>
                </a:lnTo>
                <a:lnTo>
                  <a:pt x="50187" y="128538"/>
                </a:lnTo>
                <a:lnTo>
                  <a:pt x="48340" y="126372"/>
                </a:lnTo>
                <a:lnTo>
                  <a:pt x="47109" y="123935"/>
                </a:lnTo>
                <a:lnTo>
                  <a:pt x="46289" y="121319"/>
                </a:lnTo>
                <a:lnTo>
                  <a:pt x="44749" y="117590"/>
                </a:lnTo>
                <a:lnTo>
                  <a:pt x="42731" y="113120"/>
                </a:lnTo>
                <a:lnTo>
                  <a:pt x="35717" y="9822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ARTInkAnnotation254"/>
          <p:cNvSpPr/>
          <p:nvPr/>
        </p:nvSpPr>
        <p:spPr>
          <a:xfrm>
            <a:off x="4634627" y="3286136"/>
            <a:ext cx="124897" cy="214105"/>
          </a:xfrm>
          <a:custGeom>
            <a:avLst/>
            <a:gdLst/>
            <a:ahLst/>
            <a:cxnLst/>
            <a:rect l="0" t="0" r="0" b="0"/>
            <a:pathLst>
              <a:path w="124897" h="214105">
                <a:moveTo>
                  <a:pt x="35599" y="125005"/>
                </a:moveTo>
                <a:lnTo>
                  <a:pt x="30859" y="125005"/>
                </a:lnTo>
                <a:lnTo>
                  <a:pt x="29462" y="124013"/>
                </a:lnTo>
                <a:lnTo>
                  <a:pt x="28531" y="122359"/>
                </a:lnTo>
                <a:lnTo>
                  <a:pt x="27911" y="120264"/>
                </a:lnTo>
                <a:lnTo>
                  <a:pt x="27497" y="119860"/>
                </a:lnTo>
                <a:lnTo>
                  <a:pt x="27221" y="120582"/>
                </a:lnTo>
                <a:lnTo>
                  <a:pt x="26718" y="127262"/>
                </a:lnTo>
                <a:lnTo>
                  <a:pt x="26672" y="150714"/>
                </a:lnTo>
                <a:lnTo>
                  <a:pt x="27664" y="155042"/>
                </a:lnTo>
                <a:lnTo>
                  <a:pt x="29317" y="158920"/>
                </a:lnTo>
                <a:lnTo>
                  <a:pt x="31411" y="162498"/>
                </a:lnTo>
                <a:lnTo>
                  <a:pt x="33799" y="166867"/>
                </a:lnTo>
                <a:lnTo>
                  <a:pt x="39099" y="177014"/>
                </a:lnTo>
                <a:lnTo>
                  <a:pt x="40909" y="182498"/>
                </a:lnTo>
                <a:lnTo>
                  <a:pt x="42115" y="188138"/>
                </a:lnTo>
                <a:lnTo>
                  <a:pt x="42920" y="193883"/>
                </a:lnTo>
                <a:lnTo>
                  <a:pt x="44448" y="198704"/>
                </a:lnTo>
                <a:lnTo>
                  <a:pt x="46459" y="202911"/>
                </a:lnTo>
                <a:lnTo>
                  <a:pt x="48793" y="206708"/>
                </a:lnTo>
                <a:lnTo>
                  <a:pt x="51340" y="209239"/>
                </a:lnTo>
                <a:lnTo>
                  <a:pt x="54031" y="210927"/>
                </a:lnTo>
                <a:lnTo>
                  <a:pt x="56816" y="212052"/>
                </a:lnTo>
                <a:lnTo>
                  <a:pt x="60658" y="212802"/>
                </a:lnTo>
                <a:lnTo>
                  <a:pt x="65203" y="213302"/>
                </a:lnTo>
                <a:lnTo>
                  <a:pt x="77276" y="214104"/>
                </a:lnTo>
                <a:lnTo>
                  <a:pt x="79259" y="213178"/>
                </a:lnTo>
                <a:lnTo>
                  <a:pt x="81573" y="211568"/>
                </a:lnTo>
                <a:lnTo>
                  <a:pt x="84107" y="209503"/>
                </a:lnTo>
                <a:lnTo>
                  <a:pt x="85798" y="206141"/>
                </a:lnTo>
                <a:lnTo>
                  <a:pt x="86924" y="201916"/>
                </a:lnTo>
                <a:lnTo>
                  <a:pt x="87675" y="197115"/>
                </a:lnTo>
                <a:lnTo>
                  <a:pt x="88176" y="190937"/>
                </a:lnTo>
                <a:lnTo>
                  <a:pt x="88510" y="183843"/>
                </a:lnTo>
                <a:lnTo>
                  <a:pt x="88732" y="176136"/>
                </a:lnTo>
                <a:lnTo>
                  <a:pt x="87888" y="169015"/>
                </a:lnTo>
                <a:lnTo>
                  <a:pt x="86333" y="162282"/>
                </a:lnTo>
                <a:lnTo>
                  <a:pt x="84305" y="155809"/>
                </a:lnTo>
                <a:lnTo>
                  <a:pt x="82952" y="148518"/>
                </a:lnTo>
                <a:lnTo>
                  <a:pt x="82050" y="140680"/>
                </a:lnTo>
                <a:lnTo>
                  <a:pt x="81450" y="132479"/>
                </a:lnTo>
                <a:lnTo>
                  <a:pt x="79065" y="124034"/>
                </a:lnTo>
                <a:lnTo>
                  <a:pt x="75490" y="115428"/>
                </a:lnTo>
                <a:lnTo>
                  <a:pt x="71123" y="106714"/>
                </a:lnTo>
                <a:lnTo>
                  <a:pt x="67219" y="97928"/>
                </a:lnTo>
                <a:lnTo>
                  <a:pt x="63624" y="89094"/>
                </a:lnTo>
                <a:lnTo>
                  <a:pt x="60236" y="80228"/>
                </a:lnTo>
                <a:lnTo>
                  <a:pt x="56985" y="72333"/>
                </a:lnTo>
                <a:lnTo>
                  <a:pt x="53824" y="65085"/>
                </a:lnTo>
                <a:lnTo>
                  <a:pt x="47668" y="51741"/>
                </a:lnTo>
                <a:lnTo>
                  <a:pt x="41624" y="39196"/>
                </a:lnTo>
                <a:lnTo>
                  <a:pt x="38624" y="34064"/>
                </a:lnTo>
                <a:lnTo>
                  <a:pt x="35631" y="29651"/>
                </a:lnTo>
                <a:lnTo>
                  <a:pt x="32644" y="25717"/>
                </a:lnTo>
                <a:lnTo>
                  <a:pt x="29660" y="22102"/>
                </a:lnTo>
                <a:lnTo>
                  <a:pt x="26680" y="18699"/>
                </a:lnTo>
                <a:lnTo>
                  <a:pt x="19506" y="10851"/>
                </a:lnTo>
                <a:lnTo>
                  <a:pt x="10207" y="1400"/>
                </a:lnTo>
                <a:lnTo>
                  <a:pt x="8748" y="930"/>
                </a:lnTo>
                <a:lnTo>
                  <a:pt x="6785" y="616"/>
                </a:lnTo>
                <a:lnTo>
                  <a:pt x="0" y="0"/>
                </a:lnTo>
                <a:lnTo>
                  <a:pt x="2579" y="2640"/>
                </a:lnTo>
                <a:lnTo>
                  <a:pt x="4656" y="4733"/>
                </a:lnTo>
                <a:lnTo>
                  <a:pt x="7033" y="6128"/>
                </a:lnTo>
                <a:lnTo>
                  <a:pt x="9610" y="7058"/>
                </a:lnTo>
                <a:lnTo>
                  <a:pt x="12320" y="7678"/>
                </a:lnTo>
                <a:lnTo>
                  <a:pt x="15119" y="10076"/>
                </a:lnTo>
                <a:lnTo>
                  <a:pt x="17977" y="13659"/>
                </a:lnTo>
                <a:lnTo>
                  <a:pt x="20874" y="18032"/>
                </a:lnTo>
                <a:lnTo>
                  <a:pt x="24791" y="21940"/>
                </a:lnTo>
                <a:lnTo>
                  <a:pt x="29386" y="25537"/>
                </a:lnTo>
                <a:lnTo>
                  <a:pt x="34433" y="28927"/>
                </a:lnTo>
                <a:lnTo>
                  <a:pt x="39783" y="32180"/>
                </a:lnTo>
                <a:lnTo>
                  <a:pt x="45333" y="35340"/>
                </a:lnTo>
                <a:lnTo>
                  <a:pt x="51018" y="38439"/>
                </a:lnTo>
                <a:lnTo>
                  <a:pt x="56793" y="42490"/>
                </a:lnTo>
                <a:lnTo>
                  <a:pt x="62627" y="47174"/>
                </a:lnTo>
                <a:lnTo>
                  <a:pt x="68500" y="52282"/>
                </a:lnTo>
                <a:lnTo>
                  <a:pt x="74400" y="56679"/>
                </a:lnTo>
                <a:lnTo>
                  <a:pt x="80319" y="60603"/>
                </a:lnTo>
                <a:lnTo>
                  <a:pt x="86248" y="64211"/>
                </a:lnTo>
                <a:lnTo>
                  <a:pt x="91193" y="67608"/>
                </a:lnTo>
                <a:lnTo>
                  <a:pt x="95482" y="70865"/>
                </a:lnTo>
                <a:lnTo>
                  <a:pt x="99334" y="74029"/>
                </a:lnTo>
                <a:lnTo>
                  <a:pt x="103886" y="76138"/>
                </a:lnTo>
                <a:lnTo>
                  <a:pt x="108905" y="77544"/>
                </a:lnTo>
                <a:lnTo>
                  <a:pt x="124896" y="8035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ARTInkAnnotation255"/>
          <p:cNvSpPr/>
          <p:nvPr/>
        </p:nvSpPr>
        <p:spPr>
          <a:xfrm>
            <a:off x="4750594" y="3321844"/>
            <a:ext cx="8930" cy="17860"/>
          </a:xfrm>
          <a:custGeom>
            <a:avLst/>
            <a:gdLst/>
            <a:ahLst/>
            <a:cxnLst/>
            <a:rect l="0" t="0" r="0" b="0"/>
            <a:pathLst>
              <a:path w="8930" h="17860">
                <a:moveTo>
                  <a:pt x="8929" y="17859"/>
                </a:moveTo>
                <a:lnTo>
                  <a:pt x="4189" y="13119"/>
                </a:lnTo>
                <a:lnTo>
                  <a:pt x="2792" y="10730"/>
                </a:lnTo>
                <a:lnTo>
                  <a:pt x="1861" y="8145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MARTInkAnnotation256"/>
          <p:cNvSpPr/>
          <p:nvPr/>
        </p:nvSpPr>
        <p:spPr>
          <a:xfrm>
            <a:off x="4723805" y="3134320"/>
            <a:ext cx="98227" cy="160736"/>
          </a:xfrm>
          <a:custGeom>
            <a:avLst/>
            <a:gdLst/>
            <a:ahLst/>
            <a:cxnLst/>
            <a:rect l="0" t="0" r="0" b="0"/>
            <a:pathLst>
              <a:path w="98227" h="160736">
                <a:moveTo>
                  <a:pt x="0" y="160735"/>
                </a:moveTo>
                <a:lnTo>
                  <a:pt x="12428" y="160735"/>
                </a:lnTo>
                <a:lnTo>
                  <a:pt x="15231" y="159742"/>
                </a:lnTo>
                <a:lnTo>
                  <a:pt x="18091" y="158089"/>
                </a:lnTo>
                <a:lnTo>
                  <a:pt x="20990" y="155994"/>
                </a:lnTo>
                <a:lnTo>
                  <a:pt x="22923" y="153605"/>
                </a:lnTo>
                <a:lnTo>
                  <a:pt x="24212" y="151021"/>
                </a:lnTo>
                <a:lnTo>
                  <a:pt x="25071" y="148306"/>
                </a:lnTo>
                <a:lnTo>
                  <a:pt x="26636" y="145503"/>
                </a:lnTo>
                <a:lnTo>
                  <a:pt x="28670" y="142643"/>
                </a:lnTo>
                <a:lnTo>
                  <a:pt x="31020" y="139744"/>
                </a:lnTo>
                <a:lnTo>
                  <a:pt x="32586" y="136819"/>
                </a:lnTo>
                <a:lnTo>
                  <a:pt x="33631" y="133877"/>
                </a:lnTo>
                <a:lnTo>
                  <a:pt x="34326" y="130923"/>
                </a:lnTo>
                <a:lnTo>
                  <a:pt x="34790" y="124985"/>
                </a:lnTo>
                <a:lnTo>
                  <a:pt x="35100" y="117058"/>
                </a:lnTo>
                <a:lnTo>
                  <a:pt x="35306" y="107804"/>
                </a:lnTo>
                <a:lnTo>
                  <a:pt x="34451" y="100643"/>
                </a:lnTo>
                <a:lnTo>
                  <a:pt x="32889" y="94877"/>
                </a:lnTo>
                <a:lnTo>
                  <a:pt x="30856" y="90040"/>
                </a:lnTo>
                <a:lnTo>
                  <a:pt x="29500" y="85824"/>
                </a:lnTo>
                <a:lnTo>
                  <a:pt x="28596" y="82021"/>
                </a:lnTo>
                <a:lnTo>
                  <a:pt x="27994" y="78493"/>
                </a:lnTo>
                <a:lnTo>
                  <a:pt x="26600" y="75149"/>
                </a:lnTo>
                <a:lnTo>
                  <a:pt x="24678" y="71927"/>
                </a:lnTo>
                <a:lnTo>
                  <a:pt x="22405" y="68788"/>
                </a:lnTo>
                <a:lnTo>
                  <a:pt x="19897" y="66694"/>
                </a:lnTo>
                <a:lnTo>
                  <a:pt x="17233" y="65299"/>
                </a:lnTo>
                <a:lnTo>
                  <a:pt x="14465" y="64369"/>
                </a:lnTo>
                <a:lnTo>
                  <a:pt x="12620" y="64741"/>
                </a:lnTo>
                <a:lnTo>
                  <a:pt x="11390" y="65981"/>
                </a:lnTo>
                <a:lnTo>
                  <a:pt x="10570" y="67800"/>
                </a:lnTo>
                <a:lnTo>
                  <a:pt x="9031" y="70005"/>
                </a:lnTo>
                <a:lnTo>
                  <a:pt x="7013" y="72467"/>
                </a:lnTo>
                <a:lnTo>
                  <a:pt x="4675" y="75100"/>
                </a:lnTo>
                <a:lnTo>
                  <a:pt x="3117" y="77848"/>
                </a:lnTo>
                <a:lnTo>
                  <a:pt x="2077" y="80672"/>
                </a:lnTo>
                <a:lnTo>
                  <a:pt x="1385" y="83547"/>
                </a:lnTo>
                <a:lnTo>
                  <a:pt x="923" y="86456"/>
                </a:lnTo>
                <a:lnTo>
                  <a:pt x="616" y="89388"/>
                </a:lnTo>
                <a:lnTo>
                  <a:pt x="410" y="92334"/>
                </a:lnTo>
                <a:lnTo>
                  <a:pt x="1266" y="96283"/>
                </a:lnTo>
                <a:lnTo>
                  <a:pt x="2828" y="100899"/>
                </a:lnTo>
                <a:lnTo>
                  <a:pt x="4862" y="105961"/>
                </a:lnTo>
                <a:lnTo>
                  <a:pt x="7210" y="111321"/>
                </a:lnTo>
                <a:lnTo>
                  <a:pt x="12465" y="122567"/>
                </a:lnTo>
                <a:lnTo>
                  <a:pt x="21001" y="140055"/>
                </a:lnTo>
                <a:lnTo>
                  <a:pt x="24915" y="144964"/>
                </a:lnTo>
                <a:lnTo>
                  <a:pt x="29508" y="149228"/>
                </a:lnTo>
                <a:lnTo>
                  <a:pt x="34555" y="153064"/>
                </a:lnTo>
                <a:lnTo>
                  <a:pt x="38911" y="155621"/>
                </a:lnTo>
                <a:lnTo>
                  <a:pt x="42808" y="157326"/>
                </a:lnTo>
                <a:lnTo>
                  <a:pt x="46398" y="158462"/>
                </a:lnTo>
                <a:lnTo>
                  <a:pt x="49783" y="159220"/>
                </a:lnTo>
                <a:lnTo>
                  <a:pt x="53033" y="159724"/>
                </a:lnTo>
                <a:lnTo>
                  <a:pt x="56191" y="160061"/>
                </a:lnTo>
                <a:lnTo>
                  <a:pt x="60281" y="159293"/>
                </a:lnTo>
                <a:lnTo>
                  <a:pt x="64992" y="157790"/>
                </a:lnTo>
                <a:lnTo>
                  <a:pt x="70117" y="155795"/>
                </a:lnTo>
                <a:lnTo>
                  <a:pt x="74526" y="152481"/>
                </a:lnTo>
                <a:lnTo>
                  <a:pt x="78457" y="148287"/>
                </a:lnTo>
                <a:lnTo>
                  <a:pt x="82070" y="143506"/>
                </a:lnTo>
                <a:lnTo>
                  <a:pt x="85471" y="137343"/>
                </a:lnTo>
                <a:lnTo>
                  <a:pt x="88731" y="130257"/>
                </a:lnTo>
                <a:lnTo>
                  <a:pt x="91896" y="122557"/>
                </a:lnTo>
                <a:lnTo>
                  <a:pt x="94006" y="115439"/>
                </a:lnTo>
                <a:lnTo>
                  <a:pt x="95413" y="108709"/>
                </a:lnTo>
                <a:lnTo>
                  <a:pt x="96350" y="102239"/>
                </a:lnTo>
                <a:lnTo>
                  <a:pt x="96976" y="93956"/>
                </a:lnTo>
                <a:lnTo>
                  <a:pt x="97392" y="84466"/>
                </a:lnTo>
                <a:lnTo>
                  <a:pt x="97979" y="54793"/>
                </a:lnTo>
                <a:lnTo>
                  <a:pt x="98226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MARTInkAnnotation257"/>
          <p:cNvSpPr/>
          <p:nvPr/>
        </p:nvSpPr>
        <p:spPr>
          <a:xfrm>
            <a:off x="4813102" y="3080742"/>
            <a:ext cx="34366" cy="44128"/>
          </a:xfrm>
          <a:custGeom>
            <a:avLst/>
            <a:gdLst/>
            <a:ahLst/>
            <a:cxnLst/>
            <a:rect l="0" t="0" r="0" b="0"/>
            <a:pathLst>
              <a:path w="34366" h="44128">
                <a:moveTo>
                  <a:pt x="0" y="0"/>
                </a:moveTo>
                <a:lnTo>
                  <a:pt x="16585" y="0"/>
                </a:lnTo>
                <a:lnTo>
                  <a:pt x="17010" y="992"/>
                </a:lnTo>
                <a:lnTo>
                  <a:pt x="17293" y="2646"/>
                </a:lnTo>
                <a:lnTo>
                  <a:pt x="17482" y="4741"/>
                </a:lnTo>
                <a:lnTo>
                  <a:pt x="18600" y="7129"/>
                </a:lnTo>
                <a:lnTo>
                  <a:pt x="20337" y="9714"/>
                </a:lnTo>
                <a:lnTo>
                  <a:pt x="22487" y="12429"/>
                </a:lnTo>
                <a:lnTo>
                  <a:pt x="23921" y="15231"/>
                </a:lnTo>
                <a:lnTo>
                  <a:pt x="24877" y="18092"/>
                </a:lnTo>
                <a:lnTo>
                  <a:pt x="25514" y="20991"/>
                </a:lnTo>
                <a:lnTo>
                  <a:pt x="26931" y="23916"/>
                </a:lnTo>
                <a:lnTo>
                  <a:pt x="28868" y="26858"/>
                </a:lnTo>
                <a:lnTo>
                  <a:pt x="31152" y="29812"/>
                </a:lnTo>
                <a:lnTo>
                  <a:pt x="32674" y="32773"/>
                </a:lnTo>
                <a:lnTo>
                  <a:pt x="33688" y="35739"/>
                </a:lnTo>
                <a:lnTo>
                  <a:pt x="34365" y="38709"/>
                </a:lnTo>
                <a:lnTo>
                  <a:pt x="33823" y="40689"/>
                </a:lnTo>
                <a:lnTo>
                  <a:pt x="32471" y="42009"/>
                </a:lnTo>
                <a:lnTo>
                  <a:pt x="27911" y="44127"/>
                </a:lnTo>
                <a:lnTo>
                  <a:pt x="26544" y="43309"/>
                </a:lnTo>
                <a:lnTo>
                  <a:pt x="24641" y="41771"/>
                </a:lnTo>
                <a:lnTo>
                  <a:pt x="17859" y="3571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ARTInkAnnotation258"/>
          <p:cNvSpPr/>
          <p:nvPr/>
        </p:nvSpPr>
        <p:spPr>
          <a:xfrm>
            <a:off x="4759523" y="2848570"/>
            <a:ext cx="53580" cy="26790"/>
          </a:xfrm>
          <a:custGeom>
            <a:avLst/>
            <a:gdLst/>
            <a:ahLst/>
            <a:cxnLst/>
            <a:rect l="0" t="0" r="0" b="0"/>
            <a:pathLst>
              <a:path w="53580" h="26790">
                <a:moveTo>
                  <a:pt x="53579" y="26789"/>
                </a:moveTo>
                <a:lnTo>
                  <a:pt x="48839" y="26789"/>
                </a:lnTo>
                <a:lnTo>
                  <a:pt x="46450" y="25797"/>
                </a:lnTo>
                <a:lnTo>
                  <a:pt x="43865" y="24143"/>
                </a:lnTo>
                <a:lnTo>
                  <a:pt x="41149" y="22049"/>
                </a:lnTo>
                <a:lnTo>
                  <a:pt x="38347" y="20652"/>
                </a:lnTo>
                <a:lnTo>
                  <a:pt x="35487" y="19721"/>
                </a:lnTo>
                <a:lnTo>
                  <a:pt x="32588" y="19101"/>
                </a:lnTo>
                <a:lnTo>
                  <a:pt x="29663" y="17695"/>
                </a:lnTo>
                <a:lnTo>
                  <a:pt x="26721" y="15766"/>
                </a:lnTo>
                <a:lnTo>
                  <a:pt x="19610" y="10280"/>
                </a:lnTo>
                <a:lnTo>
                  <a:pt x="18034" y="8838"/>
                </a:lnTo>
                <a:lnTo>
                  <a:pt x="13638" y="4590"/>
                </a:lnTo>
                <a:lnTo>
                  <a:pt x="11076" y="3060"/>
                </a:lnTo>
                <a:lnTo>
                  <a:pt x="8376" y="2040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ARTInkAnnotation259"/>
          <p:cNvSpPr/>
          <p:nvPr/>
        </p:nvSpPr>
        <p:spPr>
          <a:xfrm>
            <a:off x="4759523" y="2821781"/>
            <a:ext cx="98228" cy="133014"/>
          </a:xfrm>
          <a:custGeom>
            <a:avLst/>
            <a:gdLst/>
            <a:ahLst/>
            <a:cxnLst/>
            <a:rect l="0" t="0" r="0" b="0"/>
            <a:pathLst>
              <a:path w="98228" h="133014">
                <a:moveTo>
                  <a:pt x="0" y="35719"/>
                </a:moveTo>
                <a:lnTo>
                  <a:pt x="0" y="52888"/>
                </a:lnTo>
                <a:lnTo>
                  <a:pt x="992" y="57087"/>
                </a:lnTo>
                <a:lnTo>
                  <a:pt x="2646" y="60879"/>
                </a:lnTo>
                <a:lnTo>
                  <a:pt x="4740" y="64398"/>
                </a:lnTo>
                <a:lnTo>
                  <a:pt x="7129" y="68729"/>
                </a:lnTo>
                <a:lnTo>
                  <a:pt x="12429" y="78833"/>
                </a:lnTo>
                <a:lnTo>
                  <a:pt x="20991" y="95677"/>
                </a:lnTo>
                <a:lnTo>
                  <a:pt x="24908" y="100496"/>
                </a:lnTo>
                <a:lnTo>
                  <a:pt x="29504" y="104701"/>
                </a:lnTo>
                <a:lnTo>
                  <a:pt x="34552" y="108496"/>
                </a:lnTo>
                <a:lnTo>
                  <a:pt x="39902" y="113010"/>
                </a:lnTo>
                <a:lnTo>
                  <a:pt x="45453" y="118004"/>
                </a:lnTo>
                <a:lnTo>
                  <a:pt x="51138" y="123318"/>
                </a:lnTo>
                <a:lnTo>
                  <a:pt x="55920" y="126861"/>
                </a:lnTo>
                <a:lnTo>
                  <a:pt x="60101" y="129222"/>
                </a:lnTo>
                <a:lnTo>
                  <a:pt x="63880" y="130797"/>
                </a:lnTo>
                <a:lnTo>
                  <a:pt x="67392" y="131846"/>
                </a:lnTo>
                <a:lnTo>
                  <a:pt x="70725" y="132546"/>
                </a:lnTo>
                <a:lnTo>
                  <a:pt x="73939" y="133013"/>
                </a:lnTo>
                <a:lnTo>
                  <a:pt x="76082" y="131339"/>
                </a:lnTo>
                <a:lnTo>
                  <a:pt x="77510" y="128239"/>
                </a:lnTo>
                <a:lnTo>
                  <a:pt x="78463" y="124188"/>
                </a:lnTo>
                <a:lnTo>
                  <a:pt x="79098" y="120495"/>
                </a:lnTo>
                <a:lnTo>
                  <a:pt x="79521" y="117041"/>
                </a:lnTo>
                <a:lnTo>
                  <a:pt x="79803" y="113746"/>
                </a:lnTo>
                <a:lnTo>
                  <a:pt x="78999" y="109566"/>
                </a:lnTo>
                <a:lnTo>
                  <a:pt x="77471" y="104794"/>
                </a:lnTo>
                <a:lnTo>
                  <a:pt x="75460" y="99628"/>
                </a:lnTo>
                <a:lnTo>
                  <a:pt x="73127" y="94200"/>
                </a:lnTo>
                <a:lnTo>
                  <a:pt x="67889" y="82877"/>
                </a:lnTo>
                <a:lnTo>
                  <a:pt x="59362" y="65346"/>
                </a:lnTo>
                <a:lnTo>
                  <a:pt x="56442" y="60432"/>
                </a:lnTo>
                <a:lnTo>
                  <a:pt x="53503" y="56163"/>
                </a:lnTo>
                <a:lnTo>
                  <a:pt x="50552" y="52325"/>
                </a:lnTo>
                <a:lnTo>
                  <a:pt x="46600" y="48774"/>
                </a:lnTo>
                <a:lnTo>
                  <a:pt x="41980" y="45414"/>
                </a:lnTo>
                <a:lnTo>
                  <a:pt x="36916" y="42183"/>
                </a:lnTo>
                <a:lnTo>
                  <a:pt x="32549" y="39036"/>
                </a:lnTo>
                <a:lnTo>
                  <a:pt x="28645" y="35946"/>
                </a:lnTo>
                <a:lnTo>
                  <a:pt x="25050" y="32894"/>
                </a:lnTo>
                <a:lnTo>
                  <a:pt x="22653" y="29867"/>
                </a:lnTo>
                <a:lnTo>
                  <a:pt x="21055" y="26857"/>
                </a:lnTo>
                <a:lnTo>
                  <a:pt x="18491" y="19637"/>
                </a:lnTo>
                <a:lnTo>
                  <a:pt x="18280" y="20037"/>
                </a:lnTo>
                <a:lnTo>
                  <a:pt x="18047" y="23127"/>
                </a:lnTo>
                <a:lnTo>
                  <a:pt x="17915" y="25704"/>
                </a:lnTo>
                <a:lnTo>
                  <a:pt x="20530" y="28953"/>
                </a:lnTo>
                <a:lnTo>
                  <a:pt x="25553" y="34383"/>
                </a:lnTo>
                <a:lnTo>
                  <a:pt x="27950" y="35820"/>
                </a:lnTo>
                <a:lnTo>
                  <a:pt x="31531" y="37771"/>
                </a:lnTo>
                <a:lnTo>
                  <a:pt x="46054" y="45257"/>
                </a:lnTo>
                <a:lnTo>
                  <a:pt x="51538" y="48030"/>
                </a:lnTo>
                <a:lnTo>
                  <a:pt x="56188" y="50872"/>
                </a:lnTo>
                <a:lnTo>
                  <a:pt x="60278" y="53758"/>
                </a:lnTo>
                <a:lnTo>
                  <a:pt x="63998" y="56675"/>
                </a:lnTo>
                <a:lnTo>
                  <a:pt x="68463" y="58619"/>
                </a:lnTo>
                <a:lnTo>
                  <a:pt x="73423" y="59916"/>
                </a:lnTo>
                <a:lnTo>
                  <a:pt x="78714" y="60780"/>
                </a:lnTo>
                <a:lnTo>
                  <a:pt x="83234" y="60364"/>
                </a:lnTo>
                <a:lnTo>
                  <a:pt x="87240" y="59094"/>
                </a:lnTo>
                <a:lnTo>
                  <a:pt x="90902" y="57255"/>
                </a:lnTo>
                <a:lnTo>
                  <a:pt x="93344" y="55038"/>
                </a:lnTo>
                <a:lnTo>
                  <a:pt x="94971" y="52567"/>
                </a:lnTo>
                <a:lnTo>
                  <a:pt x="96057" y="49928"/>
                </a:lnTo>
                <a:lnTo>
                  <a:pt x="96780" y="47176"/>
                </a:lnTo>
                <a:lnTo>
                  <a:pt x="97262" y="44349"/>
                </a:lnTo>
                <a:lnTo>
                  <a:pt x="97584" y="41472"/>
                </a:lnTo>
                <a:lnTo>
                  <a:pt x="97798" y="37570"/>
                </a:lnTo>
                <a:lnTo>
                  <a:pt x="98036" y="27943"/>
                </a:lnTo>
                <a:lnTo>
                  <a:pt x="9822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15"/>
          <p:cNvSpPr/>
          <p:nvPr/>
        </p:nvSpPr>
        <p:spPr>
          <a:xfrm>
            <a:off x="4813102" y="2750344"/>
            <a:ext cx="2646" cy="1"/>
          </a:xfrm>
          <a:custGeom>
            <a:avLst/>
            <a:gdLst/>
            <a:ahLst/>
            <a:cxnLst/>
            <a:rect l="0" t="0" r="0" b="0"/>
            <a:pathLst>
              <a:path w="2646" h="1">
                <a:moveTo>
                  <a:pt x="0" y="0"/>
                </a:moveTo>
                <a:lnTo>
                  <a:pt x="2645" y="0"/>
                </a:lnTo>
                <a:close/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MARTInkAnnotation261"/>
          <p:cNvSpPr/>
          <p:nvPr/>
        </p:nvSpPr>
        <p:spPr>
          <a:xfrm>
            <a:off x="4786464" y="2616398"/>
            <a:ext cx="88614" cy="203470"/>
          </a:xfrm>
          <a:custGeom>
            <a:avLst/>
            <a:gdLst/>
            <a:ahLst/>
            <a:cxnLst/>
            <a:rect l="0" t="0" r="0" b="0"/>
            <a:pathLst>
              <a:path w="88614" h="203470">
                <a:moveTo>
                  <a:pt x="35567" y="133946"/>
                </a:moveTo>
                <a:lnTo>
                  <a:pt x="43256" y="141634"/>
                </a:lnTo>
                <a:lnTo>
                  <a:pt x="43670" y="141056"/>
                </a:lnTo>
                <a:lnTo>
                  <a:pt x="44388" y="135078"/>
                </a:lnTo>
                <a:lnTo>
                  <a:pt x="43432" y="134700"/>
                </a:lnTo>
                <a:lnTo>
                  <a:pt x="41803" y="134449"/>
                </a:lnTo>
                <a:lnTo>
                  <a:pt x="39724" y="134281"/>
                </a:lnTo>
                <a:lnTo>
                  <a:pt x="37346" y="133177"/>
                </a:lnTo>
                <a:lnTo>
                  <a:pt x="34769" y="131449"/>
                </a:lnTo>
                <a:lnTo>
                  <a:pt x="32058" y="129305"/>
                </a:lnTo>
                <a:lnTo>
                  <a:pt x="30252" y="126883"/>
                </a:lnTo>
                <a:lnTo>
                  <a:pt x="28244" y="121546"/>
                </a:lnTo>
                <a:lnTo>
                  <a:pt x="26716" y="119726"/>
                </a:lnTo>
                <a:lnTo>
                  <a:pt x="24706" y="118513"/>
                </a:lnTo>
                <a:lnTo>
                  <a:pt x="22373" y="117704"/>
                </a:lnTo>
                <a:lnTo>
                  <a:pt x="19826" y="117165"/>
                </a:lnTo>
                <a:lnTo>
                  <a:pt x="17135" y="116805"/>
                </a:lnTo>
                <a:lnTo>
                  <a:pt x="14350" y="116566"/>
                </a:lnTo>
                <a:lnTo>
                  <a:pt x="11500" y="116406"/>
                </a:lnTo>
                <a:lnTo>
                  <a:pt x="1579" y="116128"/>
                </a:lnTo>
                <a:lnTo>
                  <a:pt x="1002" y="117106"/>
                </a:lnTo>
                <a:lnTo>
                  <a:pt x="361" y="120839"/>
                </a:lnTo>
                <a:lnTo>
                  <a:pt x="77" y="125805"/>
                </a:lnTo>
                <a:lnTo>
                  <a:pt x="0" y="128519"/>
                </a:lnTo>
                <a:lnTo>
                  <a:pt x="1934" y="132312"/>
                </a:lnTo>
                <a:lnTo>
                  <a:pt x="5208" y="136825"/>
                </a:lnTo>
                <a:lnTo>
                  <a:pt x="9375" y="141819"/>
                </a:lnTo>
                <a:lnTo>
                  <a:pt x="13145" y="147132"/>
                </a:lnTo>
                <a:lnTo>
                  <a:pt x="16650" y="152658"/>
                </a:lnTo>
                <a:lnTo>
                  <a:pt x="19979" y="158327"/>
                </a:lnTo>
                <a:lnTo>
                  <a:pt x="23191" y="164090"/>
                </a:lnTo>
                <a:lnTo>
                  <a:pt x="29405" y="175786"/>
                </a:lnTo>
                <a:lnTo>
                  <a:pt x="32452" y="180691"/>
                </a:lnTo>
                <a:lnTo>
                  <a:pt x="35474" y="184953"/>
                </a:lnTo>
                <a:lnTo>
                  <a:pt x="38482" y="188786"/>
                </a:lnTo>
                <a:lnTo>
                  <a:pt x="42471" y="192334"/>
                </a:lnTo>
                <a:lnTo>
                  <a:pt x="47115" y="195691"/>
                </a:lnTo>
                <a:lnTo>
                  <a:pt x="52195" y="198922"/>
                </a:lnTo>
                <a:lnTo>
                  <a:pt x="56575" y="201076"/>
                </a:lnTo>
                <a:lnTo>
                  <a:pt x="60487" y="202512"/>
                </a:lnTo>
                <a:lnTo>
                  <a:pt x="64086" y="203469"/>
                </a:lnTo>
                <a:lnTo>
                  <a:pt x="67478" y="203115"/>
                </a:lnTo>
                <a:lnTo>
                  <a:pt x="70732" y="201887"/>
                </a:lnTo>
                <a:lnTo>
                  <a:pt x="73893" y="200075"/>
                </a:lnTo>
                <a:lnTo>
                  <a:pt x="76993" y="196884"/>
                </a:lnTo>
                <a:lnTo>
                  <a:pt x="80051" y="192771"/>
                </a:lnTo>
                <a:lnTo>
                  <a:pt x="83083" y="188046"/>
                </a:lnTo>
                <a:lnTo>
                  <a:pt x="85104" y="182911"/>
                </a:lnTo>
                <a:lnTo>
                  <a:pt x="86451" y="177503"/>
                </a:lnTo>
                <a:lnTo>
                  <a:pt x="87349" y="171914"/>
                </a:lnTo>
                <a:lnTo>
                  <a:pt x="87948" y="165211"/>
                </a:lnTo>
                <a:lnTo>
                  <a:pt x="88347" y="157766"/>
                </a:lnTo>
                <a:lnTo>
                  <a:pt x="88613" y="149826"/>
                </a:lnTo>
                <a:lnTo>
                  <a:pt x="87798" y="142548"/>
                </a:lnTo>
                <a:lnTo>
                  <a:pt x="86263" y="135712"/>
                </a:lnTo>
                <a:lnTo>
                  <a:pt x="84248" y="129170"/>
                </a:lnTo>
                <a:lnTo>
                  <a:pt x="82904" y="122824"/>
                </a:lnTo>
                <a:lnTo>
                  <a:pt x="82007" y="116610"/>
                </a:lnTo>
                <a:lnTo>
                  <a:pt x="81410" y="110482"/>
                </a:lnTo>
                <a:lnTo>
                  <a:pt x="80020" y="103420"/>
                </a:lnTo>
                <a:lnTo>
                  <a:pt x="78101" y="95736"/>
                </a:lnTo>
                <a:lnTo>
                  <a:pt x="75829" y="87637"/>
                </a:lnTo>
                <a:lnTo>
                  <a:pt x="70346" y="77276"/>
                </a:lnTo>
                <a:lnTo>
                  <a:pt x="62721" y="65408"/>
                </a:lnTo>
                <a:lnTo>
                  <a:pt x="53670" y="52535"/>
                </a:lnTo>
                <a:lnTo>
                  <a:pt x="46644" y="40977"/>
                </a:lnTo>
                <a:lnTo>
                  <a:pt x="40967" y="30295"/>
                </a:lnTo>
                <a:lnTo>
                  <a:pt x="2663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MARTInkAnnotation262"/>
          <p:cNvSpPr/>
          <p:nvPr/>
        </p:nvSpPr>
        <p:spPr>
          <a:xfrm>
            <a:off x="4751835" y="2553891"/>
            <a:ext cx="158947" cy="142783"/>
          </a:xfrm>
          <a:custGeom>
            <a:avLst/>
            <a:gdLst/>
            <a:ahLst/>
            <a:cxnLst/>
            <a:rect l="0" t="0" r="0" b="0"/>
            <a:pathLst>
              <a:path w="158947" h="142783">
                <a:moveTo>
                  <a:pt x="7688" y="0"/>
                </a:moveTo>
                <a:lnTo>
                  <a:pt x="0" y="0"/>
                </a:lnTo>
                <a:lnTo>
                  <a:pt x="3867" y="0"/>
                </a:lnTo>
                <a:lnTo>
                  <a:pt x="6133" y="992"/>
                </a:lnTo>
                <a:lnTo>
                  <a:pt x="8636" y="2646"/>
                </a:lnTo>
                <a:lnTo>
                  <a:pt x="11296" y="4740"/>
                </a:lnTo>
                <a:lnTo>
                  <a:pt x="14062" y="8121"/>
                </a:lnTo>
                <a:lnTo>
                  <a:pt x="16899" y="12359"/>
                </a:lnTo>
                <a:lnTo>
                  <a:pt x="19782" y="17169"/>
                </a:lnTo>
                <a:lnTo>
                  <a:pt x="23688" y="22360"/>
                </a:lnTo>
                <a:lnTo>
                  <a:pt x="28276" y="27805"/>
                </a:lnTo>
                <a:lnTo>
                  <a:pt x="33320" y="33419"/>
                </a:lnTo>
                <a:lnTo>
                  <a:pt x="44216" y="44949"/>
                </a:lnTo>
                <a:lnTo>
                  <a:pt x="92815" y="94026"/>
                </a:lnTo>
                <a:lnTo>
                  <a:pt x="100158" y="100387"/>
                </a:lnTo>
                <a:lnTo>
                  <a:pt x="108030" y="106612"/>
                </a:lnTo>
                <a:lnTo>
                  <a:pt x="116255" y="112746"/>
                </a:lnTo>
                <a:lnTo>
                  <a:pt x="122730" y="118820"/>
                </a:lnTo>
                <a:lnTo>
                  <a:pt x="128039" y="124854"/>
                </a:lnTo>
                <a:lnTo>
                  <a:pt x="132570" y="130861"/>
                </a:lnTo>
                <a:lnTo>
                  <a:pt x="136584" y="134866"/>
                </a:lnTo>
                <a:lnTo>
                  <a:pt x="140252" y="137535"/>
                </a:lnTo>
                <a:lnTo>
                  <a:pt x="143689" y="139315"/>
                </a:lnTo>
                <a:lnTo>
                  <a:pt x="146973" y="140502"/>
                </a:lnTo>
                <a:lnTo>
                  <a:pt x="150154" y="141293"/>
                </a:lnTo>
                <a:lnTo>
                  <a:pt x="158946" y="142782"/>
                </a:lnTo>
                <a:lnTo>
                  <a:pt x="156605" y="140188"/>
                </a:lnTo>
                <a:lnTo>
                  <a:pt x="154591" y="138107"/>
                </a:lnTo>
                <a:lnTo>
                  <a:pt x="150272" y="135727"/>
                </a:lnTo>
                <a:lnTo>
                  <a:pt x="144416" y="133149"/>
                </a:lnTo>
                <a:lnTo>
                  <a:pt x="137536" y="130437"/>
                </a:lnTo>
                <a:lnTo>
                  <a:pt x="130964" y="126646"/>
                </a:lnTo>
                <a:lnTo>
                  <a:pt x="124599" y="122133"/>
                </a:lnTo>
                <a:lnTo>
                  <a:pt x="105915" y="10715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MARTInkAnnotation263"/>
          <p:cNvSpPr/>
          <p:nvPr/>
        </p:nvSpPr>
        <p:spPr>
          <a:xfrm>
            <a:off x="4822031" y="2554491"/>
            <a:ext cx="96832" cy="124416"/>
          </a:xfrm>
          <a:custGeom>
            <a:avLst/>
            <a:gdLst/>
            <a:ahLst/>
            <a:cxnLst/>
            <a:rect l="0" t="0" r="0" b="0"/>
            <a:pathLst>
              <a:path w="96832" h="124416">
                <a:moveTo>
                  <a:pt x="0" y="124415"/>
                </a:moveTo>
                <a:lnTo>
                  <a:pt x="12429" y="124415"/>
                </a:lnTo>
                <a:lnTo>
                  <a:pt x="15231" y="123423"/>
                </a:lnTo>
                <a:lnTo>
                  <a:pt x="18092" y="121769"/>
                </a:lnTo>
                <a:lnTo>
                  <a:pt x="20991" y="119674"/>
                </a:lnTo>
                <a:lnTo>
                  <a:pt x="22924" y="116294"/>
                </a:lnTo>
                <a:lnTo>
                  <a:pt x="24212" y="112056"/>
                </a:lnTo>
                <a:lnTo>
                  <a:pt x="25071" y="107246"/>
                </a:lnTo>
                <a:lnTo>
                  <a:pt x="26636" y="102055"/>
                </a:lnTo>
                <a:lnTo>
                  <a:pt x="28671" y="96610"/>
                </a:lnTo>
                <a:lnTo>
                  <a:pt x="31021" y="90996"/>
                </a:lnTo>
                <a:lnTo>
                  <a:pt x="32587" y="85268"/>
                </a:lnTo>
                <a:lnTo>
                  <a:pt x="33631" y="79466"/>
                </a:lnTo>
                <a:lnTo>
                  <a:pt x="34327" y="73613"/>
                </a:lnTo>
                <a:lnTo>
                  <a:pt x="34791" y="67727"/>
                </a:lnTo>
                <a:lnTo>
                  <a:pt x="35100" y="61818"/>
                </a:lnTo>
                <a:lnTo>
                  <a:pt x="35306" y="55895"/>
                </a:lnTo>
                <a:lnTo>
                  <a:pt x="35638" y="26985"/>
                </a:lnTo>
                <a:lnTo>
                  <a:pt x="35708" y="6241"/>
                </a:lnTo>
                <a:lnTo>
                  <a:pt x="36703" y="3961"/>
                </a:lnTo>
                <a:lnTo>
                  <a:pt x="38360" y="2440"/>
                </a:lnTo>
                <a:lnTo>
                  <a:pt x="43407" y="0"/>
                </a:lnTo>
                <a:lnTo>
                  <a:pt x="44813" y="792"/>
                </a:lnTo>
                <a:lnTo>
                  <a:pt x="46743" y="2312"/>
                </a:lnTo>
                <a:lnTo>
                  <a:pt x="49021" y="4318"/>
                </a:lnTo>
                <a:lnTo>
                  <a:pt x="51532" y="6647"/>
                </a:lnTo>
                <a:lnTo>
                  <a:pt x="59807" y="14666"/>
                </a:lnTo>
                <a:lnTo>
                  <a:pt x="83355" y="38110"/>
                </a:lnTo>
                <a:lnTo>
                  <a:pt x="85335" y="41081"/>
                </a:lnTo>
                <a:lnTo>
                  <a:pt x="86656" y="44055"/>
                </a:lnTo>
                <a:lnTo>
                  <a:pt x="87536" y="47029"/>
                </a:lnTo>
                <a:lnTo>
                  <a:pt x="89116" y="49012"/>
                </a:lnTo>
                <a:lnTo>
                  <a:pt x="91161" y="50334"/>
                </a:lnTo>
                <a:lnTo>
                  <a:pt x="96831" y="52455"/>
                </a:lnTo>
                <a:lnTo>
                  <a:pt x="94960" y="50100"/>
                </a:lnTo>
                <a:lnTo>
                  <a:pt x="93073" y="48083"/>
                </a:lnTo>
                <a:lnTo>
                  <a:pt x="85675" y="40503"/>
                </a:lnTo>
                <a:lnTo>
                  <a:pt x="77200" y="31973"/>
                </a:lnTo>
                <a:lnTo>
                  <a:pt x="75279" y="29053"/>
                </a:lnTo>
                <a:lnTo>
                  <a:pt x="73999" y="26113"/>
                </a:lnTo>
                <a:lnTo>
                  <a:pt x="71438" y="1725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MARTInkAnnotation264"/>
          <p:cNvSpPr/>
          <p:nvPr/>
        </p:nvSpPr>
        <p:spPr>
          <a:xfrm>
            <a:off x="4813102" y="2491383"/>
            <a:ext cx="26790" cy="26790"/>
          </a:xfrm>
          <a:custGeom>
            <a:avLst/>
            <a:gdLst/>
            <a:ahLst/>
            <a:cxnLst/>
            <a:rect l="0" t="0" r="0" b="0"/>
            <a:pathLst>
              <a:path w="26790" h="26790">
                <a:moveTo>
                  <a:pt x="0" y="26789"/>
                </a:moveTo>
                <a:lnTo>
                  <a:pt x="0" y="22048"/>
                </a:lnTo>
                <a:lnTo>
                  <a:pt x="991" y="20652"/>
                </a:lnTo>
                <a:lnTo>
                  <a:pt x="2645" y="19721"/>
                </a:lnTo>
                <a:lnTo>
                  <a:pt x="7688" y="18227"/>
                </a:lnTo>
                <a:lnTo>
                  <a:pt x="9094" y="17112"/>
                </a:lnTo>
                <a:lnTo>
                  <a:pt x="11024" y="15377"/>
                </a:lnTo>
                <a:lnTo>
                  <a:pt x="15813" y="10803"/>
                </a:lnTo>
                <a:lnTo>
                  <a:pt x="26789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MARTInkAnnotation265"/>
          <p:cNvSpPr/>
          <p:nvPr/>
        </p:nvSpPr>
        <p:spPr>
          <a:xfrm>
            <a:off x="4884539" y="2422176"/>
            <a:ext cx="80171" cy="94201"/>
          </a:xfrm>
          <a:custGeom>
            <a:avLst/>
            <a:gdLst/>
            <a:ahLst/>
            <a:cxnLst/>
            <a:rect l="0" t="0" r="0" b="0"/>
            <a:pathLst>
              <a:path w="80171" h="94201">
                <a:moveTo>
                  <a:pt x="8930" y="15629"/>
                </a:moveTo>
                <a:lnTo>
                  <a:pt x="4190" y="15629"/>
                </a:lnTo>
                <a:lnTo>
                  <a:pt x="2793" y="16621"/>
                </a:lnTo>
                <a:lnTo>
                  <a:pt x="1862" y="18275"/>
                </a:lnTo>
                <a:lnTo>
                  <a:pt x="1241" y="20369"/>
                </a:lnTo>
                <a:lnTo>
                  <a:pt x="828" y="22758"/>
                </a:lnTo>
                <a:lnTo>
                  <a:pt x="552" y="25342"/>
                </a:lnTo>
                <a:lnTo>
                  <a:pt x="368" y="28057"/>
                </a:lnTo>
                <a:lnTo>
                  <a:pt x="1237" y="30860"/>
                </a:lnTo>
                <a:lnTo>
                  <a:pt x="2810" y="33720"/>
                </a:lnTo>
                <a:lnTo>
                  <a:pt x="4849" y="36619"/>
                </a:lnTo>
                <a:lnTo>
                  <a:pt x="6209" y="39544"/>
                </a:lnTo>
                <a:lnTo>
                  <a:pt x="7116" y="42486"/>
                </a:lnTo>
                <a:lnTo>
                  <a:pt x="7721" y="45440"/>
                </a:lnTo>
                <a:lnTo>
                  <a:pt x="10108" y="49394"/>
                </a:lnTo>
                <a:lnTo>
                  <a:pt x="13684" y="54014"/>
                </a:lnTo>
                <a:lnTo>
                  <a:pt x="18052" y="59078"/>
                </a:lnTo>
                <a:lnTo>
                  <a:pt x="21957" y="63447"/>
                </a:lnTo>
                <a:lnTo>
                  <a:pt x="28941" y="70946"/>
                </a:lnTo>
                <a:lnTo>
                  <a:pt x="33185" y="74335"/>
                </a:lnTo>
                <a:lnTo>
                  <a:pt x="37998" y="77587"/>
                </a:lnTo>
                <a:lnTo>
                  <a:pt x="43191" y="80746"/>
                </a:lnTo>
                <a:lnTo>
                  <a:pt x="48638" y="83845"/>
                </a:lnTo>
                <a:lnTo>
                  <a:pt x="59982" y="89934"/>
                </a:lnTo>
                <a:lnTo>
                  <a:pt x="64792" y="91955"/>
                </a:lnTo>
                <a:lnTo>
                  <a:pt x="68992" y="93302"/>
                </a:lnTo>
                <a:lnTo>
                  <a:pt x="72784" y="94200"/>
                </a:lnTo>
                <a:lnTo>
                  <a:pt x="75311" y="93806"/>
                </a:lnTo>
                <a:lnTo>
                  <a:pt x="76997" y="92552"/>
                </a:lnTo>
                <a:lnTo>
                  <a:pt x="78120" y="90723"/>
                </a:lnTo>
                <a:lnTo>
                  <a:pt x="78869" y="88512"/>
                </a:lnTo>
                <a:lnTo>
                  <a:pt x="79368" y="86046"/>
                </a:lnTo>
                <a:lnTo>
                  <a:pt x="79702" y="83409"/>
                </a:lnTo>
                <a:lnTo>
                  <a:pt x="79923" y="79667"/>
                </a:lnTo>
                <a:lnTo>
                  <a:pt x="80170" y="70218"/>
                </a:lnTo>
                <a:lnTo>
                  <a:pt x="76267" y="61943"/>
                </a:lnTo>
                <a:lnTo>
                  <a:pt x="69696" y="51466"/>
                </a:lnTo>
                <a:lnTo>
                  <a:pt x="61347" y="39520"/>
                </a:lnTo>
                <a:lnTo>
                  <a:pt x="53797" y="30564"/>
                </a:lnTo>
                <a:lnTo>
                  <a:pt x="46778" y="23601"/>
                </a:lnTo>
                <a:lnTo>
                  <a:pt x="40115" y="17967"/>
                </a:lnTo>
                <a:lnTo>
                  <a:pt x="34681" y="13219"/>
                </a:lnTo>
                <a:lnTo>
                  <a:pt x="25997" y="5297"/>
                </a:lnTo>
                <a:lnTo>
                  <a:pt x="22293" y="2788"/>
                </a:lnTo>
                <a:lnTo>
                  <a:pt x="18830" y="1115"/>
                </a:lnTo>
                <a:lnTo>
                  <a:pt x="15530" y="0"/>
                </a:lnTo>
                <a:lnTo>
                  <a:pt x="12337" y="248"/>
                </a:lnTo>
                <a:lnTo>
                  <a:pt x="9218" y="1406"/>
                </a:lnTo>
                <a:lnTo>
                  <a:pt x="1820" y="5654"/>
                </a:lnTo>
                <a:lnTo>
                  <a:pt x="1214" y="6994"/>
                </a:lnTo>
                <a:lnTo>
                  <a:pt x="809" y="8880"/>
                </a:lnTo>
                <a:lnTo>
                  <a:pt x="0" y="1562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MARTInkAnnotation266"/>
          <p:cNvSpPr/>
          <p:nvPr/>
        </p:nvSpPr>
        <p:spPr>
          <a:xfrm>
            <a:off x="4938117" y="2223492"/>
            <a:ext cx="98228" cy="183391"/>
          </a:xfrm>
          <a:custGeom>
            <a:avLst/>
            <a:gdLst/>
            <a:ahLst/>
            <a:cxnLst/>
            <a:rect l="0" t="0" r="0" b="0"/>
            <a:pathLst>
              <a:path w="98228" h="183391">
                <a:moveTo>
                  <a:pt x="0" y="116086"/>
                </a:moveTo>
                <a:lnTo>
                  <a:pt x="0" y="120827"/>
                </a:lnTo>
                <a:lnTo>
                  <a:pt x="992" y="123216"/>
                </a:lnTo>
                <a:lnTo>
                  <a:pt x="2646" y="125800"/>
                </a:lnTo>
                <a:lnTo>
                  <a:pt x="4740" y="128515"/>
                </a:lnTo>
                <a:lnTo>
                  <a:pt x="7129" y="131318"/>
                </a:lnTo>
                <a:lnTo>
                  <a:pt x="9714" y="134178"/>
                </a:lnTo>
                <a:lnTo>
                  <a:pt x="15231" y="140002"/>
                </a:lnTo>
                <a:lnTo>
                  <a:pt x="29812" y="154795"/>
                </a:lnTo>
                <a:lnTo>
                  <a:pt x="33765" y="157767"/>
                </a:lnTo>
                <a:lnTo>
                  <a:pt x="38385" y="160741"/>
                </a:lnTo>
                <a:lnTo>
                  <a:pt x="43449" y="163715"/>
                </a:lnTo>
                <a:lnTo>
                  <a:pt x="46826" y="166690"/>
                </a:lnTo>
                <a:lnTo>
                  <a:pt x="49076" y="169666"/>
                </a:lnTo>
                <a:lnTo>
                  <a:pt x="50577" y="172642"/>
                </a:lnTo>
                <a:lnTo>
                  <a:pt x="52570" y="174626"/>
                </a:lnTo>
                <a:lnTo>
                  <a:pt x="54890" y="175948"/>
                </a:lnTo>
                <a:lnTo>
                  <a:pt x="57430" y="176830"/>
                </a:lnTo>
                <a:lnTo>
                  <a:pt x="59122" y="178410"/>
                </a:lnTo>
                <a:lnTo>
                  <a:pt x="60251" y="180456"/>
                </a:lnTo>
                <a:lnTo>
                  <a:pt x="61003" y="182812"/>
                </a:lnTo>
                <a:lnTo>
                  <a:pt x="61505" y="183390"/>
                </a:lnTo>
                <a:lnTo>
                  <a:pt x="61839" y="182784"/>
                </a:lnTo>
                <a:lnTo>
                  <a:pt x="62310" y="177190"/>
                </a:lnTo>
                <a:lnTo>
                  <a:pt x="62376" y="174681"/>
                </a:lnTo>
                <a:lnTo>
                  <a:pt x="61427" y="172017"/>
                </a:lnTo>
                <a:lnTo>
                  <a:pt x="59803" y="169248"/>
                </a:lnTo>
                <a:lnTo>
                  <a:pt x="57728" y="166410"/>
                </a:lnTo>
                <a:lnTo>
                  <a:pt x="55353" y="162534"/>
                </a:lnTo>
                <a:lnTo>
                  <a:pt x="52777" y="157965"/>
                </a:lnTo>
                <a:lnTo>
                  <a:pt x="50068" y="152935"/>
                </a:lnTo>
                <a:lnTo>
                  <a:pt x="46276" y="147598"/>
                </a:lnTo>
                <a:lnTo>
                  <a:pt x="41765" y="142055"/>
                </a:lnTo>
                <a:lnTo>
                  <a:pt x="36773" y="136375"/>
                </a:lnTo>
                <a:lnTo>
                  <a:pt x="32453" y="130604"/>
                </a:lnTo>
                <a:lnTo>
                  <a:pt x="28581" y="124773"/>
                </a:lnTo>
                <a:lnTo>
                  <a:pt x="25007" y="118901"/>
                </a:lnTo>
                <a:lnTo>
                  <a:pt x="21632" y="112009"/>
                </a:lnTo>
                <a:lnTo>
                  <a:pt x="18391" y="104439"/>
                </a:lnTo>
                <a:lnTo>
                  <a:pt x="15237" y="96415"/>
                </a:lnTo>
                <a:lnTo>
                  <a:pt x="9088" y="79562"/>
                </a:lnTo>
                <a:lnTo>
                  <a:pt x="6058" y="70901"/>
                </a:lnTo>
                <a:lnTo>
                  <a:pt x="4039" y="63142"/>
                </a:lnTo>
                <a:lnTo>
                  <a:pt x="2693" y="55986"/>
                </a:lnTo>
                <a:lnTo>
                  <a:pt x="1795" y="49230"/>
                </a:lnTo>
                <a:lnTo>
                  <a:pt x="2189" y="43734"/>
                </a:lnTo>
                <a:lnTo>
                  <a:pt x="3443" y="39078"/>
                </a:lnTo>
                <a:lnTo>
                  <a:pt x="5272" y="34982"/>
                </a:lnTo>
                <a:lnTo>
                  <a:pt x="6491" y="30267"/>
                </a:lnTo>
                <a:lnTo>
                  <a:pt x="7304" y="25139"/>
                </a:lnTo>
                <a:lnTo>
                  <a:pt x="7846" y="19736"/>
                </a:lnTo>
                <a:lnTo>
                  <a:pt x="10191" y="16134"/>
                </a:lnTo>
                <a:lnTo>
                  <a:pt x="13740" y="13732"/>
                </a:lnTo>
                <a:lnTo>
                  <a:pt x="18090" y="12132"/>
                </a:lnTo>
                <a:lnTo>
                  <a:pt x="21981" y="12056"/>
                </a:lnTo>
                <a:lnTo>
                  <a:pt x="25569" y="12998"/>
                </a:lnTo>
                <a:lnTo>
                  <a:pt x="43195" y="21640"/>
                </a:lnTo>
                <a:lnTo>
                  <a:pt x="47648" y="24349"/>
                </a:lnTo>
                <a:lnTo>
                  <a:pt x="51609" y="27146"/>
                </a:lnTo>
                <a:lnTo>
                  <a:pt x="55243" y="30004"/>
                </a:lnTo>
                <a:lnTo>
                  <a:pt x="59649" y="32901"/>
                </a:lnTo>
                <a:lnTo>
                  <a:pt x="64570" y="35825"/>
                </a:lnTo>
                <a:lnTo>
                  <a:pt x="69835" y="38766"/>
                </a:lnTo>
                <a:lnTo>
                  <a:pt x="74339" y="40727"/>
                </a:lnTo>
                <a:lnTo>
                  <a:pt x="78333" y="42034"/>
                </a:lnTo>
                <a:lnTo>
                  <a:pt x="87131" y="44132"/>
                </a:lnTo>
                <a:lnTo>
                  <a:pt x="88845" y="42320"/>
                </a:lnTo>
                <a:lnTo>
                  <a:pt x="90980" y="39127"/>
                </a:lnTo>
                <a:lnTo>
                  <a:pt x="93396" y="35015"/>
                </a:lnTo>
                <a:lnTo>
                  <a:pt x="95006" y="31281"/>
                </a:lnTo>
                <a:lnTo>
                  <a:pt x="96079" y="27799"/>
                </a:lnTo>
                <a:lnTo>
                  <a:pt x="96795" y="24486"/>
                </a:lnTo>
                <a:lnTo>
                  <a:pt x="97273" y="20293"/>
                </a:lnTo>
                <a:lnTo>
                  <a:pt x="97591" y="15513"/>
                </a:lnTo>
                <a:lnTo>
                  <a:pt x="9822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MARTInkAnnotation267"/>
          <p:cNvSpPr/>
          <p:nvPr/>
        </p:nvSpPr>
        <p:spPr>
          <a:xfrm>
            <a:off x="5519788" y="2143420"/>
            <a:ext cx="123776" cy="168679"/>
          </a:xfrm>
          <a:custGeom>
            <a:avLst/>
            <a:gdLst/>
            <a:ahLst/>
            <a:cxnLst/>
            <a:rect l="0" t="0" r="0" b="0"/>
            <a:pathLst>
              <a:path w="123776" h="168679">
                <a:moveTo>
                  <a:pt x="7689" y="53283"/>
                </a:moveTo>
                <a:lnTo>
                  <a:pt x="2949" y="48543"/>
                </a:lnTo>
                <a:lnTo>
                  <a:pt x="1552" y="46154"/>
                </a:lnTo>
                <a:lnTo>
                  <a:pt x="621" y="43570"/>
                </a:lnTo>
                <a:lnTo>
                  <a:pt x="0" y="40854"/>
                </a:lnTo>
                <a:lnTo>
                  <a:pt x="579" y="37060"/>
                </a:lnTo>
                <a:lnTo>
                  <a:pt x="1957" y="32546"/>
                </a:lnTo>
                <a:lnTo>
                  <a:pt x="3867" y="27552"/>
                </a:lnTo>
                <a:lnTo>
                  <a:pt x="5141" y="22239"/>
                </a:lnTo>
                <a:lnTo>
                  <a:pt x="5991" y="16712"/>
                </a:lnTo>
                <a:lnTo>
                  <a:pt x="6556" y="11043"/>
                </a:lnTo>
                <a:lnTo>
                  <a:pt x="7926" y="7263"/>
                </a:lnTo>
                <a:lnTo>
                  <a:pt x="9832" y="4744"/>
                </a:lnTo>
                <a:lnTo>
                  <a:pt x="12093" y="3064"/>
                </a:lnTo>
                <a:lnTo>
                  <a:pt x="14595" y="1945"/>
                </a:lnTo>
                <a:lnTo>
                  <a:pt x="17253" y="1198"/>
                </a:lnTo>
                <a:lnTo>
                  <a:pt x="20018" y="700"/>
                </a:lnTo>
                <a:lnTo>
                  <a:pt x="22854" y="369"/>
                </a:lnTo>
                <a:lnTo>
                  <a:pt x="25736" y="147"/>
                </a:lnTo>
                <a:lnTo>
                  <a:pt x="28650" y="0"/>
                </a:lnTo>
                <a:lnTo>
                  <a:pt x="31585" y="894"/>
                </a:lnTo>
                <a:lnTo>
                  <a:pt x="34533" y="2482"/>
                </a:lnTo>
                <a:lnTo>
                  <a:pt x="37491" y="4533"/>
                </a:lnTo>
                <a:lnTo>
                  <a:pt x="41448" y="7884"/>
                </a:lnTo>
                <a:lnTo>
                  <a:pt x="46069" y="12103"/>
                </a:lnTo>
                <a:lnTo>
                  <a:pt x="51135" y="16900"/>
                </a:lnTo>
                <a:lnTo>
                  <a:pt x="55505" y="22083"/>
                </a:lnTo>
                <a:lnTo>
                  <a:pt x="59409" y="27522"/>
                </a:lnTo>
                <a:lnTo>
                  <a:pt x="63005" y="33132"/>
                </a:lnTo>
                <a:lnTo>
                  <a:pt x="66394" y="39849"/>
                </a:lnTo>
                <a:lnTo>
                  <a:pt x="69646" y="47304"/>
                </a:lnTo>
                <a:lnTo>
                  <a:pt x="72806" y="55250"/>
                </a:lnTo>
                <a:lnTo>
                  <a:pt x="74912" y="63524"/>
                </a:lnTo>
                <a:lnTo>
                  <a:pt x="76317" y="72017"/>
                </a:lnTo>
                <a:lnTo>
                  <a:pt x="77254" y="80655"/>
                </a:lnTo>
                <a:lnTo>
                  <a:pt x="77878" y="89390"/>
                </a:lnTo>
                <a:lnTo>
                  <a:pt x="78294" y="98190"/>
                </a:lnTo>
                <a:lnTo>
                  <a:pt x="78756" y="114914"/>
                </a:lnTo>
                <a:lnTo>
                  <a:pt x="78962" y="128961"/>
                </a:lnTo>
                <a:lnTo>
                  <a:pt x="78024" y="135485"/>
                </a:lnTo>
                <a:lnTo>
                  <a:pt x="76407" y="141818"/>
                </a:lnTo>
                <a:lnTo>
                  <a:pt x="74337" y="148025"/>
                </a:lnTo>
                <a:lnTo>
                  <a:pt x="71964" y="153156"/>
                </a:lnTo>
                <a:lnTo>
                  <a:pt x="69391" y="157568"/>
                </a:lnTo>
                <a:lnTo>
                  <a:pt x="66683" y="161502"/>
                </a:lnTo>
                <a:lnTo>
                  <a:pt x="63886" y="164124"/>
                </a:lnTo>
                <a:lnTo>
                  <a:pt x="61028" y="165872"/>
                </a:lnTo>
                <a:lnTo>
                  <a:pt x="58131" y="167038"/>
                </a:lnTo>
                <a:lnTo>
                  <a:pt x="55208" y="167815"/>
                </a:lnTo>
                <a:lnTo>
                  <a:pt x="52266" y="168333"/>
                </a:lnTo>
                <a:lnTo>
                  <a:pt x="49313" y="168678"/>
                </a:lnTo>
                <a:lnTo>
                  <a:pt x="47344" y="167916"/>
                </a:lnTo>
                <a:lnTo>
                  <a:pt x="46032" y="166416"/>
                </a:lnTo>
                <a:lnTo>
                  <a:pt x="45158" y="164424"/>
                </a:lnTo>
                <a:lnTo>
                  <a:pt x="43582" y="163096"/>
                </a:lnTo>
                <a:lnTo>
                  <a:pt x="41539" y="162210"/>
                </a:lnTo>
                <a:lnTo>
                  <a:pt x="39186" y="161620"/>
                </a:lnTo>
                <a:lnTo>
                  <a:pt x="37615" y="159242"/>
                </a:lnTo>
                <a:lnTo>
                  <a:pt x="36571" y="155673"/>
                </a:lnTo>
                <a:lnTo>
                  <a:pt x="35873" y="151308"/>
                </a:lnTo>
                <a:lnTo>
                  <a:pt x="36400" y="147407"/>
                </a:lnTo>
                <a:lnTo>
                  <a:pt x="37743" y="143813"/>
                </a:lnTo>
                <a:lnTo>
                  <a:pt x="39632" y="140426"/>
                </a:lnTo>
                <a:lnTo>
                  <a:pt x="44375" y="131370"/>
                </a:lnTo>
                <a:lnTo>
                  <a:pt x="47029" y="126177"/>
                </a:lnTo>
                <a:lnTo>
                  <a:pt x="49791" y="121723"/>
                </a:lnTo>
                <a:lnTo>
                  <a:pt x="52623" y="117761"/>
                </a:lnTo>
                <a:lnTo>
                  <a:pt x="55505" y="114128"/>
                </a:lnTo>
                <a:lnTo>
                  <a:pt x="59409" y="111706"/>
                </a:lnTo>
                <a:lnTo>
                  <a:pt x="63998" y="110091"/>
                </a:lnTo>
                <a:lnTo>
                  <a:pt x="69040" y="109014"/>
                </a:lnTo>
                <a:lnTo>
                  <a:pt x="73394" y="108296"/>
                </a:lnTo>
                <a:lnTo>
                  <a:pt x="77289" y="107818"/>
                </a:lnTo>
                <a:lnTo>
                  <a:pt x="80878" y="107499"/>
                </a:lnTo>
                <a:lnTo>
                  <a:pt x="85255" y="107287"/>
                </a:lnTo>
                <a:lnTo>
                  <a:pt x="95410" y="107050"/>
                </a:lnTo>
                <a:lnTo>
                  <a:pt x="99904" y="107979"/>
                </a:lnTo>
                <a:lnTo>
                  <a:pt x="103892" y="109591"/>
                </a:lnTo>
                <a:lnTo>
                  <a:pt x="112681" y="114566"/>
                </a:lnTo>
                <a:lnTo>
                  <a:pt x="116529" y="115247"/>
                </a:lnTo>
                <a:lnTo>
                  <a:pt x="123775" y="11579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MARTInkAnnotation268"/>
          <p:cNvSpPr/>
          <p:nvPr/>
        </p:nvSpPr>
        <p:spPr>
          <a:xfrm>
            <a:off x="5411426" y="1983080"/>
            <a:ext cx="315841" cy="431069"/>
          </a:xfrm>
          <a:custGeom>
            <a:avLst/>
            <a:gdLst/>
            <a:ahLst/>
            <a:cxnLst/>
            <a:rect l="0" t="0" r="0" b="0"/>
            <a:pathLst>
              <a:path w="315841" h="431069">
                <a:moveTo>
                  <a:pt x="62472" y="43959"/>
                </a:moveTo>
                <a:lnTo>
                  <a:pt x="52991" y="48699"/>
                </a:lnTo>
                <a:lnTo>
                  <a:pt x="45691" y="51027"/>
                </a:lnTo>
                <a:lnTo>
                  <a:pt x="38147" y="53053"/>
                </a:lnTo>
                <a:lnTo>
                  <a:pt x="33357" y="54983"/>
                </a:lnTo>
                <a:lnTo>
                  <a:pt x="28179" y="57261"/>
                </a:lnTo>
                <a:lnTo>
                  <a:pt x="24727" y="59772"/>
                </a:lnTo>
                <a:lnTo>
                  <a:pt x="22426" y="62439"/>
                </a:lnTo>
                <a:lnTo>
                  <a:pt x="18877" y="68047"/>
                </a:lnTo>
                <a:lnTo>
                  <a:pt x="10405" y="77950"/>
                </a:lnTo>
                <a:lnTo>
                  <a:pt x="4601" y="88647"/>
                </a:lnTo>
                <a:lnTo>
                  <a:pt x="2025" y="98878"/>
                </a:lnTo>
                <a:lnTo>
                  <a:pt x="881" y="111032"/>
                </a:lnTo>
                <a:lnTo>
                  <a:pt x="575" y="118439"/>
                </a:lnTo>
                <a:lnTo>
                  <a:pt x="236" y="134608"/>
                </a:lnTo>
                <a:lnTo>
                  <a:pt x="0" y="187563"/>
                </a:lnTo>
                <a:lnTo>
                  <a:pt x="980" y="201211"/>
                </a:lnTo>
                <a:lnTo>
                  <a:pt x="2626" y="215270"/>
                </a:lnTo>
                <a:lnTo>
                  <a:pt x="4715" y="229604"/>
                </a:lnTo>
                <a:lnTo>
                  <a:pt x="8093" y="245113"/>
                </a:lnTo>
                <a:lnTo>
                  <a:pt x="12328" y="261405"/>
                </a:lnTo>
                <a:lnTo>
                  <a:pt x="17137" y="278220"/>
                </a:lnTo>
                <a:lnTo>
                  <a:pt x="23319" y="294391"/>
                </a:lnTo>
                <a:lnTo>
                  <a:pt x="30417" y="310132"/>
                </a:lnTo>
                <a:lnTo>
                  <a:pt x="38125" y="325587"/>
                </a:lnTo>
                <a:lnTo>
                  <a:pt x="47233" y="339860"/>
                </a:lnTo>
                <a:lnTo>
                  <a:pt x="57274" y="353343"/>
                </a:lnTo>
                <a:lnTo>
                  <a:pt x="67936" y="366301"/>
                </a:lnTo>
                <a:lnTo>
                  <a:pt x="79013" y="377916"/>
                </a:lnTo>
                <a:lnTo>
                  <a:pt x="90366" y="388636"/>
                </a:lnTo>
                <a:lnTo>
                  <a:pt x="101905" y="398759"/>
                </a:lnTo>
                <a:lnTo>
                  <a:pt x="113565" y="406500"/>
                </a:lnTo>
                <a:lnTo>
                  <a:pt x="125308" y="412653"/>
                </a:lnTo>
                <a:lnTo>
                  <a:pt x="137105" y="417747"/>
                </a:lnTo>
                <a:lnTo>
                  <a:pt x="148938" y="422136"/>
                </a:lnTo>
                <a:lnTo>
                  <a:pt x="160796" y="426053"/>
                </a:lnTo>
                <a:lnTo>
                  <a:pt x="172670" y="429657"/>
                </a:lnTo>
                <a:lnTo>
                  <a:pt x="184555" y="431068"/>
                </a:lnTo>
                <a:lnTo>
                  <a:pt x="196446" y="431016"/>
                </a:lnTo>
                <a:lnTo>
                  <a:pt x="208343" y="429989"/>
                </a:lnTo>
                <a:lnTo>
                  <a:pt x="219251" y="427320"/>
                </a:lnTo>
                <a:lnTo>
                  <a:pt x="229499" y="423557"/>
                </a:lnTo>
                <a:lnTo>
                  <a:pt x="239308" y="419063"/>
                </a:lnTo>
                <a:lnTo>
                  <a:pt x="247832" y="413091"/>
                </a:lnTo>
                <a:lnTo>
                  <a:pt x="255499" y="406133"/>
                </a:lnTo>
                <a:lnTo>
                  <a:pt x="262595" y="398517"/>
                </a:lnTo>
                <a:lnTo>
                  <a:pt x="270301" y="389472"/>
                </a:lnTo>
                <a:lnTo>
                  <a:pt x="286802" y="368838"/>
                </a:lnTo>
                <a:lnTo>
                  <a:pt x="293384" y="356787"/>
                </a:lnTo>
                <a:lnTo>
                  <a:pt x="298766" y="343792"/>
                </a:lnTo>
                <a:lnTo>
                  <a:pt x="303345" y="330168"/>
                </a:lnTo>
                <a:lnTo>
                  <a:pt x="307390" y="317117"/>
                </a:lnTo>
                <a:lnTo>
                  <a:pt x="314530" y="292032"/>
                </a:lnTo>
                <a:lnTo>
                  <a:pt x="315840" y="278794"/>
                </a:lnTo>
                <a:lnTo>
                  <a:pt x="315719" y="265008"/>
                </a:lnTo>
                <a:lnTo>
                  <a:pt x="314648" y="250856"/>
                </a:lnTo>
                <a:lnTo>
                  <a:pt x="313933" y="237453"/>
                </a:lnTo>
                <a:lnTo>
                  <a:pt x="313139" y="211977"/>
                </a:lnTo>
                <a:lnTo>
                  <a:pt x="310943" y="199627"/>
                </a:lnTo>
                <a:lnTo>
                  <a:pt x="307495" y="187425"/>
                </a:lnTo>
                <a:lnTo>
                  <a:pt x="303211" y="175322"/>
                </a:lnTo>
                <a:lnTo>
                  <a:pt x="298372" y="164276"/>
                </a:lnTo>
                <a:lnTo>
                  <a:pt x="293160" y="153936"/>
                </a:lnTo>
                <a:lnTo>
                  <a:pt x="287702" y="144066"/>
                </a:lnTo>
                <a:lnTo>
                  <a:pt x="276345" y="122516"/>
                </a:lnTo>
                <a:lnTo>
                  <a:pt x="270538" y="111213"/>
                </a:lnTo>
                <a:lnTo>
                  <a:pt x="264683" y="101694"/>
                </a:lnTo>
                <a:lnTo>
                  <a:pt x="258795" y="93363"/>
                </a:lnTo>
                <a:lnTo>
                  <a:pt x="252886" y="85825"/>
                </a:lnTo>
                <a:lnTo>
                  <a:pt x="245970" y="77822"/>
                </a:lnTo>
                <a:lnTo>
                  <a:pt x="238382" y="69511"/>
                </a:lnTo>
                <a:lnTo>
                  <a:pt x="216128" y="46238"/>
                </a:lnTo>
                <a:lnTo>
                  <a:pt x="209558" y="39525"/>
                </a:lnTo>
                <a:lnTo>
                  <a:pt x="202201" y="33066"/>
                </a:lnTo>
                <a:lnTo>
                  <a:pt x="194321" y="26775"/>
                </a:lnTo>
                <a:lnTo>
                  <a:pt x="186090" y="20597"/>
                </a:lnTo>
                <a:lnTo>
                  <a:pt x="177626" y="15486"/>
                </a:lnTo>
                <a:lnTo>
                  <a:pt x="169007" y="11086"/>
                </a:lnTo>
                <a:lnTo>
                  <a:pt x="160285" y="7161"/>
                </a:lnTo>
                <a:lnTo>
                  <a:pt x="151493" y="4544"/>
                </a:lnTo>
                <a:lnTo>
                  <a:pt x="142655" y="2800"/>
                </a:lnTo>
                <a:lnTo>
                  <a:pt x="133787" y="1637"/>
                </a:lnTo>
                <a:lnTo>
                  <a:pt x="125891" y="861"/>
                </a:lnTo>
                <a:lnTo>
                  <a:pt x="118642" y="344"/>
                </a:lnTo>
                <a:lnTo>
                  <a:pt x="111825" y="0"/>
                </a:lnTo>
                <a:lnTo>
                  <a:pt x="105296" y="1754"/>
                </a:lnTo>
                <a:lnTo>
                  <a:pt x="98959" y="4909"/>
                </a:lnTo>
                <a:lnTo>
                  <a:pt x="92750" y="8996"/>
                </a:lnTo>
                <a:lnTo>
                  <a:pt x="86626" y="13705"/>
                </a:lnTo>
                <a:lnTo>
                  <a:pt x="80560" y="18829"/>
                </a:lnTo>
                <a:lnTo>
                  <a:pt x="74530" y="24229"/>
                </a:lnTo>
                <a:lnTo>
                  <a:pt x="69519" y="30805"/>
                </a:lnTo>
                <a:lnTo>
                  <a:pt x="65186" y="38167"/>
                </a:lnTo>
                <a:lnTo>
                  <a:pt x="61305" y="46050"/>
                </a:lnTo>
                <a:lnTo>
                  <a:pt x="57725" y="54283"/>
                </a:lnTo>
                <a:lnTo>
                  <a:pt x="54347" y="62748"/>
                </a:lnTo>
                <a:lnTo>
                  <a:pt x="51102" y="71368"/>
                </a:lnTo>
                <a:lnTo>
                  <a:pt x="49931" y="80091"/>
                </a:lnTo>
                <a:lnTo>
                  <a:pt x="50143" y="88883"/>
                </a:lnTo>
                <a:lnTo>
                  <a:pt x="51276" y="97721"/>
                </a:lnTo>
                <a:lnTo>
                  <a:pt x="53024" y="106589"/>
                </a:lnTo>
                <a:lnTo>
                  <a:pt x="55181" y="115478"/>
                </a:lnTo>
                <a:lnTo>
                  <a:pt x="57611" y="124381"/>
                </a:lnTo>
                <a:lnTo>
                  <a:pt x="59232" y="132300"/>
                </a:lnTo>
                <a:lnTo>
                  <a:pt x="60312" y="139564"/>
                </a:lnTo>
                <a:lnTo>
                  <a:pt x="61032" y="146391"/>
                </a:lnTo>
                <a:lnTo>
                  <a:pt x="63496" y="152927"/>
                </a:lnTo>
                <a:lnTo>
                  <a:pt x="67124" y="159268"/>
                </a:lnTo>
                <a:lnTo>
                  <a:pt x="80332" y="17790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ARTInkAnnotation269"/>
          <p:cNvSpPr/>
          <p:nvPr/>
        </p:nvSpPr>
        <p:spPr>
          <a:xfrm>
            <a:off x="5723930" y="1626345"/>
            <a:ext cx="678484" cy="453032"/>
          </a:xfrm>
          <a:custGeom>
            <a:avLst/>
            <a:gdLst/>
            <a:ahLst/>
            <a:cxnLst/>
            <a:rect l="0" t="0" r="0" b="0"/>
            <a:pathLst>
              <a:path w="678484" h="453032">
                <a:moveTo>
                  <a:pt x="0" y="445343"/>
                </a:moveTo>
                <a:lnTo>
                  <a:pt x="0" y="453031"/>
                </a:lnTo>
                <a:lnTo>
                  <a:pt x="0" y="441734"/>
                </a:lnTo>
                <a:lnTo>
                  <a:pt x="991" y="438968"/>
                </a:lnTo>
                <a:lnTo>
                  <a:pt x="7128" y="429343"/>
                </a:lnTo>
                <a:lnTo>
                  <a:pt x="12428" y="419711"/>
                </a:lnTo>
                <a:lnTo>
                  <a:pt x="25731" y="393651"/>
                </a:lnTo>
                <a:lnTo>
                  <a:pt x="32036" y="383100"/>
                </a:lnTo>
                <a:lnTo>
                  <a:pt x="39217" y="372098"/>
                </a:lnTo>
                <a:lnTo>
                  <a:pt x="46981" y="360794"/>
                </a:lnTo>
                <a:lnTo>
                  <a:pt x="63544" y="335005"/>
                </a:lnTo>
                <a:lnTo>
                  <a:pt x="72128" y="321183"/>
                </a:lnTo>
                <a:lnTo>
                  <a:pt x="82811" y="307007"/>
                </a:lnTo>
                <a:lnTo>
                  <a:pt x="94895" y="292595"/>
                </a:lnTo>
                <a:lnTo>
                  <a:pt x="121551" y="262361"/>
                </a:lnTo>
                <a:lnTo>
                  <a:pt x="149934" y="229080"/>
                </a:lnTo>
                <a:lnTo>
                  <a:pt x="165440" y="212863"/>
                </a:lnTo>
                <a:lnTo>
                  <a:pt x="181730" y="197090"/>
                </a:lnTo>
                <a:lnTo>
                  <a:pt x="198545" y="181615"/>
                </a:lnTo>
                <a:lnTo>
                  <a:pt x="216698" y="166336"/>
                </a:lnTo>
                <a:lnTo>
                  <a:pt x="235747" y="151190"/>
                </a:lnTo>
                <a:lnTo>
                  <a:pt x="255391" y="136131"/>
                </a:lnTo>
                <a:lnTo>
                  <a:pt x="274440" y="122124"/>
                </a:lnTo>
                <a:lnTo>
                  <a:pt x="328701" y="83447"/>
                </a:lnTo>
                <a:lnTo>
                  <a:pt x="361063" y="58943"/>
                </a:lnTo>
                <a:lnTo>
                  <a:pt x="376638" y="48836"/>
                </a:lnTo>
                <a:lnTo>
                  <a:pt x="391982" y="40115"/>
                </a:lnTo>
                <a:lnTo>
                  <a:pt x="407173" y="32316"/>
                </a:lnTo>
                <a:lnTo>
                  <a:pt x="422261" y="25132"/>
                </a:lnTo>
                <a:lnTo>
                  <a:pt x="452254" y="11858"/>
                </a:lnTo>
                <a:lnTo>
                  <a:pt x="466206" y="7525"/>
                </a:lnTo>
                <a:lnTo>
                  <a:pt x="479475" y="4636"/>
                </a:lnTo>
                <a:lnTo>
                  <a:pt x="492291" y="2710"/>
                </a:lnTo>
                <a:lnTo>
                  <a:pt x="504803" y="1426"/>
                </a:lnTo>
                <a:lnTo>
                  <a:pt x="517113" y="570"/>
                </a:lnTo>
                <a:lnTo>
                  <a:pt x="529289" y="0"/>
                </a:lnTo>
                <a:lnTo>
                  <a:pt x="541376" y="611"/>
                </a:lnTo>
                <a:lnTo>
                  <a:pt x="553401" y="2011"/>
                </a:lnTo>
                <a:lnTo>
                  <a:pt x="565387" y="3937"/>
                </a:lnTo>
                <a:lnTo>
                  <a:pt x="576354" y="6213"/>
                </a:lnTo>
                <a:lnTo>
                  <a:pt x="596477" y="11387"/>
                </a:lnTo>
                <a:lnTo>
                  <a:pt x="615343" y="19640"/>
                </a:lnTo>
                <a:lnTo>
                  <a:pt x="632658" y="29923"/>
                </a:lnTo>
                <a:lnTo>
                  <a:pt x="646967" y="41107"/>
                </a:lnTo>
                <a:lnTo>
                  <a:pt x="661440" y="53820"/>
                </a:lnTo>
                <a:lnTo>
                  <a:pt x="672012" y="63871"/>
                </a:lnTo>
                <a:lnTo>
                  <a:pt x="674226" y="67997"/>
                </a:lnTo>
                <a:lnTo>
                  <a:pt x="677343" y="81300"/>
                </a:lnTo>
                <a:lnTo>
                  <a:pt x="678483" y="87252"/>
                </a:lnTo>
                <a:lnTo>
                  <a:pt x="673864" y="92628"/>
                </a:lnTo>
                <a:lnTo>
                  <a:pt x="671492" y="93122"/>
                </a:lnTo>
                <a:lnTo>
                  <a:pt x="668919" y="92458"/>
                </a:lnTo>
                <a:lnTo>
                  <a:pt x="662402" y="89005"/>
                </a:lnTo>
                <a:lnTo>
                  <a:pt x="651867" y="8815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MARTInkAnnotation270"/>
          <p:cNvSpPr/>
          <p:nvPr/>
        </p:nvSpPr>
        <p:spPr>
          <a:xfrm>
            <a:off x="6509742" y="1616478"/>
            <a:ext cx="169620" cy="222438"/>
          </a:xfrm>
          <a:custGeom>
            <a:avLst/>
            <a:gdLst/>
            <a:ahLst/>
            <a:cxnLst/>
            <a:rect l="0" t="0" r="0" b="0"/>
            <a:pathLst>
              <a:path w="169620" h="222438">
                <a:moveTo>
                  <a:pt x="0" y="89092"/>
                </a:moveTo>
                <a:lnTo>
                  <a:pt x="0" y="93833"/>
                </a:lnTo>
                <a:lnTo>
                  <a:pt x="992" y="96222"/>
                </a:lnTo>
                <a:lnTo>
                  <a:pt x="7128" y="105316"/>
                </a:lnTo>
                <a:lnTo>
                  <a:pt x="9714" y="109830"/>
                </a:lnTo>
                <a:lnTo>
                  <a:pt x="12429" y="114823"/>
                </a:lnTo>
                <a:lnTo>
                  <a:pt x="16223" y="120137"/>
                </a:lnTo>
                <a:lnTo>
                  <a:pt x="20738" y="125664"/>
                </a:lnTo>
                <a:lnTo>
                  <a:pt x="25731" y="131333"/>
                </a:lnTo>
                <a:lnTo>
                  <a:pt x="30053" y="137096"/>
                </a:lnTo>
                <a:lnTo>
                  <a:pt x="33926" y="142923"/>
                </a:lnTo>
                <a:lnTo>
                  <a:pt x="37499" y="148792"/>
                </a:lnTo>
                <a:lnTo>
                  <a:pt x="41867" y="154689"/>
                </a:lnTo>
                <a:lnTo>
                  <a:pt x="46763" y="160605"/>
                </a:lnTo>
                <a:lnTo>
                  <a:pt x="52011" y="166533"/>
                </a:lnTo>
                <a:lnTo>
                  <a:pt x="56502" y="173462"/>
                </a:lnTo>
                <a:lnTo>
                  <a:pt x="60489" y="181057"/>
                </a:lnTo>
                <a:lnTo>
                  <a:pt x="64138" y="189098"/>
                </a:lnTo>
                <a:lnTo>
                  <a:pt x="67564" y="195450"/>
                </a:lnTo>
                <a:lnTo>
                  <a:pt x="70838" y="200677"/>
                </a:lnTo>
                <a:lnTo>
                  <a:pt x="74015" y="205154"/>
                </a:lnTo>
                <a:lnTo>
                  <a:pt x="76133" y="209131"/>
                </a:lnTo>
                <a:lnTo>
                  <a:pt x="77544" y="212774"/>
                </a:lnTo>
                <a:lnTo>
                  <a:pt x="79810" y="221010"/>
                </a:lnTo>
                <a:lnTo>
                  <a:pt x="79003" y="221686"/>
                </a:lnTo>
                <a:lnTo>
                  <a:pt x="75461" y="222437"/>
                </a:lnTo>
                <a:lnTo>
                  <a:pt x="74120" y="221645"/>
                </a:lnTo>
                <a:lnTo>
                  <a:pt x="73226" y="220125"/>
                </a:lnTo>
                <a:lnTo>
                  <a:pt x="71241" y="214798"/>
                </a:lnTo>
                <a:lnTo>
                  <a:pt x="69322" y="210599"/>
                </a:lnTo>
                <a:lnTo>
                  <a:pt x="67050" y="205816"/>
                </a:lnTo>
                <a:lnTo>
                  <a:pt x="64544" y="199650"/>
                </a:lnTo>
                <a:lnTo>
                  <a:pt x="61881" y="192563"/>
                </a:lnTo>
                <a:lnTo>
                  <a:pt x="59114" y="184862"/>
                </a:lnTo>
                <a:lnTo>
                  <a:pt x="56276" y="177743"/>
                </a:lnTo>
                <a:lnTo>
                  <a:pt x="53393" y="171013"/>
                </a:lnTo>
                <a:lnTo>
                  <a:pt x="50479" y="164542"/>
                </a:lnTo>
                <a:lnTo>
                  <a:pt x="47542" y="157252"/>
                </a:lnTo>
                <a:lnTo>
                  <a:pt x="41636" y="141213"/>
                </a:lnTo>
                <a:lnTo>
                  <a:pt x="39664" y="133762"/>
                </a:lnTo>
                <a:lnTo>
                  <a:pt x="38349" y="126809"/>
                </a:lnTo>
                <a:lnTo>
                  <a:pt x="37472" y="120190"/>
                </a:lnTo>
                <a:lnTo>
                  <a:pt x="36887" y="113793"/>
                </a:lnTo>
                <a:lnTo>
                  <a:pt x="36498" y="107544"/>
                </a:lnTo>
                <a:lnTo>
                  <a:pt x="36065" y="95309"/>
                </a:lnTo>
                <a:lnTo>
                  <a:pt x="35872" y="83256"/>
                </a:lnTo>
                <a:lnTo>
                  <a:pt x="36813" y="79249"/>
                </a:lnTo>
                <a:lnTo>
                  <a:pt x="38434" y="76577"/>
                </a:lnTo>
                <a:lnTo>
                  <a:pt x="40505" y="74795"/>
                </a:lnTo>
                <a:lnTo>
                  <a:pt x="43870" y="73608"/>
                </a:lnTo>
                <a:lnTo>
                  <a:pt x="48099" y="72816"/>
                </a:lnTo>
                <a:lnTo>
                  <a:pt x="52902" y="72288"/>
                </a:lnTo>
                <a:lnTo>
                  <a:pt x="57096" y="72929"/>
                </a:lnTo>
                <a:lnTo>
                  <a:pt x="60884" y="74348"/>
                </a:lnTo>
                <a:lnTo>
                  <a:pt x="64402" y="76286"/>
                </a:lnTo>
                <a:lnTo>
                  <a:pt x="68732" y="79563"/>
                </a:lnTo>
                <a:lnTo>
                  <a:pt x="73603" y="83732"/>
                </a:lnTo>
                <a:lnTo>
                  <a:pt x="78833" y="88495"/>
                </a:lnTo>
                <a:lnTo>
                  <a:pt x="84305" y="92663"/>
                </a:lnTo>
                <a:lnTo>
                  <a:pt x="89939" y="96434"/>
                </a:lnTo>
                <a:lnTo>
                  <a:pt x="95678" y="99940"/>
                </a:lnTo>
                <a:lnTo>
                  <a:pt x="101488" y="104261"/>
                </a:lnTo>
                <a:lnTo>
                  <a:pt x="107346" y="109127"/>
                </a:lnTo>
                <a:lnTo>
                  <a:pt x="118155" y="118832"/>
                </a:lnTo>
                <a:lnTo>
                  <a:pt x="126266" y="126453"/>
                </a:lnTo>
                <a:lnTo>
                  <a:pt x="136410" y="136322"/>
                </a:lnTo>
                <a:lnTo>
                  <a:pt x="138565" y="139430"/>
                </a:lnTo>
                <a:lnTo>
                  <a:pt x="140960" y="145530"/>
                </a:lnTo>
                <a:lnTo>
                  <a:pt x="141599" y="146561"/>
                </a:lnTo>
                <a:lnTo>
                  <a:pt x="142023" y="146256"/>
                </a:lnTo>
                <a:lnTo>
                  <a:pt x="142308" y="145061"/>
                </a:lnTo>
                <a:lnTo>
                  <a:pt x="141504" y="143272"/>
                </a:lnTo>
                <a:lnTo>
                  <a:pt x="137966" y="138638"/>
                </a:lnTo>
                <a:lnTo>
                  <a:pt x="135634" y="135021"/>
                </a:lnTo>
                <a:lnTo>
                  <a:pt x="133087" y="130626"/>
                </a:lnTo>
                <a:lnTo>
                  <a:pt x="127611" y="120450"/>
                </a:lnTo>
                <a:lnTo>
                  <a:pt x="121870" y="109313"/>
                </a:lnTo>
                <a:lnTo>
                  <a:pt x="118950" y="102573"/>
                </a:lnTo>
                <a:lnTo>
                  <a:pt x="116010" y="95103"/>
                </a:lnTo>
                <a:lnTo>
                  <a:pt x="110100" y="78865"/>
                </a:lnTo>
                <a:lnTo>
                  <a:pt x="104164" y="61727"/>
                </a:lnTo>
                <a:lnTo>
                  <a:pt x="102185" y="53981"/>
                </a:lnTo>
                <a:lnTo>
                  <a:pt x="100867" y="46833"/>
                </a:lnTo>
                <a:lnTo>
                  <a:pt x="99986" y="40084"/>
                </a:lnTo>
                <a:lnTo>
                  <a:pt x="99400" y="33600"/>
                </a:lnTo>
                <a:lnTo>
                  <a:pt x="99009" y="27292"/>
                </a:lnTo>
                <a:lnTo>
                  <a:pt x="98574" y="15985"/>
                </a:lnTo>
                <a:lnTo>
                  <a:pt x="98380" y="7652"/>
                </a:lnTo>
                <a:lnTo>
                  <a:pt x="99322" y="5033"/>
                </a:lnTo>
                <a:lnTo>
                  <a:pt x="100941" y="3287"/>
                </a:lnTo>
                <a:lnTo>
                  <a:pt x="103013" y="2123"/>
                </a:lnTo>
                <a:lnTo>
                  <a:pt x="107960" y="830"/>
                </a:lnTo>
                <a:lnTo>
                  <a:pt x="110669" y="485"/>
                </a:lnTo>
                <a:lnTo>
                  <a:pt x="113466" y="255"/>
                </a:lnTo>
                <a:lnTo>
                  <a:pt x="116324" y="102"/>
                </a:lnTo>
                <a:lnTo>
                  <a:pt x="119222" y="0"/>
                </a:lnTo>
                <a:lnTo>
                  <a:pt x="122145" y="924"/>
                </a:lnTo>
                <a:lnTo>
                  <a:pt x="125086" y="2532"/>
                </a:lnTo>
                <a:lnTo>
                  <a:pt x="128040" y="4596"/>
                </a:lnTo>
                <a:lnTo>
                  <a:pt x="131000" y="7957"/>
                </a:lnTo>
                <a:lnTo>
                  <a:pt x="133966" y="12182"/>
                </a:lnTo>
                <a:lnTo>
                  <a:pt x="136936" y="16983"/>
                </a:lnTo>
                <a:lnTo>
                  <a:pt x="139908" y="21176"/>
                </a:lnTo>
                <a:lnTo>
                  <a:pt x="142882" y="24963"/>
                </a:lnTo>
                <a:lnTo>
                  <a:pt x="145856" y="28480"/>
                </a:lnTo>
                <a:lnTo>
                  <a:pt x="148831" y="32809"/>
                </a:lnTo>
                <a:lnTo>
                  <a:pt x="151807" y="37680"/>
                </a:lnTo>
                <a:lnTo>
                  <a:pt x="154783" y="42911"/>
                </a:lnTo>
                <a:lnTo>
                  <a:pt x="157759" y="47391"/>
                </a:lnTo>
                <a:lnTo>
                  <a:pt x="160735" y="51369"/>
                </a:lnTo>
                <a:lnTo>
                  <a:pt x="163712" y="55014"/>
                </a:lnTo>
                <a:lnTo>
                  <a:pt x="167019" y="61709"/>
                </a:lnTo>
                <a:lnTo>
                  <a:pt x="169509" y="70675"/>
                </a:lnTo>
                <a:lnTo>
                  <a:pt x="169595" y="65694"/>
                </a:lnTo>
                <a:lnTo>
                  <a:pt x="169619" y="61587"/>
                </a:lnTo>
                <a:lnTo>
                  <a:pt x="168641" y="57857"/>
                </a:lnTo>
                <a:lnTo>
                  <a:pt x="164911" y="51067"/>
                </a:lnTo>
                <a:lnTo>
                  <a:pt x="163518" y="46875"/>
                </a:lnTo>
                <a:lnTo>
                  <a:pt x="162590" y="42096"/>
                </a:lnTo>
                <a:lnTo>
                  <a:pt x="160735" y="2658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MARTInkAnnotation271"/>
          <p:cNvSpPr/>
          <p:nvPr/>
        </p:nvSpPr>
        <p:spPr>
          <a:xfrm>
            <a:off x="6661547" y="1473612"/>
            <a:ext cx="133946" cy="142130"/>
          </a:xfrm>
          <a:custGeom>
            <a:avLst/>
            <a:gdLst/>
            <a:ahLst/>
            <a:cxnLst/>
            <a:rect l="0" t="0" r="0" b="0"/>
            <a:pathLst>
              <a:path w="133946" h="142130">
                <a:moveTo>
                  <a:pt x="0" y="89083"/>
                </a:moveTo>
                <a:lnTo>
                  <a:pt x="0" y="80521"/>
                </a:lnTo>
                <a:lnTo>
                  <a:pt x="2645" y="80317"/>
                </a:lnTo>
                <a:lnTo>
                  <a:pt x="4739" y="80262"/>
                </a:lnTo>
                <a:lnTo>
                  <a:pt x="7128" y="81218"/>
                </a:lnTo>
                <a:lnTo>
                  <a:pt x="9713" y="82848"/>
                </a:lnTo>
                <a:lnTo>
                  <a:pt x="12429" y="84926"/>
                </a:lnTo>
                <a:lnTo>
                  <a:pt x="15231" y="87304"/>
                </a:lnTo>
                <a:lnTo>
                  <a:pt x="18092" y="89882"/>
                </a:lnTo>
                <a:lnTo>
                  <a:pt x="20990" y="92592"/>
                </a:lnTo>
                <a:lnTo>
                  <a:pt x="23915" y="96383"/>
                </a:lnTo>
                <a:lnTo>
                  <a:pt x="26857" y="100895"/>
                </a:lnTo>
                <a:lnTo>
                  <a:pt x="29811" y="105888"/>
                </a:lnTo>
                <a:lnTo>
                  <a:pt x="32772" y="110208"/>
                </a:lnTo>
                <a:lnTo>
                  <a:pt x="35739" y="114081"/>
                </a:lnTo>
                <a:lnTo>
                  <a:pt x="38708" y="117654"/>
                </a:lnTo>
                <a:lnTo>
                  <a:pt x="42672" y="121029"/>
                </a:lnTo>
                <a:lnTo>
                  <a:pt x="47300" y="124271"/>
                </a:lnTo>
                <a:lnTo>
                  <a:pt x="52370" y="127425"/>
                </a:lnTo>
                <a:lnTo>
                  <a:pt x="56741" y="130519"/>
                </a:lnTo>
                <a:lnTo>
                  <a:pt x="60648" y="133574"/>
                </a:lnTo>
                <a:lnTo>
                  <a:pt x="64243" y="136603"/>
                </a:lnTo>
                <a:lnTo>
                  <a:pt x="67634" y="138623"/>
                </a:lnTo>
                <a:lnTo>
                  <a:pt x="70886" y="139969"/>
                </a:lnTo>
                <a:lnTo>
                  <a:pt x="78494" y="142129"/>
                </a:lnTo>
                <a:lnTo>
                  <a:pt x="79118" y="141315"/>
                </a:lnTo>
                <a:lnTo>
                  <a:pt x="79812" y="137763"/>
                </a:lnTo>
                <a:lnTo>
                  <a:pt x="79997" y="134435"/>
                </a:lnTo>
                <a:lnTo>
                  <a:pt x="80202" y="125445"/>
                </a:lnTo>
                <a:lnTo>
                  <a:pt x="79265" y="120270"/>
                </a:lnTo>
                <a:lnTo>
                  <a:pt x="77649" y="114835"/>
                </a:lnTo>
                <a:lnTo>
                  <a:pt x="75577" y="109228"/>
                </a:lnTo>
                <a:lnTo>
                  <a:pt x="74198" y="103505"/>
                </a:lnTo>
                <a:lnTo>
                  <a:pt x="73278" y="97706"/>
                </a:lnTo>
                <a:lnTo>
                  <a:pt x="72664" y="91855"/>
                </a:lnTo>
                <a:lnTo>
                  <a:pt x="71263" y="84978"/>
                </a:lnTo>
                <a:lnTo>
                  <a:pt x="69337" y="77417"/>
                </a:lnTo>
                <a:lnTo>
                  <a:pt x="67060" y="69399"/>
                </a:lnTo>
                <a:lnTo>
                  <a:pt x="65542" y="61078"/>
                </a:lnTo>
                <a:lnTo>
                  <a:pt x="64531" y="52554"/>
                </a:lnTo>
                <a:lnTo>
                  <a:pt x="63856" y="43894"/>
                </a:lnTo>
                <a:lnTo>
                  <a:pt x="62415" y="36137"/>
                </a:lnTo>
                <a:lnTo>
                  <a:pt x="60461" y="28981"/>
                </a:lnTo>
                <a:lnTo>
                  <a:pt x="58167" y="22226"/>
                </a:lnTo>
                <a:lnTo>
                  <a:pt x="56638" y="16730"/>
                </a:lnTo>
                <a:lnTo>
                  <a:pt x="55617" y="12075"/>
                </a:lnTo>
                <a:lnTo>
                  <a:pt x="54938" y="7978"/>
                </a:lnTo>
                <a:lnTo>
                  <a:pt x="53493" y="5248"/>
                </a:lnTo>
                <a:lnTo>
                  <a:pt x="51536" y="3427"/>
                </a:lnTo>
                <a:lnTo>
                  <a:pt x="45051" y="0"/>
                </a:lnTo>
                <a:lnTo>
                  <a:pt x="47474" y="2527"/>
                </a:lnTo>
                <a:lnTo>
                  <a:pt x="49508" y="4590"/>
                </a:lnTo>
                <a:lnTo>
                  <a:pt x="50865" y="7950"/>
                </a:lnTo>
                <a:lnTo>
                  <a:pt x="51769" y="12174"/>
                </a:lnTo>
                <a:lnTo>
                  <a:pt x="52372" y="16974"/>
                </a:lnTo>
                <a:lnTo>
                  <a:pt x="53766" y="22159"/>
                </a:lnTo>
                <a:lnTo>
                  <a:pt x="55688" y="27600"/>
                </a:lnTo>
                <a:lnTo>
                  <a:pt x="57961" y="33212"/>
                </a:lnTo>
                <a:lnTo>
                  <a:pt x="61460" y="37945"/>
                </a:lnTo>
                <a:lnTo>
                  <a:pt x="65778" y="42093"/>
                </a:lnTo>
                <a:lnTo>
                  <a:pt x="70641" y="45850"/>
                </a:lnTo>
                <a:lnTo>
                  <a:pt x="74875" y="50339"/>
                </a:lnTo>
                <a:lnTo>
                  <a:pt x="78690" y="55316"/>
                </a:lnTo>
                <a:lnTo>
                  <a:pt x="82226" y="60619"/>
                </a:lnTo>
                <a:lnTo>
                  <a:pt x="85574" y="65146"/>
                </a:lnTo>
                <a:lnTo>
                  <a:pt x="88800" y="69156"/>
                </a:lnTo>
                <a:lnTo>
                  <a:pt x="91942" y="72822"/>
                </a:lnTo>
                <a:lnTo>
                  <a:pt x="95029" y="75266"/>
                </a:lnTo>
                <a:lnTo>
                  <a:pt x="98079" y="76895"/>
                </a:lnTo>
                <a:lnTo>
                  <a:pt x="101105" y="77981"/>
                </a:lnTo>
                <a:lnTo>
                  <a:pt x="104114" y="78705"/>
                </a:lnTo>
                <a:lnTo>
                  <a:pt x="107112" y="79188"/>
                </a:lnTo>
                <a:lnTo>
                  <a:pt x="110104" y="79510"/>
                </a:lnTo>
                <a:lnTo>
                  <a:pt x="113090" y="78732"/>
                </a:lnTo>
                <a:lnTo>
                  <a:pt x="116073" y="77222"/>
                </a:lnTo>
                <a:lnTo>
                  <a:pt x="119053" y="75222"/>
                </a:lnTo>
                <a:lnTo>
                  <a:pt x="122033" y="71905"/>
                </a:lnTo>
                <a:lnTo>
                  <a:pt x="125011" y="67709"/>
                </a:lnTo>
                <a:lnTo>
                  <a:pt x="127990" y="62928"/>
                </a:lnTo>
                <a:lnTo>
                  <a:pt x="129975" y="57756"/>
                </a:lnTo>
                <a:lnTo>
                  <a:pt x="131298" y="52323"/>
                </a:lnTo>
                <a:lnTo>
                  <a:pt x="132180" y="46717"/>
                </a:lnTo>
                <a:lnTo>
                  <a:pt x="132768" y="41988"/>
                </a:lnTo>
                <a:lnTo>
                  <a:pt x="133162" y="37842"/>
                </a:lnTo>
                <a:lnTo>
                  <a:pt x="133945" y="2657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MARTInkAnnotation272"/>
          <p:cNvSpPr/>
          <p:nvPr/>
        </p:nvSpPr>
        <p:spPr>
          <a:xfrm>
            <a:off x="6777748" y="1370027"/>
            <a:ext cx="120499" cy="111630"/>
          </a:xfrm>
          <a:custGeom>
            <a:avLst/>
            <a:gdLst/>
            <a:ahLst/>
            <a:cxnLst/>
            <a:rect l="0" t="0" r="0" b="0"/>
            <a:pathLst>
              <a:path w="120499" h="111630">
                <a:moveTo>
                  <a:pt x="35604" y="5145"/>
                </a:moveTo>
                <a:lnTo>
                  <a:pt x="27915" y="5145"/>
                </a:lnTo>
                <a:lnTo>
                  <a:pt x="25517" y="4153"/>
                </a:lnTo>
                <a:lnTo>
                  <a:pt x="21933" y="2499"/>
                </a:lnTo>
                <a:lnTo>
                  <a:pt x="17560" y="404"/>
                </a:lnTo>
                <a:lnTo>
                  <a:pt x="14645" y="0"/>
                </a:lnTo>
                <a:lnTo>
                  <a:pt x="12702" y="723"/>
                </a:lnTo>
                <a:lnTo>
                  <a:pt x="9582" y="4271"/>
                </a:lnTo>
                <a:lnTo>
                  <a:pt x="4302" y="9626"/>
                </a:lnTo>
                <a:lnTo>
                  <a:pt x="2829" y="12101"/>
                </a:lnTo>
                <a:lnTo>
                  <a:pt x="1848" y="14743"/>
                </a:lnTo>
                <a:lnTo>
                  <a:pt x="1194" y="17497"/>
                </a:lnTo>
                <a:lnTo>
                  <a:pt x="758" y="21317"/>
                </a:lnTo>
                <a:lnTo>
                  <a:pt x="466" y="25848"/>
                </a:lnTo>
                <a:lnTo>
                  <a:pt x="144" y="35182"/>
                </a:lnTo>
                <a:lnTo>
                  <a:pt x="0" y="42638"/>
                </a:lnTo>
                <a:lnTo>
                  <a:pt x="954" y="46015"/>
                </a:lnTo>
                <a:lnTo>
                  <a:pt x="2582" y="49259"/>
                </a:lnTo>
                <a:lnTo>
                  <a:pt x="4659" y="52414"/>
                </a:lnTo>
                <a:lnTo>
                  <a:pt x="7037" y="55509"/>
                </a:lnTo>
                <a:lnTo>
                  <a:pt x="9614" y="58565"/>
                </a:lnTo>
                <a:lnTo>
                  <a:pt x="12324" y="61594"/>
                </a:lnTo>
                <a:lnTo>
                  <a:pt x="15123" y="63614"/>
                </a:lnTo>
                <a:lnTo>
                  <a:pt x="17981" y="64960"/>
                </a:lnTo>
                <a:lnTo>
                  <a:pt x="20879" y="65858"/>
                </a:lnTo>
                <a:lnTo>
                  <a:pt x="23803" y="66456"/>
                </a:lnTo>
                <a:lnTo>
                  <a:pt x="26744" y="66855"/>
                </a:lnTo>
                <a:lnTo>
                  <a:pt x="29697" y="67121"/>
                </a:lnTo>
                <a:lnTo>
                  <a:pt x="32658" y="67298"/>
                </a:lnTo>
                <a:lnTo>
                  <a:pt x="38594" y="67495"/>
                </a:lnTo>
                <a:lnTo>
                  <a:pt x="52254" y="67606"/>
                </a:lnTo>
                <a:lnTo>
                  <a:pt x="56626" y="66629"/>
                </a:lnTo>
                <a:lnTo>
                  <a:pt x="60533" y="64986"/>
                </a:lnTo>
                <a:lnTo>
                  <a:pt x="64128" y="62898"/>
                </a:lnTo>
                <a:lnTo>
                  <a:pt x="73418" y="57933"/>
                </a:lnTo>
                <a:lnTo>
                  <a:pt x="78671" y="55220"/>
                </a:lnTo>
                <a:lnTo>
                  <a:pt x="83167" y="52419"/>
                </a:lnTo>
                <a:lnTo>
                  <a:pt x="87156" y="49559"/>
                </a:lnTo>
                <a:lnTo>
                  <a:pt x="90808" y="46661"/>
                </a:lnTo>
                <a:lnTo>
                  <a:pt x="95227" y="44728"/>
                </a:lnTo>
                <a:lnTo>
                  <a:pt x="100157" y="43440"/>
                </a:lnTo>
                <a:lnTo>
                  <a:pt x="112847" y="41373"/>
                </a:lnTo>
                <a:lnTo>
                  <a:pt x="114881" y="41203"/>
                </a:lnTo>
                <a:lnTo>
                  <a:pt x="117228" y="41090"/>
                </a:lnTo>
                <a:lnTo>
                  <a:pt x="119786" y="41014"/>
                </a:lnTo>
                <a:lnTo>
                  <a:pt x="120498" y="41956"/>
                </a:lnTo>
                <a:lnTo>
                  <a:pt x="119981" y="43576"/>
                </a:lnTo>
                <a:lnTo>
                  <a:pt x="118644" y="45649"/>
                </a:lnTo>
                <a:lnTo>
                  <a:pt x="116761" y="49015"/>
                </a:lnTo>
                <a:lnTo>
                  <a:pt x="112022" y="58046"/>
                </a:lnTo>
                <a:lnTo>
                  <a:pt x="103777" y="74287"/>
                </a:lnTo>
                <a:lnTo>
                  <a:pt x="99904" y="80013"/>
                </a:lnTo>
                <a:lnTo>
                  <a:pt x="95338" y="85815"/>
                </a:lnTo>
                <a:lnTo>
                  <a:pt x="90309" y="91667"/>
                </a:lnTo>
                <a:lnTo>
                  <a:pt x="85964" y="96561"/>
                </a:lnTo>
                <a:lnTo>
                  <a:pt x="78492" y="104644"/>
                </a:lnTo>
                <a:lnTo>
                  <a:pt x="74117" y="107196"/>
                </a:lnTo>
                <a:lnTo>
                  <a:pt x="69216" y="108898"/>
                </a:lnTo>
                <a:lnTo>
                  <a:pt x="63965" y="110032"/>
                </a:lnTo>
                <a:lnTo>
                  <a:pt x="59473" y="110789"/>
                </a:lnTo>
                <a:lnTo>
                  <a:pt x="55485" y="111293"/>
                </a:lnTo>
                <a:lnTo>
                  <a:pt x="51834" y="111629"/>
                </a:lnTo>
                <a:lnTo>
                  <a:pt x="49400" y="109869"/>
                </a:lnTo>
                <a:lnTo>
                  <a:pt x="47778" y="106711"/>
                </a:lnTo>
                <a:lnTo>
                  <a:pt x="46696" y="102621"/>
                </a:lnTo>
                <a:lnTo>
                  <a:pt x="45975" y="97910"/>
                </a:lnTo>
                <a:lnTo>
                  <a:pt x="45494" y="92785"/>
                </a:lnTo>
                <a:lnTo>
                  <a:pt x="45174" y="87384"/>
                </a:lnTo>
                <a:lnTo>
                  <a:pt x="44818" y="73446"/>
                </a:lnTo>
                <a:lnTo>
                  <a:pt x="44722" y="65562"/>
                </a:lnTo>
                <a:lnTo>
                  <a:pt x="45652" y="57329"/>
                </a:lnTo>
                <a:lnTo>
                  <a:pt x="47263" y="48864"/>
                </a:lnTo>
                <a:lnTo>
                  <a:pt x="53463" y="2300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MARTInkAnnotation273"/>
          <p:cNvSpPr/>
          <p:nvPr/>
        </p:nvSpPr>
        <p:spPr>
          <a:xfrm>
            <a:off x="6875896" y="1143000"/>
            <a:ext cx="88726" cy="229769"/>
          </a:xfrm>
          <a:custGeom>
            <a:avLst/>
            <a:gdLst/>
            <a:ahLst/>
            <a:cxnLst/>
            <a:rect l="0" t="0" r="0" b="0"/>
            <a:pathLst>
              <a:path w="88726" h="229769">
                <a:moveTo>
                  <a:pt x="26752" y="89297"/>
                </a:moveTo>
                <a:lnTo>
                  <a:pt x="22012" y="94037"/>
                </a:lnTo>
                <a:lnTo>
                  <a:pt x="19623" y="95434"/>
                </a:lnTo>
                <a:lnTo>
                  <a:pt x="17040" y="96365"/>
                </a:lnTo>
                <a:lnTo>
                  <a:pt x="10502" y="97859"/>
                </a:lnTo>
                <a:lnTo>
                  <a:pt x="8974" y="97981"/>
                </a:lnTo>
                <a:lnTo>
                  <a:pt x="6962" y="98063"/>
                </a:lnTo>
                <a:lnTo>
                  <a:pt x="4629" y="98118"/>
                </a:lnTo>
                <a:lnTo>
                  <a:pt x="3074" y="99146"/>
                </a:lnTo>
                <a:lnTo>
                  <a:pt x="2038" y="100824"/>
                </a:lnTo>
                <a:lnTo>
                  <a:pt x="885" y="105334"/>
                </a:lnTo>
                <a:lnTo>
                  <a:pt x="373" y="110646"/>
                </a:lnTo>
                <a:lnTo>
                  <a:pt x="236" y="114444"/>
                </a:lnTo>
                <a:lnTo>
                  <a:pt x="45" y="130262"/>
                </a:lnTo>
                <a:lnTo>
                  <a:pt x="0" y="145207"/>
                </a:lnTo>
                <a:lnTo>
                  <a:pt x="980" y="152367"/>
                </a:lnTo>
                <a:lnTo>
                  <a:pt x="2625" y="159125"/>
                </a:lnTo>
                <a:lnTo>
                  <a:pt x="12395" y="188969"/>
                </a:lnTo>
                <a:lnTo>
                  <a:pt x="15197" y="196425"/>
                </a:lnTo>
                <a:lnTo>
                  <a:pt x="18056" y="203380"/>
                </a:lnTo>
                <a:lnTo>
                  <a:pt x="20955" y="210001"/>
                </a:lnTo>
                <a:lnTo>
                  <a:pt x="24873" y="215407"/>
                </a:lnTo>
                <a:lnTo>
                  <a:pt x="29468" y="220003"/>
                </a:lnTo>
                <a:lnTo>
                  <a:pt x="34516" y="224059"/>
                </a:lnTo>
                <a:lnTo>
                  <a:pt x="39866" y="226763"/>
                </a:lnTo>
                <a:lnTo>
                  <a:pt x="45416" y="228566"/>
                </a:lnTo>
                <a:lnTo>
                  <a:pt x="51101" y="229768"/>
                </a:lnTo>
                <a:lnTo>
                  <a:pt x="55884" y="229577"/>
                </a:lnTo>
                <a:lnTo>
                  <a:pt x="60064" y="228458"/>
                </a:lnTo>
                <a:lnTo>
                  <a:pt x="63842" y="226719"/>
                </a:lnTo>
                <a:lnTo>
                  <a:pt x="67355" y="223576"/>
                </a:lnTo>
                <a:lnTo>
                  <a:pt x="70688" y="219496"/>
                </a:lnTo>
                <a:lnTo>
                  <a:pt x="73902" y="214791"/>
                </a:lnTo>
                <a:lnTo>
                  <a:pt x="77037" y="207686"/>
                </a:lnTo>
                <a:lnTo>
                  <a:pt x="80119" y="198981"/>
                </a:lnTo>
                <a:lnTo>
                  <a:pt x="83166" y="189209"/>
                </a:lnTo>
                <a:lnTo>
                  <a:pt x="85198" y="178725"/>
                </a:lnTo>
                <a:lnTo>
                  <a:pt x="86552" y="167767"/>
                </a:lnTo>
                <a:lnTo>
                  <a:pt x="87455" y="156493"/>
                </a:lnTo>
                <a:lnTo>
                  <a:pt x="88056" y="145008"/>
                </a:lnTo>
                <a:lnTo>
                  <a:pt x="88725" y="121664"/>
                </a:lnTo>
                <a:lnTo>
                  <a:pt x="87911" y="109883"/>
                </a:lnTo>
                <a:lnTo>
                  <a:pt x="86377" y="98060"/>
                </a:lnTo>
                <a:lnTo>
                  <a:pt x="84361" y="86209"/>
                </a:lnTo>
                <a:lnTo>
                  <a:pt x="82025" y="74340"/>
                </a:lnTo>
                <a:lnTo>
                  <a:pt x="76784" y="50569"/>
                </a:lnTo>
                <a:lnTo>
                  <a:pt x="73998" y="39666"/>
                </a:lnTo>
                <a:lnTo>
                  <a:pt x="71147" y="29420"/>
                </a:lnTo>
                <a:lnTo>
                  <a:pt x="62471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MARTInkAnnotation274"/>
          <p:cNvSpPr/>
          <p:nvPr/>
        </p:nvSpPr>
        <p:spPr>
          <a:xfrm>
            <a:off x="6884908" y="1073022"/>
            <a:ext cx="115968" cy="166133"/>
          </a:xfrm>
          <a:custGeom>
            <a:avLst/>
            <a:gdLst/>
            <a:ahLst/>
            <a:cxnLst/>
            <a:rect l="0" t="0" r="0" b="0"/>
            <a:pathLst>
              <a:path w="115968" h="166133">
                <a:moveTo>
                  <a:pt x="17740" y="25330"/>
                </a:moveTo>
                <a:lnTo>
                  <a:pt x="13000" y="25330"/>
                </a:lnTo>
                <a:lnTo>
                  <a:pt x="11604" y="23345"/>
                </a:lnTo>
                <a:lnTo>
                  <a:pt x="10673" y="20038"/>
                </a:lnTo>
                <a:lnTo>
                  <a:pt x="10052" y="15849"/>
                </a:lnTo>
                <a:lnTo>
                  <a:pt x="8646" y="13056"/>
                </a:lnTo>
                <a:lnTo>
                  <a:pt x="6716" y="11194"/>
                </a:lnTo>
                <a:lnTo>
                  <a:pt x="4438" y="9953"/>
                </a:lnTo>
                <a:lnTo>
                  <a:pt x="2919" y="8133"/>
                </a:lnTo>
                <a:lnTo>
                  <a:pt x="1907" y="5928"/>
                </a:lnTo>
                <a:lnTo>
                  <a:pt x="281" y="0"/>
                </a:lnTo>
                <a:lnTo>
                  <a:pt x="147" y="505"/>
                </a:lnTo>
                <a:lnTo>
                  <a:pt x="0" y="3713"/>
                </a:lnTo>
                <a:lnTo>
                  <a:pt x="952" y="6950"/>
                </a:lnTo>
                <a:lnTo>
                  <a:pt x="2579" y="11092"/>
                </a:lnTo>
                <a:lnTo>
                  <a:pt x="4657" y="15838"/>
                </a:lnTo>
                <a:lnTo>
                  <a:pt x="6041" y="20986"/>
                </a:lnTo>
                <a:lnTo>
                  <a:pt x="6964" y="26403"/>
                </a:lnTo>
                <a:lnTo>
                  <a:pt x="7581" y="31998"/>
                </a:lnTo>
                <a:lnTo>
                  <a:pt x="9974" y="38705"/>
                </a:lnTo>
                <a:lnTo>
                  <a:pt x="13555" y="46153"/>
                </a:lnTo>
                <a:lnTo>
                  <a:pt x="17927" y="54094"/>
                </a:lnTo>
                <a:lnTo>
                  <a:pt x="21834" y="62366"/>
                </a:lnTo>
                <a:lnTo>
                  <a:pt x="25429" y="70856"/>
                </a:lnTo>
                <a:lnTo>
                  <a:pt x="28820" y="79493"/>
                </a:lnTo>
                <a:lnTo>
                  <a:pt x="33064" y="88228"/>
                </a:lnTo>
                <a:lnTo>
                  <a:pt x="37878" y="97027"/>
                </a:lnTo>
                <a:lnTo>
                  <a:pt x="43072" y="105870"/>
                </a:lnTo>
                <a:lnTo>
                  <a:pt x="54134" y="123633"/>
                </a:lnTo>
                <a:lnTo>
                  <a:pt x="59862" y="132537"/>
                </a:lnTo>
                <a:lnTo>
                  <a:pt x="64672" y="139465"/>
                </a:lnTo>
                <a:lnTo>
                  <a:pt x="68872" y="145076"/>
                </a:lnTo>
                <a:lnTo>
                  <a:pt x="72663" y="149809"/>
                </a:lnTo>
                <a:lnTo>
                  <a:pt x="77176" y="153957"/>
                </a:lnTo>
                <a:lnTo>
                  <a:pt x="82168" y="157714"/>
                </a:lnTo>
                <a:lnTo>
                  <a:pt x="87481" y="161211"/>
                </a:lnTo>
                <a:lnTo>
                  <a:pt x="92016" y="163542"/>
                </a:lnTo>
                <a:lnTo>
                  <a:pt x="96031" y="165096"/>
                </a:lnTo>
                <a:lnTo>
                  <a:pt x="99700" y="166132"/>
                </a:lnTo>
                <a:lnTo>
                  <a:pt x="103138" y="165831"/>
                </a:lnTo>
                <a:lnTo>
                  <a:pt x="106422" y="164638"/>
                </a:lnTo>
                <a:lnTo>
                  <a:pt x="109604" y="162850"/>
                </a:lnTo>
                <a:lnTo>
                  <a:pt x="111725" y="160666"/>
                </a:lnTo>
                <a:lnTo>
                  <a:pt x="113139" y="158218"/>
                </a:lnTo>
                <a:lnTo>
                  <a:pt x="114081" y="155594"/>
                </a:lnTo>
                <a:lnTo>
                  <a:pt x="114710" y="151860"/>
                </a:lnTo>
                <a:lnTo>
                  <a:pt x="115129" y="147386"/>
                </a:lnTo>
                <a:lnTo>
                  <a:pt x="115595" y="138116"/>
                </a:lnTo>
                <a:lnTo>
                  <a:pt x="115801" y="130689"/>
                </a:lnTo>
                <a:lnTo>
                  <a:pt x="115967" y="10569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MARTInkAnnotation275"/>
          <p:cNvSpPr/>
          <p:nvPr/>
        </p:nvSpPr>
        <p:spPr>
          <a:xfrm>
            <a:off x="6991945" y="892969"/>
            <a:ext cx="151129" cy="283275"/>
          </a:xfrm>
          <a:custGeom>
            <a:avLst/>
            <a:gdLst/>
            <a:ahLst/>
            <a:cxnLst/>
            <a:rect l="0" t="0" r="0" b="0"/>
            <a:pathLst>
              <a:path w="151129" h="283275">
                <a:moveTo>
                  <a:pt x="0" y="276820"/>
                </a:moveTo>
                <a:lnTo>
                  <a:pt x="0" y="269132"/>
                </a:lnTo>
                <a:lnTo>
                  <a:pt x="2646" y="265796"/>
                </a:lnTo>
                <a:lnTo>
                  <a:pt x="4740" y="263518"/>
                </a:lnTo>
                <a:lnTo>
                  <a:pt x="7129" y="261999"/>
                </a:lnTo>
                <a:lnTo>
                  <a:pt x="9714" y="260986"/>
                </a:lnTo>
                <a:lnTo>
                  <a:pt x="12429" y="260311"/>
                </a:lnTo>
                <a:lnTo>
                  <a:pt x="15231" y="258868"/>
                </a:lnTo>
                <a:lnTo>
                  <a:pt x="18092" y="256915"/>
                </a:lnTo>
                <a:lnTo>
                  <a:pt x="20991" y="254620"/>
                </a:lnTo>
                <a:lnTo>
                  <a:pt x="24908" y="252098"/>
                </a:lnTo>
                <a:lnTo>
                  <a:pt x="29504" y="249425"/>
                </a:lnTo>
                <a:lnTo>
                  <a:pt x="34552" y="246650"/>
                </a:lnTo>
                <a:lnTo>
                  <a:pt x="38910" y="241824"/>
                </a:lnTo>
                <a:lnTo>
                  <a:pt x="42807" y="235630"/>
                </a:lnTo>
                <a:lnTo>
                  <a:pt x="46397" y="228524"/>
                </a:lnTo>
                <a:lnTo>
                  <a:pt x="50775" y="220810"/>
                </a:lnTo>
                <a:lnTo>
                  <a:pt x="55678" y="212691"/>
                </a:lnTo>
                <a:lnTo>
                  <a:pt x="60931" y="204302"/>
                </a:lnTo>
                <a:lnTo>
                  <a:pt x="64434" y="195732"/>
                </a:lnTo>
                <a:lnTo>
                  <a:pt x="66768" y="187043"/>
                </a:lnTo>
                <a:lnTo>
                  <a:pt x="68325" y="178273"/>
                </a:lnTo>
                <a:lnTo>
                  <a:pt x="70354" y="168458"/>
                </a:lnTo>
                <a:lnTo>
                  <a:pt x="75256" y="146969"/>
                </a:lnTo>
                <a:lnTo>
                  <a:pt x="75968" y="137667"/>
                </a:lnTo>
                <a:lnTo>
                  <a:pt x="75449" y="129481"/>
                </a:lnTo>
                <a:lnTo>
                  <a:pt x="74112" y="122039"/>
                </a:lnTo>
                <a:lnTo>
                  <a:pt x="72228" y="115094"/>
                </a:lnTo>
                <a:lnTo>
                  <a:pt x="69981" y="108479"/>
                </a:lnTo>
                <a:lnTo>
                  <a:pt x="67489" y="102085"/>
                </a:lnTo>
                <a:lnTo>
                  <a:pt x="64837" y="96830"/>
                </a:lnTo>
                <a:lnTo>
                  <a:pt x="62076" y="92335"/>
                </a:lnTo>
                <a:lnTo>
                  <a:pt x="59244" y="88345"/>
                </a:lnTo>
                <a:lnTo>
                  <a:pt x="55371" y="85686"/>
                </a:lnTo>
                <a:lnTo>
                  <a:pt x="50805" y="83913"/>
                </a:lnTo>
                <a:lnTo>
                  <a:pt x="45777" y="82731"/>
                </a:lnTo>
                <a:lnTo>
                  <a:pt x="41431" y="82935"/>
                </a:lnTo>
                <a:lnTo>
                  <a:pt x="37543" y="84063"/>
                </a:lnTo>
                <a:lnTo>
                  <a:pt x="33959" y="85808"/>
                </a:lnTo>
                <a:lnTo>
                  <a:pt x="31569" y="88955"/>
                </a:lnTo>
                <a:lnTo>
                  <a:pt x="29975" y="93038"/>
                </a:lnTo>
                <a:lnTo>
                  <a:pt x="28913" y="97744"/>
                </a:lnTo>
                <a:lnTo>
                  <a:pt x="27213" y="103858"/>
                </a:lnTo>
                <a:lnTo>
                  <a:pt x="22678" y="118589"/>
                </a:lnTo>
                <a:lnTo>
                  <a:pt x="21072" y="127676"/>
                </a:lnTo>
                <a:lnTo>
                  <a:pt x="20001" y="137703"/>
                </a:lnTo>
                <a:lnTo>
                  <a:pt x="19287" y="148357"/>
                </a:lnTo>
                <a:lnTo>
                  <a:pt x="19804" y="158436"/>
                </a:lnTo>
                <a:lnTo>
                  <a:pt x="21139" y="168132"/>
                </a:lnTo>
                <a:lnTo>
                  <a:pt x="23023" y="177572"/>
                </a:lnTo>
                <a:lnTo>
                  <a:pt x="27761" y="198645"/>
                </a:lnTo>
                <a:lnTo>
                  <a:pt x="30413" y="209820"/>
                </a:lnTo>
                <a:lnTo>
                  <a:pt x="34166" y="220247"/>
                </a:lnTo>
                <a:lnTo>
                  <a:pt x="38653" y="230175"/>
                </a:lnTo>
                <a:lnTo>
                  <a:pt x="43628" y="239770"/>
                </a:lnTo>
                <a:lnTo>
                  <a:pt x="48929" y="248151"/>
                </a:lnTo>
                <a:lnTo>
                  <a:pt x="54447" y="255723"/>
                </a:lnTo>
                <a:lnTo>
                  <a:pt x="60111" y="262756"/>
                </a:lnTo>
                <a:lnTo>
                  <a:pt x="65871" y="268436"/>
                </a:lnTo>
                <a:lnTo>
                  <a:pt x="71696" y="273215"/>
                </a:lnTo>
                <a:lnTo>
                  <a:pt x="77562" y="277393"/>
                </a:lnTo>
                <a:lnTo>
                  <a:pt x="83459" y="280179"/>
                </a:lnTo>
                <a:lnTo>
                  <a:pt x="89373" y="282036"/>
                </a:lnTo>
                <a:lnTo>
                  <a:pt x="95301" y="283274"/>
                </a:lnTo>
                <a:lnTo>
                  <a:pt x="101237" y="282115"/>
                </a:lnTo>
                <a:lnTo>
                  <a:pt x="107179" y="279358"/>
                </a:lnTo>
                <a:lnTo>
                  <a:pt x="113124" y="275535"/>
                </a:lnTo>
                <a:lnTo>
                  <a:pt x="119073" y="270010"/>
                </a:lnTo>
                <a:lnTo>
                  <a:pt x="125023" y="263351"/>
                </a:lnTo>
                <a:lnTo>
                  <a:pt x="130974" y="255934"/>
                </a:lnTo>
                <a:lnTo>
                  <a:pt x="135932" y="248013"/>
                </a:lnTo>
                <a:lnTo>
                  <a:pt x="140232" y="239756"/>
                </a:lnTo>
                <a:lnTo>
                  <a:pt x="144089" y="231275"/>
                </a:lnTo>
                <a:lnTo>
                  <a:pt x="146661" y="221652"/>
                </a:lnTo>
                <a:lnTo>
                  <a:pt x="148376" y="211268"/>
                </a:lnTo>
                <a:lnTo>
                  <a:pt x="149519" y="200376"/>
                </a:lnTo>
                <a:lnTo>
                  <a:pt x="150281" y="188155"/>
                </a:lnTo>
                <a:lnTo>
                  <a:pt x="151128" y="161345"/>
                </a:lnTo>
                <a:lnTo>
                  <a:pt x="150362" y="147251"/>
                </a:lnTo>
                <a:lnTo>
                  <a:pt x="148858" y="132894"/>
                </a:lnTo>
                <a:lnTo>
                  <a:pt x="146864" y="118361"/>
                </a:lnTo>
                <a:lnTo>
                  <a:pt x="143550" y="104704"/>
                </a:lnTo>
                <a:lnTo>
                  <a:pt x="139355" y="91631"/>
                </a:lnTo>
                <a:lnTo>
                  <a:pt x="134577" y="78947"/>
                </a:lnTo>
                <a:lnTo>
                  <a:pt x="10715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" name="SMARTInkAnnotation276"/>
          <p:cNvSpPr/>
          <p:nvPr/>
        </p:nvSpPr>
        <p:spPr>
          <a:xfrm>
            <a:off x="6672273" y="1866305"/>
            <a:ext cx="176798" cy="163522"/>
          </a:xfrm>
          <a:custGeom>
            <a:avLst/>
            <a:gdLst/>
            <a:ahLst/>
            <a:cxnLst/>
            <a:rect l="0" t="0" r="0" b="0"/>
            <a:pathLst>
              <a:path w="176798" h="163522">
                <a:moveTo>
                  <a:pt x="78571" y="62508"/>
                </a:moveTo>
                <a:lnTo>
                  <a:pt x="78571" y="57767"/>
                </a:lnTo>
                <a:lnTo>
                  <a:pt x="77579" y="56371"/>
                </a:lnTo>
                <a:lnTo>
                  <a:pt x="75925" y="55440"/>
                </a:lnTo>
                <a:lnTo>
                  <a:pt x="73831" y="54819"/>
                </a:lnTo>
                <a:lnTo>
                  <a:pt x="72434" y="53413"/>
                </a:lnTo>
                <a:lnTo>
                  <a:pt x="71503" y="51484"/>
                </a:lnTo>
                <a:lnTo>
                  <a:pt x="70882" y="49205"/>
                </a:lnTo>
                <a:lnTo>
                  <a:pt x="69477" y="46694"/>
                </a:lnTo>
                <a:lnTo>
                  <a:pt x="67547" y="44028"/>
                </a:lnTo>
                <a:lnTo>
                  <a:pt x="65268" y="41258"/>
                </a:lnTo>
                <a:lnTo>
                  <a:pt x="62757" y="38419"/>
                </a:lnTo>
                <a:lnTo>
                  <a:pt x="57321" y="32619"/>
                </a:lnTo>
                <a:lnTo>
                  <a:pt x="48683" y="23776"/>
                </a:lnTo>
                <a:lnTo>
                  <a:pt x="44754" y="20811"/>
                </a:lnTo>
                <a:lnTo>
                  <a:pt x="40152" y="17843"/>
                </a:lnTo>
                <a:lnTo>
                  <a:pt x="35098" y="14872"/>
                </a:lnTo>
                <a:lnTo>
                  <a:pt x="30737" y="12891"/>
                </a:lnTo>
                <a:lnTo>
                  <a:pt x="26838" y="11570"/>
                </a:lnTo>
                <a:lnTo>
                  <a:pt x="23246" y="10690"/>
                </a:lnTo>
                <a:lnTo>
                  <a:pt x="19860" y="10103"/>
                </a:lnTo>
                <a:lnTo>
                  <a:pt x="16610" y="9712"/>
                </a:lnTo>
                <a:lnTo>
                  <a:pt x="13451" y="9451"/>
                </a:lnTo>
                <a:lnTo>
                  <a:pt x="10353" y="11262"/>
                </a:lnTo>
                <a:lnTo>
                  <a:pt x="7295" y="14453"/>
                </a:lnTo>
                <a:lnTo>
                  <a:pt x="4264" y="18565"/>
                </a:lnTo>
                <a:lnTo>
                  <a:pt x="2244" y="23290"/>
                </a:lnTo>
                <a:lnTo>
                  <a:pt x="897" y="28425"/>
                </a:lnTo>
                <a:lnTo>
                  <a:pt x="0" y="33833"/>
                </a:lnTo>
                <a:lnTo>
                  <a:pt x="393" y="40414"/>
                </a:lnTo>
                <a:lnTo>
                  <a:pt x="1648" y="47779"/>
                </a:lnTo>
                <a:lnTo>
                  <a:pt x="3476" y="55665"/>
                </a:lnTo>
                <a:lnTo>
                  <a:pt x="5687" y="63899"/>
                </a:lnTo>
                <a:lnTo>
                  <a:pt x="10790" y="80985"/>
                </a:lnTo>
                <a:lnTo>
                  <a:pt x="14532" y="89709"/>
                </a:lnTo>
                <a:lnTo>
                  <a:pt x="19012" y="98501"/>
                </a:lnTo>
                <a:lnTo>
                  <a:pt x="23982" y="107339"/>
                </a:lnTo>
                <a:lnTo>
                  <a:pt x="29279" y="115216"/>
                </a:lnTo>
                <a:lnTo>
                  <a:pt x="34796" y="122451"/>
                </a:lnTo>
                <a:lnTo>
                  <a:pt x="40458" y="129259"/>
                </a:lnTo>
                <a:lnTo>
                  <a:pt x="46218" y="135782"/>
                </a:lnTo>
                <a:lnTo>
                  <a:pt x="57907" y="148321"/>
                </a:lnTo>
                <a:lnTo>
                  <a:pt x="63803" y="153451"/>
                </a:lnTo>
                <a:lnTo>
                  <a:pt x="69717" y="157863"/>
                </a:lnTo>
                <a:lnTo>
                  <a:pt x="75645" y="161797"/>
                </a:lnTo>
                <a:lnTo>
                  <a:pt x="80589" y="163427"/>
                </a:lnTo>
                <a:lnTo>
                  <a:pt x="84877" y="163521"/>
                </a:lnTo>
                <a:lnTo>
                  <a:pt x="88728" y="162592"/>
                </a:lnTo>
                <a:lnTo>
                  <a:pt x="92287" y="159988"/>
                </a:lnTo>
                <a:lnTo>
                  <a:pt x="95653" y="156268"/>
                </a:lnTo>
                <a:lnTo>
                  <a:pt x="98889" y="151804"/>
                </a:lnTo>
                <a:lnTo>
                  <a:pt x="101046" y="146843"/>
                </a:lnTo>
                <a:lnTo>
                  <a:pt x="102484" y="141552"/>
                </a:lnTo>
                <a:lnTo>
                  <a:pt x="103443" y="136039"/>
                </a:lnTo>
                <a:lnTo>
                  <a:pt x="104082" y="129388"/>
                </a:lnTo>
                <a:lnTo>
                  <a:pt x="104507" y="121977"/>
                </a:lnTo>
                <a:lnTo>
                  <a:pt x="104792" y="114060"/>
                </a:lnTo>
                <a:lnTo>
                  <a:pt x="102996" y="103821"/>
                </a:lnTo>
                <a:lnTo>
                  <a:pt x="99816" y="92034"/>
                </a:lnTo>
                <a:lnTo>
                  <a:pt x="85193" y="46953"/>
                </a:lnTo>
                <a:lnTo>
                  <a:pt x="81994" y="39239"/>
                </a:lnTo>
                <a:lnTo>
                  <a:pt x="78868" y="33105"/>
                </a:lnTo>
                <a:lnTo>
                  <a:pt x="75793" y="28023"/>
                </a:lnTo>
                <a:lnTo>
                  <a:pt x="73742" y="23643"/>
                </a:lnTo>
                <a:lnTo>
                  <a:pt x="72375" y="19730"/>
                </a:lnTo>
                <a:lnTo>
                  <a:pt x="71463" y="16130"/>
                </a:lnTo>
                <a:lnTo>
                  <a:pt x="69864" y="12737"/>
                </a:lnTo>
                <a:lnTo>
                  <a:pt x="67805" y="9484"/>
                </a:lnTo>
                <a:lnTo>
                  <a:pt x="62112" y="1873"/>
                </a:lnTo>
                <a:lnTo>
                  <a:pt x="61645" y="2241"/>
                </a:lnTo>
                <a:lnTo>
                  <a:pt x="61126" y="5295"/>
                </a:lnTo>
                <a:lnTo>
                  <a:pt x="61980" y="6507"/>
                </a:lnTo>
                <a:lnTo>
                  <a:pt x="63541" y="7314"/>
                </a:lnTo>
                <a:lnTo>
                  <a:pt x="65575" y="7853"/>
                </a:lnTo>
                <a:lnTo>
                  <a:pt x="67923" y="10196"/>
                </a:lnTo>
                <a:lnTo>
                  <a:pt x="70480" y="13742"/>
                </a:lnTo>
                <a:lnTo>
                  <a:pt x="73177" y="18091"/>
                </a:lnTo>
                <a:lnTo>
                  <a:pt x="76959" y="21982"/>
                </a:lnTo>
                <a:lnTo>
                  <a:pt x="81465" y="25569"/>
                </a:lnTo>
                <a:lnTo>
                  <a:pt x="86453" y="28952"/>
                </a:lnTo>
                <a:lnTo>
                  <a:pt x="90771" y="32200"/>
                </a:lnTo>
                <a:lnTo>
                  <a:pt x="94642" y="35357"/>
                </a:lnTo>
                <a:lnTo>
                  <a:pt x="98215" y="38454"/>
                </a:lnTo>
                <a:lnTo>
                  <a:pt x="102581" y="42503"/>
                </a:lnTo>
                <a:lnTo>
                  <a:pt x="112723" y="52294"/>
                </a:lnTo>
                <a:lnTo>
                  <a:pt x="118206" y="55698"/>
                </a:lnTo>
                <a:lnTo>
                  <a:pt x="123846" y="57968"/>
                </a:lnTo>
                <a:lnTo>
                  <a:pt x="129590" y="59481"/>
                </a:lnTo>
                <a:lnTo>
                  <a:pt x="134412" y="60490"/>
                </a:lnTo>
                <a:lnTo>
                  <a:pt x="138618" y="61162"/>
                </a:lnTo>
                <a:lnTo>
                  <a:pt x="142414" y="61611"/>
                </a:lnTo>
                <a:lnTo>
                  <a:pt x="145938" y="60917"/>
                </a:lnTo>
                <a:lnTo>
                  <a:pt x="149279" y="59463"/>
                </a:lnTo>
                <a:lnTo>
                  <a:pt x="152499" y="57501"/>
                </a:lnTo>
                <a:lnTo>
                  <a:pt x="155637" y="54209"/>
                </a:lnTo>
                <a:lnTo>
                  <a:pt x="158722" y="50030"/>
                </a:lnTo>
                <a:lnTo>
                  <a:pt x="161770" y="45260"/>
                </a:lnTo>
                <a:lnTo>
                  <a:pt x="164794" y="40095"/>
                </a:lnTo>
                <a:lnTo>
                  <a:pt x="167804" y="34667"/>
                </a:lnTo>
                <a:lnTo>
                  <a:pt x="170802" y="29064"/>
                </a:lnTo>
                <a:lnTo>
                  <a:pt x="172800" y="23345"/>
                </a:lnTo>
                <a:lnTo>
                  <a:pt x="174132" y="17548"/>
                </a:lnTo>
                <a:lnTo>
                  <a:pt x="17679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" name="SMARTInkAnnotation277"/>
          <p:cNvSpPr/>
          <p:nvPr/>
        </p:nvSpPr>
        <p:spPr>
          <a:xfrm>
            <a:off x="6813754" y="1589657"/>
            <a:ext cx="185169" cy="265802"/>
          </a:xfrm>
          <a:custGeom>
            <a:avLst/>
            <a:gdLst/>
            <a:ahLst/>
            <a:cxnLst/>
            <a:rect l="0" t="0" r="0" b="0"/>
            <a:pathLst>
              <a:path w="185169" h="265802">
                <a:moveTo>
                  <a:pt x="26387" y="142702"/>
                </a:moveTo>
                <a:lnTo>
                  <a:pt x="21646" y="142702"/>
                </a:lnTo>
                <a:lnTo>
                  <a:pt x="20249" y="143694"/>
                </a:lnTo>
                <a:lnTo>
                  <a:pt x="19318" y="145348"/>
                </a:lnTo>
                <a:lnTo>
                  <a:pt x="18697" y="147443"/>
                </a:lnTo>
                <a:lnTo>
                  <a:pt x="17292" y="148839"/>
                </a:lnTo>
                <a:lnTo>
                  <a:pt x="15362" y="149770"/>
                </a:lnTo>
                <a:lnTo>
                  <a:pt x="13084" y="150391"/>
                </a:lnTo>
                <a:lnTo>
                  <a:pt x="11564" y="151797"/>
                </a:lnTo>
                <a:lnTo>
                  <a:pt x="10553" y="153726"/>
                </a:lnTo>
                <a:lnTo>
                  <a:pt x="9877" y="156005"/>
                </a:lnTo>
                <a:lnTo>
                  <a:pt x="6481" y="161182"/>
                </a:lnTo>
                <a:lnTo>
                  <a:pt x="957" y="167850"/>
                </a:lnTo>
                <a:lnTo>
                  <a:pt x="201" y="171408"/>
                </a:lnTo>
                <a:lnTo>
                  <a:pt x="0" y="173746"/>
                </a:lnTo>
                <a:lnTo>
                  <a:pt x="2421" y="181635"/>
                </a:lnTo>
                <a:lnTo>
                  <a:pt x="4457" y="186517"/>
                </a:lnTo>
                <a:lnTo>
                  <a:pt x="5813" y="191756"/>
                </a:lnTo>
                <a:lnTo>
                  <a:pt x="6718" y="197233"/>
                </a:lnTo>
                <a:lnTo>
                  <a:pt x="7320" y="202868"/>
                </a:lnTo>
                <a:lnTo>
                  <a:pt x="8715" y="208610"/>
                </a:lnTo>
                <a:lnTo>
                  <a:pt x="10637" y="214422"/>
                </a:lnTo>
                <a:lnTo>
                  <a:pt x="12910" y="220281"/>
                </a:lnTo>
                <a:lnTo>
                  <a:pt x="15418" y="226172"/>
                </a:lnTo>
                <a:lnTo>
                  <a:pt x="20851" y="238008"/>
                </a:lnTo>
                <a:lnTo>
                  <a:pt x="24680" y="242950"/>
                </a:lnTo>
                <a:lnTo>
                  <a:pt x="29217" y="247238"/>
                </a:lnTo>
                <a:lnTo>
                  <a:pt x="34227" y="251088"/>
                </a:lnTo>
                <a:lnTo>
                  <a:pt x="38559" y="254647"/>
                </a:lnTo>
                <a:lnTo>
                  <a:pt x="42438" y="258012"/>
                </a:lnTo>
                <a:lnTo>
                  <a:pt x="46017" y="261247"/>
                </a:lnTo>
                <a:lnTo>
                  <a:pt x="50388" y="263404"/>
                </a:lnTo>
                <a:lnTo>
                  <a:pt x="55286" y="264842"/>
                </a:lnTo>
                <a:lnTo>
                  <a:pt x="60536" y="265801"/>
                </a:lnTo>
                <a:lnTo>
                  <a:pt x="65028" y="265447"/>
                </a:lnTo>
                <a:lnTo>
                  <a:pt x="69014" y="264220"/>
                </a:lnTo>
                <a:lnTo>
                  <a:pt x="72664" y="262409"/>
                </a:lnTo>
                <a:lnTo>
                  <a:pt x="77082" y="259218"/>
                </a:lnTo>
                <a:lnTo>
                  <a:pt x="82012" y="255106"/>
                </a:lnTo>
                <a:lnTo>
                  <a:pt x="87281" y="250380"/>
                </a:lnTo>
                <a:lnTo>
                  <a:pt x="91788" y="244253"/>
                </a:lnTo>
                <a:lnTo>
                  <a:pt x="95785" y="237192"/>
                </a:lnTo>
                <a:lnTo>
                  <a:pt x="99441" y="229508"/>
                </a:lnTo>
                <a:lnTo>
                  <a:pt x="101879" y="221409"/>
                </a:lnTo>
                <a:lnTo>
                  <a:pt x="103504" y="213033"/>
                </a:lnTo>
                <a:lnTo>
                  <a:pt x="104587" y="204472"/>
                </a:lnTo>
                <a:lnTo>
                  <a:pt x="105310" y="195788"/>
                </a:lnTo>
                <a:lnTo>
                  <a:pt x="105790" y="187023"/>
                </a:lnTo>
                <a:lnTo>
                  <a:pt x="106112" y="178203"/>
                </a:lnTo>
                <a:lnTo>
                  <a:pt x="106563" y="146827"/>
                </a:lnTo>
                <a:lnTo>
                  <a:pt x="105635" y="135530"/>
                </a:lnTo>
                <a:lnTo>
                  <a:pt x="104023" y="124030"/>
                </a:lnTo>
                <a:lnTo>
                  <a:pt x="101956" y="112395"/>
                </a:lnTo>
                <a:lnTo>
                  <a:pt x="98595" y="101661"/>
                </a:lnTo>
                <a:lnTo>
                  <a:pt x="94369" y="91529"/>
                </a:lnTo>
                <a:lnTo>
                  <a:pt x="89567" y="81798"/>
                </a:lnTo>
                <a:lnTo>
                  <a:pt x="85374" y="72334"/>
                </a:lnTo>
                <a:lnTo>
                  <a:pt x="81586" y="63048"/>
                </a:lnTo>
                <a:lnTo>
                  <a:pt x="78070" y="53880"/>
                </a:lnTo>
                <a:lnTo>
                  <a:pt x="73740" y="45785"/>
                </a:lnTo>
                <a:lnTo>
                  <a:pt x="68870" y="38403"/>
                </a:lnTo>
                <a:lnTo>
                  <a:pt x="63639" y="31498"/>
                </a:lnTo>
                <a:lnTo>
                  <a:pt x="59158" y="25902"/>
                </a:lnTo>
                <a:lnTo>
                  <a:pt x="55179" y="21179"/>
                </a:lnTo>
                <a:lnTo>
                  <a:pt x="51535" y="17038"/>
                </a:lnTo>
                <a:lnTo>
                  <a:pt x="47485" y="9792"/>
                </a:lnTo>
                <a:lnTo>
                  <a:pt x="44302" y="0"/>
                </a:lnTo>
                <a:lnTo>
                  <a:pt x="49002" y="4619"/>
                </a:lnTo>
                <a:lnTo>
                  <a:pt x="53967" y="12210"/>
                </a:lnTo>
                <a:lnTo>
                  <a:pt x="56679" y="17012"/>
                </a:lnTo>
                <a:lnTo>
                  <a:pt x="60472" y="22198"/>
                </a:lnTo>
                <a:lnTo>
                  <a:pt x="64985" y="27639"/>
                </a:lnTo>
                <a:lnTo>
                  <a:pt x="69979" y="33251"/>
                </a:lnTo>
                <a:lnTo>
                  <a:pt x="83464" y="47425"/>
                </a:lnTo>
                <a:lnTo>
                  <a:pt x="91227" y="55371"/>
                </a:lnTo>
                <a:lnTo>
                  <a:pt x="98387" y="64638"/>
                </a:lnTo>
                <a:lnTo>
                  <a:pt x="105145" y="74784"/>
                </a:lnTo>
                <a:lnTo>
                  <a:pt x="111635" y="85517"/>
                </a:lnTo>
                <a:lnTo>
                  <a:pt x="118938" y="95649"/>
                </a:lnTo>
                <a:lnTo>
                  <a:pt x="126782" y="105381"/>
                </a:lnTo>
                <a:lnTo>
                  <a:pt x="134989" y="114845"/>
                </a:lnTo>
                <a:lnTo>
                  <a:pt x="142444" y="123138"/>
                </a:lnTo>
                <a:lnTo>
                  <a:pt x="156019" y="137645"/>
                </a:lnTo>
                <a:lnTo>
                  <a:pt x="173775" y="155998"/>
                </a:lnTo>
                <a:lnTo>
                  <a:pt x="185168" y="167518"/>
                </a:lnTo>
                <a:lnTo>
                  <a:pt x="184827" y="168176"/>
                </a:lnTo>
                <a:lnTo>
                  <a:pt x="183607" y="168615"/>
                </a:lnTo>
                <a:lnTo>
                  <a:pt x="179606" y="169102"/>
                </a:lnTo>
                <a:lnTo>
                  <a:pt x="174520" y="169318"/>
                </a:lnTo>
                <a:lnTo>
                  <a:pt x="171775" y="168384"/>
                </a:lnTo>
                <a:lnTo>
                  <a:pt x="166080" y="164700"/>
                </a:lnTo>
                <a:lnTo>
                  <a:pt x="162178" y="162328"/>
                </a:lnTo>
                <a:lnTo>
                  <a:pt x="157595" y="159755"/>
                </a:lnTo>
                <a:lnTo>
                  <a:pt x="142473" y="15163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SMARTInkAnnotation278"/>
          <p:cNvSpPr/>
          <p:nvPr/>
        </p:nvSpPr>
        <p:spPr>
          <a:xfrm>
            <a:off x="6849070" y="1563385"/>
            <a:ext cx="178430" cy="160046"/>
          </a:xfrm>
          <a:custGeom>
            <a:avLst/>
            <a:gdLst/>
            <a:ahLst/>
            <a:cxnLst/>
            <a:rect l="0" t="0" r="0" b="0"/>
            <a:pathLst>
              <a:path w="178430" h="160046">
                <a:moveTo>
                  <a:pt x="0" y="160045"/>
                </a:moveTo>
                <a:lnTo>
                  <a:pt x="4740" y="160045"/>
                </a:lnTo>
                <a:lnTo>
                  <a:pt x="6137" y="159052"/>
                </a:lnTo>
                <a:lnTo>
                  <a:pt x="7068" y="157399"/>
                </a:lnTo>
                <a:lnTo>
                  <a:pt x="7688" y="155304"/>
                </a:lnTo>
                <a:lnTo>
                  <a:pt x="10087" y="153908"/>
                </a:lnTo>
                <a:lnTo>
                  <a:pt x="13669" y="152977"/>
                </a:lnTo>
                <a:lnTo>
                  <a:pt x="18043" y="152356"/>
                </a:lnTo>
                <a:lnTo>
                  <a:pt x="21951" y="149958"/>
                </a:lnTo>
                <a:lnTo>
                  <a:pt x="25548" y="146375"/>
                </a:lnTo>
                <a:lnTo>
                  <a:pt x="28938" y="142002"/>
                </a:lnTo>
                <a:lnTo>
                  <a:pt x="33183" y="137102"/>
                </a:lnTo>
                <a:lnTo>
                  <a:pt x="37997" y="131851"/>
                </a:lnTo>
                <a:lnTo>
                  <a:pt x="48638" y="120725"/>
                </a:lnTo>
                <a:lnTo>
                  <a:pt x="59981" y="109165"/>
                </a:lnTo>
                <a:lnTo>
                  <a:pt x="65785" y="102313"/>
                </a:lnTo>
                <a:lnTo>
                  <a:pt x="71637" y="94768"/>
                </a:lnTo>
                <a:lnTo>
                  <a:pt x="77523" y="86761"/>
                </a:lnTo>
                <a:lnTo>
                  <a:pt x="89355" y="69927"/>
                </a:lnTo>
                <a:lnTo>
                  <a:pt x="95289" y="61271"/>
                </a:lnTo>
                <a:lnTo>
                  <a:pt x="99245" y="53516"/>
                </a:lnTo>
                <a:lnTo>
                  <a:pt x="101882" y="46361"/>
                </a:lnTo>
                <a:lnTo>
                  <a:pt x="103640" y="39607"/>
                </a:lnTo>
                <a:lnTo>
                  <a:pt x="105804" y="33120"/>
                </a:lnTo>
                <a:lnTo>
                  <a:pt x="108239" y="26811"/>
                </a:lnTo>
                <a:lnTo>
                  <a:pt x="110855" y="20621"/>
                </a:lnTo>
                <a:lnTo>
                  <a:pt x="112599" y="15502"/>
                </a:lnTo>
                <a:lnTo>
                  <a:pt x="113761" y="11097"/>
                </a:lnTo>
                <a:lnTo>
                  <a:pt x="115950" y="0"/>
                </a:lnTo>
                <a:lnTo>
                  <a:pt x="116045" y="4255"/>
                </a:lnTo>
                <a:lnTo>
                  <a:pt x="117051" y="7568"/>
                </a:lnTo>
                <a:lnTo>
                  <a:pt x="118713" y="11760"/>
                </a:lnTo>
                <a:lnTo>
                  <a:pt x="120815" y="16540"/>
                </a:lnTo>
                <a:lnTo>
                  <a:pt x="123207" y="20719"/>
                </a:lnTo>
                <a:lnTo>
                  <a:pt x="125793" y="24496"/>
                </a:lnTo>
                <a:lnTo>
                  <a:pt x="128512" y="28007"/>
                </a:lnTo>
                <a:lnTo>
                  <a:pt x="131315" y="32332"/>
                </a:lnTo>
                <a:lnTo>
                  <a:pt x="134176" y="37200"/>
                </a:lnTo>
                <a:lnTo>
                  <a:pt x="137075" y="42429"/>
                </a:lnTo>
                <a:lnTo>
                  <a:pt x="140992" y="47900"/>
                </a:lnTo>
                <a:lnTo>
                  <a:pt x="145589" y="53532"/>
                </a:lnTo>
                <a:lnTo>
                  <a:pt x="154996" y="64088"/>
                </a:lnTo>
                <a:lnTo>
                  <a:pt x="162483" y="72087"/>
                </a:lnTo>
                <a:lnTo>
                  <a:pt x="172277" y="82169"/>
                </a:lnTo>
                <a:lnTo>
                  <a:pt x="174382" y="85307"/>
                </a:lnTo>
                <a:lnTo>
                  <a:pt x="175786" y="88392"/>
                </a:lnTo>
                <a:lnTo>
                  <a:pt x="176722" y="91440"/>
                </a:lnTo>
                <a:lnTo>
                  <a:pt x="177346" y="92480"/>
                </a:lnTo>
                <a:lnTo>
                  <a:pt x="177762" y="92181"/>
                </a:lnTo>
                <a:lnTo>
                  <a:pt x="178224" y="89203"/>
                </a:lnTo>
                <a:lnTo>
                  <a:pt x="178429" y="84573"/>
                </a:lnTo>
                <a:lnTo>
                  <a:pt x="177491" y="81949"/>
                </a:lnTo>
                <a:lnTo>
                  <a:pt x="175876" y="79207"/>
                </a:lnTo>
                <a:lnTo>
                  <a:pt x="173804" y="76387"/>
                </a:lnTo>
                <a:lnTo>
                  <a:pt x="171432" y="73515"/>
                </a:lnTo>
                <a:lnTo>
                  <a:pt x="168858" y="70608"/>
                </a:lnTo>
                <a:lnTo>
                  <a:pt x="163352" y="64733"/>
                </a:lnTo>
                <a:lnTo>
                  <a:pt x="151805" y="5288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2" name="SMARTInkAnnotation279"/>
          <p:cNvSpPr/>
          <p:nvPr/>
        </p:nvSpPr>
        <p:spPr>
          <a:xfrm>
            <a:off x="6938367" y="1526977"/>
            <a:ext cx="44650" cy="17492"/>
          </a:xfrm>
          <a:custGeom>
            <a:avLst/>
            <a:gdLst/>
            <a:ahLst/>
            <a:cxnLst/>
            <a:rect l="0" t="0" r="0" b="0"/>
            <a:pathLst>
              <a:path w="44650" h="17492">
                <a:moveTo>
                  <a:pt x="0" y="8929"/>
                </a:moveTo>
                <a:lnTo>
                  <a:pt x="4739" y="8929"/>
                </a:lnTo>
                <a:lnTo>
                  <a:pt x="7128" y="9921"/>
                </a:lnTo>
                <a:lnTo>
                  <a:pt x="9714" y="11575"/>
                </a:lnTo>
                <a:lnTo>
                  <a:pt x="12429" y="13670"/>
                </a:lnTo>
                <a:lnTo>
                  <a:pt x="15231" y="15066"/>
                </a:lnTo>
                <a:lnTo>
                  <a:pt x="18092" y="15997"/>
                </a:lnTo>
                <a:lnTo>
                  <a:pt x="25071" y="17491"/>
                </a:lnTo>
                <a:lnTo>
                  <a:pt x="27629" y="15629"/>
                </a:lnTo>
                <a:lnTo>
                  <a:pt x="31318" y="12404"/>
                </a:lnTo>
                <a:lnTo>
                  <a:pt x="44649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3" name="SMARTInkAnnotation280"/>
          <p:cNvSpPr/>
          <p:nvPr/>
        </p:nvSpPr>
        <p:spPr>
          <a:xfrm>
            <a:off x="7003280" y="1448929"/>
            <a:ext cx="139685" cy="156121"/>
          </a:xfrm>
          <a:custGeom>
            <a:avLst/>
            <a:gdLst/>
            <a:ahLst/>
            <a:cxnLst/>
            <a:rect l="0" t="0" r="0" b="0"/>
            <a:pathLst>
              <a:path w="139685" h="156121">
                <a:moveTo>
                  <a:pt x="24384" y="24469"/>
                </a:moveTo>
                <a:lnTo>
                  <a:pt x="24384" y="44587"/>
                </a:lnTo>
                <a:lnTo>
                  <a:pt x="25375" y="48795"/>
                </a:lnTo>
                <a:lnTo>
                  <a:pt x="27030" y="53585"/>
                </a:lnTo>
                <a:lnTo>
                  <a:pt x="29124" y="58763"/>
                </a:lnTo>
                <a:lnTo>
                  <a:pt x="34097" y="72453"/>
                </a:lnTo>
                <a:lnTo>
                  <a:pt x="36813" y="80271"/>
                </a:lnTo>
                <a:lnTo>
                  <a:pt x="39615" y="87467"/>
                </a:lnTo>
                <a:lnTo>
                  <a:pt x="42476" y="94249"/>
                </a:lnTo>
                <a:lnTo>
                  <a:pt x="45374" y="100755"/>
                </a:lnTo>
                <a:lnTo>
                  <a:pt x="49292" y="107076"/>
                </a:lnTo>
                <a:lnTo>
                  <a:pt x="53888" y="113275"/>
                </a:lnTo>
                <a:lnTo>
                  <a:pt x="58935" y="119392"/>
                </a:lnTo>
                <a:lnTo>
                  <a:pt x="64286" y="125454"/>
                </a:lnTo>
                <a:lnTo>
                  <a:pt x="75521" y="137482"/>
                </a:lnTo>
                <a:lnTo>
                  <a:pt x="81296" y="142475"/>
                </a:lnTo>
                <a:lnTo>
                  <a:pt x="87130" y="146796"/>
                </a:lnTo>
                <a:lnTo>
                  <a:pt x="93004" y="150669"/>
                </a:lnTo>
                <a:lnTo>
                  <a:pt x="99896" y="153251"/>
                </a:lnTo>
                <a:lnTo>
                  <a:pt x="107467" y="154972"/>
                </a:lnTo>
                <a:lnTo>
                  <a:pt x="115492" y="156120"/>
                </a:lnTo>
                <a:lnTo>
                  <a:pt x="121833" y="155892"/>
                </a:lnTo>
                <a:lnTo>
                  <a:pt x="127053" y="154749"/>
                </a:lnTo>
                <a:lnTo>
                  <a:pt x="131525" y="152994"/>
                </a:lnTo>
                <a:lnTo>
                  <a:pt x="134508" y="149840"/>
                </a:lnTo>
                <a:lnTo>
                  <a:pt x="136494" y="145753"/>
                </a:lnTo>
                <a:lnTo>
                  <a:pt x="137820" y="141044"/>
                </a:lnTo>
                <a:lnTo>
                  <a:pt x="138703" y="134928"/>
                </a:lnTo>
                <a:lnTo>
                  <a:pt x="139292" y="127874"/>
                </a:lnTo>
                <a:lnTo>
                  <a:pt x="139684" y="120195"/>
                </a:lnTo>
                <a:lnTo>
                  <a:pt x="138954" y="113091"/>
                </a:lnTo>
                <a:lnTo>
                  <a:pt x="137475" y="106371"/>
                </a:lnTo>
                <a:lnTo>
                  <a:pt x="135496" y="99906"/>
                </a:lnTo>
                <a:lnTo>
                  <a:pt x="132194" y="93612"/>
                </a:lnTo>
                <a:lnTo>
                  <a:pt x="128006" y="87432"/>
                </a:lnTo>
                <a:lnTo>
                  <a:pt x="123232" y="81327"/>
                </a:lnTo>
                <a:lnTo>
                  <a:pt x="118064" y="74281"/>
                </a:lnTo>
                <a:lnTo>
                  <a:pt x="107030" y="58514"/>
                </a:lnTo>
                <a:lnTo>
                  <a:pt x="100317" y="51135"/>
                </a:lnTo>
                <a:lnTo>
                  <a:pt x="92865" y="44231"/>
                </a:lnTo>
                <a:lnTo>
                  <a:pt x="84921" y="37643"/>
                </a:lnTo>
                <a:lnTo>
                  <a:pt x="77641" y="31268"/>
                </a:lnTo>
                <a:lnTo>
                  <a:pt x="70802" y="25033"/>
                </a:lnTo>
                <a:lnTo>
                  <a:pt x="64259" y="18892"/>
                </a:lnTo>
                <a:lnTo>
                  <a:pt x="56921" y="13806"/>
                </a:lnTo>
                <a:lnTo>
                  <a:pt x="49052" y="9423"/>
                </a:lnTo>
                <a:lnTo>
                  <a:pt x="40830" y="5509"/>
                </a:lnTo>
                <a:lnTo>
                  <a:pt x="33363" y="2899"/>
                </a:lnTo>
                <a:lnTo>
                  <a:pt x="26402" y="1160"/>
                </a:lnTo>
                <a:lnTo>
                  <a:pt x="19776" y="0"/>
                </a:lnTo>
                <a:lnTo>
                  <a:pt x="14367" y="219"/>
                </a:lnTo>
                <a:lnTo>
                  <a:pt x="9769" y="1357"/>
                </a:lnTo>
                <a:lnTo>
                  <a:pt x="5710" y="3108"/>
                </a:lnTo>
                <a:lnTo>
                  <a:pt x="3006" y="5268"/>
                </a:lnTo>
                <a:lnTo>
                  <a:pt x="1203" y="7700"/>
                </a:lnTo>
                <a:lnTo>
                  <a:pt x="0" y="10313"/>
                </a:lnTo>
                <a:lnTo>
                  <a:pt x="191" y="13047"/>
                </a:lnTo>
                <a:lnTo>
                  <a:pt x="1310" y="15863"/>
                </a:lnTo>
                <a:lnTo>
                  <a:pt x="5495" y="22769"/>
                </a:lnTo>
                <a:lnTo>
                  <a:pt x="6830" y="23336"/>
                </a:lnTo>
                <a:lnTo>
                  <a:pt x="10960" y="23966"/>
                </a:lnTo>
                <a:lnTo>
                  <a:pt x="13450" y="24134"/>
                </a:lnTo>
                <a:lnTo>
                  <a:pt x="16103" y="24245"/>
                </a:lnTo>
                <a:lnTo>
                  <a:pt x="18863" y="24320"/>
                </a:lnTo>
                <a:lnTo>
                  <a:pt x="21696" y="23378"/>
                </a:lnTo>
                <a:lnTo>
                  <a:pt x="24576" y="21757"/>
                </a:lnTo>
                <a:lnTo>
                  <a:pt x="33314" y="1554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4" name="SMARTInkAnnotation281"/>
          <p:cNvSpPr/>
          <p:nvPr/>
        </p:nvSpPr>
        <p:spPr>
          <a:xfrm>
            <a:off x="7099102" y="1314877"/>
            <a:ext cx="169128" cy="166885"/>
          </a:xfrm>
          <a:custGeom>
            <a:avLst/>
            <a:gdLst/>
            <a:ahLst/>
            <a:cxnLst/>
            <a:rect l="0" t="0" r="0" b="0"/>
            <a:pathLst>
              <a:path w="169128" h="166885">
                <a:moveTo>
                  <a:pt x="0" y="96014"/>
                </a:moveTo>
                <a:lnTo>
                  <a:pt x="0" y="88325"/>
                </a:lnTo>
                <a:lnTo>
                  <a:pt x="991" y="87911"/>
                </a:lnTo>
                <a:lnTo>
                  <a:pt x="4739" y="87452"/>
                </a:lnTo>
                <a:lnTo>
                  <a:pt x="7128" y="88321"/>
                </a:lnTo>
                <a:lnTo>
                  <a:pt x="9713" y="89893"/>
                </a:lnTo>
                <a:lnTo>
                  <a:pt x="12428" y="91933"/>
                </a:lnTo>
                <a:lnTo>
                  <a:pt x="16223" y="95278"/>
                </a:lnTo>
                <a:lnTo>
                  <a:pt x="25731" y="104286"/>
                </a:lnTo>
                <a:lnTo>
                  <a:pt x="30052" y="109466"/>
                </a:lnTo>
                <a:lnTo>
                  <a:pt x="33925" y="114904"/>
                </a:lnTo>
                <a:lnTo>
                  <a:pt x="37499" y="120513"/>
                </a:lnTo>
                <a:lnTo>
                  <a:pt x="41867" y="126237"/>
                </a:lnTo>
                <a:lnTo>
                  <a:pt x="46763" y="132038"/>
                </a:lnTo>
                <a:lnTo>
                  <a:pt x="56502" y="142782"/>
                </a:lnTo>
                <a:lnTo>
                  <a:pt x="64138" y="150865"/>
                </a:lnTo>
                <a:lnTo>
                  <a:pt x="79809" y="166884"/>
                </a:lnTo>
                <a:lnTo>
                  <a:pt x="72629" y="159713"/>
                </a:lnTo>
                <a:lnTo>
                  <a:pt x="71240" y="157331"/>
                </a:lnTo>
                <a:lnTo>
                  <a:pt x="67050" y="149393"/>
                </a:lnTo>
                <a:lnTo>
                  <a:pt x="50478" y="116571"/>
                </a:lnTo>
                <a:lnTo>
                  <a:pt x="47542" y="109718"/>
                </a:lnTo>
                <a:lnTo>
                  <a:pt x="44594" y="102174"/>
                </a:lnTo>
                <a:lnTo>
                  <a:pt x="41635" y="94167"/>
                </a:lnTo>
                <a:lnTo>
                  <a:pt x="39663" y="86845"/>
                </a:lnTo>
                <a:lnTo>
                  <a:pt x="38348" y="79980"/>
                </a:lnTo>
                <a:lnTo>
                  <a:pt x="37472" y="73418"/>
                </a:lnTo>
                <a:lnTo>
                  <a:pt x="36886" y="66067"/>
                </a:lnTo>
                <a:lnTo>
                  <a:pt x="36497" y="58190"/>
                </a:lnTo>
                <a:lnTo>
                  <a:pt x="36238" y="49962"/>
                </a:lnTo>
                <a:lnTo>
                  <a:pt x="37057" y="43484"/>
                </a:lnTo>
                <a:lnTo>
                  <a:pt x="38595" y="38174"/>
                </a:lnTo>
                <a:lnTo>
                  <a:pt x="40613" y="33641"/>
                </a:lnTo>
                <a:lnTo>
                  <a:pt x="45500" y="23313"/>
                </a:lnTo>
                <a:lnTo>
                  <a:pt x="48193" y="17781"/>
                </a:lnTo>
                <a:lnTo>
                  <a:pt x="50980" y="13101"/>
                </a:lnTo>
                <a:lnTo>
                  <a:pt x="53830" y="8988"/>
                </a:lnTo>
                <a:lnTo>
                  <a:pt x="56722" y="5255"/>
                </a:lnTo>
                <a:lnTo>
                  <a:pt x="60635" y="2765"/>
                </a:lnTo>
                <a:lnTo>
                  <a:pt x="65228" y="1106"/>
                </a:lnTo>
                <a:lnTo>
                  <a:pt x="70274" y="0"/>
                </a:lnTo>
                <a:lnTo>
                  <a:pt x="74631" y="254"/>
                </a:lnTo>
                <a:lnTo>
                  <a:pt x="78527" y="1416"/>
                </a:lnTo>
                <a:lnTo>
                  <a:pt x="131091" y="27616"/>
                </a:lnTo>
                <a:lnTo>
                  <a:pt x="136011" y="31563"/>
                </a:lnTo>
                <a:lnTo>
                  <a:pt x="140283" y="36179"/>
                </a:lnTo>
                <a:lnTo>
                  <a:pt x="144123" y="41241"/>
                </a:lnTo>
                <a:lnTo>
                  <a:pt x="147677" y="45608"/>
                </a:lnTo>
                <a:lnTo>
                  <a:pt x="151036" y="49511"/>
                </a:lnTo>
                <a:lnTo>
                  <a:pt x="154269" y="53106"/>
                </a:lnTo>
                <a:lnTo>
                  <a:pt x="157416" y="55502"/>
                </a:lnTo>
                <a:lnTo>
                  <a:pt x="160506" y="57100"/>
                </a:lnTo>
                <a:lnTo>
                  <a:pt x="163559" y="58165"/>
                </a:lnTo>
                <a:lnTo>
                  <a:pt x="165594" y="59867"/>
                </a:lnTo>
                <a:lnTo>
                  <a:pt x="166950" y="61994"/>
                </a:lnTo>
                <a:lnTo>
                  <a:pt x="168457" y="67003"/>
                </a:lnTo>
                <a:lnTo>
                  <a:pt x="168859" y="69728"/>
                </a:lnTo>
                <a:lnTo>
                  <a:pt x="169127" y="72537"/>
                </a:lnTo>
                <a:lnTo>
                  <a:pt x="168314" y="75401"/>
                </a:lnTo>
                <a:lnTo>
                  <a:pt x="166779" y="78303"/>
                </a:lnTo>
                <a:lnTo>
                  <a:pt x="160734" y="8708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SMARTInkAnnotation282"/>
          <p:cNvSpPr/>
          <p:nvPr/>
        </p:nvSpPr>
        <p:spPr>
          <a:xfrm>
            <a:off x="6871084" y="2107406"/>
            <a:ext cx="156581" cy="175788"/>
          </a:xfrm>
          <a:custGeom>
            <a:avLst/>
            <a:gdLst/>
            <a:ahLst/>
            <a:cxnLst/>
            <a:rect l="0" t="0" r="0" b="0"/>
            <a:pathLst>
              <a:path w="156581" h="175788">
                <a:moveTo>
                  <a:pt x="58354" y="0"/>
                </a:moveTo>
                <a:lnTo>
                  <a:pt x="45925" y="0"/>
                </a:lnTo>
                <a:lnTo>
                  <a:pt x="42130" y="992"/>
                </a:lnTo>
                <a:lnTo>
                  <a:pt x="37616" y="2646"/>
                </a:lnTo>
                <a:lnTo>
                  <a:pt x="32623" y="4741"/>
                </a:lnTo>
                <a:lnTo>
                  <a:pt x="28301" y="6137"/>
                </a:lnTo>
                <a:lnTo>
                  <a:pt x="24428" y="7068"/>
                </a:lnTo>
                <a:lnTo>
                  <a:pt x="20853" y="7689"/>
                </a:lnTo>
                <a:lnTo>
                  <a:pt x="17478" y="10087"/>
                </a:lnTo>
                <a:lnTo>
                  <a:pt x="14237" y="13670"/>
                </a:lnTo>
                <a:lnTo>
                  <a:pt x="11084" y="18043"/>
                </a:lnTo>
                <a:lnTo>
                  <a:pt x="8981" y="21951"/>
                </a:lnTo>
                <a:lnTo>
                  <a:pt x="7578" y="25548"/>
                </a:lnTo>
                <a:lnTo>
                  <a:pt x="6644" y="28938"/>
                </a:lnTo>
                <a:lnTo>
                  <a:pt x="2960" y="40643"/>
                </a:lnTo>
                <a:lnTo>
                  <a:pt x="589" y="47931"/>
                </a:lnTo>
                <a:lnTo>
                  <a:pt x="0" y="55767"/>
                </a:lnTo>
                <a:lnTo>
                  <a:pt x="600" y="63967"/>
                </a:lnTo>
                <a:lnTo>
                  <a:pt x="1992" y="72410"/>
                </a:lnTo>
                <a:lnTo>
                  <a:pt x="3912" y="81016"/>
                </a:lnTo>
                <a:lnTo>
                  <a:pt x="6184" y="89729"/>
                </a:lnTo>
                <a:lnTo>
                  <a:pt x="8691" y="98515"/>
                </a:lnTo>
                <a:lnTo>
                  <a:pt x="12347" y="107349"/>
                </a:lnTo>
                <a:lnTo>
                  <a:pt x="16768" y="116214"/>
                </a:lnTo>
                <a:lnTo>
                  <a:pt x="21701" y="125101"/>
                </a:lnTo>
                <a:lnTo>
                  <a:pt x="26972" y="134002"/>
                </a:lnTo>
                <a:lnTo>
                  <a:pt x="38123" y="151830"/>
                </a:lnTo>
                <a:lnTo>
                  <a:pt x="43874" y="158767"/>
                </a:lnTo>
                <a:lnTo>
                  <a:pt x="49693" y="164384"/>
                </a:lnTo>
                <a:lnTo>
                  <a:pt x="55557" y="169121"/>
                </a:lnTo>
                <a:lnTo>
                  <a:pt x="61450" y="172278"/>
                </a:lnTo>
                <a:lnTo>
                  <a:pt x="67362" y="174383"/>
                </a:lnTo>
                <a:lnTo>
                  <a:pt x="73290" y="175787"/>
                </a:lnTo>
                <a:lnTo>
                  <a:pt x="78233" y="175730"/>
                </a:lnTo>
                <a:lnTo>
                  <a:pt x="82520" y="174700"/>
                </a:lnTo>
                <a:lnTo>
                  <a:pt x="86371" y="173022"/>
                </a:lnTo>
                <a:lnTo>
                  <a:pt x="89931" y="170911"/>
                </a:lnTo>
                <a:lnTo>
                  <a:pt x="93295" y="168511"/>
                </a:lnTo>
                <a:lnTo>
                  <a:pt x="96531" y="165919"/>
                </a:lnTo>
                <a:lnTo>
                  <a:pt x="98688" y="161214"/>
                </a:lnTo>
                <a:lnTo>
                  <a:pt x="100126" y="155101"/>
                </a:lnTo>
                <a:lnTo>
                  <a:pt x="101085" y="148049"/>
                </a:lnTo>
                <a:lnTo>
                  <a:pt x="101724" y="140372"/>
                </a:lnTo>
                <a:lnTo>
                  <a:pt x="102149" y="132276"/>
                </a:lnTo>
                <a:lnTo>
                  <a:pt x="102435" y="123903"/>
                </a:lnTo>
                <a:lnTo>
                  <a:pt x="101631" y="115344"/>
                </a:lnTo>
                <a:lnTo>
                  <a:pt x="100104" y="106662"/>
                </a:lnTo>
                <a:lnTo>
                  <a:pt x="98093" y="97897"/>
                </a:lnTo>
                <a:lnTo>
                  <a:pt x="95761" y="89077"/>
                </a:lnTo>
                <a:lnTo>
                  <a:pt x="90523" y="71340"/>
                </a:lnTo>
                <a:lnTo>
                  <a:pt x="87738" y="63435"/>
                </a:lnTo>
                <a:lnTo>
                  <a:pt x="84888" y="56181"/>
                </a:lnTo>
                <a:lnTo>
                  <a:pt x="81997" y="49360"/>
                </a:lnTo>
                <a:lnTo>
                  <a:pt x="76138" y="36490"/>
                </a:lnTo>
                <a:lnTo>
                  <a:pt x="73185" y="30280"/>
                </a:lnTo>
                <a:lnTo>
                  <a:pt x="70226" y="25148"/>
                </a:lnTo>
                <a:lnTo>
                  <a:pt x="67261" y="20734"/>
                </a:lnTo>
                <a:lnTo>
                  <a:pt x="60113" y="11262"/>
                </a:lnTo>
                <a:lnTo>
                  <a:pt x="59136" y="7321"/>
                </a:lnTo>
                <a:lnTo>
                  <a:pt x="58874" y="4880"/>
                </a:lnTo>
                <a:lnTo>
                  <a:pt x="58701" y="4246"/>
                </a:lnTo>
                <a:lnTo>
                  <a:pt x="58399" y="8117"/>
                </a:lnTo>
                <a:lnTo>
                  <a:pt x="59377" y="10372"/>
                </a:lnTo>
                <a:lnTo>
                  <a:pt x="63107" y="18170"/>
                </a:lnTo>
                <a:lnTo>
                  <a:pt x="65492" y="22035"/>
                </a:lnTo>
                <a:lnTo>
                  <a:pt x="68074" y="25604"/>
                </a:lnTo>
                <a:lnTo>
                  <a:pt x="70786" y="28976"/>
                </a:lnTo>
                <a:lnTo>
                  <a:pt x="74580" y="33208"/>
                </a:lnTo>
                <a:lnTo>
                  <a:pt x="84086" y="43202"/>
                </a:lnTo>
                <a:lnTo>
                  <a:pt x="88407" y="49637"/>
                </a:lnTo>
                <a:lnTo>
                  <a:pt x="92279" y="56904"/>
                </a:lnTo>
                <a:lnTo>
                  <a:pt x="95854" y="64725"/>
                </a:lnTo>
                <a:lnTo>
                  <a:pt x="100221" y="70931"/>
                </a:lnTo>
                <a:lnTo>
                  <a:pt x="105117" y="76061"/>
                </a:lnTo>
                <a:lnTo>
                  <a:pt x="110364" y="80473"/>
                </a:lnTo>
                <a:lnTo>
                  <a:pt x="115848" y="84407"/>
                </a:lnTo>
                <a:lnTo>
                  <a:pt x="121488" y="88021"/>
                </a:lnTo>
                <a:lnTo>
                  <a:pt x="127232" y="91423"/>
                </a:lnTo>
                <a:lnTo>
                  <a:pt x="132054" y="92699"/>
                </a:lnTo>
                <a:lnTo>
                  <a:pt x="136260" y="92557"/>
                </a:lnTo>
                <a:lnTo>
                  <a:pt x="140056" y="91470"/>
                </a:lnTo>
                <a:lnTo>
                  <a:pt x="142589" y="89754"/>
                </a:lnTo>
                <a:lnTo>
                  <a:pt x="144275" y="87617"/>
                </a:lnTo>
                <a:lnTo>
                  <a:pt x="145400" y="85200"/>
                </a:lnTo>
                <a:lnTo>
                  <a:pt x="151724" y="72319"/>
                </a:lnTo>
                <a:lnTo>
                  <a:pt x="153343" y="66072"/>
                </a:lnTo>
                <a:lnTo>
                  <a:pt x="154422" y="58931"/>
                </a:lnTo>
                <a:lnTo>
                  <a:pt x="155141" y="51193"/>
                </a:lnTo>
                <a:lnTo>
                  <a:pt x="155621" y="44051"/>
                </a:lnTo>
                <a:lnTo>
                  <a:pt x="155941" y="37305"/>
                </a:lnTo>
                <a:lnTo>
                  <a:pt x="156580" y="1786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6" name="SMARTInkAnnotation283"/>
          <p:cNvSpPr/>
          <p:nvPr/>
        </p:nvSpPr>
        <p:spPr>
          <a:xfrm>
            <a:off x="7000875" y="1893094"/>
            <a:ext cx="107032" cy="240468"/>
          </a:xfrm>
          <a:custGeom>
            <a:avLst/>
            <a:gdLst/>
            <a:ahLst/>
            <a:cxnLst/>
            <a:rect l="0" t="0" r="0" b="0"/>
            <a:pathLst>
              <a:path w="107032" h="240468">
                <a:moveTo>
                  <a:pt x="0" y="151804"/>
                </a:moveTo>
                <a:lnTo>
                  <a:pt x="0" y="171922"/>
                </a:lnTo>
                <a:lnTo>
                  <a:pt x="991" y="176130"/>
                </a:lnTo>
                <a:lnTo>
                  <a:pt x="2646" y="180920"/>
                </a:lnTo>
                <a:lnTo>
                  <a:pt x="4739" y="186097"/>
                </a:lnTo>
                <a:lnTo>
                  <a:pt x="7128" y="190541"/>
                </a:lnTo>
                <a:lnTo>
                  <a:pt x="9713" y="194496"/>
                </a:lnTo>
                <a:lnTo>
                  <a:pt x="12429" y="198125"/>
                </a:lnTo>
                <a:lnTo>
                  <a:pt x="15231" y="201536"/>
                </a:lnTo>
                <a:lnTo>
                  <a:pt x="18092" y="204803"/>
                </a:lnTo>
                <a:lnTo>
                  <a:pt x="20990" y="207973"/>
                </a:lnTo>
                <a:lnTo>
                  <a:pt x="29504" y="216786"/>
                </a:lnTo>
                <a:lnTo>
                  <a:pt x="51450" y="238960"/>
                </a:lnTo>
                <a:lnTo>
                  <a:pt x="53152" y="239673"/>
                </a:lnTo>
                <a:lnTo>
                  <a:pt x="55278" y="240149"/>
                </a:lnTo>
                <a:lnTo>
                  <a:pt x="57689" y="240467"/>
                </a:lnTo>
                <a:lnTo>
                  <a:pt x="59294" y="239686"/>
                </a:lnTo>
                <a:lnTo>
                  <a:pt x="60365" y="238173"/>
                </a:lnTo>
                <a:lnTo>
                  <a:pt x="61079" y="236173"/>
                </a:lnTo>
                <a:lnTo>
                  <a:pt x="60564" y="233847"/>
                </a:lnTo>
                <a:lnTo>
                  <a:pt x="57345" y="228617"/>
                </a:lnTo>
                <a:lnTo>
                  <a:pt x="55097" y="224840"/>
                </a:lnTo>
                <a:lnTo>
                  <a:pt x="52605" y="220339"/>
                </a:lnTo>
                <a:lnTo>
                  <a:pt x="47192" y="210045"/>
                </a:lnTo>
                <a:lnTo>
                  <a:pt x="41480" y="198856"/>
                </a:lnTo>
                <a:lnTo>
                  <a:pt x="38567" y="192102"/>
                </a:lnTo>
                <a:lnTo>
                  <a:pt x="35634" y="184622"/>
                </a:lnTo>
                <a:lnTo>
                  <a:pt x="32686" y="176660"/>
                </a:lnTo>
                <a:lnTo>
                  <a:pt x="30719" y="168374"/>
                </a:lnTo>
                <a:lnTo>
                  <a:pt x="29410" y="159874"/>
                </a:lnTo>
                <a:lnTo>
                  <a:pt x="28536" y="151231"/>
                </a:lnTo>
                <a:lnTo>
                  <a:pt x="26961" y="143485"/>
                </a:lnTo>
                <a:lnTo>
                  <a:pt x="24919" y="136336"/>
                </a:lnTo>
                <a:lnTo>
                  <a:pt x="22566" y="129586"/>
                </a:lnTo>
                <a:lnTo>
                  <a:pt x="20997" y="122109"/>
                </a:lnTo>
                <a:lnTo>
                  <a:pt x="19951" y="114148"/>
                </a:lnTo>
                <a:lnTo>
                  <a:pt x="19254" y="105864"/>
                </a:lnTo>
                <a:lnTo>
                  <a:pt x="19781" y="99349"/>
                </a:lnTo>
                <a:lnTo>
                  <a:pt x="21125" y="94014"/>
                </a:lnTo>
                <a:lnTo>
                  <a:pt x="25671" y="83063"/>
                </a:lnTo>
                <a:lnTo>
                  <a:pt x="27035" y="83156"/>
                </a:lnTo>
                <a:lnTo>
                  <a:pt x="28938" y="84211"/>
                </a:lnTo>
                <a:lnTo>
                  <a:pt x="31198" y="85906"/>
                </a:lnTo>
                <a:lnTo>
                  <a:pt x="34689" y="88028"/>
                </a:lnTo>
                <a:lnTo>
                  <a:pt x="39001" y="90436"/>
                </a:lnTo>
                <a:lnTo>
                  <a:pt x="43859" y="93032"/>
                </a:lnTo>
                <a:lnTo>
                  <a:pt x="48092" y="96748"/>
                </a:lnTo>
                <a:lnTo>
                  <a:pt x="51905" y="101210"/>
                </a:lnTo>
                <a:lnTo>
                  <a:pt x="55439" y="106168"/>
                </a:lnTo>
                <a:lnTo>
                  <a:pt x="58788" y="110466"/>
                </a:lnTo>
                <a:lnTo>
                  <a:pt x="62012" y="114324"/>
                </a:lnTo>
                <a:lnTo>
                  <a:pt x="65153" y="117888"/>
                </a:lnTo>
                <a:lnTo>
                  <a:pt x="73936" y="127139"/>
                </a:lnTo>
                <a:lnTo>
                  <a:pt x="96086" y="149642"/>
                </a:lnTo>
                <a:lnTo>
                  <a:pt x="97792" y="150363"/>
                </a:lnTo>
                <a:lnTo>
                  <a:pt x="99921" y="150843"/>
                </a:lnTo>
                <a:lnTo>
                  <a:pt x="102333" y="151164"/>
                </a:lnTo>
                <a:lnTo>
                  <a:pt x="103941" y="150385"/>
                </a:lnTo>
                <a:lnTo>
                  <a:pt x="105012" y="148874"/>
                </a:lnTo>
                <a:lnTo>
                  <a:pt x="106204" y="144549"/>
                </a:lnTo>
                <a:lnTo>
                  <a:pt x="106732" y="139319"/>
                </a:lnTo>
                <a:lnTo>
                  <a:pt x="106873" y="135543"/>
                </a:lnTo>
                <a:lnTo>
                  <a:pt x="107031" y="126057"/>
                </a:lnTo>
                <a:lnTo>
                  <a:pt x="106080" y="118764"/>
                </a:lnTo>
                <a:lnTo>
                  <a:pt x="104455" y="109934"/>
                </a:lnTo>
                <a:lnTo>
                  <a:pt x="102378" y="100078"/>
                </a:lnTo>
                <a:lnTo>
                  <a:pt x="100995" y="87555"/>
                </a:lnTo>
                <a:lnTo>
                  <a:pt x="100072" y="73252"/>
                </a:lnTo>
                <a:lnTo>
                  <a:pt x="99457" y="57764"/>
                </a:lnTo>
                <a:lnTo>
                  <a:pt x="98054" y="44463"/>
                </a:lnTo>
                <a:lnTo>
                  <a:pt x="96127" y="32618"/>
                </a:lnTo>
                <a:lnTo>
                  <a:pt x="8929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SMARTInkAnnotation284"/>
          <p:cNvSpPr/>
          <p:nvPr/>
        </p:nvSpPr>
        <p:spPr>
          <a:xfrm>
            <a:off x="7054494" y="1804274"/>
            <a:ext cx="156204" cy="211386"/>
          </a:xfrm>
          <a:custGeom>
            <a:avLst/>
            <a:gdLst/>
            <a:ahLst/>
            <a:cxnLst/>
            <a:rect l="0" t="0" r="0" b="0"/>
            <a:pathLst>
              <a:path w="156204" h="211386">
                <a:moveTo>
                  <a:pt x="17819" y="17382"/>
                </a:moveTo>
                <a:lnTo>
                  <a:pt x="436" y="0"/>
                </a:lnTo>
                <a:lnTo>
                  <a:pt x="171" y="2381"/>
                </a:lnTo>
                <a:lnTo>
                  <a:pt x="54" y="7738"/>
                </a:lnTo>
                <a:lnTo>
                  <a:pt x="0" y="16734"/>
                </a:lnTo>
                <a:lnTo>
                  <a:pt x="978" y="21911"/>
                </a:lnTo>
                <a:lnTo>
                  <a:pt x="2623" y="27347"/>
                </a:lnTo>
                <a:lnTo>
                  <a:pt x="4712" y="32955"/>
                </a:lnTo>
                <a:lnTo>
                  <a:pt x="8089" y="39670"/>
                </a:lnTo>
                <a:lnTo>
                  <a:pt x="12323" y="47124"/>
                </a:lnTo>
                <a:lnTo>
                  <a:pt x="17132" y="55069"/>
                </a:lnTo>
                <a:lnTo>
                  <a:pt x="27766" y="71835"/>
                </a:lnTo>
                <a:lnTo>
                  <a:pt x="33380" y="80473"/>
                </a:lnTo>
                <a:lnTo>
                  <a:pt x="40099" y="90201"/>
                </a:lnTo>
                <a:lnTo>
                  <a:pt x="55501" y="111592"/>
                </a:lnTo>
                <a:lnTo>
                  <a:pt x="63777" y="121861"/>
                </a:lnTo>
                <a:lnTo>
                  <a:pt x="72270" y="131683"/>
                </a:lnTo>
                <a:lnTo>
                  <a:pt x="80908" y="141208"/>
                </a:lnTo>
                <a:lnTo>
                  <a:pt x="88652" y="150534"/>
                </a:lnTo>
                <a:lnTo>
                  <a:pt x="95798" y="159728"/>
                </a:lnTo>
                <a:lnTo>
                  <a:pt x="102547" y="168834"/>
                </a:lnTo>
                <a:lnTo>
                  <a:pt x="109031" y="176889"/>
                </a:lnTo>
                <a:lnTo>
                  <a:pt x="115337" y="184244"/>
                </a:lnTo>
                <a:lnTo>
                  <a:pt x="121526" y="191131"/>
                </a:lnTo>
                <a:lnTo>
                  <a:pt x="127637" y="196715"/>
                </a:lnTo>
                <a:lnTo>
                  <a:pt x="133694" y="201430"/>
                </a:lnTo>
                <a:lnTo>
                  <a:pt x="148194" y="211385"/>
                </a:lnTo>
                <a:lnTo>
                  <a:pt x="150376" y="211209"/>
                </a:lnTo>
                <a:lnTo>
                  <a:pt x="152823" y="210100"/>
                </a:lnTo>
                <a:lnTo>
                  <a:pt x="155447" y="208369"/>
                </a:lnTo>
                <a:lnTo>
                  <a:pt x="156203" y="205230"/>
                </a:lnTo>
                <a:lnTo>
                  <a:pt x="155716" y="201153"/>
                </a:lnTo>
                <a:lnTo>
                  <a:pt x="154398" y="196451"/>
                </a:lnTo>
                <a:lnTo>
                  <a:pt x="152527" y="192324"/>
                </a:lnTo>
                <a:lnTo>
                  <a:pt x="150289" y="188580"/>
                </a:lnTo>
                <a:lnTo>
                  <a:pt x="147804" y="185092"/>
                </a:lnTo>
                <a:lnTo>
                  <a:pt x="145155" y="179791"/>
                </a:lnTo>
                <a:lnTo>
                  <a:pt x="142397" y="173280"/>
                </a:lnTo>
                <a:lnTo>
                  <a:pt x="139565" y="165962"/>
                </a:lnTo>
                <a:lnTo>
                  <a:pt x="135694" y="160092"/>
                </a:lnTo>
                <a:lnTo>
                  <a:pt x="131129" y="155186"/>
                </a:lnTo>
                <a:lnTo>
                  <a:pt x="126100" y="150923"/>
                </a:lnTo>
                <a:lnTo>
                  <a:pt x="121756" y="146097"/>
                </a:lnTo>
                <a:lnTo>
                  <a:pt x="117868" y="140895"/>
                </a:lnTo>
                <a:lnTo>
                  <a:pt x="107115" y="12453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8" name="SMARTInkAnnotation285"/>
          <p:cNvSpPr/>
          <p:nvPr/>
        </p:nvSpPr>
        <p:spPr>
          <a:xfrm>
            <a:off x="7072313" y="1653953"/>
            <a:ext cx="435071" cy="357667"/>
          </a:xfrm>
          <a:custGeom>
            <a:avLst/>
            <a:gdLst/>
            <a:ahLst/>
            <a:cxnLst/>
            <a:rect l="0" t="0" r="0" b="0"/>
            <a:pathLst>
              <a:path w="435071" h="357667">
                <a:moveTo>
                  <a:pt x="0" y="319508"/>
                </a:moveTo>
                <a:lnTo>
                  <a:pt x="4739" y="324248"/>
                </a:lnTo>
                <a:lnTo>
                  <a:pt x="7128" y="324652"/>
                </a:lnTo>
                <a:lnTo>
                  <a:pt x="9713" y="323930"/>
                </a:lnTo>
                <a:lnTo>
                  <a:pt x="12428" y="322456"/>
                </a:lnTo>
                <a:lnTo>
                  <a:pt x="18091" y="315526"/>
                </a:lnTo>
                <a:lnTo>
                  <a:pt x="20990" y="310900"/>
                </a:lnTo>
                <a:lnTo>
                  <a:pt x="22922" y="304840"/>
                </a:lnTo>
                <a:lnTo>
                  <a:pt x="24212" y="297823"/>
                </a:lnTo>
                <a:lnTo>
                  <a:pt x="25070" y="290168"/>
                </a:lnTo>
                <a:lnTo>
                  <a:pt x="27628" y="282089"/>
                </a:lnTo>
                <a:lnTo>
                  <a:pt x="31317" y="273726"/>
                </a:lnTo>
                <a:lnTo>
                  <a:pt x="51496" y="234176"/>
                </a:lnTo>
                <a:lnTo>
                  <a:pt x="56158" y="223925"/>
                </a:lnTo>
                <a:lnTo>
                  <a:pt x="60259" y="214114"/>
                </a:lnTo>
                <a:lnTo>
                  <a:pt x="63985" y="204597"/>
                </a:lnTo>
                <a:lnTo>
                  <a:pt x="68453" y="195276"/>
                </a:lnTo>
                <a:lnTo>
                  <a:pt x="73417" y="186085"/>
                </a:lnTo>
                <a:lnTo>
                  <a:pt x="78710" y="176981"/>
                </a:lnTo>
                <a:lnTo>
                  <a:pt x="87236" y="161574"/>
                </a:lnTo>
                <a:lnTo>
                  <a:pt x="90899" y="154688"/>
                </a:lnTo>
                <a:lnTo>
                  <a:pt x="94970" y="144390"/>
                </a:lnTo>
                <a:lnTo>
                  <a:pt x="96779" y="136506"/>
                </a:lnTo>
                <a:lnTo>
                  <a:pt x="97940" y="126006"/>
                </a:lnTo>
                <a:lnTo>
                  <a:pt x="98209" y="123227"/>
                </a:lnTo>
                <a:lnTo>
                  <a:pt x="98225" y="131621"/>
                </a:lnTo>
                <a:lnTo>
                  <a:pt x="93485" y="131877"/>
                </a:lnTo>
                <a:lnTo>
                  <a:pt x="92089" y="132905"/>
                </a:lnTo>
                <a:lnTo>
                  <a:pt x="91158" y="134582"/>
                </a:lnTo>
                <a:lnTo>
                  <a:pt x="90537" y="136693"/>
                </a:lnTo>
                <a:lnTo>
                  <a:pt x="89848" y="144330"/>
                </a:lnTo>
                <a:lnTo>
                  <a:pt x="89664" y="149144"/>
                </a:lnTo>
                <a:lnTo>
                  <a:pt x="90534" y="155331"/>
                </a:lnTo>
                <a:lnTo>
                  <a:pt x="92106" y="162431"/>
                </a:lnTo>
                <a:lnTo>
                  <a:pt x="94146" y="170142"/>
                </a:lnTo>
                <a:lnTo>
                  <a:pt x="96498" y="178259"/>
                </a:lnTo>
                <a:lnTo>
                  <a:pt x="101757" y="195215"/>
                </a:lnTo>
                <a:lnTo>
                  <a:pt x="119111" y="248134"/>
                </a:lnTo>
                <a:lnTo>
                  <a:pt x="123063" y="256050"/>
                </a:lnTo>
                <a:lnTo>
                  <a:pt x="127682" y="263312"/>
                </a:lnTo>
                <a:lnTo>
                  <a:pt x="132746" y="270138"/>
                </a:lnTo>
                <a:lnTo>
                  <a:pt x="141019" y="277722"/>
                </a:lnTo>
                <a:lnTo>
                  <a:pt x="148003" y="281092"/>
                </a:lnTo>
                <a:lnTo>
                  <a:pt x="154414" y="282590"/>
                </a:lnTo>
                <a:lnTo>
                  <a:pt x="157513" y="281998"/>
                </a:lnTo>
                <a:lnTo>
                  <a:pt x="163602" y="278694"/>
                </a:lnTo>
                <a:lnTo>
                  <a:pt x="165622" y="274439"/>
                </a:lnTo>
                <a:lnTo>
                  <a:pt x="166969" y="268626"/>
                </a:lnTo>
                <a:lnTo>
                  <a:pt x="167868" y="261774"/>
                </a:lnTo>
                <a:lnTo>
                  <a:pt x="168466" y="254230"/>
                </a:lnTo>
                <a:lnTo>
                  <a:pt x="168865" y="246223"/>
                </a:lnTo>
                <a:lnTo>
                  <a:pt x="169131" y="237909"/>
                </a:lnTo>
                <a:lnTo>
                  <a:pt x="168316" y="230382"/>
                </a:lnTo>
                <a:lnTo>
                  <a:pt x="166781" y="223380"/>
                </a:lnTo>
                <a:lnTo>
                  <a:pt x="164765" y="216727"/>
                </a:lnTo>
                <a:lnTo>
                  <a:pt x="163421" y="209315"/>
                </a:lnTo>
                <a:lnTo>
                  <a:pt x="162525" y="201398"/>
                </a:lnTo>
                <a:lnTo>
                  <a:pt x="161928" y="193143"/>
                </a:lnTo>
                <a:lnTo>
                  <a:pt x="160538" y="185655"/>
                </a:lnTo>
                <a:lnTo>
                  <a:pt x="158619" y="178679"/>
                </a:lnTo>
                <a:lnTo>
                  <a:pt x="156347" y="172044"/>
                </a:lnTo>
                <a:lnTo>
                  <a:pt x="153840" y="165636"/>
                </a:lnTo>
                <a:lnTo>
                  <a:pt x="151177" y="159380"/>
                </a:lnTo>
                <a:lnTo>
                  <a:pt x="148410" y="153225"/>
                </a:lnTo>
                <a:lnTo>
                  <a:pt x="142689" y="143740"/>
                </a:lnTo>
                <a:lnTo>
                  <a:pt x="137831" y="136217"/>
                </a:lnTo>
                <a:lnTo>
                  <a:pt x="134104" y="126403"/>
                </a:lnTo>
                <a:lnTo>
                  <a:pt x="126409" y="115938"/>
                </a:lnTo>
                <a:lnTo>
                  <a:pt x="125944" y="116326"/>
                </a:lnTo>
                <a:lnTo>
                  <a:pt x="125428" y="119403"/>
                </a:lnTo>
                <a:lnTo>
                  <a:pt x="125138" y="126713"/>
                </a:lnTo>
                <a:lnTo>
                  <a:pt x="127716" y="134933"/>
                </a:lnTo>
                <a:lnTo>
                  <a:pt x="129792" y="139904"/>
                </a:lnTo>
                <a:lnTo>
                  <a:pt x="137391" y="150718"/>
                </a:lnTo>
                <a:lnTo>
                  <a:pt x="142195" y="156380"/>
                </a:lnTo>
                <a:lnTo>
                  <a:pt x="146391" y="162138"/>
                </a:lnTo>
                <a:lnTo>
                  <a:pt x="150179" y="167962"/>
                </a:lnTo>
                <a:lnTo>
                  <a:pt x="153697" y="173829"/>
                </a:lnTo>
                <a:lnTo>
                  <a:pt x="158027" y="179724"/>
                </a:lnTo>
                <a:lnTo>
                  <a:pt x="162899" y="185639"/>
                </a:lnTo>
                <a:lnTo>
                  <a:pt x="168130" y="191567"/>
                </a:lnTo>
                <a:lnTo>
                  <a:pt x="179235" y="203445"/>
                </a:lnTo>
                <a:lnTo>
                  <a:pt x="189793" y="213354"/>
                </a:lnTo>
                <a:lnTo>
                  <a:pt x="197792" y="217758"/>
                </a:lnTo>
                <a:lnTo>
                  <a:pt x="202307" y="217940"/>
                </a:lnTo>
                <a:lnTo>
                  <a:pt x="212614" y="215497"/>
                </a:lnTo>
                <a:lnTo>
                  <a:pt x="217149" y="212464"/>
                </a:lnTo>
                <a:lnTo>
                  <a:pt x="224833" y="203803"/>
                </a:lnTo>
                <a:lnTo>
                  <a:pt x="228272" y="191769"/>
                </a:lnTo>
                <a:lnTo>
                  <a:pt x="231556" y="174818"/>
                </a:lnTo>
                <a:lnTo>
                  <a:pt x="234738" y="154587"/>
                </a:lnTo>
                <a:lnTo>
                  <a:pt x="235866" y="137131"/>
                </a:lnTo>
                <a:lnTo>
                  <a:pt x="235627" y="121525"/>
                </a:lnTo>
                <a:lnTo>
                  <a:pt x="234476" y="107152"/>
                </a:lnTo>
                <a:lnTo>
                  <a:pt x="232715" y="94594"/>
                </a:lnTo>
                <a:lnTo>
                  <a:pt x="230549" y="83245"/>
                </a:lnTo>
                <a:lnTo>
                  <a:pt x="228114" y="72702"/>
                </a:lnTo>
                <a:lnTo>
                  <a:pt x="225497" y="62697"/>
                </a:lnTo>
                <a:lnTo>
                  <a:pt x="222761" y="53051"/>
                </a:lnTo>
                <a:lnTo>
                  <a:pt x="219944" y="43643"/>
                </a:lnTo>
                <a:lnTo>
                  <a:pt x="217075" y="35387"/>
                </a:lnTo>
                <a:lnTo>
                  <a:pt x="214170" y="27899"/>
                </a:lnTo>
                <a:lnTo>
                  <a:pt x="211241" y="20922"/>
                </a:lnTo>
                <a:lnTo>
                  <a:pt x="208295" y="16271"/>
                </a:lnTo>
                <a:lnTo>
                  <a:pt x="205340" y="13170"/>
                </a:lnTo>
                <a:lnTo>
                  <a:pt x="198208" y="8194"/>
                </a:lnTo>
                <a:lnTo>
                  <a:pt x="194587" y="7513"/>
                </a:lnTo>
                <a:lnTo>
                  <a:pt x="192233" y="7332"/>
                </a:lnTo>
                <a:lnTo>
                  <a:pt x="190662" y="9195"/>
                </a:lnTo>
                <a:lnTo>
                  <a:pt x="188918" y="16557"/>
                </a:lnTo>
                <a:lnTo>
                  <a:pt x="188144" y="26444"/>
                </a:lnTo>
                <a:lnTo>
                  <a:pt x="187936" y="31859"/>
                </a:lnTo>
                <a:lnTo>
                  <a:pt x="188790" y="37453"/>
                </a:lnTo>
                <a:lnTo>
                  <a:pt x="190353" y="43166"/>
                </a:lnTo>
                <a:lnTo>
                  <a:pt x="199988" y="71335"/>
                </a:lnTo>
                <a:lnTo>
                  <a:pt x="202779" y="78653"/>
                </a:lnTo>
                <a:lnTo>
                  <a:pt x="205631" y="85516"/>
                </a:lnTo>
                <a:lnTo>
                  <a:pt x="208525" y="92076"/>
                </a:lnTo>
                <a:lnTo>
                  <a:pt x="214386" y="104656"/>
                </a:lnTo>
                <a:lnTo>
                  <a:pt x="226232" y="128901"/>
                </a:lnTo>
                <a:lnTo>
                  <a:pt x="230197" y="132906"/>
                </a:lnTo>
                <a:lnTo>
                  <a:pt x="234824" y="135575"/>
                </a:lnTo>
                <a:lnTo>
                  <a:pt x="239893" y="137355"/>
                </a:lnTo>
                <a:lnTo>
                  <a:pt x="243271" y="139533"/>
                </a:lnTo>
                <a:lnTo>
                  <a:pt x="245525" y="141978"/>
                </a:lnTo>
                <a:lnTo>
                  <a:pt x="247027" y="144600"/>
                </a:lnTo>
                <a:lnTo>
                  <a:pt x="249020" y="145356"/>
                </a:lnTo>
                <a:lnTo>
                  <a:pt x="251342" y="144867"/>
                </a:lnTo>
                <a:lnTo>
                  <a:pt x="253882" y="143550"/>
                </a:lnTo>
                <a:lnTo>
                  <a:pt x="255575" y="140687"/>
                </a:lnTo>
                <a:lnTo>
                  <a:pt x="257456" y="132214"/>
                </a:lnTo>
                <a:lnTo>
                  <a:pt x="258291" y="121834"/>
                </a:lnTo>
                <a:lnTo>
                  <a:pt x="258515" y="116288"/>
                </a:lnTo>
                <a:lnTo>
                  <a:pt x="258763" y="104834"/>
                </a:lnTo>
                <a:lnTo>
                  <a:pt x="258829" y="99001"/>
                </a:lnTo>
                <a:lnTo>
                  <a:pt x="257881" y="92136"/>
                </a:lnTo>
                <a:lnTo>
                  <a:pt x="256255" y="84583"/>
                </a:lnTo>
                <a:lnTo>
                  <a:pt x="254181" y="76571"/>
                </a:lnTo>
                <a:lnTo>
                  <a:pt x="250813" y="68253"/>
                </a:lnTo>
                <a:lnTo>
                  <a:pt x="246584" y="59731"/>
                </a:lnTo>
                <a:lnTo>
                  <a:pt x="237585" y="43317"/>
                </a:lnTo>
                <a:lnTo>
                  <a:pt x="230278" y="29408"/>
                </a:lnTo>
                <a:lnTo>
                  <a:pt x="223723" y="19257"/>
                </a:lnTo>
                <a:lnTo>
                  <a:pt x="217503" y="11438"/>
                </a:lnTo>
                <a:lnTo>
                  <a:pt x="208071" y="980"/>
                </a:lnTo>
                <a:lnTo>
                  <a:pt x="207174" y="0"/>
                </a:lnTo>
                <a:lnTo>
                  <a:pt x="206577" y="338"/>
                </a:lnTo>
                <a:lnTo>
                  <a:pt x="206178" y="1556"/>
                </a:lnTo>
                <a:lnTo>
                  <a:pt x="205913" y="3361"/>
                </a:lnTo>
                <a:lnTo>
                  <a:pt x="206729" y="5556"/>
                </a:lnTo>
                <a:lnTo>
                  <a:pt x="210280" y="10640"/>
                </a:lnTo>
                <a:lnTo>
                  <a:pt x="217812" y="18853"/>
                </a:lnTo>
                <a:lnTo>
                  <a:pt x="235854" y="37279"/>
                </a:lnTo>
                <a:lnTo>
                  <a:pt x="291947" y="93524"/>
                </a:lnTo>
                <a:lnTo>
                  <a:pt x="302779" y="103367"/>
                </a:lnTo>
                <a:lnTo>
                  <a:pt x="313971" y="112907"/>
                </a:lnTo>
                <a:lnTo>
                  <a:pt x="325399" y="122242"/>
                </a:lnTo>
                <a:lnTo>
                  <a:pt x="336987" y="132435"/>
                </a:lnTo>
                <a:lnTo>
                  <a:pt x="348681" y="143199"/>
                </a:lnTo>
                <a:lnTo>
                  <a:pt x="381456" y="174664"/>
                </a:lnTo>
                <a:lnTo>
                  <a:pt x="391225" y="184250"/>
                </a:lnTo>
                <a:lnTo>
                  <a:pt x="399723" y="194609"/>
                </a:lnTo>
                <a:lnTo>
                  <a:pt x="407372" y="205484"/>
                </a:lnTo>
                <a:lnTo>
                  <a:pt x="414457" y="216703"/>
                </a:lnTo>
                <a:lnTo>
                  <a:pt x="420172" y="228151"/>
                </a:lnTo>
                <a:lnTo>
                  <a:pt x="424974" y="239752"/>
                </a:lnTo>
                <a:lnTo>
                  <a:pt x="429167" y="251455"/>
                </a:lnTo>
                <a:lnTo>
                  <a:pt x="431963" y="262233"/>
                </a:lnTo>
                <a:lnTo>
                  <a:pt x="433827" y="272395"/>
                </a:lnTo>
                <a:lnTo>
                  <a:pt x="435070" y="282146"/>
                </a:lnTo>
                <a:lnTo>
                  <a:pt x="433913" y="292615"/>
                </a:lnTo>
                <a:lnTo>
                  <a:pt x="431158" y="303564"/>
                </a:lnTo>
                <a:lnTo>
                  <a:pt x="427337" y="314832"/>
                </a:lnTo>
                <a:lnTo>
                  <a:pt x="422805" y="324328"/>
                </a:lnTo>
                <a:lnTo>
                  <a:pt x="417800" y="332643"/>
                </a:lnTo>
                <a:lnTo>
                  <a:pt x="412478" y="340171"/>
                </a:lnTo>
                <a:lnTo>
                  <a:pt x="401275" y="351181"/>
                </a:lnTo>
                <a:lnTo>
                  <a:pt x="395509" y="355506"/>
                </a:lnTo>
                <a:lnTo>
                  <a:pt x="388687" y="357397"/>
                </a:lnTo>
                <a:lnTo>
                  <a:pt x="381165" y="357666"/>
                </a:lnTo>
                <a:lnTo>
                  <a:pt x="373171" y="356853"/>
                </a:lnTo>
                <a:lnTo>
                  <a:pt x="363875" y="355319"/>
                </a:lnTo>
                <a:lnTo>
                  <a:pt x="353708" y="353304"/>
                </a:lnTo>
                <a:lnTo>
                  <a:pt x="342961" y="350968"/>
                </a:lnTo>
                <a:lnTo>
                  <a:pt x="332820" y="346434"/>
                </a:lnTo>
                <a:lnTo>
                  <a:pt x="323084" y="340435"/>
                </a:lnTo>
                <a:lnTo>
                  <a:pt x="313616" y="333459"/>
                </a:lnTo>
                <a:lnTo>
                  <a:pt x="304327" y="324840"/>
                </a:lnTo>
                <a:lnTo>
                  <a:pt x="295157" y="315125"/>
                </a:lnTo>
                <a:lnTo>
                  <a:pt x="286068" y="304680"/>
                </a:lnTo>
                <a:lnTo>
                  <a:pt x="279017" y="293747"/>
                </a:lnTo>
                <a:lnTo>
                  <a:pt x="273324" y="282490"/>
                </a:lnTo>
                <a:lnTo>
                  <a:pt x="268536" y="271017"/>
                </a:lnTo>
                <a:lnTo>
                  <a:pt x="263360" y="260392"/>
                </a:lnTo>
                <a:lnTo>
                  <a:pt x="257926" y="250332"/>
                </a:lnTo>
                <a:lnTo>
                  <a:pt x="241101" y="22128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SMARTInkAnnotation286"/>
          <p:cNvSpPr/>
          <p:nvPr/>
        </p:nvSpPr>
        <p:spPr>
          <a:xfrm>
            <a:off x="7327910" y="1538226"/>
            <a:ext cx="106365" cy="122024"/>
          </a:xfrm>
          <a:custGeom>
            <a:avLst/>
            <a:gdLst/>
            <a:ahLst/>
            <a:cxnLst/>
            <a:rect l="0" t="0" r="0" b="0"/>
            <a:pathLst>
              <a:path w="106365" h="122024">
                <a:moveTo>
                  <a:pt x="39082" y="42329"/>
                </a:moveTo>
                <a:lnTo>
                  <a:pt x="31393" y="42329"/>
                </a:lnTo>
                <a:lnTo>
                  <a:pt x="30980" y="43321"/>
                </a:lnTo>
                <a:lnTo>
                  <a:pt x="30520" y="47069"/>
                </a:lnTo>
                <a:lnTo>
                  <a:pt x="31390" y="49458"/>
                </a:lnTo>
                <a:lnTo>
                  <a:pt x="32962" y="52042"/>
                </a:lnTo>
                <a:lnTo>
                  <a:pt x="35002" y="54757"/>
                </a:lnTo>
                <a:lnTo>
                  <a:pt x="37354" y="58552"/>
                </a:lnTo>
                <a:lnTo>
                  <a:pt x="39914" y="63066"/>
                </a:lnTo>
                <a:lnTo>
                  <a:pt x="45405" y="73373"/>
                </a:lnTo>
                <a:lnTo>
                  <a:pt x="59967" y="102028"/>
                </a:lnTo>
                <a:lnTo>
                  <a:pt x="63919" y="106933"/>
                </a:lnTo>
                <a:lnTo>
                  <a:pt x="68539" y="111195"/>
                </a:lnTo>
                <a:lnTo>
                  <a:pt x="73603" y="115029"/>
                </a:lnTo>
                <a:lnTo>
                  <a:pt x="77971" y="117585"/>
                </a:lnTo>
                <a:lnTo>
                  <a:pt x="81875" y="119288"/>
                </a:lnTo>
                <a:lnTo>
                  <a:pt x="85470" y="120424"/>
                </a:lnTo>
                <a:lnTo>
                  <a:pt x="88859" y="121181"/>
                </a:lnTo>
                <a:lnTo>
                  <a:pt x="92111" y="121686"/>
                </a:lnTo>
                <a:lnTo>
                  <a:pt x="95270" y="122023"/>
                </a:lnTo>
                <a:lnTo>
                  <a:pt x="97377" y="121255"/>
                </a:lnTo>
                <a:lnTo>
                  <a:pt x="98781" y="119751"/>
                </a:lnTo>
                <a:lnTo>
                  <a:pt x="99716" y="117756"/>
                </a:lnTo>
                <a:lnTo>
                  <a:pt x="101333" y="113450"/>
                </a:lnTo>
                <a:lnTo>
                  <a:pt x="105775" y="100727"/>
                </a:lnTo>
                <a:lnTo>
                  <a:pt x="106364" y="94159"/>
                </a:lnTo>
                <a:lnTo>
                  <a:pt x="105765" y="87796"/>
                </a:lnTo>
                <a:lnTo>
                  <a:pt x="104374" y="81570"/>
                </a:lnTo>
                <a:lnTo>
                  <a:pt x="102454" y="74443"/>
                </a:lnTo>
                <a:lnTo>
                  <a:pt x="97674" y="58586"/>
                </a:lnTo>
                <a:lnTo>
                  <a:pt x="95010" y="51182"/>
                </a:lnTo>
                <a:lnTo>
                  <a:pt x="92243" y="44263"/>
                </a:lnTo>
                <a:lnTo>
                  <a:pt x="89405" y="37665"/>
                </a:lnTo>
                <a:lnTo>
                  <a:pt x="84538" y="31282"/>
                </a:lnTo>
                <a:lnTo>
                  <a:pt x="78315" y="25042"/>
                </a:lnTo>
                <a:lnTo>
                  <a:pt x="71190" y="18898"/>
                </a:lnTo>
                <a:lnTo>
                  <a:pt x="64457" y="13810"/>
                </a:lnTo>
                <a:lnTo>
                  <a:pt x="57983" y="9425"/>
                </a:lnTo>
                <a:lnTo>
                  <a:pt x="51682" y="5510"/>
                </a:lnTo>
                <a:lnTo>
                  <a:pt x="44506" y="2900"/>
                </a:lnTo>
                <a:lnTo>
                  <a:pt x="36744" y="1160"/>
                </a:lnTo>
                <a:lnTo>
                  <a:pt x="28594" y="0"/>
                </a:lnTo>
                <a:lnTo>
                  <a:pt x="22168" y="219"/>
                </a:lnTo>
                <a:lnTo>
                  <a:pt x="16891" y="1357"/>
                </a:lnTo>
                <a:lnTo>
                  <a:pt x="12381" y="3108"/>
                </a:lnTo>
                <a:lnTo>
                  <a:pt x="8384" y="6260"/>
                </a:lnTo>
                <a:lnTo>
                  <a:pt x="4725" y="10345"/>
                </a:lnTo>
                <a:lnTo>
                  <a:pt x="1295" y="15053"/>
                </a:lnTo>
                <a:lnTo>
                  <a:pt x="0" y="20176"/>
                </a:lnTo>
                <a:lnTo>
                  <a:pt x="129" y="25576"/>
                </a:lnTo>
                <a:lnTo>
                  <a:pt x="1207" y="31160"/>
                </a:lnTo>
                <a:lnTo>
                  <a:pt x="1926" y="35875"/>
                </a:lnTo>
                <a:lnTo>
                  <a:pt x="2405" y="40011"/>
                </a:lnTo>
                <a:lnTo>
                  <a:pt x="2724" y="43760"/>
                </a:lnTo>
                <a:lnTo>
                  <a:pt x="3929" y="47252"/>
                </a:lnTo>
                <a:lnTo>
                  <a:pt x="5725" y="50571"/>
                </a:lnTo>
                <a:lnTo>
                  <a:pt x="7914" y="53777"/>
                </a:lnTo>
                <a:lnTo>
                  <a:pt x="10366" y="55914"/>
                </a:lnTo>
                <a:lnTo>
                  <a:pt x="12992" y="57339"/>
                </a:lnTo>
                <a:lnTo>
                  <a:pt x="21223" y="6018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0" name="SMARTInkAnnotation287"/>
          <p:cNvSpPr/>
          <p:nvPr/>
        </p:nvSpPr>
        <p:spPr>
          <a:xfrm>
            <a:off x="7420570" y="1419820"/>
            <a:ext cx="120875" cy="158929"/>
          </a:xfrm>
          <a:custGeom>
            <a:avLst/>
            <a:gdLst/>
            <a:ahLst/>
            <a:cxnLst/>
            <a:rect l="0" t="0" r="0" b="0"/>
            <a:pathLst>
              <a:path w="120875" h="158929">
                <a:moveTo>
                  <a:pt x="0" y="62508"/>
                </a:moveTo>
                <a:lnTo>
                  <a:pt x="0" y="79677"/>
                </a:lnTo>
                <a:lnTo>
                  <a:pt x="1985" y="83876"/>
                </a:lnTo>
                <a:lnTo>
                  <a:pt x="5292" y="87668"/>
                </a:lnTo>
                <a:lnTo>
                  <a:pt x="9481" y="91187"/>
                </a:lnTo>
                <a:lnTo>
                  <a:pt x="13266" y="95518"/>
                </a:lnTo>
                <a:lnTo>
                  <a:pt x="16781" y="100390"/>
                </a:lnTo>
                <a:lnTo>
                  <a:pt x="20118" y="105622"/>
                </a:lnTo>
                <a:lnTo>
                  <a:pt x="24326" y="111095"/>
                </a:lnTo>
                <a:lnTo>
                  <a:pt x="29116" y="116727"/>
                </a:lnTo>
                <a:lnTo>
                  <a:pt x="34294" y="122467"/>
                </a:lnTo>
                <a:lnTo>
                  <a:pt x="39729" y="127285"/>
                </a:lnTo>
                <a:lnTo>
                  <a:pt x="45338" y="131490"/>
                </a:lnTo>
                <a:lnTo>
                  <a:pt x="51061" y="135285"/>
                </a:lnTo>
                <a:lnTo>
                  <a:pt x="56862" y="138807"/>
                </a:lnTo>
                <a:lnTo>
                  <a:pt x="62713" y="142148"/>
                </a:lnTo>
                <a:lnTo>
                  <a:pt x="68597" y="145367"/>
                </a:lnTo>
                <a:lnTo>
                  <a:pt x="73513" y="148505"/>
                </a:lnTo>
                <a:lnTo>
                  <a:pt x="77782" y="151590"/>
                </a:lnTo>
                <a:lnTo>
                  <a:pt x="87022" y="158928"/>
                </a:lnTo>
                <a:lnTo>
                  <a:pt x="86789" y="158538"/>
                </a:lnTo>
                <a:lnTo>
                  <a:pt x="83883" y="155459"/>
                </a:lnTo>
                <a:lnTo>
                  <a:pt x="63507" y="134957"/>
                </a:lnTo>
                <a:lnTo>
                  <a:pt x="59205" y="129659"/>
                </a:lnTo>
                <a:lnTo>
                  <a:pt x="55345" y="124142"/>
                </a:lnTo>
                <a:lnTo>
                  <a:pt x="51779" y="118480"/>
                </a:lnTo>
                <a:lnTo>
                  <a:pt x="47418" y="112721"/>
                </a:lnTo>
                <a:lnTo>
                  <a:pt x="42526" y="106898"/>
                </a:lnTo>
                <a:lnTo>
                  <a:pt x="37281" y="101031"/>
                </a:lnTo>
                <a:lnTo>
                  <a:pt x="32791" y="95135"/>
                </a:lnTo>
                <a:lnTo>
                  <a:pt x="28806" y="89220"/>
                </a:lnTo>
                <a:lnTo>
                  <a:pt x="25157" y="83293"/>
                </a:lnTo>
                <a:lnTo>
                  <a:pt x="22725" y="77357"/>
                </a:lnTo>
                <a:lnTo>
                  <a:pt x="21104" y="71415"/>
                </a:lnTo>
                <a:lnTo>
                  <a:pt x="20022" y="65470"/>
                </a:lnTo>
                <a:lnTo>
                  <a:pt x="18308" y="59521"/>
                </a:lnTo>
                <a:lnTo>
                  <a:pt x="16175" y="53572"/>
                </a:lnTo>
                <a:lnTo>
                  <a:pt x="13760" y="47621"/>
                </a:lnTo>
                <a:lnTo>
                  <a:pt x="12150" y="42661"/>
                </a:lnTo>
                <a:lnTo>
                  <a:pt x="11077" y="38363"/>
                </a:lnTo>
                <a:lnTo>
                  <a:pt x="10362" y="34505"/>
                </a:lnTo>
                <a:lnTo>
                  <a:pt x="10876" y="31933"/>
                </a:lnTo>
                <a:lnTo>
                  <a:pt x="12212" y="30219"/>
                </a:lnTo>
                <a:lnTo>
                  <a:pt x="14095" y="29075"/>
                </a:lnTo>
                <a:lnTo>
                  <a:pt x="16342" y="28313"/>
                </a:lnTo>
                <a:lnTo>
                  <a:pt x="18832" y="27805"/>
                </a:lnTo>
                <a:lnTo>
                  <a:pt x="21485" y="27467"/>
                </a:lnTo>
                <a:lnTo>
                  <a:pt x="25237" y="28233"/>
                </a:lnTo>
                <a:lnTo>
                  <a:pt x="29723" y="29736"/>
                </a:lnTo>
                <a:lnTo>
                  <a:pt x="34698" y="31731"/>
                </a:lnTo>
                <a:lnTo>
                  <a:pt x="39006" y="35044"/>
                </a:lnTo>
                <a:lnTo>
                  <a:pt x="42872" y="39238"/>
                </a:lnTo>
                <a:lnTo>
                  <a:pt x="46440" y="44018"/>
                </a:lnTo>
                <a:lnTo>
                  <a:pt x="50804" y="48197"/>
                </a:lnTo>
                <a:lnTo>
                  <a:pt x="55698" y="51975"/>
                </a:lnTo>
                <a:lnTo>
                  <a:pt x="60945" y="55486"/>
                </a:lnTo>
                <a:lnTo>
                  <a:pt x="66426" y="58819"/>
                </a:lnTo>
                <a:lnTo>
                  <a:pt x="72065" y="62033"/>
                </a:lnTo>
                <a:lnTo>
                  <a:pt x="77810" y="65168"/>
                </a:lnTo>
                <a:lnTo>
                  <a:pt x="82631" y="68250"/>
                </a:lnTo>
                <a:lnTo>
                  <a:pt x="86837" y="71297"/>
                </a:lnTo>
                <a:lnTo>
                  <a:pt x="90634" y="74321"/>
                </a:lnTo>
                <a:lnTo>
                  <a:pt x="94157" y="77328"/>
                </a:lnTo>
                <a:lnTo>
                  <a:pt x="97497" y="80326"/>
                </a:lnTo>
                <a:lnTo>
                  <a:pt x="100717" y="83316"/>
                </a:lnTo>
                <a:lnTo>
                  <a:pt x="103856" y="85310"/>
                </a:lnTo>
                <a:lnTo>
                  <a:pt x="106941" y="86639"/>
                </a:lnTo>
                <a:lnTo>
                  <a:pt x="109988" y="87525"/>
                </a:lnTo>
                <a:lnTo>
                  <a:pt x="112021" y="87124"/>
                </a:lnTo>
                <a:lnTo>
                  <a:pt x="113376" y="85864"/>
                </a:lnTo>
                <a:lnTo>
                  <a:pt x="114280" y="84032"/>
                </a:lnTo>
                <a:lnTo>
                  <a:pt x="117929" y="79350"/>
                </a:lnTo>
                <a:lnTo>
                  <a:pt x="120291" y="76713"/>
                </a:lnTo>
                <a:lnTo>
                  <a:pt x="120874" y="73962"/>
                </a:lnTo>
                <a:lnTo>
                  <a:pt x="120270" y="71136"/>
                </a:lnTo>
                <a:lnTo>
                  <a:pt x="118875" y="68260"/>
                </a:lnTo>
                <a:lnTo>
                  <a:pt x="117946" y="63366"/>
                </a:lnTo>
                <a:lnTo>
                  <a:pt x="117326" y="57127"/>
                </a:lnTo>
                <a:lnTo>
                  <a:pt x="116913" y="49991"/>
                </a:lnTo>
                <a:lnTo>
                  <a:pt x="116453" y="36770"/>
                </a:lnTo>
                <a:lnTo>
                  <a:pt x="116330" y="30467"/>
                </a:lnTo>
                <a:lnTo>
                  <a:pt x="115257" y="24280"/>
                </a:lnTo>
                <a:lnTo>
                  <a:pt x="113549" y="18171"/>
                </a:lnTo>
                <a:lnTo>
                  <a:pt x="10715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SMARTInkAnnotation288"/>
          <p:cNvSpPr/>
          <p:nvPr/>
        </p:nvSpPr>
        <p:spPr>
          <a:xfrm>
            <a:off x="7518797" y="1321594"/>
            <a:ext cx="105380" cy="133790"/>
          </a:xfrm>
          <a:custGeom>
            <a:avLst/>
            <a:gdLst/>
            <a:ahLst/>
            <a:cxnLst/>
            <a:rect l="0" t="0" r="0" b="0"/>
            <a:pathLst>
              <a:path w="105380" h="133790">
                <a:moveTo>
                  <a:pt x="0" y="0"/>
                </a:moveTo>
                <a:lnTo>
                  <a:pt x="0" y="32546"/>
                </a:lnTo>
                <a:lnTo>
                  <a:pt x="991" y="38564"/>
                </a:lnTo>
                <a:lnTo>
                  <a:pt x="2645" y="44561"/>
                </a:lnTo>
                <a:lnTo>
                  <a:pt x="4739" y="50543"/>
                </a:lnTo>
                <a:lnTo>
                  <a:pt x="8121" y="56516"/>
                </a:lnTo>
                <a:lnTo>
                  <a:pt x="12358" y="62482"/>
                </a:lnTo>
                <a:lnTo>
                  <a:pt x="17169" y="68443"/>
                </a:lnTo>
                <a:lnTo>
                  <a:pt x="21368" y="74402"/>
                </a:lnTo>
                <a:lnTo>
                  <a:pt x="25160" y="80359"/>
                </a:lnTo>
                <a:lnTo>
                  <a:pt x="28679" y="86315"/>
                </a:lnTo>
                <a:lnTo>
                  <a:pt x="33010" y="91278"/>
                </a:lnTo>
                <a:lnTo>
                  <a:pt x="37881" y="95578"/>
                </a:lnTo>
                <a:lnTo>
                  <a:pt x="43114" y="99437"/>
                </a:lnTo>
                <a:lnTo>
                  <a:pt x="48586" y="103002"/>
                </a:lnTo>
                <a:lnTo>
                  <a:pt x="54219" y="106371"/>
                </a:lnTo>
                <a:lnTo>
                  <a:pt x="59958" y="109610"/>
                </a:lnTo>
                <a:lnTo>
                  <a:pt x="64777" y="112760"/>
                </a:lnTo>
                <a:lnTo>
                  <a:pt x="68981" y="115853"/>
                </a:lnTo>
                <a:lnTo>
                  <a:pt x="72776" y="118907"/>
                </a:lnTo>
                <a:lnTo>
                  <a:pt x="76298" y="121936"/>
                </a:lnTo>
                <a:lnTo>
                  <a:pt x="79639" y="124946"/>
                </a:lnTo>
                <a:lnTo>
                  <a:pt x="82858" y="127946"/>
                </a:lnTo>
                <a:lnTo>
                  <a:pt x="85996" y="129946"/>
                </a:lnTo>
                <a:lnTo>
                  <a:pt x="89080" y="131279"/>
                </a:lnTo>
                <a:lnTo>
                  <a:pt x="92129" y="132168"/>
                </a:lnTo>
                <a:lnTo>
                  <a:pt x="95153" y="132760"/>
                </a:lnTo>
                <a:lnTo>
                  <a:pt x="98162" y="133155"/>
                </a:lnTo>
                <a:lnTo>
                  <a:pt x="105379" y="133789"/>
                </a:lnTo>
                <a:lnTo>
                  <a:pt x="104980" y="132849"/>
                </a:lnTo>
                <a:lnTo>
                  <a:pt x="101889" y="129158"/>
                </a:lnTo>
                <a:lnTo>
                  <a:pt x="100667" y="125793"/>
                </a:lnTo>
                <a:lnTo>
                  <a:pt x="99854" y="121565"/>
                </a:lnTo>
                <a:lnTo>
                  <a:pt x="99311" y="116762"/>
                </a:lnTo>
                <a:lnTo>
                  <a:pt x="97957" y="112568"/>
                </a:lnTo>
                <a:lnTo>
                  <a:pt x="96062" y="108779"/>
                </a:lnTo>
                <a:lnTo>
                  <a:pt x="89297" y="9822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2" name="SMARTInkAnnotation289"/>
          <p:cNvSpPr/>
          <p:nvPr/>
        </p:nvSpPr>
        <p:spPr>
          <a:xfrm>
            <a:off x="7411641" y="1250156"/>
            <a:ext cx="53579" cy="26790"/>
          </a:xfrm>
          <a:custGeom>
            <a:avLst/>
            <a:gdLst/>
            <a:ahLst/>
            <a:cxnLst/>
            <a:rect l="0" t="0" r="0" b="0"/>
            <a:pathLst>
              <a:path w="53579" h="26790">
                <a:moveTo>
                  <a:pt x="0" y="26789"/>
                </a:moveTo>
                <a:lnTo>
                  <a:pt x="0" y="22049"/>
                </a:lnTo>
                <a:lnTo>
                  <a:pt x="991" y="20652"/>
                </a:lnTo>
                <a:lnTo>
                  <a:pt x="2645" y="19722"/>
                </a:lnTo>
                <a:lnTo>
                  <a:pt x="4739" y="19101"/>
                </a:lnTo>
                <a:lnTo>
                  <a:pt x="6136" y="17695"/>
                </a:lnTo>
                <a:lnTo>
                  <a:pt x="7067" y="15765"/>
                </a:lnTo>
                <a:lnTo>
                  <a:pt x="7688" y="13487"/>
                </a:lnTo>
                <a:lnTo>
                  <a:pt x="9094" y="11968"/>
                </a:lnTo>
                <a:lnTo>
                  <a:pt x="11024" y="10955"/>
                </a:lnTo>
                <a:lnTo>
                  <a:pt x="16509" y="9330"/>
                </a:lnTo>
                <a:lnTo>
                  <a:pt x="17951" y="9197"/>
                </a:lnTo>
                <a:lnTo>
                  <a:pt x="19905" y="9108"/>
                </a:lnTo>
                <a:lnTo>
                  <a:pt x="24721" y="9009"/>
                </a:lnTo>
                <a:lnTo>
                  <a:pt x="30169" y="8965"/>
                </a:lnTo>
                <a:lnTo>
                  <a:pt x="33012" y="7961"/>
                </a:lnTo>
                <a:lnTo>
                  <a:pt x="35898" y="6300"/>
                </a:lnTo>
                <a:lnTo>
                  <a:pt x="42919" y="1245"/>
                </a:lnTo>
                <a:lnTo>
                  <a:pt x="44488" y="830"/>
                </a:lnTo>
                <a:lnTo>
                  <a:pt x="46525" y="553"/>
                </a:lnTo>
                <a:lnTo>
                  <a:pt x="5357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SMARTInkAnnotation290"/>
          <p:cNvSpPr/>
          <p:nvPr/>
        </p:nvSpPr>
        <p:spPr>
          <a:xfrm>
            <a:off x="7574020" y="1187757"/>
            <a:ext cx="140705" cy="222449"/>
          </a:xfrm>
          <a:custGeom>
            <a:avLst/>
            <a:gdLst/>
            <a:ahLst/>
            <a:cxnLst/>
            <a:rect l="0" t="0" r="0" b="0"/>
            <a:pathLst>
              <a:path w="140705" h="222449">
                <a:moveTo>
                  <a:pt x="34074" y="8821"/>
                </a:moveTo>
                <a:lnTo>
                  <a:pt x="34074" y="4081"/>
                </a:lnTo>
                <a:lnTo>
                  <a:pt x="33082" y="2684"/>
                </a:lnTo>
                <a:lnTo>
                  <a:pt x="31428" y="1753"/>
                </a:lnTo>
                <a:lnTo>
                  <a:pt x="26385" y="259"/>
                </a:lnTo>
                <a:lnTo>
                  <a:pt x="23050" y="55"/>
                </a:lnTo>
                <a:lnTo>
                  <a:pt x="20771" y="0"/>
                </a:lnTo>
                <a:lnTo>
                  <a:pt x="19252" y="956"/>
                </a:lnTo>
                <a:lnTo>
                  <a:pt x="18240" y="2586"/>
                </a:lnTo>
                <a:lnTo>
                  <a:pt x="16122" y="8034"/>
                </a:lnTo>
                <a:lnTo>
                  <a:pt x="11874" y="17070"/>
                </a:lnTo>
                <a:lnTo>
                  <a:pt x="3903" y="33314"/>
                </a:lnTo>
                <a:lnTo>
                  <a:pt x="2056" y="40032"/>
                </a:lnTo>
                <a:lnTo>
                  <a:pt x="822" y="47488"/>
                </a:lnTo>
                <a:lnTo>
                  <a:pt x="0" y="55435"/>
                </a:lnTo>
                <a:lnTo>
                  <a:pt x="443" y="63710"/>
                </a:lnTo>
                <a:lnTo>
                  <a:pt x="1732" y="72202"/>
                </a:lnTo>
                <a:lnTo>
                  <a:pt x="3583" y="80841"/>
                </a:lnTo>
                <a:lnTo>
                  <a:pt x="5809" y="88584"/>
                </a:lnTo>
                <a:lnTo>
                  <a:pt x="8285" y="95731"/>
                </a:lnTo>
                <a:lnTo>
                  <a:pt x="10929" y="102480"/>
                </a:lnTo>
                <a:lnTo>
                  <a:pt x="13683" y="108963"/>
                </a:lnTo>
                <a:lnTo>
                  <a:pt x="19389" y="121459"/>
                </a:lnTo>
                <a:lnTo>
                  <a:pt x="22299" y="126577"/>
                </a:lnTo>
                <a:lnTo>
                  <a:pt x="25232" y="130981"/>
                </a:lnTo>
                <a:lnTo>
                  <a:pt x="28180" y="134910"/>
                </a:lnTo>
                <a:lnTo>
                  <a:pt x="32129" y="137529"/>
                </a:lnTo>
                <a:lnTo>
                  <a:pt x="36746" y="139274"/>
                </a:lnTo>
                <a:lnTo>
                  <a:pt x="41808" y="140438"/>
                </a:lnTo>
                <a:lnTo>
                  <a:pt x="46175" y="141214"/>
                </a:lnTo>
                <a:lnTo>
                  <a:pt x="50080" y="141732"/>
                </a:lnTo>
                <a:lnTo>
                  <a:pt x="53673" y="142076"/>
                </a:lnTo>
                <a:lnTo>
                  <a:pt x="58054" y="141314"/>
                </a:lnTo>
                <a:lnTo>
                  <a:pt x="62959" y="139814"/>
                </a:lnTo>
                <a:lnTo>
                  <a:pt x="68214" y="137821"/>
                </a:lnTo>
                <a:lnTo>
                  <a:pt x="72708" y="136493"/>
                </a:lnTo>
                <a:lnTo>
                  <a:pt x="76698" y="135608"/>
                </a:lnTo>
                <a:lnTo>
                  <a:pt x="80349" y="135017"/>
                </a:lnTo>
                <a:lnTo>
                  <a:pt x="84768" y="133632"/>
                </a:lnTo>
                <a:lnTo>
                  <a:pt x="89698" y="131716"/>
                </a:lnTo>
                <a:lnTo>
                  <a:pt x="94968" y="129446"/>
                </a:lnTo>
                <a:lnTo>
                  <a:pt x="99475" y="127933"/>
                </a:lnTo>
                <a:lnTo>
                  <a:pt x="103472" y="126924"/>
                </a:lnTo>
                <a:lnTo>
                  <a:pt x="107128" y="126252"/>
                </a:lnTo>
                <a:lnTo>
                  <a:pt x="110557" y="124811"/>
                </a:lnTo>
                <a:lnTo>
                  <a:pt x="113837" y="122859"/>
                </a:lnTo>
                <a:lnTo>
                  <a:pt x="117015" y="120565"/>
                </a:lnTo>
                <a:lnTo>
                  <a:pt x="120125" y="120028"/>
                </a:lnTo>
                <a:lnTo>
                  <a:pt x="123192" y="120662"/>
                </a:lnTo>
                <a:lnTo>
                  <a:pt x="126228" y="122077"/>
                </a:lnTo>
                <a:lnTo>
                  <a:pt x="129244" y="124013"/>
                </a:lnTo>
                <a:lnTo>
                  <a:pt x="132247" y="126295"/>
                </a:lnTo>
                <a:lnTo>
                  <a:pt x="135242" y="128809"/>
                </a:lnTo>
                <a:lnTo>
                  <a:pt x="137238" y="132469"/>
                </a:lnTo>
                <a:lnTo>
                  <a:pt x="138568" y="136894"/>
                </a:lnTo>
                <a:lnTo>
                  <a:pt x="139455" y="141828"/>
                </a:lnTo>
                <a:lnTo>
                  <a:pt x="140047" y="148094"/>
                </a:lnTo>
                <a:lnTo>
                  <a:pt x="140441" y="155248"/>
                </a:lnTo>
                <a:lnTo>
                  <a:pt x="140704" y="162993"/>
                </a:lnTo>
                <a:lnTo>
                  <a:pt x="139887" y="170142"/>
                </a:lnTo>
                <a:lnTo>
                  <a:pt x="138350" y="176892"/>
                </a:lnTo>
                <a:lnTo>
                  <a:pt x="136333" y="183376"/>
                </a:lnTo>
                <a:lnTo>
                  <a:pt x="134989" y="189683"/>
                </a:lnTo>
                <a:lnTo>
                  <a:pt x="134093" y="195872"/>
                </a:lnTo>
                <a:lnTo>
                  <a:pt x="133495" y="201983"/>
                </a:lnTo>
                <a:lnTo>
                  <a:pt x="132105" y="207049"/>
                </a:lnTo>
                <a:lnTo>
                  <a:pt x="130185" y="211418"/>
                </a:lnTo>
                <a:lnTo>
                  <a:pt x="124717" y="220819"/>
                </a:lnTo>
                <a:lnTo>
                  <a:pt x="123276" y="221591"/>
                </a:lnTo>
                <a:lnTo>
                  <a:pt x="119029" y="222448"/>
                </a:lnTo>
                <a:lnTo>
                  <a:pt x="116507" y="220692"/>
                </a:lnTo>
                <a:lnTo>
                  <a:pt x="113835" y="217537"/>
                </a:lnTo>
                <a:lnTo>
                  <a:pt x="111060" y="213449"/>
                </a:lnTo>
                <a:lnTo>
                  <a:pt x="108218" y="209732"/>
                </a:lnTo>
                <a:lnTo>
                  <a:pt x="105331" y="206262"/>
                </a:lnTo>
                <a:lnTo>
                  <a:pt x="102415" y="202956"/>
                </a:lnTo>
                <a:lnTo>
                  <a:pt x="99478" y="196783"/>
                </a:lnTo>
                <a:lnTo>
                  <a:pt x="96528" y="188700"/>
                </a:lnTo>
                <a:lnTo>
                  <a:pt x="93569" y="179342"/>
                </a:lnTo>
                <a:lnTo>
                  <a:pt x="89613" y="164173"/>
                </a:lnTo>
                <a:lnTo>
                  <a:pt x="74563" y="102146"/>
                </a:lnTo>
                <a:lnTo>
                  <a:pt x="51933" y="1775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4" name="SMARTInkAnnotation291"/>
          <p:cNvSpPr/>
          <p:nvPr/>
        </p:nvSpPr>
        <p:spPr>
          <a:xfrm>
            <a:off x="7608094" y="1000493"/>
            <a:ext cx="142274" cy="240735"/>
          </a:xfrm>
          <a:custGeom>
            <a:avLst/>
            <a:gdLst/>
            <a:ahLst/>
            <a:cxnLst/>
            <a:rect l="0" t="0" r="0" b="0"/>
            <a:pathLst>
              <a:path w="142274" h="240735">
                <a:moveTo>
                  <a:pt x="0" y="8562"/>
                </a:moveTo>
                <a:lnTo>
                  <a:pt x="0" y="0"/>
                </a:lnTo>
                <a:lnTo>
                  <a:pt x="2645" y="5087"/>
                </a:lnTo>
                <a:lnTo>
                  <a:pt x="12428" y="24522"/>
                </a:lnTo>
                <a:lnTo>
                  <a:pt x="17216" y="32100"/>
                </a:lnTo>
                <a:lnTo>
                  <a:pt x="23383" y="41121"/>
                </a:lnTo>
                <a:lnTo>
                  <a:pt x="30472" y="51104"/>
                </a:lnTo>
                <a:lnTo>
                  <a:pt x="37181" y="61728"/>
                </a:lnTo>
                <a:lnTo>
                  <a:pt x="43638" y="72779"/>
                </a:lnTo>
                <a:lnTo>
                  <a:pt x="49928" y="84116"/>
                </a:lnTo>
                <a:lnTo>
                  <a:pt x="62209" y="107295"/>
                </a:lnTo>
                <a:lnTo>
                  <a:pt x="86260" y="154513"/>
                </a:lnTo>
                <a:lnTo>
                  <a:pt x="93225" y="165394"/>
                </a:lnTo>
                <a:lnTo>
                  <a:pt x="100846" y="175624"/>
                </a:lnTo>
                <a:lnTo>
                  <a:pt x="108902" y="185421"/>
                </a:lnTo>
                <a:lnTo>
                  <a:pt x="115266" y="193937"/>
                </a:lnTo>
                <a:lnTo>
                  <a:pt x="120499" y="201598"/>
                </a:lnTo>
                <a:lnTo>
                  <a:pt x="124981" y="208690"/>
                </a:lnTo>
                <a:lnTo>
                  <a:pt x="128961" y="214410"/>
                </a:lnTo>
                <a:lnTo>
                  <a:pt x="132607" y="219216"/>
                </a:lnTo>
                <a:lnTo>
                  <a:pt x="136029" y="223412"/>
                </a:lnTo>
                <a:lnTo>
                  <a:pt x="139832" y="230720"/>
                </a:lnTo>
                <a:lnTo>
                  <a:pt x="142273" y="238756"/>
                </a:lnTo>
                <a:lnTo>
                  <a:pt x="141481" y="239415"/>
                </a:lnTo>
                <a:lnTo>
                  <a:pt x="137956" y="240148"/>
                </a:lnTo>
                <a:lnTo>
                  <a:pt x="133945" y="24073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SMARTInkAnnotation292"/>
          <p:cNvSpPr/>
          <p:nvPr/>
        </p:nvSpPr>
        <p:spPr>
          <a:xfrm>
            <a:off x="7617023" y="1000125"/>
            <a:ext cx="80369" cy="205384"/>
          </a:xfrm>
          <a:custGeom>
            <a:avLst/>
            <a:gdLst/>
            <a:ahLst/>
            <a:cxnLst/>
            <a:rect l="0" t="0" r="0" b="0"/>
            <a:pathLst>
              <a:path w="80369" h="205384">
                <a:moveTo>
                  <a:pt x="0" y="205383"/>
                </a:moveTo>
                <a:lnTo>
                  <a:pt x="51138" y="103107"/>
                </a:lnTo>
                <a:lnTo>
                  <a:pt x="55921" y="92551"/>
                </a:lnTo>
                <a:lnTo>
                  <a:pt x="60101" y="82536"/>
                </a:lnTo>
                <a:lnTo>
                  <a:pt x="63879" y="72884"/>
                </a:lnTo>
                <a:lnTo>
                  <a:pt x="66399" y="63472"/>
                </a:lnTo>
                <a:lnTo>
                  <a:pt x="68078" y="54221"/>
                </a:lnTo>
                <a:lnTo>
                  <a:pt x="69199" y="45077"/>
                </a:lnTo>
                <a:lnTo>
                  <a:pt x="70937" y="36004"/>
                </a:lnTo>
                <a:lnTo>
                  <a:pt x="73088" y="26979"/>
                </a:lnTo>
                <a:lnTo>
                  <a:pt x="8036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6" name="SMARTInkAnnotation293"/>
          <p:cNvSpPr/>
          <p:nvPr/>
        </p:nvSpPr>
        <p:spPr>
          <a:xfrm>
            <a:off x="7117328" y="2349534"/>
            <a:ext cx="186625" cy="192309"/>
          </a:xfrm>
          <a:custGeom>
            <a:avLst/>
            <a:gdLst/>
            <a:ahLst/>
            <a:cxnLst/>
            <a:rect l="0" t="0" r="0" b="0"/>
            <a:pathLst>
              <a:path w="186625" h="192309">
                <a:moveTo>
                  <a:pt x="8563" y="34692"/>
                </a:moveTo>
                <a:lnTo>
                  <a:pt x="3822" y="44173"/>
                </a:lnTo>
                <a:lnTo>
                  <a:pt x="2426" y="47958"/>
                </a:lnTo>
                <a:lnTo>
                  <a:pt x="1495" y="51474"/>
                </a:lnTo>
                <a:lnTo>
                  <a:pt x="0" y="59505"/>
                </a:lnTo>
                <a:lnTo>
                  <a:pt x="870" y="60163"/>
                </a:lnTo>
                <a:lnTo>
                  <a:pt x="4482" y="60896"/>
                </a:lnTo>
                <a:lnTo>
                  <a:pt x="6835" y="60099"/>
                </a:lnTo>
                <a:lnTo>
                  <a:pt x="12093" y="56567"/>
                </a:lnTo>
                <a:lnTo>
                  <a:pt x="13893" y="53245"/>
                </a:lnTo>
                <a:lnTo>
                  <a:pt x="15093" y="49045"/>
                </a:lnTo>
                <a:lnTo>
                  <a:pt x="15892" y="44261"/>
                </a:lnTo>
                <a:lnTo>
                  <a:pt x="18411" y="39087"/>
                </a:lnTo>
                <a:lnTo>
                  <a:pt x="22073" y="33653"/>
                </a:lnTo>
                <a:lnTo>
                  <a:pt x="26500" y="28046"/>
                </a:lnTo>
                <a:lnTo>
                  <a:pt x="30442" y="22324"/>
                </a:lnTo>
                <a:lnTo>
                  <a:pt x="34063" y="16525"/>
                </a:lnTo>
                <a:lnTo>
                  <a:pt x="37469" y="10674"/>
                </a:lnTo>
                <a:lnTo>
                  <a:pt x="41724" y="6774"/>
                </a:lnTo>
                <a:lnTo>
                  <a:pt x="46545" y="4174"/>
                </a:lnTo>
                <a:lnTo>
                  <a:pt x="51744" y="2440"/>
                </a:lnTo>
                <a:lnTo>
                  <a:pt x="56202" y="1285"/>
                </a:lnTo>
                <a:lnTo>
                  <a:pt x="60165" y="514"/>
                </a:lnTo>
                <a:lnTo>
                  <a:pt x="63800" y="0"/>
                </a:lnTo>
                <a:lnTo>
                  <a:pt x="67216" y="650"/>
                </a:lnTo>
                <a:lnTo>
                  <a:pt x="70485" y="2076"/>
                </a:lnTo>
                <a:lnTo>
                  <a:pt x="73656" y="4018"/>
                </a:lnTo>
                <a:lnTo>
                  <a:pt x="75771" y="6306"/>
                </a:lnTo>
                <a:lnTo>
                  <a:pt x="77182" y="8822"/>
                </a:lnTo>
                <a:lnTo>
                  <a:pt x="81810" y="22397"/>
                </a:lnTo>
                <a:lnTo>
                  <a:pt x="84184" y="29472"/>
                </a:lnTo>
                <a:lnTo>
                  <a:pt x="85766" y="36173"/>
                </a:lnTo>
                <a:lnTo>
                  <a:pt x="86821" y="42625"/>
                </a:lnTo>
                <a:lnTo>
                  <a:pt x="87524" y="48910"/>
                </a:lnTo>
                <a:lnTo>
                  <a:pt x="87993" y="56077"/>
                </a:lnTo>
                <a:lnTo>
                  <a:pt x="88305" y="63832"/>
                </a:lnTo>
                <a:lnTo>
                  <a:pt x="88745" y="86321"/>
                </a:lnTo>
                <a:lnTo>
                  <a:pt x="88893" y="111698"/>
                </a:lnTo>
                <a:lnTo>
                  <a:pt x="87914" y="116787"/>
                </a:lnTo>
                <a:lnTo>
                  <a:pt x="86268" y="121172"/>
                </a:lnTo>
                <a:lnTo>
                  <a:pt x="81238" y="130599"/>
                </a:lnTo>
                <a:lnTo>
                  <a:pt x="80826" y="130380"/>
                </a:lnTo>
                <a:lnTo>
                  <a:pt x="80367" y="127491"/>
                </a:lnTo>
                <a:lnTo>
                  <a:pt x="81237" y="125332"/>
                </a:lnTo>
                <a:lnTo>
                  <a:pt x="84849" y="120286"/>
                </a:lnTo>
                <a:lnTo>
                  <a:pt x="89762" y="114737"/>
                </a:lnTo>
                <a:lnTo>
                  <a:pt x="92461" y="111868"/>
                </a:lnTo>
                <a:lnTo>
                  <a:pt x="95253" y="107971"/>
                </a:lnTo>
                <a:lnTo>
                  <a:pt x="98105" y="103388"/>
                </a:lnTo>
                <a:lnTo>
                  <a:pt x="101001" y="98349"/>
                </a:lnTo>
                <a:lnTo>
                  <a:pt x="103923" y="93997"/>
                </a:lnTo>
                <a:lnTo>
                  <a:pt x="106863" y="90104"/>
                </a:lnTo>
                <a:lnTo>
                  <a:pt x="109815" y="86516"/>
                </a:lnTo>
                <a:lnTo>
                  <a:pt x="113767" y="84124"/>
                </a:lnTo>
                <a:lnTo>
                  <a:pt x="118387" y="82530"/>
                </a:lnTo>
                <a:lnTo>
                  <a:pt x="123450" y="81467"/>
                </a:lnTo>
                <a:lnTo>
                  <a:pt x="127819" y="81750"/>
                </a:lnTo>
                <a:lnTo>
                  <a:pt x="131723" y="82931"/>
                </a:lnTo>
                <a:lnTo>
                  <a:pt x="135318" y="84711"/>
                </a:lnTo>
                <a:lnTo>
                  <a:pt x="139699" y="85897"/>
                </a:lnTo>
                <a:lnTo>
                  <a:pt x="144604" y="86688"/>
                </a:lnTo>
                <a:lnTo>
                  <a:pt x="149859" y="87216"/>
                </a:lnTo>
                <a:lnTo>
                  <a:pt x="154354" y="89552"/>
                </a:lnTo>
                <a:lnTo>
                  <a:pt x="158343" y="93093"/>
                </a:lnTo>
                <a:lnTo>
                  <a:pt x="161994" y="97439"/>
                </a:lnTo>
                <a:lnTo>
                  <a:pt x="165420" y="102320"/>
                </a:lnTo>
                <a:lnTo>
                  <a:pt x="168697" y="107559"/>
                </a:lnTo>
                <a:lnTo>
                  <a:pt x="171874" y="113035"/>
                </a:lnTo>
                <a:lnTo>
                  <a:pt x="174983" y="119663"/>
                </a:lnTo>
                <a:lnTo>
                  <a:pt x="178049" y="127059"/>
                </a:lnTo>
                <a:lnTo>
                  <a:pt x="181085" y="134965"/>
                </a:lnTo>
                <a:lnTo>
                  <a:pt x="183109" y="142221"/>
                </a:lnTo>
                <a:lnTo>
                  <a:pt x="184458" y="149042"/>
                </a:lnTo>
                <a:lnTo>
                  <a:pt x="185357" y="155574"/>
                </a:lnTo>
                <a:lnTo>
                  <a:pt x="185957" y="160921"/>
                </a:lnTo>
                <a:lnTo>
                  <a:pt x="186357" y="165477"/>
                </a:lnTo>
                <a:lnTo>
                  <a:pt x="186624" y="169507"/>
                </a:lnTo>
                <a:lnTo>
                  <a:pt x="185809" y="174178"/>
                </a:lnTo>
                <a:lnTo>
                  <a:pt x="184274" y="179277"/>
                </a:lnTo>
                <a:lnTo>
                  <a:pt x="179420" y="192237"/>
                </a:lnTo>
                <a:lnTo>
                  <a:pt x="178031" y="192308"/>
                </a:lnTo>
                <a:lnTo>
                  <a:pt x="176111" y="191363"/>
                </a:lnTo>
                <a:lnTo>
                  <a:pt x="171333" y="187668"/>
                </a:lnTo>
                <a:lnTo>
                  <a:pt x="165903" y="182718"/>
                </a:lnTo>
                <a:lnTo>
                  <a:pt x="164058" y="179017"/>
                </a:lnTo>
                <a:lnTo>
                  <a:pt x="162828" y="174564"/>
                </a:lnTo>
                <a:lnTo>
                  <a:pt x="160367" y="15970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SMARTInkAnnotation294"/>
          <p:cNvSpPr/>
          <p:nvPr/>
        </p:nvSpPr>
        <p:spPr>
          <a:xfrm>
            <a:off x="7286627" y="2223492"/>
            <a:ext cx="132439" cy="185206"/>
          </a:xfrm>
          <a:custGeom>
            <a:avLst/>
            <a:gdLst/>
            <a:ahLst/>
            <a:cxnLst/>
            <a:rect l="0" t="0" r="0" b="0"/>
            <a:pathLst>
              <a:path w="132439" h="185206">
                <a:moveTo>
                  <a:pt x="17857" y="0"/>
                </a:moveTo>
                <a:lnTo>
                  <a:pt x="1348" y="0"/>
                </a:lnTo>
                <a:lnTo>
                  <a:pt x="898" y="992"/>
                </a:lnTo>
                <a:lnTo>
                  <a:pt x="398" y="4741"/>
                </a:lnTo>
                <a:lnTo>
                  <a:pt x="264" y="8121"/>
                </a:lnTo>
                <a:lnTo>
                  <a:pt x="76" y="22360"/>
                </a:lnTo>
                <a:lnTo>
                  <a:pt x="0" y="73261"/>
                </a:lnTo>
                <a:lnTo>
                  <a:pt x="992" y="80591"/>
                </a:lnTo>
                <a:lnTo>
                  <a:pt x="2644" y="87462"/>
                </a:lnTo>
                <a:lnTo>
                  <a:pt x="4740" y="94027"/>
                </a:lnTo>
                <a:lnTo>
                  <a:pt x="7127" y="99395"/>
                </a:lnTo>
                <a:lnTo>
                  <a:pt x="9711" y="103967"/>
                </a:lnTo>
                <a:lnTo>
                  <a:pt x="12427" y="108006"/>
                </a:lnTo>
                <a:lnTo>
                  <a:pt x="16222" y="110699"/>
                </a:lnTo>
                <a:lnTo>
                  <a:pt x="20735" y="112495"/>
                </a:lnTo>
                <a:lnTo>
                  <a:pt x="25729" y="113692"/>
                </a:lnTo>
                <a:lnTo>
                  <a:pt x="31042" y="112506"/>
                </a:lnTo>
                <a:lnTo>
                  <a:pt x="36569" y="109730"/>
                </a:lnTo>
                <a:lnTo>
                  <a:pt x="42238" y="105896"/>
                </a:lnTo>
                <a:lnTo>
                  <a:pt x="48002" y="101355"/>
                </a:lnTo>
                <a:lnTo>
                  <a:pt x="53828" y="96344"/>
                </a:lnTo>
                <a:lnTo>
                  <a:pt x="64602" y="86476"/>
                </a:lnTo>
                <a:lnTo>
                  <a:pt x="72698" y="78783"/>
                </a:lnTo>
                <a:lnTo>
                  <a:pt x="76246" y="74350"/>
                </a:lnTo>
                <a:lnTo>
                  <a:pt x="79604" y="69410"/>
                </a:lnTo>
                <a:lnTo>
                  <a:pt x="82834" y="64133"/>
                </a:lnTo>
                <a:lnTo>
                  <a:pt x="85980" y="60615"/>
                </a:lnTo>
                <a:lnTo>
                  <a:pt x="89069" y="58269"/>
                </a:lnTo>
                <a:lnTo>
                  <a:pt x="92121" y="56706"/>
                </a:lnTo>
                <a:lnTo>
                  <a:pt x="95148" y="55663"/>
                </a:lnTo>
                <a:lnTo>
                  <a:pt x="98158" y="54968"/>
                </a:lnTo>
                <a:lnTo>
                  <a:pt x="101157" y="54505"/>
                </a:lnTo>
                <a:lnTo>
                  <a:pt x="105140" y="55188"/>
                </a:lnTo>
                <a:lnTo>
                  <a:pt x="109780" y="56636"/>
                </a:lnTo>
                <a:lnTo>
                  <a:pt x="114858" y="58593"/>
                </a:lnTo>
                <a:lnTo>
                  <a:pt x="118243" y="61883"/>
                </a:lnTo>
                <a:lnTo>
                  <a:pt x="120500" y="66060"/>
                </a:lnTo>
                <a:lnTo>
                  <a:pt x="122005" y="70829"/>
                </a:lnTo>
                <a:lnTo>
                  <a:pt x="124000" y="75993"/>
                </a:lnTo>
                <a:lnTo>
                  <a:pt x="126323" y="81420"/>
                </a:lnTo>
                <a:lnTo>
                  <a:pt x="128863" y="87022"/>
                </a:lnTo>
                <a:lnTo>
                  <a:pt x="130556" y="92741"/>
                </a:lnTo>
                <a:lnTo>
                  <a:pt x="131685" y="98539"/>
                </a:lnTo>
                <a:lnTo>
                  <a:pt x="132438" y="104388"/>
                </a:lnTo>
                <a:lnTo>
                  <a:pt x="131947" y="111264"/>
                </a:lnTo>
                <a:lnTo>
                  <a:pt x="130628" y="118824"/>
                </a:lnTo>
                <a:lnTo>
                  <a:pt x="128757" y="126841"/>
                </a:lnTo>
                <a:lnTo>
                  <a:pt x="127509" y="134170"/>
                </a:lnTo>
                <a:lnTo>
                  <a:pt x="126677" y="141041"/>
                </a:lnTo>
                <a:lnTo>
                  <a:pt x="126123" y="147606"/>
                </a:lnTo>
                <a:lnTo>
                  <a:pt x="123769" y="153966"/>
                </a:lnTo>
                <a:lnTo>
                  <a:pt x="120215" y="160191"/>
                </a:lnTo>
                <a:lnTo>
                  <a:pt x="115861" y="166325"/>
                </a:lnTo>
                <a:lnTo>
                  <a:pt x="112959" y="171407"/>
                </a:lnTo>
                <a:lnTo>
                  <a:pt x="111024" y="175787"/>
                </a:lnTo>
                <a:lnTo>
                  <a:pt x="109734" y="179699"/>
                </a:lnTo>
                <a:lnTo>
                  <a:pt x="107882" y="182307"/>
                </a:lnTo>
                <a:lnTo>
                  <a:pt x="105655" y="184046"/>
                </a:lnTo>
                <a:lnTo>
                  <a:pt x="103178" y="185205"/>
                </a:lnTo>
                <a:lnTo>
                  <a:pt x="100534" y="184986"/>
                </a:lnTo>
                <a:lnTo>
                  <a:pt x="97780" y="183847"/>
                </a:lnTo>
                <a:lnTo>
                  <a:pt x="94952" y="182096"/>
                </a:lnTo>
                <a:lnTo>
                  <a:pt x="92075" y="178944"/>
                </a:lnTo>
                <a:lnTo>
                  <a:pt x="89163" y="174859"/>
                </a:lnTo>
                <a:lnTo>
                  <a:pt x="86230" y="170151"/>
                </a:lnTo>
                <a:lnTo>
                  <a:pt x="84275" y="163043"/>
                </a:lnTo>
                <a:lnTo>
                  <a:pt x="82972" y="154336"/>
                </a:lnTo>
                <a:lnTo>
                  <a:pt x="82103" y="144563"/>
                </a:lnTo>
                <a:lnTo>
                  <a:pt x="81523" y="136063"/>
                </a:lnTo>
                <a:lnTo>
                  <a:pt x="81137" y="128412"/>
                </a:lnTo>
                <a:lnTo>
                  <a:pt x="80709" y="113627"/>
                </a:lnTo>
                <a:lnTo>
                  <a:pt x="80365" y="8036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SMARTInkAnnotation295"/>
          <p:cNvSpPr/>
          <p:nvPr/>
        </p:nvSpPr>
        <p:spPr>
          <a:xfrm>
            <a:off x="7402711" y="2095857"/>
            <a:ext cx="243868" cy="357730"/>
          </a:xfrm>
          <a:custGeom>
            <a:avLst/>
            <a:gdLst/>
            <a:ahLst/>
            <a:cxnLst/>
            <a:rect l="0" t="0" r="0" b="0"/>
            <a:pathLst>
              <a:path w="243868" h="357730">
                <a:moveTo>
                  <a:pt x="0" y="100846"/>
                </a:moveTo>
                <a:lnTo>
                  <a:pt x="0" y="105587"/>
                </a:lnTo>
                <a:lnTo>
                  <a:pt x="991" y="107975"/>
                </a:lnTo>
                <a:lnTo>
                  <a:pt x="7128" y="117069"/>
                </a:lnTo>
                <a:lnTo>
                  <a:pt x="12429" y="126577"/>
                </a:lnTo>
                <a:lnTo>
                  <a:pt x="18092" y="134772"/>
                </a:lnTo>
                <a:lnTo>
                  <a:pt x="23916" y="142713"/>
                </a:lnTo>
                <a:lnTo>
                  <a:pt x="29811" y="152857"/>
                </a:lnTo>
                <a:lnTo>
                  <a:pt x="33765" y="157348"/>
                </a:lnTo>
                <a:lnTo>
                  <a:pt x="38384" y="161334"/>
                </a:lnTo>
                <a:lnTo>
                  <a:pt x="43449" y="164984"/>
                </a:lnTo>
                <a:lnTo>
                  <a:pt x="47818" y="168410"/>
                </a:lnTo>
                <a:lnTo>
                  <a:pt x="55317" y="174861"/>
                </a:lnTo>
                <a:lnTo>
                  <a:pt x="60378" y="179331"/>
                </a:lnTo>
                <a:lnTo>
                  <a:pt x="62080" y="178966"/>
                </a:lnTo>
                <a:lnTo>
                  <a:pt x="66618" y="175915"/>
                </a:lnTo>
                <a:lnTo>
                  <a:pt x="68224" y="172720"/>
                </a:lnTo>
                <a:lnTo>
                  <a:pt x="70009" y="163879"/>
                </a:lnTo>
                <a:lnTo>
                  <a:pt x="70803" y="153335"/>
                </a:lnTo>
                <a:lnTo>
                  <a:pt x="71014" y="147745"/>
                </a:lnTo>
                <a:lnTo>
                  <a:pt x="71312" y="120915"/>
                </a:lnTo>
                <a:lnTo>
                  <a:pt x="70362" y="111249"/>
                </a:lnTo>
                <a:lnTo>
                  <a:pt x="68736" y="101828"/>
                </a:lnTo>
                <a:lnTo>
                  <a:pt x="66659" y="92571"/>
                </a:lnTo>
                <a:lnTo>
                  <a:pt x="64284" y="83423"/>
                </a:lnTo>
                <a:lnTo>
                  <a:pt x="61708" y="74348"/>
                </a:lnTo>
                <a:lnTo>
                  <a:pt x="58997" y="65321"/>
                </a:lnTo>
                <a:lnTo>
                  <a:pt x="55207" y="56327"/>
                </a:lnTo>
                <a:lnTo>
                  <a:pt x="50695" y="47354"/>
                </a:lnTo>
                <a:lnTo>
                  <a:pt x="45703" y="38396"/>
                </a:lnTo>
                <a:lnTo>
                  <a:pt x="42375" y="30439"/>
                </a:lnTo>
                <a:lnTo>
                  <a:pt x="40156" y="23150"/>
                </a:lnTo>
                <a:lnTo>
                  <a:pt x="38677" y="16307"/>
                </a:lnTo>
                <a:lnTo>
                  <a:pt x="34387" y="6057"/>
                </a:lnTo>
                <a:lnTo>
                  <a:pt x="31854" y="1934"/>
                </a:lnTo>
                <a:lnTo>
                  <a:pt x="30166" y="178"/>
                </a:lnTo>
                <a:lnTo>
                  <a:pt x="29041" y="0"/>
                </a:lnTo>
                <a:lnTo>
                  <a:pt x="28290" y="873"/>
                </a:lnTo>
                <a:lnTo>
                  <a:pt x="28781" y="3440"/>
                </a:lnTo>
                <a:lnTo>
                  <a:pt x="31973" y="11583"/>
                </a:lnTo>
                <a:lnTo>
                  <a:pt x="39346" y="21817"/>
                </a:lnTo>
                <a:lnTo>
                  <a:pt x="44089" y="27324"/>
                </a:lnTo>
                <a:lnTo>
                  <a:pt x="49236" y="32980"/>
                </a:lnTo>
                <a:lnTo>
                  <a:pt x="60247" y="44556"/>
                </a:lnTo>
                <a:lnTo>
                  <a:pt x="87084" y="71710"/>
                </a:lnTo>
                <a:lnTo>
                  <a:pt x="97743" y="81422"/>
                </a:lnTo>
                <a:lnTo>
                  <a:pt x="108819" y="90873"/>
                </a:lnTo>
                <a:lnTo>
                  <a:pt x="120171" y="100151"/>
                </a:lnTo>
                <a:lnTo>
                  <a:pt x="131707" y="110304"/>
                </a:lnTo>
                <a:lnTo>
                  <a:pt x="143368" y="121042"/>
                </a:lnTo>
                <a:lnTo>
                  <a:pt x="155109" y="132170"/>
                </a:lnTo>
                <a:lnTo>
                  <a:pt x="165915" y="143557"/>
                </a:lnTo>
                <a:lnTo>
                  <a:pt x="176094" y="155116"/>
                </a:lnTo>
                <a:lnTo>
                  <a:pt x="185857" y="166792"/>
                </a:lnTo>
                <a:lnTo>
                  <a:pt x="194350" y="178544"/>
                </a:lnTo>
                <a:lnTo>
                  <a:pt x="201997" y="190348"/>
                </a:lnTo>
                <a:lnTo>
                  <a:pt x="209078" y="202186"/>
                </a:lnTo>
                <a:lnTo>
                  <a:pt x="215784" y="214047"/>
                </a:lnTo>
                <a:lnTo>
                  <a:pt x="228526" y="237808"/>
                </a:lnTo>
                <a:lnTo>
                  <a:pt x="233710" y="248709"/>
                </a:lnTo>
                <a:lnTo>
                  <a:pt x="238158" y="258953"/>
                </a:lnTo>
                <a:lnTo>
                  <a:pt x="242115" y="268758"/>
                </a:lnTo>
                <a:lnTo>
                  <a:pt x="243763" y="278272"/>
                </a:lnTo>
                <a:lnTo>
                  <a:pt x="243867" y="287591"/>
                </a:lnTo>
                <a:lnTo>
                  <a:pt x="242945" y="296780"/>
                </a:lnTo>
                <a:lnTo>
                  <a:pt x="241338" y="305883"/>
                </a:lnTo>
                <a:lnTo>
                  <a:pt x="239274" y="314928"/>
                </a:lnTo>
                <a:lnTo>
                  <a:pt x="236907" y="323935"/>
                </a:lnTo>
                <a:lnTo>
                  <a:pt x="232352" y="330931"/>
                </a:lnTo>
                <a:lnTo>
                  <a:pt x="226339" y="336588"/>
                </a:lnTo>
                <a:lnTo>
                  <a:pt x="219353" y="341351"/>
                </a:lnTo>
                <a:lnTo>
                  <a:pt x="212713" y="345519"/>
                </a:lnTo>
                <a:lnTo>
                  <a:pt x="206300" y="349289"/>
                </a:lnTo>
                <a:lnTo>
                  <a:pt x="200042" y="352795"/>
                </a:lnTo>
                <a:lnTo>
                  <a:pt x="192892" y="355132"/>
                </a:lnTo>
                <a:lnTo>
                  <a:pt x="185149" y="356691"/>
                </a:lnTo>
                <a:lnTo>
                  <a:pt x="177011" y="357729"/>
                </a:lnTo>
                <a:lnTo>
                  <a:pt x="168608" y="357430"/>
                </a:lnTo>
                <a:lnTo>
                  <a:pt x="160030" y="356238"/>
                </a:lnTo>
                <a:lnTo>
                  <a:pt x="151336" y="354451"/>
                </a:lnTo>
                <a:lnTo>
                  <a:pt x="142562" y="350283"/>
                </a:lnTo>
                <a:lnTo>
                  <a:pt x="133737" y="344528"/>
                </a:lnTo>
                <a:lnTo>
                  <a:pt x="124877" y="337715"/>
                </a:lnTo>
                <a:lnTo>
                  <a:pt x="117977" y="330196"/>
                </a:lnTo>
                <a:lnTo>
                  <a:pt x="112386" y="322207"/>
                </a:lnTo>
                <a:lnTo>
                  <a:pt x="107666" y="313904"/>
                </a:lnTo>
                <a:lnTo>
                  <a:pt x="103528" y="304401"/>
                </a:lnTo>
                <a:lnTo>
                  <a:pt x="99776" y="294096"/>
                </a:lnTo>
                <a:lnTo>
                  <a:pt x="96283" y="283257"/>
                </a:lnTo>
                <a:lnTo>
                  <a:pt x="92962" y="272063"/>
                </a:lnTo>
                <a:lnTo>
                  <a:pt x="86626" y="249042"/>
                </a:lnTo>
                <a:lnTo>
                  <a:pt x="85532" y="238338"/>
                </a:lnTo>
                <a:lnTo>
                  <a:pt x="85795" y="228226"/>
                </a:lnTo>
                <a:lnTo>
                  <a:pt x="86962" y="218509"/>
                </a:lnTo>
                <a:lnTo>
                  <a:pt x="88733" y="207069"/>
                </a:lnTo>
                <a:lnTo>
                  <a:pt x="93345" y="181129"/>
                </a:lnTo>
                <a:lnTo>
                  <a:pt x="96957" y="165282"/>
                </a:lnTo>
                <a:lnTo>
                  <a:pt x="106262" y="129154"/>
                </a:lnTo>
                <a:lnTo>
                  <a:pt x="114365" y="100529"/>
                </a:lnTo>
                <a:lnTo>
                  <a:pt x="125016" y="6512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9" name="SMARTInkAnnotation296"/>
          <p:cNvSpPr/>
          <p:nvPr/>
        </p:nvSpPr>
        <p:spPr>
          <a:xfrm>
            <a:off x="7474258" y="1562695"/>
            <a:ext cx="267246" cy="566195"/>
          </a:xfrm>
          <a:custGeom>
            <a:avLst/>
            <a:gdLst/>
            <a:ahLst/>
            <a:cxnLst/>
            <a:rect l="0" t="0" r="0" b="0"/>
            <a:pathLst>
              <a:path w="267246" h="566195">
                <a:moveTo>
                  <a:pt x="8820" y="473274"/>
                </a:moveTo>
                <a:lnTo>
                  <a:pt x="4080" y="473274"/>
                </a:lnTo>
                <a:lnTo>
                  <a:pt x="2683" y="472281"/>
                </a:lnTo>
                <a:lnTo>
                  <a:pt x="1752" y="470628"/>
                </a:lnTo>
                <a:lnTo>
                  <a:pt x="0" y="464712"/>
                </a:lnTo>
                <a:lnTo>
                  <a:pt x="8033" y="471546"/>
                </a:lnTo>
                <a:lnTo>
                  <a:pt x="12264" y="474106"/>
                </a:lnTo>
                <a:lnTo>
                  <a:pt x="17069" y="476805"/>
                </a:lnTo>
                <a:lnTo>
                  <a:pt x="22257" y="480589"/>
                </a:lnTo>
                <a:lnTo>
                  <a:pt x="27700" y="485096"/>
                </a:lnTo>
                <a:lnTo>
                  <a:pt x="33313" y="490085"/>
                </a:lnTo>
                <a:lnTo>
                  <a:pt x="44841" y="500920"/>
                </a:lnTo>
                <a:lnTo>
                  <a:pt x="68410" y="524044"/>
                </a:lnTo>
                <a:lnTo>
                  <a:pt x="73352" y="529941"/>
                </a:lnTo>
                <a:lnTo>
                  <a:pt x="85046" y="546729"/>
                </a:lnTo>
                <a:lnTo>
                  <a:pt x="91646" y="554868"/>
                </a:lnTo>
                <a:lnTo>
                  <a:pt x="95241" y="561793"/>
                </a:lnTo>
                <a:lnTo>
                  <a:pt x="96199" y="565029"/>
                </a:lnTo>
                <a:lnTo>
                  <a:pt x="96838" y="566194"/>
                </a:lnTo>
                <a:lnTo>
                  <a:pt x="97264" y="565978"/>
                </a:lnTo>
                <a:lnTo>
                  <a:pt x="97549" y="564842"/>
                </a:lnTo>
                <a:lnTo>
                  <a:pt x="96746" y="563093"/>
                </a:lnTo>
                <a:lnTo>
                  <a:pt x="90876" y="554898"/>
                </a:lnTo>
                <a:lnTo>
                  <a:pt x="82853" y="540343"/>
                </a:lnTo>
                <a:lnTo>
                  <a:pt x="77112" y="529210"/>
                </a:lnTo>
                <a:lnTo>
                  <a:pt x="71252" y="515001"/>
                </a:lnTo>
                <a:lnTo>
                  <a:pt x="65341" y="498764"/>
                </a:lnTo>
                <a:lnTo>
                  <a:pt x="50487" y="455243"/>
                </a:lnTo>
                <a:lnTo>
                  <a:pt x="47183" y="440125"/>
                </a:lnTo>
                <a:lnTo>
                  <a:pt x="45322" y="423103"/>
                </a:lnTo>
                <a:lnTo>
                  <a:pt x="44693" y="408462"/>
                </a:lnTo>
                <a:lnTo>
                  <a:pt x="45635" y="406253"/>
                </a:lnTo>
                <a:lnTo>
                  <a:pt x="47253" y="404781"/>
                </a:lnTo>
                <a:lnTo>
                  <a:pt x="49325" y="403800"/>
                </a:lnTo>
                <a:lnTo>
                  <a:pt x="51699" y="404137"/>
                </a:lnTo>
                <a:lnTo>
                  <a:pt x="56981" y="407158"/>
                </a:lnTo>
                <a:lnTo>
                  <a:pt x="65283" y="411808"/>
                </a:lnTo>
                <a:lnTo>
                  <a:pt x="70273" y="414437"/>
                </a:lnTo>
                <a:lnTo>
                  <a:pt x="78466" y="422650"/>
                </a:lnTo>
                <a:lnTo>
                  <a:pt x="85414" y="431923"/>
                </a:lnTo>
                <a:lnTo>
                  <a:pt x="91810" y="439351"/>
                </a:lnTo>
                <a:lnTo>
                  <a:pt x="100605" y="448606"/>
                </a:lnTo>
                <a:lnTo>
                  <a:pt x="117680" y="465976"/>
                </a:lnTo>
                <a:lnTo>
                  <a:pt x="121081" y="468409"/>
                </a:lnTo>
                <a:lnTo>
                  <a:pt x="127505" y="471111"/>
                </a:lnTo>
                <a:lnTo>
                  <a:pt x="133668" y="472313"/>
                </a:lnTo>
                <a:lnTo>
                  <a:pt x="139714" y="472847"/>
                </a:lnTo>
                <a:lnTo>
                  <a:pt x="145708" y="473084"/>
                </a:lnTo>
                <a:lnTo>
                  <a:pt x="147705" y="471163"/>
                </a:lnTo>
                <a:lnTo>
                  <a:pt x="149034" y="467898"/>
                </a:lnTo>
                <a:lnTo>
                  <a:pt x="151504" y="458978"/>
                </a:lnTo>
                <a:lnTo>
                  <a:pt x="158474" y="441808"/>
                </a:lnTo>
                <a:lnTo>
                  <a:pt x="163968" y="426547"/>
                </a:lnTo>
                <a:lnTo>
                  <a:pt x="167071" y="409842"/>
                </a:lnTo>
                <a:lnTo>
                  <a:pt x="168451" y="392496"/>
                </a:lnTo>
                <a:lnTo>
                  <a:pt x="169064" y="374865"/>
                </a:lnTo>
                <a:lnTo>
                  <a:pt x="169457" y="339292"/>
                </a:lnTo>
                <a:lnTo>
                  <a:pt x="169511" y="321453"/>
                </a:lnTo>
                <a:lnTo>
                  <a:pt x="166889" y="308894"/>
                </a:lnTo>
                <a:lnTo>
                  <a:pt x="162416" y="300005"/>
                </a:lnTo>
                <a:lnTo>
                  <a:pt x="157121" y="292747"/>
                </a:lnTo>
                <a:lnTo>
                  <a:pt x="154320" y="290415"/>
                </a:lnTo>
                <a:lnTo>
                  <a:pt x="151461" y="288860"/>
                </a:lnTo>
                <a:lnTo>
                  <a:pt x="144482" y="286364"/>
                </a:lnTo>
                <a:lnTo>
                  <a:pt x="142917" y="287152"/>
                </a:lnTo>
                <a:lnTo>
                  <a:pt x="138534" y="290673"/>
                </a:lnTo>
                <a:lnTo>
                  <a:pt x="136968" y="293001"/>
                </a:lnTo>
                <a:lnTo>
                  <a:pt x="135227" y="298233"/>
                </a:lnTo>
                <a:lnTo>
                  <a:pt x="134248" y="311498"/>
                </a:lnTo>
                <a:lnTo>
                  <a:pt x="133957" y="327995"/>
                </a:lnTo>
                <a:lnTo>
                  <a:pt x="133871" y="350192"/>
                </a:lnTo>
                <a:lnTo>
                  <a:pt x="136498" y="364331"/>
                </a:lnTo>
                <a:lnTo>
                  <a:pt x="138587" y="370880"/>
                </a:lnTo>
                <a:lnTo>
                  <a:pt x="146199" y="383447"/>
                </a:lnTo>
                <a:lnTo>
                  <a:pt x="151008" y="389577"/>
                </a:lnTo>
                <a:lnTo>
                  <a:pt x="158996" y="401679"/>
                </a:lnTo>
                <a:lnTo>
                  <a:pt x="162515" y="407685"/>
                </a:lnTo>
                <a:lnTo>
                  <a:pt x="166846" y="412681"/>
                </a:lnTo>
                <a:lnTo>
                  <a:pt x="171717" y="417003"/>
                </a:lnTo>
                <a:lnTo>
                  <a:pt x="176949" y="420877"/>
                </a:lnTo>
                <a:lnTo>
                  <a:pt x="181429" y="423460"/>
                </a:lnTo>
                <a:lnTo>
                  <a:pt x="189053" y="426330"/>
                </a:lnTo>
                <a:lnTo>
                  <a:pt x="193468" y="427095"/>
                </a:lnTo>
                <a:lnTo>
                  <a:pt x="198395" y="427605"/>
                </a:lnTo>
                <a:lnTo>
                  <a:pt x="203664" y="427945"/>
                </a:lnTo>
                <a:lnTo>
                  <a:pt x="208169" y="426187"/>
                </a:lnTo>
                <a:lnTo>
                  <a:pt x="212164" y="423031"/>
                </a:lnTo>
                <a:lnTo>
                  <a:pt x="219250" y="414233"/>
                </a:lnTo>
                <a:lnTo>
                  <a:pt x="225705" y="403708"/>
                </a:lnTo>
                <a:lnTo>
                  <a:pt x="229237" y="389770"/>
                </a:lnTo>
                <a:lnTo>
                  <a:pt x="230807" y="373653"/>
                </a:lnTo>
                <a:lnTo>
                  <a:pt x="231504" y="356568"/>
                </a:lnTo>
                <a:lnTo>
                  <a:pt x="231896" y="330215"/>
                </a:lnTo>
                <a:lnTo>
                  <a:pt x="230959" y="321347"/>
                </a:lnTo>
                <a:lnTo>
                  <a:pt x="229342" y="312458"/>
                </a:lnTo>
                <a:lnTo>
                  <a:pt x="227273" y="303555"/>
                </a:lnTo>
                <a:lnTo>
                  <a:pt x="223908" y="294644"/>
                </a:lnTo>
                <a:lnTo>
                  <a:pt x="219681" y="285726"/>
                </a:lnTo>
                <a:lnTo>
                  <a:pt x="206896" y="261600"/>
                </a:lnTo>
                <a:lnTo>
                  <a:pt x="200041" y="249220"/>
                </a:lnTo>
                <a:lnTo>
                  <a:pt x="193687" y="240410"/>
                </a:lnTo>
                <a:lnTo>
                  <a:pt x="187556" y="233188"/>
                </a:lnTo>
                <a:lnTo>
                  <a:pt x="178642" y="223415"/>
                </a:lnTo>
                <a:lnTo>
                  <a:pt x="183271" y="228034"/>
                </a:lnTo>
                <a:lnTo>
                  <a:pt x="186636" y="229413"/>
                </a:lnTo>
                <a:lnTo>
                  <a:pt x="190864" y="230333"/>
                </a:lnTo>
                <a:lnTo>
                  <a:pt x="195667" y="230946"/>
                </a:lnTo>
                <a:lnTo>
                  <a:pt x="200853" y="232347"/>
                </a:lnTo>
                <a:lnTo>
                  <a:pt x="206296" y="234273"/>
                </a:lnTo>
                <a:lnTo>
                  <a:pt x="211908" y="236549"/>
                </a:lnTo>
                <a:lnTo>
                  <a:pt x="217634" y="240051"/>
                </a:lnTo>
                <a:lnTo>
                  <a:pt x="223435" y="244370"/>
                </a:lnTo>
                <a:lnTo>
                  <a:pt x="229287" y="249234"/>
                </a:lnTo>
                <a:lnTo>
                  <a:pt x="234182" y="253469"/>
                </a:lnTo>
                <a:lnTo>
                  <a:pt x="242265" y="260819"/>
                </a:lnTo>
                <a:lnTo>
                  <a:pt x="249164" y="267394"/>
                </a:lnTo>
                <a:lnTo>
                  <a:pt x="261678" y="279699"/>
                </a:lnTo>
                <a:lnTo>
                  <a:pt x="263712" y="282708"/>
                </a:lnTo>
                <a:lnTo>
                  <a:pt x="267245" y="292907"/>
                </a:lnTo>
                <a:lnTo>
                  <a:pt x="266432" y="294490"/>
                </a:lnTo>
                <a:lnTo>
                  <a:pt x="260045" y="302213"/>
                </a:lnTo>
                <a:lnTo>
                  <a:pt x="258655" y="301686"/>
                </a:lnTo>
                <a:lnTo>
                  <a:pt x="251958" y="296205"/>
                </a:lnTo>
                <a:lnTo>
                  <a:pt x="243690" y="288297"/>
                </a:lnTo>
                <a:lnTo>
                  <a:pt x="237892" y="282582"/>
                </a:lnTo>
                <a:lnTo>
                  <a:pt x="232007" y="274090"/>
                </a:lnTo>
                <a:lnTo>
                  <a:pt x="229049" y="269047"/>
                </a:lnTo>
                <a:lnTo>
                  <a:pt x="225763" y="252860"/>
                </a:lnTo>
                <a:lnTo>
                  <a:pt x="224885" y="242988"/>
                </a:lnTo>
                <a:lnTo>
                  <a:pt x="224301" y="233429"/>
                </a:lnTo>
                <a:lnTo>
                  <a:pt x="223652" y="214871"/>
                </a:lnTo>
                <a:lnTo>
                  <a:pt x="223235" y="171575"/>
                </a:lnTo>
                <a:lnTo>
                  <a:pt x="223146" y="117710"/>
                </a:lnTo>
                <a:lnTo>
                  <a:pt x="224133" y="108239"/>
                </a:lnTo>
                <a:lnTo>
                  <a:pt x="225784" y="98948"/>
                </a:lnTo>
                <a:lnTo>
                  <a:pt x="227877" y="89778"/>
                </a:lnTo>
                <a:lnTo>
                  <a:pt x="229272" y="80688"/>
                </a:lnTo>
                <a:lnTo>
                  <a:pt x="230202" y="71652"/>
                </a:lnTo>
                <a:lnTo>
                  <a:pt x="231235" y="54666"/>
                </a:lnTo>
                <a:lnTo>
                  <a:pt x="231694" y="40502"/>
                </a:lnTo>
                <a:lnTo>
                  <a:pt x="231953" y="26112"/>
                </a:lnTo>
                <a:lnTo>
                  <a:pt x="232062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0" name="SMARTInkAnnotation297"/>
          <p:cNvSpPr/>
          <p:nvPr/>
        </p:nvSpPr>
        <p:spPr>
          <a:xfrm>
            <a:off x="7797412" y="1607866"/>
            <a:ext cx="238608" cy="345769"/>
          </a:xfrm>
          <a:custGeom>
            <a:avLst/>
            <a:gdLst/>
            <a:ahLst/>
            <a:cxnLst/>
            <a:rect l="0" t="0" r="0" b="0"/>
            <a:pathLst>
              <a:path w="238608" h="345769">
                <a:moveTo>
                  <a:pt x="69643" y="79845"/>
                </a:moveTo>
                <a:lnTo>
                  <a:pt x="69643" y="58854"/>
                </a:lnTo>
                <a:lnTo>
                  <a:pt x="68651" y="55929"/>
                </a:lnTo>
                <a:lnTo>
                  <a:pt x="63506" y="47072"/>
                </a:lnTo>
                <a:lnTo>
                  <a:pt x="60548" y="38164"/>
                </a:lnTo>
                <a:lnTo>
                  <a:pt x="53829" y="29241"/>
                </a:lnTo>
                <a:lnTo>
                  <a:pt x="48393" y="23289"/>
                </a:lnTo>
                <a:lnTo>
                  <a:pt x="44563" y="20313"/>
                </a:lnTo>
                <a:lnTo>
                  <a:pt x="40024" y="17336"/>
                </a:lnTo>
                <a:lnTo>
                  <a:pt x="35014" y="14360"/>
                </a:lnTo>
                <a:lnTo>
                  <a:pt x="30681" y="11384"/>
                </a:lnTo>
                <a:lnTo>
                  <a:pt x="26801" y="8407"/>
                </a:lnTo>
                <a:lnTo>
                  <a:pt x="23222" y="5431"/>
                </a:lnTo>
                <a:lnTo>
                  <a:pt x="16599" y="2123"/>
                </a:lnTo>
                <a:lnTo>
                  <a:pt x="10349" y="654"/>
                </a:lnTo>
                <a:lnTo>
                  <a:pt x="4264" y="0"/>
                </a:lnTo>
                <a:lnTo>
                  <a:pt x="2244" y="1811"/>
                </a:lnTo>
                <a:lnTo>
                  <a:pt x="897" y="5002"/>
                </a:lnTo>
                <a:lnTo>
                  <a:pt x="0" y="9113"/>
                </a:lnTo>
                <a:lnTo>
                  <a:pt x="393" y="14831"/>
                </a:lnTo>
                <a:lnTo>
                  <a:pt x="1648" y="21619"/>
                </a:lnTo>
                <a:lnTo>
                  <a:pt x="10791" y="58642"/>
                </a:lnTo>
                <a:lnTo>
                  <a:pt x="14533" y="68686"/>
                </a:lnTo>
                <a:lnTo>
                  <a:pt x="19012" y="78359"/>
                </a:lnTo>
                <a:lnTo>
                  <a:pt x="23983" y="87784"/>
                </a:lnTo>
                <a:lnTo>
                  <a:pt x="29281" y="97044"/>
                </a:lnTo>
                <a:lnTo>
                  <a:pt x="34798" y="106194"/>
                </a:lnTo>
                <a:lnTo>
                  <a:pt x="40459" y="115270"/>
                </a:lnTo>
                <a:lnTo>
                  <a:pt x="46219" y="123305"/>
                </a:lnTo>
                <a:lnTo>
                  <a:pt x="52042" y="130647"/>
                </a:lnTo>
                <a:lnTo>
                  <a:pt x="57909" y="137525"/>
                </a:lnTo>
                <a:lnTo>
                  <a:pt x="63804" y="143103"/>
                </a:lnTo>
                <a:lnTo>
                  <a:pt x="69719" y="147814"/>
                </a:lnTo>
                <a:lnTo>
                  <a:pt x="75646" y="151947"/>
                </a:lnTo>
                <a:lnTo>
                  <a:pt x="80591" y="154702"/>
                </a:lnTo>
                <a:lnTo>
                  <a:pt x="84879" y="156539"/>
                </a:lnTo>
                <a:lnTo>
                  <a:pt x="92289" y="158579"/>
                </a:lnTo>
                <a:lnTo>
                  <a:pt x="98891" y="159486"/>
                </a:lnTo>
                <a:lnTo>
                  <a:pt x="101048" y="157744"/>
                </a:lnTo>
                <a:lnTo>
                  <a:pt x="102486" y="154598"/>
                </a:lnTo>
                <a:lnTo>
                  <a:pt x="103445" y="150516"/>
                </a:lnTo>
                <a:lnTo>
                  <a:pt x="103091" y="145811"/>
                </a:lnTo>
                <a:lnTo>
                  <a:pt x="100052" y="135291"/>
                </a:lnTo>
                <a:lnTo>
                  <a:pt x="97854" y="129707"/>
                </a:lnTo>
                <a:lnTo>
                  <a:pt x="95395" y="124000"/>
                </a:lnTo>
                <a:lnTo>
                  <a:pt x="90017" y="112368"/>
                </a:lnTo>
                <a:lnTo>
                  <a:pt x="84321" y="100583"/>
                </a:lnTo>
                <a:lnTo>
                  <a:pt x="81413" y="93670"/>
                </a:lnTo>
                <a:lnTo>
                  <a:pt x="78481" y="86085"/>
                </a:lnTo>
                <a:lnTo>
                  <a:pt x="75535" y="78052"/>
                </a:lnTo>
                <a:lnTo>
                  <a:pt x="71587" y="70712"/>
                </a:lnTo>
                <a:lnTo>
                  <a:pt x="66969" y="63835"/>
                </a:lnTo>
                <a:lnTo>
                  <a:pt x="61908" y="57265"/>
                </a:lnTo>
                <a:lnTo>
                  <a:pt x="57541" y="51893"/>
                </a:lnTo>
                <a:lnTo>
                  <a:pt x="53637" y="47320"/>
                </a:lnTo>
                <a:lnTo>
                  <a:pt x="46653" y="39592"/>
                </a:lnTo>
                <a:lnTo>
                  <a:pt x="35796" y="28217"/>
                </a:lnTo>
                <a:lnTo>
                  <a:pt x="42415" y="34773"/>
                </a:lnTo>
                <a:lnTo>
                  <a:pt x="51257" y="43607"/>
                </a:lnTo>
                <a:lnTo>
                  <a:pt x="56393" y="49733"/>
                </a:lnTo>
                <a:lnTo>
                  <a:pt x="61802" y="56794"/>
                </a:lnTo>
                <a:lnTo>
                  <a:pt x="67392" y="64477"/>
                </a:lnTo>
                <a:lnTo>
                  <a:pt x="74096" y="72576"/>
                </a:lnTo>
                <a:lnTo>
                  <a:pt x="81540" y="80952"/>
                </a:lnTo>
                <a:lnTo>
                  <a:pt x="97751" y="98196"/>
                </a:lnTo>
                <a:lnTo>
                  <a:pt x="141255" y="142417"/>
                </a:lnTo>
                <a:lnTo>
                  <a:pt x="172661" y="173901"/>
                </a:lnTo>
                <a:lnTo>
                  <a:pt x="181978" y="184221"/>
                </a:lnTo>
                <a:lnTo>
                  <a:pt x="190174" y="194077"/>
                </a:lnTo>
                <a:lnTo>
                  <a:pt x="197621" y="203625"/>
                </a:lnTo>
                <a:lnTo>
                  <a:pt x="204572" y="213959"/>
                </a:lnTo>
                <a:lnTo>
                  <a:pt x="211189" y="224817"/>
                </a:lnTo>
                <a:lnTo>
                  <a:pt x="217585" y="236024"/>
                </a:lnTo>
                <a:lnTo>
                  <a:pt x="222841" y="246472"/>
                </a:lnTo>
                <a:lnTo>
                  <a:pt x="227338" y="256414"/>
                </a:lnTo>
                <a:lnTo>
                  <a:pt x="231327" y="266018"/>
                </a:lnTo>
                <a:lnTo>
                  <a:pt x="233988" y="275398"/>
                </a:lnTo>
                <a:lnTo>
                  <a:pt x="235760" y="284628"/>
                </a:lnTo>
                <a:lnTo>
                  <a:pt x="236943" y="293757"/>
                </a:lnTo>
                <a:lnTo>
                  <a:pt x="237730" y="301828"/>
                </a:lnTo>
                <a:lnTo>
                  <a:pt x="238256" y="309193"/>
                </a:lnTo>
                <a:lnTo>
                  <a:pt x="238607" y="316087"/>
                </a:lnTo>
                <a:lnTo>
                  <a:pt x="237848" y="321676"/>
                </a:lnTo>
                <a:lnTo>
                  <a:pt x="234359" y="330531"/>
                </a:lnTo>
                <a:lnTo>
                  <a:pt x="231047" y="334281"/>
                </a:lnTo>
                <a:lnTo>
                  <a:pt x="226855" y="337774"/>
                </a:lnTo>
                <a:lnTo>
                  <a:pt x="222075" y="341094"/>
                </a:lnTo>
                <a:lnTo>
                  <a:pt x="216906" y="343308"/>
                </a:lnTo>
                <a:lnTo>
                  <a:pt x="211474" y="344784"/>
                </a:lnTo>
                <a:lnTo>
                  <a:pt x="205869" y="345768"/>
                </a:lnTo>
                <a:lnTo>
                  <a:pt x="199155" y="344439"/>
                </a:lnTo>
                <a:lnTo>
                  <a:pt x="191703" y="341569"/>
                </a:lnTo>
                <a:lnTo>
                  <a:pt x="183758" y="337672"/>
                </a:lnTo>
                <a:lnTo>
                  <a:pt x="176478" y="333089"/>
                </a:lnTo>
                <a:lnTo>
                  <a:pt x="169640" y="328049"/>
                </a:lnTo>
                <a:lnTo>
                  <a:pt x="163097" y="322705"/>
                </a:lnTo>
                <a:lnTo>
                  <a:pt x="156749" y="315173"/>
                </a:lnTo>
                <a:lnTo>
                  <a:pt x="150535" y="306184"/>
                </a:lnTo>
                <a:lnTo>
                  <a:pt x="144406" y="296222"/>
                </a:lnTo>
                <a:lnTo>
                  <a:pt x="138337" y="285612"/>
                </a:lnTo>
                <a:lnTo>
                  <a:pt x="126301" y="263239"/>
                </a:lnTo>
                <a:lnTo>
                  <a:pt x="122298" y="250725"/>
                </a:lnTo>
                <a:lnTo>
                  <a:pt x="119630" y="237421"/>
                </a:lnTo>
                <a:lnTo>
                  <a:pt x="117849" y="223591"/>
                </a:lnTo>
                <a:lnTo>
                  <a:pt x="115671" y="210402"/>
                </a:lnTo>
                <a:lnTo>
                  <a:pt x="113226" y="197641"/>
                </a:lnTo>
                <a:lnTo>
                  <a:pt x="107864" y="172878"/>
                </a:lnTo>
                <a:lnTo>
                  <a:pt x="102174" y="148644"/>
                </a:lnTo>
                <a:lnTo>
                  <a:pt x="100260" y="137617"/>
                </a:lnTo>
                <a:lnTo>
                  <a:pt x="98984" y="127289"/>
                </a:lnTo>
                <a:lnTo>
                  <a:pt x="96432" y="9770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1" name="SMARTInkAnnotation298"/>
          <p:cNvSpPr/>
          <p:nvPr/>
        </p:nvSpPr>
        <p:spPr>
          <a:xfrm>
            <a:off x="7893855" y="1537830"/>
            <a:ext cx="79793" cy="113585"/>
          </a:xfrm>
          <a:custGeom>
            <a:avLst/>
            <a:gdLst/>
            <a:ahLst/>
            <a:cxnLst/>
            <a:rect l="0" t="0" r="0" b="0"/>
            <a:pathLst>
              <a:path w="79793" h="113585">
                <a:moveTo>
                  <a:pt x="8919" y="60584"/>
                </a:moveTo>
                <a:lnTo>
                  <a:pt x="4179" y="46363"/>
                </a:lnTo>
                <a:lnTo>
                  <a:pt x="2782" y="40189"/>
                </a:lnTo>
                <a:lnTo>
                  <a:pt x="1851" y="34089"/>
                </a:lnTo>
                <a:lnTo>
                  <a:pt x="1231" y="28038"/>
                </a:lnTo>
                <a:lnTo>
                  <a:pt x="817" y="23011"/>
                </a:lnTo>
                <a:lnTo>
                  <a:pt x="541" y="18668"/>
                </a:lnTo>
                <a:lnTo>
                  <a:pt x="234" y="11197"/>
                </a:lnTo>
                <a:lnTo>
                  <a:pt x="21" y="0"/>
                </a:lnTo>
                <a:lnTo>
                  <a:pt x="0" y="3387"/>
                </a:lnTo>
                <a:lnTo>
                  <a:pt x="988" y="5585"/>
                </a:lnTo>
                <a:lnTo>
                  <a:pt x="2640" y="8043"/>
                </a:lnTo>
                <a:lnTo>
                  <a:pt x="4733" y="10674"/>
                </a:lnTo>
                <a:lnTo>
                  <a:pt x="7121" y="14412"/>
                </a:lnTo>
                <a:lnTo>
                  <a:pt x="9704" y="18889"/>
                </a:lnTo>
                <a:lnTo>
                  <a:pt x="15221" y="29154"/>
                </a:lnTo>
                <a:lnTo>
                  <a:pt x="20981" y="40331"/>
                </a:lnTo>
                <a:lnTo>
                  <a:pt x="24898" y="47082"/>
                </a:lnTo>
                <a:lnTo>
                  <a:pt x="34542" y="62521"/>
                </a:lnTo>
                <a:lnTo>
                  <a:pt x="39892" y="69813"/>
                </a:lnTo>
                <a:lnTo>
                  <a:pt x="45443" y="76658"/>
                </a:lnTo>
                <a:lnTo>
                  <a:pt x="55910" y="88564"/>
                </a:lnTo>
                <a:lnTo>
                  <a:pt x="63869" y="97163"/>
                </a:lnTo>
                <a:lnTo>
                  <a:pt x="79792" y="113584"/>
                </a:lnTo>
                <a:lnTo>
                  <a:pt x="78989" y="111793"/>
                </a:lnTo>
                <a:lnTo>
                  <a:pt x="67878" y="89253"/>
                </a:lnTo>
                <a:lnTo>
                  <a:pt x="59352" y="72166"/>
                </a:lnTo>
                <a:lnTo>
                  <a:pt x="55439" y="66321"/>
                </a:lnTo>
                <a:lnTo>
                  <a:pt x="50846" y="60440"/>
                </a:lnTo>
                <a:lnTo>
                  <a:pt x="35708" y="4272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2" name="SMARTInkAnnotation299"/>
          <p:cNvSpPr/>
          <p:nvPr/>
        </p:nvSpPr>
        <p:spPr>
          <a:xfrm>
            <a:off x="7822406" y="1500188"/>
            <a:ext cx="17861" cy="1"/>
          </a:xfrm>
          <a:custGeom>
            <a:avLst/>
            <a:gdLst/>
            <a:ahLst/>
            <a:cxnLst/>
            <a:rect l="0" t="0" r="0" b="0"/>
            <a:pathLst>
              <a:path w="17861" h="1">
                <a:moveTo>
                  <a:pt x="0" y="0"/>
                </a:moveTo>
                <a:lnTo>
                  <a:pt x="1786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3" name="SMARTInkAnnotation300"/>
          <p:cNvSpPr/>
          <p:nvPr/>
        </p:nvSpPr>
        <p:spPr>
          <a:xfrm>
            <a:off x="7930049" y="1366242"/>
            <a:ext cx="141834" cy="209252"/>
          </a:xfrm>
          <a:custGeom>
            <a:avLst/>
            <a:gdLst/>
            <a:ahLst/>
            <a:cxnLst/>
            <a:rect l="0" t="0" r="0" b="0"/>
            <a:pathLst>
              <a:path w="141834" h="209252">
                <a:moveTo>
                  <a:pt x="26303" y="0"/>
                </a:moveTo>
                <a:lnTo>
                  <a:pt x="5053" y="21250"/>
                </a:lnTo>
                <a:lnTo>
                  <a:pt x="3206" y="25081"/>
                </a:lnTo>
                <a:lnTo>
                  <a:pt x="1975" y="29619"/>
                </a:lnTo>
                <a:lnTo>
                  <a:pt x="1154" y="34629"/>
                </a:lnTo>
                <a:lnTo>
                  <a:pt x="607" y="39953"/>
                </a:lnTo>
                <a:lnTo>
                  <a:pt x="243" y="45487"/>
                </a:lnTo>
                <a:lnTo>
                  <a:pt x="0" y="51161"/>
                </a:lnTo>
                <a:lnTo>
                  <a:pt x="830" y="56927"/>
                </a:lnTo>
                <a:lnTo>
                  <a:pt x="2376" y="62756"/>
                </a:lnTo>
                <a:lnTo>
                  <a:pt x="4398" y="68627"/>
                </a:lnTo>
                <a:lnTo>
                  <a:pt x="5746" y="74525"/>
                </a:lnTo>
                <a:lnTo>
                  <a:pt x="6646" y="80441"/>
                </a:lnTo>
                <a:lnTo>
                  <a:pt x="7245" y="86370"/>
                </a:lnTo>
                <a:lnTo>
                  <a:pt x="8636" y="92306"/>
                </a:lnTo>
                <a:lnTo>
                  <a:pt x="10556" y="98248"/>
                </a:lnTo>
                <a:lnTo>
                  <a:pt x="12828" y="104194"/>
                </a:lnTo>
                <a:lnTo>
                  <a:pt x="15336" y="110143"/>
                </a:lnTo>
                <a:lnTo>
                  <a:pt x="17998" y="116093"/>
                </a:lnTo>
                <a:lnTo>
                  <a:pt x="20767" y="122043"/>
                </a:lnTo>
                <a:lnTo>
                  <a:pt x="23604" y="127003"/>
                </a:lnTo>
                <a:lnTo>
                  <a:pt x="26488" y="131302"/>
                </a:lnTo>
                <a:lnTo>
                  <a:pt x="29402" y="135159"/>
                </a:lnTo>
                <a:lnTo>
                  <a:pt x="32339" y="137731"/>
                </a:lnTo>
                <a:lnTo>
                  <a:pt x="35287" y="139446"/>
                </a:lnTo>
                <a:lnTo>
                  <a:pt x="38245" y="140589"/>
                </a:lnTo>
                <a:lnTo>
                  <a:pt x="42202" y="141351"/>
                </a:lnTo>
                <a:lnTo>
                  <a:pt x="46824" y="141859"/>
                </a:lnTo>
                <a:lnTo>
                  <a:pt x="51890" y="142198"/>
                </a:lnTo>
                <a:lnTo>
                  <a:pt x="56259" y="141431"/>
                </a:lnTo>
                <a:lnTo>
                  <a:pt x="60164" y="139928"/>
                </a:lnTo>
                <a:lnTo>
                  <a:pt x="63760" y="137934"/>
                </a:lnTo>
                <a:lnTo>
                  <a:pt x="73046" y="133072"/>
                </a:lnTo>
                <a:lnTo>
                  <a:pt x="78301" y="130387"/>
                </a:lnTo>
                <a:lnTo>
                  <a:pt x="82797" y="127604"/>
                </a:lnTo>
                <a:lnTo>
                  <a:pt x="86785" y="124757"/>
                </a:lnTo>
                <a:lnTo>
                  <a:pt x="90437" y="121867"/>
                </a:lnTo>
                <a:lnTo>
                  <a:pt x="93864" y="119940"/>
                </a:lnTo>
                <a:lnTo>
                  <a:pt x="97140" y="118655"/>
                </a:lnTo>
                <a:lnTo>
                  <a:pt x="100317" y="117799"/>
                </a:lnTo>
                <a:lnTo>
                  <a:pt x="104419" y="117228"/>
                </a:lnTo>
                <a:lnTo>
                  <a:pt x="109138" y="116847"/>
                </a:lnTo>
                <a:lnTo>
                  <a:pt x="114269" y="116594"/>
                </a:lnTo>
                <a:lnTo>
                  <a:pt x="118681" y="117417"/>
                </a:lnTo>
                <a:lnTo>
                  <a:pt x="122615" y="118958"/>
                </a:lnTo>
                <a:lnTo>
                  <a:pt x="126230" y="120977"/>
                </a:lnTo>
                <a:lnTo>
                  <a:pt x="129631" y="123315"/>
                </a:lnTo>
                <a:lnTo>
                  <a:pt x="132891" y="125867"/>
                </a:lnTo>
                <a:lnTo>
                  <a:pt x="136057" y="128559"/>
                </a:lnTo>
                <a:lnTo>
                  <a:pt x="138168" y="132339"/>
                </a:lnTo>
                <a:lnTo>
                  <a:pt x="139575" y="136843"/>
                </a:lnTo>
                <a:lnTo>
                  <a:pt x="140513" y="141831"/>
                </a:lnTo>
                <a:lnTo>
                  <a:pt x="141137" y="147140"/>
                </a:lnTo>
                <a:lnTo>
                  <a:pt x="141554" y="152663"/>
                </a:lnTo>
                <a:lnTo>
                  <a:pt x="141833" y="158330"/>
                </a:lnTo>
                <a:lnTo>
                  <a:pt x="141026" y="164093"/>
                </a:lnTo>
                <a:lnTo>
                  <a:pt x="139496" y="169919"/>
                </a:lnTo>
                <a:lnTo>
                  <a:pt x="137484" y="175787"/>
                </a:lnTo>
                <a:lnTo>
                  <a:pt x="136142" y="180691"/>
                </a:lnTo>
                <a:lnTo>
                  <a:pt x="135248" y="184953"/>
                </a:lnTo>
                <a:lnTo>
                  <a:pt x="134652" y="188787"/>
                </a:lnTo>
                <a:lnTo>
                  <a:pt x="133262" y="192334"/>
                </a:lnTo>
                <a:lnTo>
                  <a:pt x="131343" y="195692"/>
                </a:lnTo>
                <a:lnTo>
                  <a:pt x="129072" y="198922"/>
                </a:lnTo>
                <a:lnTo>
                  <a:pt x="126565" y="202068"/>
                </a:lnTo>
                <a:lnTo>
                  <a:pt x="123902" y="205157"/>
                </a:lnTo>
                <a:lnTo>
                  <a:pt x="121135" y="208209"/>
                </a:lnTo>
                <a:lnTo>
                  <a:pt x="118298" y="209251"/>
                </a:lnTo>
                <a:lnTo>
                  <a:pt x="115414" y="208954"/>
                </a:lnTo>
                <a:lnTo>
                  <a:pt x="112500" y="207764"/>
                </a:lnTo>
                <a:lnTo>
                  <a:pt x="109564" y="204986"/>
                </a:lnTo>
                <a:lnTo>
                  <a:pt x="106615" y="201149"/>
                </a:lnTo>
                <a:lnTo>
                  <a:pt x="103657" y="196608"/>
                </a:lnTo>
                <a:lnTo>
                  <a:pt x="101685" y="192587"/>
                </a:lnTo>
                <a:lnTo>
                  <a:pt x="100370" y="188915"/>
                </a:lnTo>
                <a:lnTo>
                  <a:pt x="99493" y="185475"/>
                </a:lnTo>
                <a:lnTo>
                  <a:pt x="97917" y="181197"/>
                </a:lnTo>
                <a:lnTo>
                  <a:pt x="95874" y="176360"/>
                </a:lnTo>
                <a:lnTo>
                  <a:pt x="88810" y="16073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SMARTInkAnnotation301"/>
          <p:cNvSpPr/>
          <p:nvPr/>
        </p:nvSpPr>
        <p:spPr>
          <a:xfrm>
            <a:off x="7965313" y="1134103"/>
            <a:ext cx="194123" cy="297426"/>
          </a:xfrm>
          <a:custGeom>
            <a:avLst/>
            <a:gdLst/>
            <a:ahLst/>
            <a:cxnLst/>
            <a:rect l="0" t="0" r="0" b="0"/>
            <a:pathLst>
              <a:path w="194123" h="297426">
                <a:moveTo>
                  <a:pt x="8898" y="8897"/>
                </a:moveTo>
                <a:lnTo>
                  <a:pt x="0" y="0"/>
                </a:lnTo>
                <a:lnTo>
                  <a:pt x="4718" y="4717"/>
                </a:lnTo>
                <a:lnTo>
                  <a:pt x="9686" y="12331"/>
                </a:lnTo>
                <a:lnTo>
                  <a:pt x="12399" y="17139"/>
                </a:lnTo>
                <a:lnTo>
                  <a:pt x="16194" y="23322"/>
                </a:lnTo>
                <a:lnTo>
                  <a:pt x="25700" y="38128"/>
                </a:lnTo>
                <a:lnTo>
                  <a:pt x="31013" y="47236"/>
                </a:lnTo>
                <a:lnTo>
                  <a:pt x="36540" y="57277"/>
                </a:lnTo>
                <a:lnTo>
                  <a:pt x="42208" y="67939"/>
                </a:lnTo>
                <a:lnTo>
                  <a:pt x="48964" y="79016"/>
                </a:lnTo>
                <a:lnTo>
                  <a:pt x="56445" y="90370"/>
                </a:lnTo>
                <a:lnTo>
                  <a:pt x="64409" y="101908"/>
                </a:lnTo>
                <a:lnTo>
                  <a:pt x="72694" y="114560"/>
                </a:lnTo>
                <a:lnTo>
                  <a:pt x="89838" y="141848"/>
                </a:lnTo>
                <a:lnTo>
                  <a:pt x="98576" y="155078"/>
                </a:lnTo>
                <a:lnTo>
                  <a:pt x="157218" y="240443"/>
                </a:lnTo>
                <a:lnTo>
                  <a:pt x="163340" y="248589"/>
                </a:lnTo>
                <a:lnTo>
                  <a:pt x="169406" y="256004"/>
                </a:lnTo>
                <a:lnTo>
                  <a:pt x="175436" y="262932"/>
                </a:lnTo>
                <a:lnTo>
                  <a:pt x="180446" y="269535"/>
                </a:lnTo>
                <a:lnTo>
                  <a:pt x="184779" y="275921"/>
                </a:lnTo>
                <a:lnTo>
                  <a:pt x="188660" y="282163"/>
                </a:lnTo>
                <a:lnTo>
                  <a:pt x="191246" y="287317"/>
                </a:lnTo>
                <a:lnTo>
                  <a:pt x="194122" y="295688"/>
                </a:lnTo>
                <a:lnTo>
                  <a:pt x="193896" y="297326"/>
                </a:lnTo>
                <a:lnTo>
                  <a:pt x="192753" y="297425"/>
                </a:lnTo>
                <a:lnTo>
                  <a:pt x="191000" y="296499"/>
                </a:lnTo>
                <a:lnTo>
                  <a:pt x="186406" y="295470"/>
                </a:lnTo>
                <a:lnTo>
                  <a:pt x="183791" y="295196"/>
                </a:lnTo>
                <a:lnTo>
                  <a:pt x="180063" y="294021"/>
                </a:lnTo>
                <a:lnTo>
                  <a:pt x="175595" y="292245"/>
                </a:lnTo>
                <a:lnTo>
                  <a:pt x="170630" y="290069"/>
                </a:lnTo>
                <a:lnTo>
                  <a:pt x="166329" y="287626"/>
                </a:lnTo>
                <a:lnTo>
                  <a:pt x="162469" y="285006"/>
                </a:lnTo>
                <a:lnTo>
                  <a:pt x="158904" y="282266"/>
                </a:lnTo>
                <a:lnTo>
                  <a:pt x="154543" y="278456"/>
                </a:lnTo>
                <a:lnTo>
                  <a:pt x="149651" y="273931"/>
                </a:lnTo>
                <a:lnTo>
                  <a:pt x="133914" y="25892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5" name="SMARTInkAnnotation302"/>
          <p:cNvSpPr/>
          <p:nvPr/>
        </p:nvSpPr>
        <p:spPr>
          <a:xfrm>
            <a:off x="7983141" y="1098959"/>
            <a:ext cx="276662" cy="267284"/>
          </a:xfrm>
          <a:custGeom>
            <a:avLst/>
            <a:gdLst/>
            <a:ahLst/>
            <a:cxnLst/>
            <a:rect l="0" t="0" r="0" b="0"/>
            <a:pathLst>
              <a:path w="276662" h="267284">
                <a:moveTo>
                  <a:pt x="0" y="267283"/>
                </a:moveTo>
                <a:lnTo>
                  <a:pt x="0" y="262543"/>
                </a:lnTo>
                <a:lnTo>
                  <a:pt x="991" y="261146"/>
                </a:lnTo>
                <a:lnTo>
                  <a:pt x="2645" y="260215"/>
                </a:lnTo>
                <a:lnTo>
                  <a:pt x="4739" y="259595"/>
                </a:lnTo>
                <a:lnTo>
                  <a:pt x="9713" y="256259"/>
                </a:lnTo>
                <a:lnTo>
                  <a:pt x="12428" y="253981"/>
                </a:lnTo>
                <a:lnTo>
                  <a:pt x="18092" y="246157"/>
                </a:lnTo>
                <a:lnTo>
                  <a:pt x="20990" y="241293"/>
                </a:lnTo>
                <a:lnTo>
                  <a:pt x="24907" y="236066"/>
                </a:lnTo>
                <a:lnTo>
                  <a:pt x="29503" y="230597"/>
                </a:lnTo>
                <a:lnTo>
                  <a:pt x="34551" y="224966"/>
                </a:lnTo>
                <a:lnTo>
                  <a:pt x="39902" y="218236"/>
                </a:lnTo>
                <a:lnTo>
                  <a:pt x="45452" y="210772"/>
                </a:lnTo>
                <a:lnTo>
                  <a:pt x="51137" y="202820"/>
                </a:lnTo>
                <a:lnTo>
                  <a:pt x="57904" y="194542"/>
                </a:lnTo>
                <a:lnTo>
                  <a:pt x="65392" y="186047"/>
                </a:lnTo>
                <a:lnTo>
                  <a:pt x="73360" y="177407"/>
                </a:lnTo>
                <a:lnTo>
                  <a:pt x="79664" y="167678"/>
                </a:lnTo>
                <a:lnTo>
                  <a:pt x="84860" y="157224"/>
                </a:lnTo>
                <a:lnTo>
                  <a:pt x="89315" y="146285"/>
                </a:lnTo>
                <a:lnTo>
                  <a:pt x="94269" y="136016"/>
                </a:lnTo>
                <a:lnTo>
                  <a:pt x="99558" y="126194"/>
                </a:lnTo>
                <a:lnTo>
                  <a:pt x="105067" y="116669"/>
                </a:lnTo>
                <a:lnTo>
                  <a:pt x="116480" y="95502"/>
                </a:lnTo>
                <a:lnTo>
                  <a:pt x="135236" y="59057"/>
                </a:lnTo>
                <a:lnTo>
                  <a:pt x="137782" y="51075"/>
                </a:lnTo>
                <a:lnTo>
                  <a:pt x="139479" y="42777"/>
                </a:lnTo>
                <a:lnTo>
                  <a:pt x="140610" y="34269"/>
                </a:lnTo>
                <a:lnTo>
                  <a:pt x="142358" y="27604"/>
                </a:lnTo>
                <a:lnTo>
                  <a:pt x="144515" y="22169"/>
                </a:lnTo>
                <a:lnTo>
                  <a:pt x="146944" y="17553"/>
                </a:lnTo>
                <a:lnTo>
                  <a:pt x="149645" y="9779"/>
                </a:lnTo>
                <a:lnTo>
                  <a:pt x="150364" y="6317"/>
                </a:lnTo>
                <a:lnTo>
                  <a:pt x="149852" y="4009"/>
                </a:lnTo>
                <a:lnTo>
                  <a:pt x="148519" y="2470"/>
                </a:lnTo>
                <a:lnTo>
                  <a:pt x="143990" y="0"/>
                </a:lnTo>
                <a:lnTo>
                  <a:pt x="143618" y="790"/>
                </a:lnTo>
                <a:lnTo>
                  <a:pt x="143094" y="8626"/>
                </a:lnTo>
                <a:lnTo>
                  <a:pt x="142972" y="21356"/>
                </a:lnTo>
                <a:lnTo>
                  <a:pt x="141948" y="28917"/>
                </a:lnTo>
                <a:lnTo>
                  <a:pt x="140272" y="36935"/>
                </a:lnTo>
                <a:lnTo>
                  <a:pt x="138163" y="45257"/>
                </a:lnTo>
                <a:lnTo>
                  <a:pt x="136757" y="53781"/>
                </a:lnTo>
                <a:lnTo>
                  <a:pt x="135819" y="62441"/>
                </a:lnTo>
                <a:lnTo>
                  <a:pt x="135194" y="71190"/>
                </a:lnTo>
                <a:lnTo>
                  <a:pt x="134778" y="80992"/>
                </a:lnTo>
                <a:lnTo>
                  <a:pt x="134315" y="102466"/>
                </a:lnTo>
                <a:lnTo>
                  <a:pt x="135184" y="111765"/>
                </a:lnTo>
                <a:lnTo>
                  <a:pt x="136755" y="119948"/>
                </a:lnTo>
                <a:lnTo>
                  <a:pt x="138795" y="127388"/>
                </a:lnTo>
                <a:lnTo>
                  <a:pt x="140155" y="135324"/>
                </a:lnTo>
                <a:lnTo>
                  <a:pt x="141062" y="143592"/>
                </a:lnTo>
                <a:lnTo>
                  <a:pt x="142068" y="158731"/>
                </a:lnTo>
                <a:lnTo>
                  <a:pt x="142517" y="168767"/>
                </a:lnTo>
                <a:lnTo>
                  <a:pt x="143628" y="172832"/>
                </a:lnTo>
                <a:lnTo>
                  <a:pt x="147509" y="179995"/>
                </a:lnTo>
                <a:lnTo>
                  <a:pt x="149933" y="182302"/>
                </a:lnTo>
                <a:lnTo>
                  <a:pt x="152541" y="183840"/>
                </a:lnTo>
                <a:lnTo>
                  <a:pt x="158085" y="185549"/>
                </a:lnTo>
                <a:lnTo>
                  <a:pt x="163856" y="186308"/>
                </a:lnTo>
                <a:lnTo>
                  <a:pt x="167776" y="180558"/>
                </a:lnTo>
                <a:lnTo>
                  <a:pt x="172374" y="170771"/>
                </a:lnTo>
                <a:lnTo>
                  <a:pt x="177424" y="158293"/>
                </a:lnTo>
                <a:lnTo>
                  <a:pt x="182774" y="147990"/>
                </a:lnTo>
                <a:lnTo>
                  <a:pt x="188326" y="139138"/>
                </a:lnTo>
                <a:lnTo>
                  <a:pt x="194011" y="131251"/>
                </a:lnTo>
                <a:lnTo>
                  <a:pt x="198794" y="124009"/>
                </a:lnTo>
                <a:lnTo>
                  <a:pt x="202975" y="117197"/>
                </a:lnTo>
                <a:lnTo>
                  <a:pt x="206754" y="110671"/>
                </a:lnTo>
                <a:lnTo>
                  <a:pt x="211257" y="105328"/>
                </a:lnTo>
                <a:lnTo>
                  <a:pt x="216244" y="100774"/>
                </a:lnTo>
                <a:lnTo>
                  <a:pt x="221553" y="96746"/>
                </a:lnTo>
                <a:lnTo>
                  <a:pt x="227077" y="94060"/>
                </a:lnTo>
                <a:lnTo>
                  <a:pt x="232744" y="92270"/>
                </a:lnTo>
                <a:lnTo>
                  <a:pt x="238507" y="91077"/>
                </a:lnTo>
                <a:lnTo>
                  <a:pt x="243340" y="90281"/>
                </a:lnTo>
                <a:lnTo>
                  <a:pt x="251356" y="89397"/>
                </a:lnTo>
                <a:lnTo>
                  <a:pt x="254883" y="91145"/>
                </a:lnTo>
                <a:lnTo>
                  <a:pt x="258227" y="94295"/>
                </a:lnTo>
                <a:lnTo>
                  <a:pt x="261448" y="98380"/>
                </a:lnTo>
                <a:lnTo>
                  <a:pt x="264588" y="103087"/>
                </a:lnTo>
                <a:lnTo>
                  <a:pt x="267673" y="108210"/>
                </a:lnTo>
                <a:lnTo>
                  <a:pt x="270722" y="113609"/>
                </a:lnTo>
                <a:lnTo>
                  <a:pt x="272755" y="119193"/>
                </a:lnTo>
                <a:lnTo>
                  <a:pt x="274110" y="124900"/>
                </a:lnTo>
                <a:lnTo>
                  <a:pt x="275014" y="130689"/>
                </a:lnTo>
                <a:lnTo>
                  <a:pt x="275615" y="136533"/>
                </a:lnTo>
                <a:lnTo>
                  <a:pt x="276016" y="142413"/>
                </a:lnTo>
                <a:lnTo>
                  <a:pt x="276284" y="148318"/>
                </a:lnTo>
                <a:lnTo>
                  <a:pt x="276582" y="160170"/>
                </a:lnTo>
                <a:lnTo>
                  <a:pt x="276661" y="166109"/>
                </a:lnTo>
                <a:lnTo>
                  <a:pt x="275722" y="173045"/>
                </a:lnTo>
                <a:lnTo>
                  <a:pt x="274103" y="180645"/>
                </a:lnTo>
                <a:lnTo>
                  <a:pt x="272032" y="188688"/>
                </a:lnTo>
                <a:lnTo>
                  <a:pt x="269659" y="195043"/>
                </a:lnTo>
                <a:lnTo>
                  <a:pt x="267085" y="200271"/>
                </a:lnTo>
                <a:lnTo>
                  <a:pt x="264377" y="204749"/>
                </a:lnTo>
                <a:lnTo>
                  <a:pt x="258723" y="212371"/>
                </a:lnTo>
                <a:lnTo>
                  <a:pt x="255825" y="215792"/>
                </a:lnTo>
                <a:lnTo>
                  <a:pt x="251910" y="218073"/>
                </a:lnTo>
                <a:lnTo>
                  <a:pt x="247314" y="219593"/>
                </a:lnTo>
                <a:lnTo>
                  <a:pt x="242266" y="220607"/>
                </a:lnTo>
                <a:lnTo>
                  <a:pt x="237910" y="220291"/>
                </a:lnTo>
                <a:lnTo>
                  <a:pt x="234012" y="219088"/>
                </a:lnTo>
                <a:lnTo>
                  <a:pt x="230423" y="217294"/>
                </a:lnTo>
                <a:lnTo>
                  <a:pt x="228028" y="215105"/>
                </a:lnTo>
                <a:lnTo>
                  <a:pt x="226434" y="212654"/>
                </a:lnTo>
                <a:lnTo>
                  <a:pt x="223668" y="206293"/>
                </a:lnTo>
                <a:lnTo>
                  <a:pt x="214312" y="1869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6" name="SMARTInkAnnotation303"/>
          <p:cNvSpPr/>
          <p:nvPr/>
        </p:nvSpPr>
        <p:spPr>
          <a:xfrm>
            <a:off x="5081024" y="3992275"/>
            <a:ext cx="124940" cy="184384"/>
          </a:xfrm>
          <a:custGeom>
            <a:avLst/>
            <a:gdLst/>
            <a:ahLst/>
            <a:cxnLst/>
            <a:rect l="0" t="0" r="0" b="0"/>
            <a:pathLst>
              <a:path w="124940" h="184384">
                <a:moveTo>
                  <a:pt x="8898" y="70733"/>
                </a:moveTo>
                <a:lnTo>
                  <a:pt x="8898" y="88192"/>
                </a:lnTo>
                <a:lnTo>
                  <a:pt x="6252" y="88415"/>
                </a:lnTo>
                <a:lnTo>
                  <a:pt x="4158" y="88474"/>
                </a:lnTo>
                <a:lnTo>
                  <a:pt x="2761" y="87521"/>
                </a:lnTo>
                <a:lnTo>
                  <a:pt x="1830" y="85894"/>
                </a:lnTo>
                <a:lnTo>
                  <a:pt x="796" y="81440"/>
                </a:lnTo>
                <a:lnTo>
                  <a:pt x="336" y="76153"/>
                </a:lnTo>
                <a:lnTo>
                  <a:pt x="213" y="72362"/>
                </a:lnTo>
                <a:lnTo>
                  <a:pt x="40" y="56553"/>
                </a:lnTo>
                <a:lnTo>
                  <a:pt x="0" y="41611"/>
                </a:lnTo>
                <a:lnTo>
                  <a:pt x="982" y="34451"/>
                </a:lnTo>
                <a:lnTo>
                  <a:pt x="2628" y="27693"/>
                </a:lnTo>
                <a:lnTo>
                  <a:pt x="4718" y="21203"/>
                </a:lnTo>
                <a:lnTo>
                  <a:pt x="6112" y="15885"/>
                </a:lnTo>
                <a:lnTo>
                  <a:pt x="7040" y="11347"/>
                </a:lnTo>
                <a:lnTo>
                  <a:pt x="7659" y="7330"/>
                </a:lnTo>
                <a:lnTo>
                  <a:pt x="9065" y="4652"/>
                </a:lnTo>
                <a:lnTo>
                  <a:pt x="10993" y="2866"/>
                </a:lnTo>
                <a:lnTo>
                  <a:pt x="13271" y="1676"/>
                </a:lnTo>
                <a:lnTo>
                  <a:pt x="15782" y="882"/>
                </a:lnTo>
                <a:lnTo>
                  <a:pt x="18448" y="353"/>
                </a:lnTo>
                <a:lnTo>
                  <a:pt x="21218" y="0"/>
                </a:lnTo>
                <a:lnTo>
                  <a:pt x="24057" y="758"/>
                </a:lnTo>
                <a:lnTo>
                  <a:pt x="26941" y="2255"/>
                </a:lnTo>
                <a:lnTo>
                  <a:pt x="29857" y="4245"/>
                </a:lnTo>
                <a:lnTo>
                  <a:pt x="32792" y="6564"/>
                </a:lnTo>
                <a:lnTo>
                  <a:pt x="35741" y="9102"/>
                </a:lnTo>
                <a:lnTo>
                  <a:pt x="38700" y="11786"/>
                </a:lnTo>
                <a:lnTo>
                  <a:pt x="41664" y="15560"/>
                </a:lnTo>
                <a:lnTo>
                  <a:pt x="44632" y="20060"/>
                </a:lnTo>
                <a:lnTo>
                  <a:pt x="47604" y="25045"/>
                </a:lnTo>
                <a:lnTo>
                  <a:pt x="49585" y="31345"/>
                </a:lnTo>
                <a:lnTo>
                  <a:pt x="50905" y="38521"/>
                </a:lnTo>
                <a:lnTo>
                  <a:pt x="51785" y="46282"/>
                </a:lnTo>
                <a:lnTo>
                  <a:pt x="53365" y="53440"/>
                </a:lnTo>
                <a:lnTo>
                  <a:pt x="55409" y="60196"/>
                </a:lnTo>
                <a:lnTo>
                  <a:pt x="57765" y="66685"/>
                </a:lnTo>
                <a:lnTo>
                  <a:pt x="59335" y="72995"/>
                </a:lnTo>
                <a:lnTo>
                  <a:pt x="60382" y="79186"/>
                </a:lnTo>
                <a:lnTo>
                  <a:pt x="61080" y="85298"/>
                </a:lnTo>
                <a:lnTo>
                  <a:pt x="61545" y="90365"/>
                </a:lnTo>
                <a:lnTo>
                  <a:pt x="61855" y="94734"/>
                </a:lnTo>
                <a:lnTo>
                  <a:pt x="62062" y="98640"/>
                </a:lnTo>
                <a:lnTo>
                  <a:pt x="63192" y="101244"/>
                </a:lnTo>
                <a:lnTo>
                  <a:pt x="64938" y="102980"/>
                </a:lnTo>
                <a:lnTo>
                  <a:pt x="71027" y="106248"/>
                </a:lnTo>
                <a:lnTo>
                  <a:pt x="71293" y="101651"/>
                </a:lnTo>
                <a:lnTo>
                  <a:pt x="71372" y="94005"/>
                </a:lnTo>
                <a:lnTo>
                  <a:pt x="72375" y="90217"/>
                </a:lnTo>
                <a:lnTo>
                  <a:pt x="74037" y="85706"/>
                </a:lnTo>
                <a:lnTo>
                  <a:pt x="76136" y="80715"/>
                </a:lnTo>
                <a:lnTo>
                  <a:pt x="78528" y="76395"/>
                </a:lnTo>
                <a:lnTo>
                  <a:pt x="81114" y="72523"/>
                </a:lnTo>
                <a:lnTo>
                  <a:pt x="83831" y="68950"/>
                </a:lnTo>
                <a:lnTo>
                  <a:pt x="85643" y="65575"/>
                </a:lnTo>
                <a:lnTo>
                  <a:pt x="86850" y="62334"/>
                </a:lnTo>
                <a:lnTo>
                  <a:pt x="87655" y="59180"/>
                </a:lnTo>
                <a:lnTo>
                  <a:pt x="89184" y="57078"/>
                </a:lnTo>
                <a:lnTo>
                  <a:pt x="91195" y="55677"/>
                </a:lnTo>
                <a:lnTo>
                  <a:pt x="96812" y="53427"/>
                </a:lnTo>
                <a:lnTo>
                  <a:pt x="98265" y="54235"/>
                </a:lnTo>
                <a:lnTo>
                  <a:pt x="100226" y="55766"/>
                </a:lnTo>
                <a:lnTo>
                  <a:pt x="102525" y="57778"/>
                </a:lnTo>
                <a:lnTo>
                  <a:pt x="105051" y="61104"/>
                </a:lnTo>
                <a:lnTo>
                  <a:pt x="107726" y="65306"/>
                </a:lnTo>
                <a:lnTo>
                  <a:pt x="110502" y="70091"/>
                </a:lnTo>
                <a:lnTo>
                  <a:pt x="113345" y="76258"/>
                </a:lnTo>
                <a:lnTo>
                  <a:pt x="116232" y="83346"/>
                </a:lnTo>
                <a:lnTo>
                  <a:pt x="119149" y="91048"/>
                </a:lnTo>
                <a:lnTo>
                  <a:pt x="121094" y="99159"/>
                </a:lnTo>
                <a:lnTo>
                  <a:pt x="122391" y="107543"/>
                </a:lnTo>
                <a:lnTo>
                  <a:pt x="123255" y="116109"/>
                </a:lnTo>
                <a:lnTo>
                  <a:pt x="123832" y="124796"/>
                </a:lnTo>
                <a:lnTo>
                  <a:pt x="124215" y="133564"/>
                </a:lnTo>
                <a:lnTo>
                  <a:pt x="124756" y="157480"/>
                </a:lnTo>
                <a:lnTo>
                  <a:pt x="124939" y="178598"/>
                </a:lnTo>
                <a:lnTo>
                  <a:pt x="123962" y="181338"/>
                </a:lnTo>
                <a:lnTo>
                  <a:pt x="122317" y="183165"/>
                </a:lnTo>
                <a:lnTo>
                  <a:pt x="120230" y="184383"/>
                </a:lnTo>
                <a:lnTo>
                  <a:pt x="117845" y="183210"/>
                </a:lnTo>
                <a:lnTo>
                  <a:pt x="115264" y="180445"/>
                </a:lnTo>
                <a:lnTo>
                  <a:pt x="112550" y="176616"/>
                </a:lnTo>
                <a:lnTo>
                  <a:pt x="109749" y="173072"/>
                </a:lnTo>
                <a:lnTo>
                  <a:pt x="106890" y="169717"/>
                </a:lnTo>
                <a:lnTo>
                  <a:pt x="103991" y="166488"/>
                </a:lnTo>
                <a:lnTo>
                  <a:pt x="101067" y="161358"/>
                </a:lnTo>
                <a:lnTo>
                  <a:pt x="98125" y="154962"/>
                </a:lnTo>
                <a:lnTo>
                  <a:pt x="89265" y="13324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7" name="SMARTInkAnnotation304"/>
          <p:cNvSpPr/>
          <p:nvPr/>
        </p:nvSpPr>
        <p:spPr>
          <a:xfrm>
            <a:off x="4992211" y="3946922"/>
            <a:ext cx="318572" cy="359510"/>
          </a:xfrm>
          <a:custGeom>
            <a:avLst/>
            <a:gdLst/>
            <a:ahLst/>
            <a:cxnLst/>
            <a:rect l="0" t="0" r="0" b="0"/>
            <a:pathLst>
              <a:path w="318572" h="359510">
                <a:moveTo>
                  <a:pt x="79851" y="0"/>
                </a:moveTo>
                <a:lnTo>
                  <a:pt x="75111" y="0"/>
                </a:lnTo>
                <a:lnTo>
                  <a:pt x="72722" y="992"/>
                </a:lnTo>
                <a:lnTo>
                  <a:pt x="63601" y="7688"/>
                </a:lnTo>
                <a:lnTo>
                  <a:pt x="60062" y="8378"/>
                </a:lnTo>
                <a:lnTo>
                  <a:pt x="52490" y="8766"/>
                </a:lnTo>
                <a:lnTo>
                  <a:pt x="45862" y="8857"/>
                </a:lnTo>
                <a:lnTo>
                  <a:pt x="36303" y="8897"/>
                </a:lnTo>
                <a:lnTo>
                  <a:pt x="32959" y="9900"/>
                </a:lnTo>
                <a:lnTo>
                  <a:pt x="30731" y="11561"/>
                </a:lnTo>
                <a:lnTo>
                  <a:pt x="19731" y="25151"/>
                </a:lnTo>
                <a:lnTo>
                  <a:pt x="14105" y="34660"/>
                </a:lnTo>
                <a:lnTo>
                  <a:pt x="8298" y="45501"/>
                </a:lnTo>
                <a:lnTo>
                  <a:pt x="5360" y="51170"/>
                </a:lnTo>
                <a:lnTo>
                  <a:pt x="3401" y="57926"/>
                </a:lnTo>
                <a:lnTo>
                  <a:pt x="2095" y="65406"/>
                </a:lnTo>
                <a:lnTo>
                  <a:pt x="1225" y="73369"/>
                </a:lnTo>
                <a:lnTo>
                  <a:pt x="644" y="82648"/>
                </a:lnTo>
                <a:lnTo>
                  <a:pt x="0" y="103539"/>
                </a:lnTo>
                <a:lnTo>
                  <a:pt x="820" y="115659"/>
                </a:lnTo>
                <a:lnTo>
                  <a:pt x="2360" y="128700"/>
                </a:lnTo>
                <a:lnTo>
                  <a:pt x="4377" y="142355"/>
                </a:lnTo>
                <a:lnTo>
                  <a:pt x="7707" y="156419"/>
                </a:lnTo>
                <a:lnTo>
                  <a:pt x="11912" y="170755"/>
                </a:lnTo>
                <a:lnTo>
                  <a:pt x="16699" y="185274"/>
                </a:lnTo>
                <a:lnTo>
                  <a:pt x="27309" y="214636"/>
                </a:lnTo>
                <a:lnTo>
                  <a:pt x="32917" y="229411"/>
                </a:lnTo>
                <a:lnTo>
                  <a:pt x="40624" y="244222"/>
                </a:lnTo>
                <a:lnTo>
                  <a:pt x="49731" y="259057"/>
                </a:lnTo>
                <a:lnTo>
                  <a:pt x="59771" y="273907"/>
                </a:lnTo>
                <a:lnTo>
                  <a:pt x="70433" y="287777"/>
                </a:lnTo>
                <a:lnTo>
                  <a:pt x="81510" y="300992"/>
                </a:lnTo>
                <a:lnTo>
                  <a:pt x="92863" y="313771"/>
                </a:lnTo>
                <a:lnTo>
                  <a:pt x="105393" y="324274"/>
                </a:lnTo>
                <a:lnTo>
                  <a:pt x="118707" y="333261"/>
                </a:lnTo>
                <a:lnTo>
                  <a:pt x="132544" y="341236"/>
                </a:lnTo>
                <a:lnTo>
                  <a:pt x="146730" y="347545"/>
                </a:lnTo>
                <a:lnTo>
                  <a:pt x="161148" y="352743"/>
                </a:lnTo>
                <a:lnTo>
                  <a:pt x="175721" y="357202"/>
                </a:lnTo>
                <a:lnTo>
                  <a:pt x="189405" y="359181"/>
                </a:lnTo>
                <a:lnTo>
                  <a:pt x="202496" y="359509"/>
                </a:lnTo>
                <a:lnTo>
                  <a:pt x="215193" y="358735"/>
                </a:lnTo>
                <a:lnTo>
                  <a:pt x="227626" y="356235"/>
                </a:lnTo>
                <a:lnTo>
                  <a:pt x="239883" y="352584"/>
                </a:lnTo>
                <a:lnTo>
                  <a:pt x="252024" y="348165"/>
                </a:lnTo>
                <a:lnTo>
                  <a:pt x="262102" y="342243"/>
                </a:lnTo>
                <a:lnTo>
                  <a:pt x="270804" y="335318"/>
                </a:lnTo>
                <a:lnTo>
                  <a:pt x="278591" y="327725"/>
                </a:lnTo>
                <a:lnTo>
                  <a:pt x="285766" y="317702"/>
                </a:lnTo>
                <a:lnTo>
                  <a:pt x="292534" y="306059"/>
                </a:lnTo>
                <a:lnTo>
                  <a:pt x="299030" y="293336"/>
                </a:lnTo>
                <a:lnTo>
                  <a:pt x="304354" y="279894"/>
                </a:lnTo>
                <a:lnTo>
                  <a:pt x="308894" y="265970"/>
                </a:lnTo>
                <a:lnTo>
                  <a:pt x="312914" y="251728"/>
                </a:lnTo>
                <a:lnTo>
                  <a:pt x="315593" y="237271"/>
                </a:lnTo>
                <a:lnTo>
                  <a:pt x="317379" y="222673"/>
                </a:lnTo>
                <a:lnTo>
                  <a:pt x="318571" y="207980"/>
                </a:lnTo>
                <a:lnTo>
                  <a:pt x="317381" y="192232"/>
                </a:lnTo>
                <a:lnTo>
                  <a:pt x="314602" y="175779"/>
                </a:lnTo>
                <a:lnTo>
                  <a:pt x="310766" y="158858"/>
                </a:lnTo>
                <a:lnTo>
                  <a:pt x="305232" y="143608"/>
                </a:lnTo>
                <a:lnTo>
                  <a:pt x="298566" y="129473"/>
                </a:lnTo>
                <a:lnTo>
                  <a:pt x="291145" y="116081"/>
                </a:lnTo>
                <a:lnTo>
                  <a:pt x="283222" y="103184"/>
                </a:lnTo>
                <a:lnTo>
                  <a:pt x="274963" y="90617"/>
                </a:lnTo>
                <a:lnTo>
                  <a:pt x="266480" y="78271"/>
                </a:lnTo>
                <a:lnTo>
                  <a:pt x="255864" y="66071"/>
                </a:lnTo>
                <a:lnTo>
                  <a:pt x="243826" y="53969"/>
                </a:lnTo>
                <a:lnTo>
                  <a:pt x="230840" y="41933"/>
                </a:lnTo>
                <a:lnTo>
                  <a:pt x="217221" y="32916"/>
                </a:lnTo>
                <a:lnTo>
                  <a:pt x="203182" y="25913"/>
                </a:lnTo>
                <a:lnTo>
                  <a:pt x="188860" y="20251"/>
                </a:lnTo>
                <a:lnTo>
                  <a:pt x="174352" y="15485"/>
                </a:lnTo>
                <a:lnTo>
                  <a:pt x="159719" y="11316"/>
                </a:lnTo>
                <a:lnTo>
                  <a:pt x="145002" y="7544"/>
                </a:lnTo>
                <a:lnTo>
                  <a:pt x="132215" y="5029"/>
                </a:lnTo>
                <a:lnTo>
                  <a:pt x="120713" y="3353"/>
                </a:lnTo>
                <a:lnTo>
                  <a:pt x="110069" y="2235"/>
                </a:lnTo>
                <a:lnTo>
                  <a:pt x="99996" y="3474"/>
                </a:lnTo>
                <a:lnTo>
                  <a:pt x="90305" y="6285"/>
                </a:lnTo>
                <a:lnTo>
                  <a:pt x="80867" y="10143"/>
                </a:lnTo>
                <a:lnTo>
                  <a:pt x="72591" y="13707"/>
                </a:lnTo>
                <a:lnTo>
                  <a:pt x="58104" y="20314"/>
                </a:lnTo>
                <a:lnTo>
                  <a:pt x="52454" y="24456"/>
                </a:lnTo>
                <a:lnTo>
                  <a:pt x="43532" y="34351"/>
                </a:lnTo>
                <a:lnTo>
                  <a:pt x="36259" y="42718"/>
                </a:lnTo>
                <a:lnTo>
                  <a:pt x="32930" y="46338"/>
                </a:lnTo>
                <a:lnTo>
                  <a:pt x="30711" y="49743"/>
                </a:lnTo>
                <a:lnTo>
                  <a:pt x="26857" y="60631"/>
                </a:lnTo>
                <a:lnTo>
                  <a:pt x="26273" y="7143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8" name="SMARTInkAnnotation305"/>
          <p:cNvSpPr/>
          <p:nvPr/>
        </p:nvSpPr>
        <p:spPr>
          <a:xfrm>
            <a:off x="5170289" y="3482578"/>
            <a:ext cx="205325" cy="444201"/>
          </a:xfrm>
          <a:custGeom>
            <a:avLst/>
            <a:gdLst/>
            <a:ahLst/>
            <a:cxnLst/>
            <a:rect l="0" t="0" r="0" b="0"/>
            <a:pathLst>
              <a:path w="205325" h="444201">
                <a:moveTo>
                  <a:pt x="0" y="339328"/>
                </a:moveTo>
                <a:lnTo>
                  <a:pt x="4740" y="344069"/>
                </a:lnTo>
                <a:lnTo>
                  <a:pt x="10106" y="347449"/>
                </a:lnTo>
                <a:lnTo>
                  <a:pt x="17651" y="351688"/>
                </a:lnTo>
                <a:lnTo>
                  <a:pt x="26650" y="356497"/>
                </a:lnTo>
                <a:lnTo>
                  <a:pt x="34634" y="361689"/>
                </a:lnTo>
                <a:lnTo>
                  <a:pt x="41941" y="367134"/>
                </a:lnTo>
                <a:lnTo>
                  <a:pt x="48797" y="372748"/>
                </a:lnTo>
                <a:lnTo>
                  <a:pt x="55351" y="378475"/>
                </a:lnTo>
                <a:lnTo>
                  <a:pt x="61706" y="384278"/>
                </a:lnTo>
                <a:lnTo>
                  <a:pt x="74058" y="396017"/>
                </a:lnTo>
                <a:lnTo>
                  <a:pt x="86162" y="407849"/>
                </a:lnTo>
                <a:lnTo>
                  <a:pt x="91176" y="413782"/>
                </a:lnTo>
                <a:lnTo>
                  <a:pt x="95511" y="419722"/>
                </a:lnTo>
                <a:lnTo>
                  <a:pt x="99392" y="425666"/>
                </a:lnTo>
                <a:lnTo>
                  <a:pt x="102972" y="430622"/>
                </a:lnTo>
                <a:lnTo>
                  <a:pt x="106352" y="434917"/>
                </a:lnTo>
                <a:lnTo>
                  <a:pt x="114163" y="444200"/>
                </a:lnTo>
                <a:lnTo>
                  <a:pt x="114804" y="443969"/>
                </a:lnTo>
                <a:lnTo>
                  <a:pt x="115231" y="442823"/>
                </a:lnTo>
                <a:lnTo>
                  <a:pt x="115516" y="441067"/>
                </a:lnTo>
                <a:lnTo>
                  <a:pt x="114714" y="438904"/>
                </a:lnTo>
                <a:lnTo>
                  <a:pt x="111177" y="433855"/>
                </a:lnTo>
                <a:lnTo>
                  <a:pt x="103652" y="423012"/>
                </a:lnTo>
                <a:lnTo>
                  <a:pt x="98867" y="415953"/>
                </a:lnTo>
                <a:lnTo>
                  <a:pt x="93693" y="409264"/>
                </a:lnTo>
                <a:lnTo>
                  <a:pt x="88259" y="402819"/>
                </a:lnTo>
                <a:lnTo>
                  <a:pt x="82652" y="396538"/>
                </a:lnTo>
                <a:lnTo>
                  <a:pt x="71130" y="384268"/>
                </a:lnTo>
                <a:lnTo>
                  <a:pt x="65279" y="378218"/>
                </a:lnTo>
                <a:lnTo>
                  <a:pt x="60387" y="372200"/>
                </a:lnTo>
                <a:lnTo>
                  <a:pt x="56133" y="366203"/>
                </a:lnTo>
                <a:lnTo>
                  <a:pt x="52305" y="360222"/>
                </a:lnTo>
                <a:lnTo>
                  <a:pt x="47768" y="354249"/>
                </a:lnTo>
                <a:lnTo>
                  <a:pt x="42759" y="348283"/>
                </a:lnTo>
                <a:lnTo>
                  <a:pt x="37436" y="342321"/>
                </a:lnTo>
                <a:lnTo>
                  <a:pt x="31521" y="333052"/>
                </a:lnTo>
                <a:lnTo>
                  <a:pt x="27900" y="325624"/>
                </a:lnTo>
                <a:lnTo>
                  <a:pt x="22983" y="319017"/>
                </a:lnTo>
                <a:lnTo>
                  <a:pt x="20137" y="312772"/>
                </a:lnTo>
                <a:lnTo>
                  <a:pt x="19378" y="309718"/>
                </a:lnTo>
                <a:lnTo>
                  <a:pt x="19864" y="306690"/>
                </a:lnTo>
                <a:lnTo>
                  <a:pt x="23050" y="300679"/>
                </a:lnTo>
                <a:lnTo>
                  <a:pt x="25288" y="298679"/>
                </a:lnTo>
                <a:lnTo>
                  <a:pt x="27773" y="297346"/>
                </a:lnTo>
                <a:lnTo>
                  <a:pt x="33179" y="295865"/>
                </a:lnTo>
                <a:lnTo>
                  <a:pt x="38890" y="295207"/>
                </a:lnTo>
                <a:lnTo>
                  <a:pt x="42794" y="296023"/>
                </a:lnTo>
                <a:lnTo>
                  <a:pt x="47381" y="297560"/>
                </a:lnTo>
                <a:lnTo>
                  <a:pt x="52423" y="299576"/>
                </a:lnTo>
                <a:lnTo>
                  <a:pt x="65963" y="304463"/>
                </a:lnTo>
                <a:lnTo>
                  <a:pt x="73741" y="307155"/>
                </a:lnTo>
                <a:lnTo>
                  <a:pt x="80911" y="309942"/>
                </a:lnTo>
                <a:lnTo>
                  <a:pt x="87675" y="312792"/>
                </a:lnTo>
                <a:lnTo>
                  <a:pt x="94169" y="315684"/>
                </a:lnTo>
                <a:lnTo>
                  <a:pt x="99490" y="317613"/>
                </a:lnTo>
                <a:lnTo>
                  <a:pt x="104030" y="318898"/>
                </a:lnTo>
                <a:lnTo>
                  <a:pt x="108049" y="319755"/>
                </a:lnTo>
                <a:lnTo>
                  <a:pt x="112712" y="321318"/>
                </a:lnTo>
                <a:lnTo>
                  <a:pt x="117805" y="323353"/>
                </a:lnTo>
                <a:lnTo>
                  <a:pt x="133001" y="329986"/>
                </a:lnTo>
                <a:lnTo>
                  <a:pt x="128925" y="325536"/>
                </a:lnTo>
                <a:lnTo>
                  <a:pt x="125637" y="323189"/>
                </a:lnTo>
                <a:lnTo>
                  <a:pt x="121462" y="320631"/>
                </a:lnTo>
                <a:lnTo>
                  <a:pt x="116693" y="317934"/>
                </a:lnTo>
                <a:lnTo>
                  <a:pt x="112522" y="314151"/>
                </a:lnTo>
                <a:lnTo>
                  <a:pt x="108749" y="309645"/>
                </a:lnTo>
                <a:lnTo>
                  <a:pt x="105242" y="304657"/>
                </a:lnTo>
                <a:lnTo>
                  <a:pt x="100919" y="299347"/>
                </a:lnTo>
                <a:lnTo>
                  <a:pt x="96053" y="293822"/>
                </a:lnTo>
                <a:lnTo>
                  <a:pt x="90824" y="288155"/>
                </a:lnTo>
                <a:lnTo>
                  <a:pt x="85354" y="283385"/>
                </a:lnTo>
                <a:lnTo>
                  <a:pt x="79723" y="279212"/>
                </a:lnTo>
                <a:lnTo>
                  <a:pt x="73985" y="275439"/>
                </a:lnTo>
                <a:lnTo>
                  <a:pt x="68175" y="270938"/>
                </a:lnTo>
                <a:lnTo>
                  <a:pt x="62317" y="265954"/>
                </a:lnTo>
                <a:lnTo>
                  <a:pt x="51509" y="256116"/>
                </a:lnTo>
                <a:lnTo>
                  <a:pt x="43398" y="248436"/>
                </a:lnTo>
                <a:lnTo>
                  <a:pt x="33254" y="238534"/>
                </a:lnTo>
                <a:lnTo>
                  <a:pt x="31099" y="235422"/>
                </a:lnTo>
                <a:lnTo>
                  <a:pt x="28705" y="229317"/>
                </a:lnTo>
                <a:lnTo>
                  <a:pt x="27357" y="220302"/>
                </a:lnTo>
                <a:lnTo>
                  <a:pt x="28160" y="218305"/>
                </a:lnTo>
                <a:lnTo>
                  <a:pt x="29687" y="216974"/>
                </a:lnTo>
                <a:lnTo>
                  <a:pt x="31697" y="216087"/>
                </a:lnTo>
                <a:lnTo>
                  <a:pt x="35022" y="215495"/>
                </a:lnTo>
                <a:lnTo>
                  <a:pt x="39223" y="215101"/>
                </a:lnTo>
                <a:lnTo>
                  <a:pt x="44008" y="214839"/>
                </a:lnTo>
                <a:lnTo>
                  <a:pt x="48191" y="215656"/>
                </a:lnTo>
                <a:lnTo>
                  <a:pt x="51971" y="217192"/>
                </a:lnTo>
                <a:lnTo>
                  <a:pt x="55483" y="219209"/>
                </a:lnTo>
                <a:lnTo>
                  <a:pt x="60801" y="221546"/>
                </a:lnTo>
                <a:lnTo>
                  <a:pt x="67323" y="224095"/>
                </a:lnTo>
                <a:lnTo>
                  <a:pt x="74648" y="226788"/>
                </a:lnTo>
                <a:lnTo>
                  <a:pt x="81515" y="229574"/>
                </a:lnTo>
                <a:lnTo>
                  <a:pt x="88078" y="232425"/>
                </a:lnTo>
                <a:lnTo>
                  <a:pt x="94438" y="235317"/>
                </a:lnTo>
                <a:lnTo>
                  <a:pt x="100661" y="237245"/>
                </a:lnTo>
                <a:lnTo>
                  <a:pt x="106795" y="238531"/>
                </a:lnTo>
                <a:lnTo>
                  <a:pt x="112869" y="239388"/>
                </a:lnTo>
                <a:lnTo>
                  <a:pt x="118902" y="240951"/>
                </a:lnTo>
                <a:lnTo>
                  <a:pt x="124909" y="242986"/>
                </a:lnTo>
                <a:lnTo>
                  <a:pt x="130897" y="245334"/>
                </a:lnTo>
                <a:lnTo>
                  <a:pt x="135882" y="246900"/>
                </a:lnTo>
                <a:lnTo>
                  <a:pt x="140197" y="247944"/>
                </a:lnTo>
                <a:lnTo>
                  <a:pt x="144066" y="248640"/>
                </a:lnTo>
                <a:lnTo>
                  <a:pt x="147638" y="249104"/>
                </a:lnTo>
                <a:lnTo>
                  <a:pt x="151011" y="249413"/>
                </a:lnTo>
                <a:lnTo>
                  <a:pt x="154253" y="249619"/>
                </a:lnTo>
                <a:lnTo>
                  <a:pt x="156413" y="248764"/>
                </a:lnTo>
                <a:lnTo>
                  <a:pt x="157853" y="247202"/>
                </a:lnTo>
                <a:lnTo>
                  <a:pt x="158814" y="245168"/>
                </a:lnTo>
                <a:lnTo>
                  <a:pt x="159881" y="240264"/>
                </a:lnTo>
                <a:lnTo>
                  <a:pt x="160165" y="237567"/>
                </a:lnTo>
                <a:lnTo>
                  <a:pt x="157836" y="229278"/>
                </a:lnTo>
                <a:lnTo>
                  <a:pt x="155825" y="224289"/>
                </a:lnTo>
                <a:lnTo>
                  <a:pt x="152500" y="219972"/>
                </a:lnTo>
                <a:lnTo>
                  <a:pt x="148300" y="216101"/>
                </a:lnTo>
                <a:lnTo>
                  <a:pt x="143515" y="212528"/>
                </a:lnTo>
                <a:lnTo>
                  <a:pt x="139333" y="208162"/>
                </a:lnTo>
                <a:lnTo>
                  <a:pt x="135553" y="203267"/>
                </a:lnTo>
                <a:lnTo>
                  <a:pt x="132040" y="198019"/>
                </a:lnTo>
                <a:lnTo>
                  <a:pt x="127715" y="192536"/>
                </a:lnTo>
                <a:lnTo>
                  <a:pt x="122846" y="186897"/>
                </a:lnTo>
                <a:lnTo>
                  <a:pt x="117617" y="181153"/>
                </a:lnTo>
                <a:lnTo>
                  <a:pt x="113137" y="175339"/>
                </a:lnTo>
                <a:lnTo>
                  <a:pt x="109160" y="169479"/>
                </a:lnTo>
                <a:lnTo>
                  <a:pt x="105515" y="163587"/>
                </a:lnTo>
                <a:lnTo>
                  <a:pt x="101101" y="157675"/>
                </a:lnTo>
                <a:lnTo>
                  <a:pt x="96175" y="151750"/>
                </a:lnTo>
                <a:lnTo>
                  <a:pt x="86401" y="140866"/>
                </a:lnTo>
                <a:lnTo>
                  <a:pt x="78749" y="132722"/>
                </a:lnTo>
                <a:lnTo>
                  <a:pt x="68863" y="122558"/>
                </a:lnTo>
                <a:lnTo>
                  <a:pt x="65753" y="120401"/>
                </a:lnTo>
                <a:lnTo>
                  <a:pt x="59650" y="118004"/>
                </a:lnTo>
                <a:lnTo>
                  <a:pt x="53736" y="116136"/>
                </a:lnTo>
                <a:lnTo>
                  <a:pt x="58365" y="116101"/>
                </a:lnTo>
                <a:lnTo>
                  <a:pt x="60738" y="117088"/>
                </a:lnTo>
                <a:lnTo>
                  <a:pt x="69811" y="123218"/>
                </a:lnTo>
                <a:lnTo>
                  <a:pt x="74322" y="125802"/>
                </a:lnTo>
                <a:lnTo>
                  <a:pt x="79313" y="128516"/>
                </a:lnTo>
                <a:lnTo>
                  <a:pt x="84626" y="132310"/>
                </a:lnTo>
                <a:lnTo>
                  <a:pt x="90151" y="136824"/>
                </a:lnTo>
                <a:lnTo>
                  <a:pt x="95820" y="141817"/>
                </a:lnTo>
                <a:lnTo>
                  <a:pt x="101583" y="146139"/>
                </a:lnTo>
                <a:lnTo>
                  <a:pt x="107410" y="150012"/>
                </a:lnTo>
                <a:lnTo>
                  <a:pt x="113278" y="153586"/>
                </a:lnTo>
                <a:lnTo>
                  <a:pt x="119175" y="156961"/>
                </a:lnTo>
                <a:lnTo>
                  <a:pt x="131019" y="163357"/>
                </a:lnTo>
                <a:lnTo>
                  <a:pt x="135963" y="166452"/>
                </a:lnTo>
                <a:lnTo>
                  <a:pt x="140252" y="169507"/>
                </a:lnTo>
                <a:lnTo>
                  <a:pt x="144103" y="172536"/>
                </a:lnTo>
                <a:lnTo>
                  <a:pt x="147662" y="175548"/>
                </a:lnTo>
                <a:lnTo>
                  <a:pt x="151028" y="178547"/>
                </a:lnTo>
                <a:lnTo>
                  <a:pt x="154263" y="181539"/>
                </a:lnTo>
                <a:lnTo>
                  <a:pt x="157413" y="182542"/>
                </a:lnTo>
                <a:lnTo>
                  <a:pt x="160504" y="182218"/>
                </a:lnTo>
                <a:lnTo>
                  <a:pt x="163558" y="181010"/>
                </a:lnTo>
                <a:lnTo>
                  <a:pt x="165593" y="179212"/>
                </a:lnTo>
                <a:lnTo>
                  <a:pt x="166950" y="177022"/>
                </a:lnTo>
                <a:lnTo>
                  <a:pt x="167855" y="174569"/>
                </a:lnTo>
                <a:lnTo>
                  <a:pt x="167465" y="171942"/>
                </a:lnTo>
                <a:lnTo>
                  <a:pt x="162178" y="162512"/>
                </a:lnTo>
                <a:lnTo>
                  <a:pt x="157076" y="152926"/>
                </a:lnTo>
                <a:lnTo>
                  <a:pt x="148626" y="136372"/>
                </a:lnTo>
                <a:lnTo>
                  <a:pt x="144725" y="130602"/>
                </a:lnTo>
                <a:lnTo>
                  <a:pt x="140139" y="124771"/>
                </a:lnTo>
                <a:lnTo>
                  <a:pt x="135098" y="118900"/>
                </a:lnTo>
                <a:lnTo>
                  <a:pt x="130745" y="113993"/>
                </a:lnTo>
                <a:lnTo>
                  <a:pt x="123262" y="105896"/>
                </a:lnTo>
                <a:lnTo>
                  <a:pt x="113472" y="95759"/>
                </a:lnTo>
                <a:lnTo>
                  <a:pt x="91070" y="73215"/>
                </a:lnTo>
                <a:lnTo>
                  <a:pt x="90479" y="71630"/>
                </a:lnTo>
                <a:lnTo>
                  <a:pt x="89647" y="66644"/>
                </a:lnTo>
                <a:lnTo>
                  <a:pt x="89453" y="68646"/>
                </a:lnTo>
                <a:lnTo>
                  <a:pt x="90393" y="69576"/>
                </a:lnTo>
                <a:lnTo>
                  <a:pt x="92012" y="70197"/>
                </a:lnTo>
                <a:lnTo>
                  <a:pt x="94083" y="70610"/>
                </a:lnTo>
                <a:lnTo>
                  <a:pt x="99031" y="73716"/>
                </a:lnTo>
                <a:lnTo>
                  <a:pt x="101739" y="75933"/>
                </a:lnTo>
                <a:lnTo>
                  <a:pt x="105529" y="78403"/>
                </a:lnTo>
                <a:lnTo>
                  <a:pt x="110041" y="81042"/>
                </a:lnTo>
                <a:lnTo>
                  <a:pt x="115032" y="83794"/>
                </a:lnTo>
                <a:lnTo>
                  <a:pt x="125871" y="89497"/>
                </a:lnTo>
                <a:lnTo>
                  <a:pt x="148997" y="101243"/>
                </a:lnTo>
                <a:lnTo>
                  <a:pt x="154894" y="103214"/>
                </a:lnTo>
                <a:lnTo>
                  <a:pt x="160810" y="104528"/>
                </a:lnTo>
                <a:lnTo>
                  <a:pt x="166738" y="105404"/>
                </a:lnTo>
                <a:lnTo>
                  <a:pt x="172674" y="105989"/>
                </a:lnTo>
                <a:lnTo>
                  <a:pt x="178616" y="106377"/>
                </a:lnTo>
                <a:lnTo>
                  <a:pt x="189518" y="106810"/>
                </a:lnTo>
                <a:lnTo>
                  <a:pt x="197670" y="107003"/>
                </a:lnTo>
                <a:lnTo>
                  <a:pt x="200241" y="105069"/>
                </a:lnTo>
                <a:lnTo>
                  <a:pt x="201955" y="101796"/>
                </a:lnTo>
                <a:lnTo>
                  <a:pt x="203860" y="92868"/>
                </a:lnTo>
                <a:lnTo>
                  <a:pt x="204705" y="82285"/>
                </a:lnTo>
                <a:lnTo>
                  <a:pt x="205082" y="68321"/>
                </a:lnTo>
                <a:lnTo>
                  <a:pt x="205324" y="35103"/>
                </a:lnTo>
                <a:lnTo>
                  <a:pt x="204351" y="27371"/>
                </a:lnTo>
                <a:lnTo>
                  <a:pt x="202711" y="20232"/>
                </a:lnTo>
                <a:lnTo>
                  <a:pt x="196453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9" name="SMARTInkAnnotation306"/>
          <p:cNvSpPr/>
          <p:nvPr/>
        </p:nvSpPr>
        <p:spPr>
          <a:xfrm>
            <a:off x="5295416" y="3402211"/>
            <a:ext cx="106678" cy="128662"/>
          </a:xfrm>
          <a:custGeom>
            <a:avLst/>
            <a:gdLst/>
            <a:ahLst/>
            <a:cxnLst/>
            <a:rect l="0" t="0" r="0" b="0"/>
            <a:pathLst>
              <a:path w="106678" h="128662">
                <a:moveTo>
                  <a:pt x="17748" y="0"/>
                </a:moveTo>
                <a:lnTo>
                  <a:pt x="10059" y="0"/>
                </a:lnTo>
                <a:lnTo>
                  <a:pt x="9646" y="992"/>
                </a:lnTo>
                <a:lnTo>
                  <a:pt x="9186" y="4740"/>
                </a:lnTo>
                <a:lnTo>
                  <a:pt x="8072" y="6137"/>
                </a:lnTo>
                <a:lnTo>
                  <a:pt x="6336" y="7068"/>
                </a:lnTo>
                <a:lnTo>
                  <a:pt x="266" y="8820"/>
                </a:lnTo>
                <a:lnTo>
                  <a:pt x="57" y="11527"/>
                </a:lnTo>
                <a:lnTo>
                  <a:pt x="0" y="13638"/>
                </a:lnTo>
                <a:lnTo>
                  <a:pt x="955" y="16037"/>
                </a:lnTo>
                <a:lnTo>
                  <a:pt x="2584" y="18629"/>
                </a:lnTo>
                <a:lnTo>
                  <a:pt x="4662" y="21349"/>
                </a:lnTo>
                <a:lnTo>
                  <a:pt x="6047" y="24154"/>
                </a:lnTo>
                <a:lnTo>
                  <a:pt x="6971" y="27017"/>
                </a:lnTo>
                <a:lnTo>
                  <a:pt x="7587" y="29917"/>
                </a:lnTo>
                <a:lnTo>
                  <a:pt x="7997" y="32844"/>
                </a:lnTo>
                <a:lnTo>
                  <a:pt x="8271" y="35786"/>
                </a:lnTo>
                <a:lnTo>
                  <a:pt x="8453" y="38741"/>
                </a:lnTo>
                <a:lnTo>
                  <a:pt x="9567" y="42694"/>
                </a:lnTo>
                <a:lnTo>
                  <a:pt x="11302" y="47314"/>
                </a:lnTo>
                <a:lnTo>
                  <a:pt x="13451" y="52379"/>
                </a:lnTo>
                <a:lnTo>
                  <a:pt x="15875" y="56747"/>
                </a:lnTo>
                <a:lnTo>
                  <a:pt x="18484" y="60652"/>
                </a:lnTo>
                <a:lnTo>
                  <a:pt x="21215" y="64247"/>
                </a:lnTo>
                <a:lnTo>
                  <a:pt x="24028" y="67636"/>
                </a:lnTo>
                <a:lnTo>
                  <a:pt x="26896" y="70887"/>
                </a:lnTo>
                <a:lnTo>
                  <a:pt x="29800" y="74047"/>
                </a:lnTo>
                <a:lnTo>
                  <a:pt x="32728" y="76154"/>
                </a:lnTo>
                <a:lnTo>
                  <a:pt x="35672" y="77558"/>
                </a:lnTo>
                <a:lnTo>
                  <a:pt x="38627" y="78494"/>
                </a:lnTo>
                <a:lnTo>
                  <a:pt x="41589" y="78127"/>
                </a:lnTo>
                <a:lnTo>
                  <a:pt x="44557" y="76889"/>
                </a:lnTo>
                <a:lnTo>
                  <a:pt x="47526" y="75072"/>
                </a:lnTo>
                <a:lnTo>
                  <a:pt x="50499" y="73861"/>
                </a:lnTo>
                <a:lnTo>
                  <a:pt x="53473" y="73052"/>
                </a:lnTo>
                <a:lnTo>
                  <a:pt x="56447" y="72514"/>
                </a:lnTo>
                <a:lnTo>
                  <a:pt x="59422" y="71163"/>
                </a:lnTo>
                <a:lnTo>
                  <a:pt x="62399" y="69270"/>
                </a:lnTo>
                <a:lnTo>
                  <a:pt x="65375" y="67016"/>
                </a:lnTo>
                <a:lnTo>
                  <a:pt x="68351" y="64521"/>
                </a:lnTo>
                <a:lnTo>
                  <a:pt x="71327" y="61866"/>
                </a:lnTo>
                <a:lnTo>
                  <a:pt x="77280" y="56269"/>
                </a:lnTo>
                <a:lnTo>
                  <a:pt x="83233" y="50475"/>
                </a:lnTo>
                <a:lnTo>
                  <a:pt x="86210" y="48533"/>
                </a:lnTo>
                <a:lnTo>
                  <a:pt x="89186" y="47238"/>
                </a:lnTo>
                <a:lnTo>
                  <a:pt x="96352" y="45160"/>
                </a:lnTo>
                <a:lnTo>
                  <a:pt x="96940" y="45981"/>
                </a:lnTo>
                <a:lnTo>
                  <a:pt x="97593" y="49540"/>
                </a:lnTo>
                <a:lnTo>
                  <a:pt x="97768" y="52871"/>
                </a:lnTo>
                <a:lnTo>
                  <a:pt x="97961" y="61862"/>
                </a:lnTo>
                <a:lnTo>
                  <a:pt x="98102" y="87766"/>
                </a:lnTo>
                <a:lnTo>
                  <a:pt x="99099" y="93237"/>
                </a:lnTo>
                <a:lnTo>
                  <a:pt x="100756" y="98869"/>
                </a:lnTo>
                <a:lnTo>
                  <a:pt x="102852" y="104608"/>
                </a:lnTo>
                <a:lnTo>
                  <a:pt x="104250" y="109426"/>
                </a:lnTo>
                <a:lnTo>
                  <a:pt x="105181" y="113630"/>
                </a:lnTo>
                <a:lnTo>
                  <a:pt x="105803" y="117426"/>
                </a:lnTo>
                <a:lnTo>
                  <a:pt x="106217" y="120948"/>
                </a:lnTo>
                <a:lnTo>
                  <a:pt x="106493" y="124288"/>
                </a:lnTo>
                <a:lnTo>
                  <a:pt x="106677" y="127507"/>
                </a:lnTo>
                <a:lnTo>
                  <a:pt x="105808" y="128661"/>
                </a:lnTo>
                <a:lnTo>
                  <a:pt x="104236" y="128438"/>
                </a:lnTo>
                <a:lnTo>
                  <a:pt x="102196" y="127297"/>
                </a:lnTo>
                <a:lnTo>
                  <a:pt x="100836" y="124552"/>
                </a:lnTo>
                <a:lnTo>
                  <a:pt x="99929" y="120738"/>
                </a:lnTo>
                <a:lnTo>
                  <a:pt x="99324" y="116211"/>
                </a:lnTo>
                <a:lnTo>
                  <a:pt x="97929" y="111208"/>
                </a:lnTo>
                <a:lnTo>
                  <a:pt x="96008" y="105888"/>
                </a:lnTo>
                <a:lnTo>
                  <a:pt x="89186" y="8929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0" name="SMARTInkAnnotation307"/>
          <p:cNvSpPr/>
          <p:nvPr/>
        </p:nvSpPr>
        <p:spPr>
          <a:xfrm>
            <a:off x="5224559" y="2973586"/>
            <a:ext cx="298703" cy="418720"/>
          </a:xfrm>
          <a:custGeom>
            <a:avLst/>
            <a:gdLst/>
            <a:ahLst/>
            <a:cxnLst/>
            <a:rect l="0" t="0" r="0" b="0"/>
            <a:pathLst>
              <a:path w="298703" h="418720">
                <a:moveTo>
                  <a:pt x="142183" y="303609"/>
                </a:moveTo>
                <a:lnTo>
                  <a:pt x="134495" y="303609"/>
                </a:lnTo>
                <a:lnTo>
                  <a:pt x="126369" y="309746"/>
                </a:lnTo>
                <a:lnTo>
                  <a:pt x="117036" y="312172"/>
                </a:lnTo>
                <a:lnTo>
                  <a:pt x="115538" y="312506"/>
                </a:lnTo>
                <a:lnTo>
                  <a:pt x="122551" y="320654"/>
                </a:lnTo>
                <a:lnTo>
                  <a:pt x="127835" y="329705"/>
                </a:lnTo>
                <a:lnTo>
                  <a:pt x="130633" y="335890"/>
                </a:lnTo>
                <a:lnTo>
                  <a:pt x="133491" y="342989"/>
                </a:lnTo>
                <a:lnTo>
                  <a:pt x="139312" y="358815"/>
                </a:lnTo>
                <a:lnTo>
                  <a:pt x="145206" y="375770"/>
                </a:lnTo>
                <a:lnTo>
                  <a:pt x="149160" y="382474"/>
                </a:lnTo>
                <a:lnTo>
                  <a:pt x="153779" y="387936"/>
                </a:lnTo>
                <a:lnTo>
                  <a:pt x="158843" y="392569"/>
                </a:lnTo>
                <a:lnTo>
                  <a:pt x="169763" y="403009"/>
                </a:lnTo>
                <a:lnTo>
                  <a:pt x="175452" y="408571"/>
                </a:lnTo>
                <a:lnTo>
                  <a:pt x="184420" y="414751"/>
                </a:lnTo>
                <a:lnTo>
                  <a:pt x="191713" y="417498"/>
                </a:lnTo>
                <a:lnTo>
                  <a:pt x="198261" y="418719"/>
                </a:lnTo>
                <a:lnTo>
                  <a:pt x="202389" y="417060"/>
                </a:lnTo>
                <a:lnTo>
                  <a:pt x="207125" y="413970"/>
                </a:lnTo>
                <a:lnTo>
                  <a:pt x="212267" y="409925"/>
                </a:lnTo>
                <a:lnTo>
                  <a:pt x="215695" y="404252"/>
                </a:lnTo>
                <a:lnTo>
                  <a:pt x="217980" y="397494"/>
                </a:lnTo>
                <a:lnTo>
                  <a:pt x="219503" y="390011"/>
                </a:lnTo>
                <a:lnTo>
                  <a:pt x="219527" y="382047"/>
                </a:lnTo>
                <a:lnTo>
                  <a:pt x="218550" y="373760"/>
                </a:lnTo>
                <a:lnTo>
                  <a:pt x="216907" y="365259"/>
                </a:lnTo>
                <a:lnTo>
                  <a:pt x="212435" y="345231"/>
                </a:lnTo>
                <a:lnTo>
                  <a:pt x="209854" y="334333"/>
                </a:lnTo>
                <a:lnTo>
                  <a:pt x="206148" y="323100"/>
                </a:lnTo>
                <a:lnTo>
                  <a:pt x="201694" y="311642"/>
                </a:lnTo>
                <a:lnTo>
                  <a:pt x="196740" y="300035"/>
                </a:lnTo>
                <a:lnTo>
                  <a:pt x="190460" y="288328"/>
                </a:lnTo>
                <a:lnTo>
                  <a:pt x="183298" y="276555"/>
                </a:lnTo>
                <a:lnTo>
                  <a:pt x="175546" y="264737"/>
                </a:lnTo>
                <a:lnTo>
                  <a:pt x="158996" y="241023"/>
                </a:lnTo>
                <a:lnTo>
                  <a:pt x="150415" y="229143"/>
                </a:lnTo>
                <a:lnTo>
                  <a:pt x="140726" y="217254"/>
                </a:lnTo>
                <a:lnTo>
                  <a:pt x="130297" y="205360"/>
                </a:lnTo>
                <a:lnTo>
                  <a:pt x="119376" y="193461"/>
                </a:lnTo>
                <a:lnTo>
                  <a:pt x="109119" y="183545"/>
                </a:lnTo>
                <a:lnTo>
                  <a:pt x="99304" y="174949"/>
                </a:lnTo>
                <a:lnTo>
                  <a:pt x="89785" y="167234"/>
                </a:lnTo>
                <a:lnTo>
                  <a:pt x="80462" y="160106"/>
                </a:lnTo>
                <a:lnTo>
                  <a:pt x="71270" y="153370"/>
                </a:lnTo>
                <a:lnTo>
                  <a:pt x="62165" y="146895"/>
                </a:lnTo>
                <a:lnTo>
                  <a:pt x="54111" y="141587"/>
                </a:lnTo>
                <a:lnTo>
                  <a:pt x="46758" y="137055"/>
                </a:lnTo>
                <a:lnTo>
                  <a:pt x="39871" y="133042"/>
                </a:lnTo>
                <a:lnTo>
                  <a:pt x="26927" y="125937"/>
                </a:lnTo>
                <a:lnTo>
                  <a:pt x="20697" y="122653"/>
                </a:lnTo>
                <a:lnTo>
                  <a:pt x="15552" y="119472"/>
                </a:lnTo>
                <a:lnTo>
                  <a:pt x="7189" y="113291"/>
                </a:lnTo>
                <a:lnTo>
                  <a:pt x="1643" y="108974"/>
                </a:lnTo>
                <a:lnTo>
                  <a:pt x="865" y="109360"/>
                </a:lnTo>
                <a:lnTo>
                  <a:pt x="346" y="110610"/>
                </a:lnTo>
                <a:lnTo>
                  <a:pt x="0" y="112435"/>
                </a:lnTo>
                <a:lnTo>
                  <a:pt x="762" y="113652"/>
                </a:lnTo>
                <a:lnTo>
                  <a:pt x="2262" y="114463"/>
                </a:lnTo>
                <a:lnTo>
                  <a:pt x="4254" y="115004"/>
                </a:lnTo>
                <a:lnTo>
                  <a:pt x="11759" y="120897"/>
                </a:lnTo>
                <a:lnTo>
                  <a:pt x="16539" y="125246"/>
                </a:lnTo>
                <a:lnTo>
                  <a:pt x="27140" y="135371"/>
                </a:lnTo>
                <a:lnTo>
                  <a:pt x="32746" y="140849"/>
                </a:lnTo>
                <a:lnTo>
                  <a:pt x="46404" y="152438"/>
                </a:lnTo>
                <a:lnTo>
                  <a:pt x="88039" y="186482"/>
                </a:lnTo>
                <a:lnTo>
                  <a:pt x="106087" y="200720"/>
                </a:lnTo>
                <a:lnTo>
                  <a:pt x="121096" y="212196"/>
                </a:lnTo>
                <a:lnTo>
                  <a:pt x="145709" y="230239"/>
                </a:lnTo>
                <a:lnTo>
                  <a:pt x="166570" y="244873"/>
                </a:lnTo>
                <a:lnTo>
                  <a:pt x="176300" y="249569"/>
                </a:lnTo>
                <a:lnTo>
                  <a:pt x="185764" y="252699"/>
                </a:lnTo>
                <a:lnTo>
                  <a:pt x="195050" y="254787"/>
                </a:lnTo>
                <a:lnTo>
                  <a:pt x="202232" y="256178"/>
                </a:lnTo>
                <a:lnTo>
                  <a:pt x="208013" y="257106"/>
                </a:lnTo>
                <a:lnTo>
                  <a:pt x="212859" y="257724"/>
                </a:lnTo>
                <a:lnTo>
                  <a:pt x="217081" y="257144"/>
                </a:lnTo>
                <a:lnTo>
                  <a:pt x="220888" y="255766"/>
                </a:lnTo>
                <a:lnTo>
                  <a:pt x="224419" y="253854"/>
                </a:lnTo>
                <a:lnTo>
                  <a:pt x="230988" y="246439"/>
                </a:lnTo>
                <a:lnTo>
                  <a:pt x="234128" y="241683"/>
                </a:lnTo>
                <a:lnTo>
                  <a:pt x="236222" y="235536"/>
                </a:lnTo>
                <a:lnTo>
                  <a:pt x="237618" y="228462"/>
                </a:lnTo>
                <a:lnTo>
                  <a:pt x="238549" y="220769"/>
                </a:lnTo>
                <a:lnTo>
                  <a:pt x="238177" y="213656"/>
                </a:lnTo>
                <a:lnTo>
                  <a:pt x="236937" y="206929"/>
                </a:lnTo>
                <a:lnTo>
                  <a:pt x="235117" y="200461"/>
                </a:lnTo>
                <a:lnTo>
                  <a:pt x="230451" y="185336"/>
                </a:lnTo>
                <a:lnTo>
                  <a:pt x="227817" y="177135"/>
                </a:lnTo>
                <a:lnTo>
                  <a:pt x="224077" y="168692"/>
                </a:lnTo>
                <a:lnTo>
                  <a:pt x="219599" y="160086"/>
                </a:lnTo>
                <a:lnTo>
                  <a:pt x="214630" y="151372"/>
                </a:lnTo>
                <a:lnTo>
                  <a:pt x="209332" y="143579"/>
                </a:lnTo>
                <a:lnTo>
                  <a:pt x="203817" y="136399"/>
                </a:lnTo>
                <a:lnTo>
                  <a:pt x="198155" y="129628"/>
                </a:lnTo>
                <a:lnTo>
                  <a:pt x="189219" y="119459"/>
                </a:lnTo>
                <a:lnTo>
                  <a:pt x="181939" y="111632"/>
                </a:lnTo>
                <a:lnTo>
                  <a:pt x="175397" y="104846"/>
                </a:lnTo>
                <a:lnTo>
                  <a:pt x="172263" y="102639"/>
                </a:lnTo>
                <a:lnTo>
                  <a:pt x="164104" y="99534"/>
                </a:lnTo>
                <a:lnTo>
                  <a:pt x="161848" y="98808"/>
                </a:lnTo>
                <a:lnTo>
                  <a:pt x="161246" y="99606"/>
                </a:lnTo>
                <a:lnTo>
                  <a:pt x="160577" y="103139"/>
                </a:lnTo>
                <a:lnTo>
                  <a:pt x="161391" y="105470"/>
                </a:lnTo>
                <a:lnTo>
                  <a:pt x="167277" y="114484"/>
                </a:lnTo>
                <a:lnTo>
                  <a:pt x="172519" y="123973"/>
                </a:lnTo>
                <a:lnTo>
                  <a:pt x="181047" y="135731"/>
                </a:lnTo>
                <a:lnTo>
                  <a:pt x="189552" y="144991"/>
                </a:lnTo>
                <a:lnTo>
                  <a:pt x="205497" y="161361"/>
                </a:lnTo>
                <a:lnTo>
                  <a:pt x="211181" y="167106"/>
                </a:lnTo>
                <a:lnTo>
                  <a:pt x="216956" y="171927"/>
                </a:lnTo>
                <a:lnTo>
                  <a:pt x="222789" y="176134"/>
                </a:lnTo>
                <a:lnTo>
                  <a:pt x="228663" y="179930"/>
                </a:lnTo>
                <a:lnTo>
                  <a:pt x="234563" y="183453"/>
                </a:lnTo>
                <a:lnTo>
                  <a:pt x="240480" y="186794"/>
                </a:lnTo>
                <a:lnTo>
                  <a:pt x="246410" y="190014"/>
                </a:lnTo>
                <a:lnTo>
                  <a:pt x="255644" y="193591"/>
                </a:lnTo>
                <a:lnTo>
                  <a:pt x="259495" y="194545"/>
                </a:lnTo>
                <a:lnTo>
                  <a:pt x="264048" y="194189"/>
                </a:lnTo>
                <a:lnTo>
                  <a:pt x="269067" y="192959"/>
                </a:lnTo>
                <a:lnTo>
                  <a:pt x="274398" y="191147"/>
                </a:lnTo>
                <a:lnTo>
                  <a:pt x="278943" y="186963"/>
                </a:lnTo>
                <a:lnTo>
                  <a:pt x="286639" y="174376"/>
                </a:lnTo>
                <a:lnTo>
                  <a:pt x="289089" y="166852"/>
                </a:lnTo>
                <a:lnTo>
                  <a:pt x="290722" y="158860"/>
                </a:lnTo>
                <a:lnTo>
                  <a:pt x="291810" y="150555"/>
                </a:lnTo>
                <a:lnTo>
                  <a:pt x="293528" y="142042"/>
                </a:lnTo>
                <a:lnTo>
                  <a:pt x="295665" y="133390"/>
                </a:lnTo>
                <a:lnTo>
                  <a:pt x="298083" y="124645"/>
                </a:lnTo>
                <a:lnTo>
                  <a:pt x="298702" y="115839"/>
                </a:lnTo>
                <a:lnTo>
                  <a:pt x="298123" y="106992"/>
                </a:lnTo>
                <a:lnTo>
                  <a:pt x="296744" y="98117"/>
                </a:lnTo>
                <a:lnTo>
                  <a:pt x="294834" y="89224"/>
                </a:lnTo>
                <a:lnTo>
                  <a:pt x="292567" y="80318"/>
                </a:lnTo>
                <a:lnTo>
                  <a:pt x="290064" y="71405"/>
                </a:lnTo>
                <a:lnTo>
                  <a:pt x="286411" y="62486"/>
                </a:lnTo>
                <a:lnTo>
                  <a:pt x="281991" y="53564"/>
                </a:lnTo>
                <a:lnTo>
                  <a:pt x="277060" y="44638"/>
                </a:lnTo>
                <a:lnTo>
                  <a:pt x="271789" y="36704"/>
                </a:lnTo>
                <a:lnTo>
                  <a:pt x="266290" y="29431"/>
                </a:lnTo>
                <a:lnTo>
                  <a:pt x="260640" y="22597"/>
                </a:lnTo>
                <a:lnTo>
                  <a:pt x="254889" y="17049"/>
                </a:lnTo>
                <a:lnTo>
                  <a:pt x="249070" y="12358"/>
                </a:lnTo>
                <a:lnTo>
                  <a:pt x="243206" y="8239"/>
                </a:lnTo>
                <a:lnTo>
                  <a:pt x="236321" y="5492"/>
                </a:lnTo>
                <a:lnTo>
                  <a:pt x="228754" y="3661"/>
                </a:lnTo>
                <a:lnTo>
                  <a:pt x="220733" y="2441"/>
                </a:lnTo>
                <a:lnTo>
                  <a:pt x="213402" y="1627"/>
                </a:lnTo>
                <a:lnTo>
                  <a:pt x="206528" y="1085"/>
                </a:lnTo>
                <a:lnTo>
                  <a:pt x="194594" y="482"/>
                </a:lnTo>
                <a:lnTo>
                  <a:pt x="177902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1" name="SMARTInkAnnotation308"/>
          <p:cNvSpPr/>
          <p:nvPr/>
        </p:nvSpPr>
        <p:spPr>
          <a:xfrm>
            <a:off x="5314669" y="3875484"/>
            <a:ext cx="158551" cy="227620"/>
          </a:xfrm>
          <a:custGeom>
            <a:avLst/>
            <a:gdLst/>
            <a:ahLst/>
            <a:cxnLst/>
            <a:rect l="0" t="0" r="0" b="0"/>
            <a:pathLst>
              <a:path w="158551" h="227620">
                <a:moveTo>
                  <a:pt x="96722" y="142875"/>
                </a:moveTo>
                <a:lnTo>
                  <a:pt x="84293" y="130446"/>
                </a:lnTo>
                <a:lnTo>
                  <a:pt x="81490" y="128636"/>
                </a:lnTo>
                <a:lnTo>
                  <a:pt x="78630" y="127430"/>
                </a:lnTo>
                <a:lnTo>
                  <a:pt x="75731" y="126625"/>
                </a:lnTo>
                <a:lnTo>
                  <a:pt x="72806" y="125097"/>
                </a:lnTo>
                <a:lnTo>
                  <a:pt x="69864" y="123085"/>
                </a:lnTo>
                <a:lnTo>
                  <a:pt x="66910" y="120752"/>
                </a:lnTo>
                <a:lnTo>
                  <a:pt x="63948" y="118205"/>
                </a:lnTo>
                <a:lnTo>
                  <a:pt x="60982" y="115514"/>
                </a:lnTo>
                <a:lnTo>
                  <a:pt x="58013" y="112728"/>
                </a:lnTo>
                <a:lnTo>
                  <a:pt x="55041" y="110872"/>
                </a:lnTo>
                <a:lnTo>
                  <a:pt x="52067" y="109633"/>
                </a:lnTo>
                <a:lnTo>
                  <a:pt x="49093" y="108808"/>
                </a:lnTo>
                <a:lnTo>
                  <a:pt x="46117" y="108257"/>
                </a:lnTo>
                <a:lnTo>
                  <a:pt x="43141" y="107890"/>
                </a:lnTo>
                <a:lnTo>
                  <a:pt x="40165" y="107646"/>
                </a:lnTo>
                <a:lnTo>
                  <a:pt x="37190" y="107483"/>
                </a:lnTo>
                <a:lnTo>
                  <a:pt x="31237" y="107302"/>
                </a:lnTo>
                <a:lnTo>
                  <a:pt x="27268" y="108245"/>
                </a:lnTo>
                <a:lnTo>
                  <a:pt x="22638" y="109867"/>
                </a:lnTo>
                <a:lnTo>
                  <a:pt x="17567" y="111940"/>
                </a:lnTo>
                <a:lnTo>
                  <a:pt x="14186" y="114314"/>
                </a:lnTo>
                <a:lnTo>
                  <a:pt x="11932" y="116890"/>
                </a:lnTo>
                <a:lnTo>
                  <a:pt x="8436" y="123389"/>
                </a:lnTo>
                <a:lnTo>
                  <a:pt x="3575" y="132891"/>
                </a:lnTo>
                <a:lnTo>
                  <a:pt x="1881" y="138204"/>
                </a:lnTo>
                <a:lnTo>
                  <a:pt x="752" y="143730"/>
                </a:lnTo>
                <a:lnTo>
                  <a:pt x="0" y="149398"/>
                </a:lnTo>
                <a:lnTo>
                  <a:pt x="490" y="155161"/>
                </a:lnTo>
                <a:lnTo>
                  <a:pt x="1810" y="160988"/>
                </a:lnTo>
                <a:lnTo>
                  <a:pt x="3682" y="166856"/>
                </a:lnTo>
                <a:lnTo>
                  <a:pt x="6914" y="173746"/>
                </a:lnTo>
                <a:lnTo>
                  <a:pt x="11053" y="181315"/>
                </a:lnTo>
                <a:lnTo>
                  <a:pt x="15797" y="189338"/>
                </a:lnTo>
                <a:lnTo>
                  <a:pt x="20943" y="196670"/>
                </a:lnTo>
                <a:lnTo>
                  <a:pt x="26359" y="203544"/>
                </a:lnTo>
                <a:lnTo>
                  <a:pt x="31954" y="210110"/>
                </a:lnTo>
                <a:lnTo>
                  <a:pt x="37668" y="214487"/>
                </a:lnTo>
                <a:lnTo>
                  <a:pt x="43462" y="217406"/>
                </a:lnTo>
                <a:lnTo>
                  <a:pt x="71760" y="226830"/>
                </a:lnTo>
                <a:lnTo>
                  <a:pt x="79088" y="227619"/>
                </a:lnTo>
                <a:lnTo>
                  <a:pt x="85959" y="227152"/>
                </a:lnTo>
                <a:lnTo>
                  <a:pt x="92523" y="225849"/>
                </a:lnTo>
                <a:lnTo>
                  <a:pt x="97891" y="223988"/>
                </a:lnTo>
                <a:lnTo>
                  <a:pt x="102462" y="221755"/>
                </a:lnTo>
                <a:lnTo>
                  <a:pt x="106502" y="219275"/>
                </a:lnTo>
                <a:lnTo>
                  <a:pt x="110187" y="214644"/>
                </a:lnTo>
                <a:lnTo>
                  <a:pt x="113636" y="208580"/>
                </a:lnTo>
                <a:lnTo>
                  <a:pt x="116927" y="201562"/>
                </a:lnTo>
                <a:lnTo>
                  <a:pt x="119121" y="194898"/>
                </a:lnTo>
                <a:lnTo>
                  <a:pt x="120585" y="188471"/>
                </a:lnTo>
                <a:lnTo>
                  <a:pt x="121560" y="182202"/>
                </a:lnTo>
                <a:lnTo>
                  <a:pt x="121218" y="175047"/>
                </a:lnTo>
                <a:lnTo>
                  <a:pt x="119998" y="167299"/>
                </a:lnTo>
                <a:lnTo>
                  <a:pt x="118192" y="159158"/>
                </a:lnTo>
                <a:lnTo>
                  <a:pt x="115996" y="151746"/>
                </a:lnTo>
                <a:lnTo>
                  <a:pt x="113540" y="144821"/>
                </a:lnTo>
                <a:lnTo>
                  <a:pt x="110911" y="138219"/>
                </a:lnTo>
                <a:lnTo>
                  <a:pt x="107173" y="131834"/>
                </a:lnTo>
                <a:lnTo>
                  <a:pt x="102697" y="125592"/>
                </a:lnTo>
                <a:lnTo>
                  <a:pt x="97729" y="119447"/>
                </a:lnTo>
                <a:lnTo>
                  <a:pt x="92432" y="114358"/>
                </a:lnTo>
                <a:lnTo>
                  <a:pt x="86917" y="109973"/>
                </a:lnTo>
                <a:lnTo>
                  <a:pt x="81255" y="106058"/>
                </a:lnTo>
                <a:lnTo>
                  <a:pt x="76488" y="102455"/>
                </a:lnTo>
                <a:lnTo>
                  <a:pt x="72319" y="99061"/>
                </a:lnTo>
                <a:lnTo>
                  <a:pt x="68547" y="95807"/>
                </a:lnTo>
                <a:lnTo>
                  <a:pt x="65040" y="93637"/>
                </a:lnTo>
                <a:lnTo>
                  <a:pt x="61710" y="92190"/>
                </a:lnTo>
                <a:lnTo>
                  <a:pt x="53977" y="89869"/>
                </a:lnTo>
                <a:lnTo>
                  <a:pt x="53342" y="90670"/>
                </a:lnTo>
                <a:lnTo>
                  <a:pt x="52637" y="94207"/>
                </a:lnTo>
                <a:lnTo>
                  <a:pt x="53441" y="95547"/>
                </a:lnTo>
                <a:lnTo>
                  <a:pt x="54970" y="96440"/>
                </a:lnTo>
                <a:lnTo>
                  <a:pt x="56981" y="97036"/>
                </a:lnTo>
                <a:lnTo>
                  <a:pt x="61861" y="100343"/>
                </a:lnTo>
                <a:lnTo>
                  <a:pt x="64551" y="102614"/>
                </a:lnTo>
                <a:lnTo>
                  <a:pt x="69322" y="104129"/>
                </a:lnTo>
                <a:lnTo>
                  <a:pt x="75479" y="105138"/>
                </a:lnTo>
                <a:lnTo>
                  <a:pt x="82560" y="105811"/>
                </a:lnTo>
                <a:lnTo>
                  <a:pt x="89264" y="107251"/>
                </a:lnTo>
                <a:lnTo>
                  <a:pt x="95719" y="109204"/>
                </a:lnTo>
                <a:lnTo>
                  <a:pt x="102007" y="111498"/>
                </a:lnTo>
                <a:lnTo>
                  <a:pt x="108182" y="113028"/>
                </a:lnTo>
                <a:lnTo>
                  <a:pt x="114284" y="114047"/>
                </a:lnTo>
                <a:lnTo>
                  <a:pt x="120336" y="114727"/>
                </a:lnTo>
                <a:lnTo>
                  <a:pt x="126355" y="114188"/>
                </a:lnTo>
                <a:lnTo>
                  <a:pt x="132352" y="112836"/>
                </a:lnTo>
                <a:lnTo>
                  <a:pt x="138335" y="110943"/>
                </a:lnTo>
                <a:lnTo>
                  <a:pt x="143315" y="108689"/>
                </a:lnTo>
                <a:lnTo>
                  <a:pt x="147628" y="106194"/>
                </a:lnTo>
                <a:lnTo>
                  <a:pt x="151495" y="103538"/>
                </a:lnTo>
                <a:lnTo>
                  <a:pt x="154073" y="99783"/>
                </a:lnTo>
                <a:lnTo>
                  <a:pt x="155792" y="95296"/>
                </a:lnTo>
                <a:lnTo>
                  <a:pt x="156938" y="90320"/>
                </a:lnTo>
                <a:lnTo>
                  <a:pt x="157702" y="85018"/>
                </a:lnTo>
                <a:lnTo>
                  <a:pt x="158211" y="79499"/>
                </a:lnTo>
                <a:lnTo>
                  <a:pt x="158550" y="73835"/>
                </a:lnTo>
                <a:lnTo>
                  <a:pt x="157785" y="67083"/>
                </a:lnTo>
                <a:lnTo>
                  <a:pt x="156282" y="59605"/>
                </a:lnTo>
                <a:lnTo>
                  <a:pt x="154287" y="51643"/>
                </a:lnTo>
                <a:lnTo>
                  <a:pt x="151966" y="44351"/>
                </a:lnTo>
                <a:lnTo>
                  <a:pt x="149426" y="37505"/>
                </a:lnTo>
                <a:lnTo>
                  <a:pt x="146741" y="30957"/>
                </a:lnTo>
                <a:lnTo>
                  <a:pt x="143958" y="24606"/>
                </a:lnTo>
                <a:lnTo>
                  <a:pt x="13244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2" name="SMARTInkAnnotation309"/>
          <p:cNvSpPr/>
          <p:nvPr/>
        </p:nvSpPr>
        <p:spPr>
          <a:xfrm>
            <a:off x="5366901" y="3670161"/>
            <a:ext cx="158645" cy="236054"/>
          </a:xfrm>
          <a:custGeom>
            <a:avLst/>
            <a:gdLst/>
            <a:ahLst/>
            <a:cxnLst/>
            <a:rect l="0" t="0" r="0" b="0"/>
            <a:pathLst>
              <a:path w="158645" h="236054">
                <a:moveTo>
                  <a:pt x="26630" y="151745"/>
                </a:moveTo>
                <a:lnTo>
                  <a:pt x="9171" y="151745"/>
                </a:lnTo>
                <a:lnTo>
                  <a:pt x="8889" y="156486"/>
                </a:lnTo>
                <a:lnTo>
                  <a:pt x="9842" y="158874"/>
                </a:lnTo>
                <a:lnTo>
                  <a:pt x="15923" y="167969"/>
                </a:lnTo>
                <a:lnTo>
                  <a:pt x="18500" y="172483"/>
                </a:lnTo>
                <a:lnTo>
                  <a:pt x="21210" y="177476"/>
                </a:lnTo>
                <a:lnTo>
                  <a:pt x="25001" y="182790"/>
                </a:lnTo>
                <a:lnTo>
                  <a:pt x="29512" y="188317"/>
                </a:lnTo>
                <a:lnTo>
                  <a:pt x="38826" y="198757"/>
                </a:lnTo>
                <a:lnTo>
                  <a:pt x="46272" y="206704"/>
                </a:lnTo>
                <a:lnTo>
                  <a:pt x="50638" y="210213"/>
                </a:lnTo>
                <a:lnTo>
                  <a:pt x="55534" y="213544"/>
                </a:lnTo>
                <a:lnTo>
                  <a:pt x="60782" y="216757"/>
                </a:lnTo>
                <a:lnTo>
                  <a:pt x="66265" y="219891"/>
                </a:lnTo>
                <a:lnTo>
                  <a:pt x="77649" y="226019"/>
                </a:lnTo>
                <a:lnTo>
                  <a:pt x="82471" y="229042"/>
                </a:lnTo>
                <a:lnTo>
                  <a:pt x="86678" y="232050"/>
                </a:lnTo>
                <a:lnTo>
                  <a:pt x="90474" y="235047"/>
                </a:lnTo>
                <a:lnTo>
                  <a:pt x="94990" y="236053"/>
                </a:lnTo>
                <a:lnTo>
                  <a:pt x="99984" y="235732"/>
                </a:lnTo>
                <a:lnTo>
                  <a:pt x="105299" y="234525"/>
                </a:lnTo>
                <a:lnTo>
                  <a:pt x="109834" y="232729"/>
                </a:lnTo>
                <a:lnTo>
                  <a:pt x="113849" y="230539"/>
                </a:lnTo>
                <a:lnTo>
                  <a:pt x="117518" y="228087"/>
                </a:lnTo>
                <a:lnTo>
                  <a:pt x="119964" y="225460"/>
                </a:lnTo>
                <a:lnTo>
                  <a:pt x="121595" y="222717"/>
                </a:lnTo>
                <a:lnTo>
                  <a:pt x="122683" y="219895"/>
                </a:lnTo>
                <a:lnTo>
                  <a:pt x="123407" y="215038"/>
                </a:lnTo>
                <a:lnTo>
                  <a:pt x="123890" y="208823"/>
                </a:lnTo>
                <a:lnTo>
                  <a:pt x="124212" y="201703"/>
                </a:lnTo>
                <a:lnTo>
                  <a:pt x="124570" y="185855"/>
                </a:lnTo>
                <a:lnTo>
                  <a:pt x="124666" y="177462"/>
                </a:lnTo>
                <a:lnTo>
                  <a:pt x="122745" y="168890"/>
                </a:lnTo>
                <a:lnTo>
                  <a:pt x="119480" y="160198"/>
                </a:lnTo>
                <a:lnTo>
                  <a:pt x="115319" y="151427"/>
                </a:lnTo>
                <a:lnTo>
                  <a:pt x="111553" y="142604"/>
                </a:lnTo>
                <a:lnTo>
                  <a:pt x="108050" y="133744"/>
                </a:lnTo>
                <a:lnTo>
                  <a:pt x="104722" y="124862"/>
                </a:lnTo>
                <a:lnTo>
                  <a:pt x="100520" y="115964"/>
                </a:lnTo>
                <a:lnTo>
                  <a:pt x="95734" y="107055"/>
                </a:lnTo>
                <a:lnTo>
                  <a:pt x="90559" y="98139"/>
                </a:lnTo>
                <a:lnTo>
                  <a:pt x="85124" y="90211"/>
                </a:lnTo>
                <a:lnTo>
                  <a:pt x="79517" y="82941"/>
                </a:lnTo>
                <a:lnTo>
                  <a:pt x="73794" y="76110"/>
                </a:lnTo>
                <a:lnTo>
                  <a:pt x="67995" y="69572"/>
                </a:lnTo>
                <a:lnTo>
                  <a:pt x="56259" y="57015"/>
                </a:lnTo>
                <a:lnTo>
                  <a:pt x="38496" y="38790"/>
                </a:lnTo>
                <a:lnTo>
                  <a:pt x="33548" y="32785"/>
                </a:lnTo>
                <a:lnTo>
                  <a:pt x="29258" y="26798"/>
                </a:lnTo>
                <a:lnTo>
                  <a:pt x="25405" y="20822"/>
                </a:lnTo>
                <a:lnTo>
                  <a:pt x="21845" y="15846"/>
                </a:lnTo>
                <a:lnTo>
                  <a:pt x="18478" y="11536"/>
                </a:lnTo>
                <a:lnTo>
                  <a:pt x="15243" y="7671"/>
                </a:lnTo>
                <a:lnTo>
                  <a:pt x="12093" y="5094"/>
                </a:lnTo>
                <a:lnTo>
                  <a:pt x="9001" y="3376"/>
                </a:lnTo>
                <a:lnTo>
                  <a:pt x="0" y="0"/>
                </a:lnTo>
                <a:lnTo>
                  <a:pt x="24713" y="12375"/>
                </a:lnTo>
                <a:lnTo>
                  <a:pt x="30313" y="16167"/>
                </a:lnTo>
                <a:lnTo>
                  <a:pt x="36030" y="20680"/>
                </a:lnTo>
                <a:lnTo>
                  <a:pt x="41827" y="25673"/>
                </a:lnTo>
                <a:lnTo>
                  <a:pt x="48667" y="30986"/>
                </a:lnTo>
                <a:lnTo>
                  <a:pt x="56204" y="36513"/>
                </a:lnTo>
                <a:lnTo>
                  <a:pt x="72516" y="47945"/>
                </a:lnTo>
                <a:lnTo>
                  <a:pt x="89688" y="59640"/>
                </a:lnTo>
                <a:lnTo>
                  <a:pt x="97441" y="65537"/>
                </a:lnTo>
                <a:lnTo>
                  <a:pt x="104596" y="71453"/>
                </a:lnTo>
                <a:lnTo>
                  <a:pt x="111349" y="77381"/>
                </a:lnTo>
                <a:lnTo>
                  <a:pt x="117836" y="82325"/>
                </a:lnTo>
                <a:lnTo>
                  <a:pt x="124145" y="86614"/>
                </a:lnTo>
                <a:lnTo>
                  <a:pt x="130335" y="90465"/>
                </a:lnTo>
                <a:lnTo>
                  <a:pt x="135455" y="94024"/>
                </a:lnTo>
                <a:lnTo>
                  <a:pt x="139859" y="97390"/>
                </a:lnTo>
                <a:lnTo>
                  <a:pt x="143787" y="100625"/>
                </a:lnTo>
                <a:lnTo>
                  <a:pt x="147399" y="103775"/>
                </a:lnTo>
                <a:lnTo>
                  <a:pt x="150799" y="106866"/>
                </a:lnTo>
                <a:lnTo>
                  <a:pt x="158644" y="114217"/>
                </a:lnTo>
                <a:lnTo>
                  <a:pt x="158296" y="114820"/>
                </a:lnTo>
                <a:lnTo>
                  <a:pt x="157071" y="115222"/>
                </a:lnTo>
                <a:lnTo>
                  <a:pt x="155262" y="115490"/>
                </a:lnTo>
                <a:lnTo>
                  <a:pt x="153065" y="114677"/>
                </a:lnTo>
                <a:lnTo>
                  <a:pt x="150607" y="113143"/>
                </a:lnTo>
                <a:lnTo>
                  <a:pt x="147977" y="111127"/>
                </a:lnTo>
                <a:lnTo>
                  <a:pt x="145231" y="109784"/>
                </a:lnTo>
                <a:lnTo>
                  <a:pt x="142408" y="108888"/>
                </a:lnTo>
                <a:lnTo>
                  <a:pt x="139534" y="108291"/>
                </a:lnTo>
                <a:lnTo>
                  <a:pt x="136626" y="107893"/>
                </a:lnTo>
                <a:lnTo>
                  <a:pt x="133695" y="107627"/>
                </a:lnTo>
                <a:lnTo>
                  <a:pt x="124857" y="10709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3" name="SMARTInkAnnotation310"/>
          <p:cNvSpPr/>
          <p:nvPr/>
        </p:nvSpPr>
        <p:spPr>
          <a:xfrm>
            <a:off x="5429250" y="3607594"/>
            <a:ext cx="113921" cy="205384"/>
          </a:xfrm>
          <a:custGeom>
            <a:avLst/>
            <a:gdLst/>
            <a:ahLst/>
            <a:cxnLst/>
            <a:rect l="0" t="0" r="0" b="0"/>
            <a:pathLst>
              <a:path w="113921" h="205384">
                <a:moveTo>
                  <a:pt x="0" y="205383"/>
                </a:moveTo>
                <a:lnTo>
                  <a:pt x="0" y="200642"/>
                </a:lnTo>
                <a:lnTo>
                  <a:pt x="992" y="198253"/>
                </a:lnTo>
                <a:lnTo>
                  <a:pt x="2646" y="195669"/>
                </a:lnTo>
                <a:lnTo>
                  <a:pt x="4740" y="192953"/>
                </a:lnTo>
                <a:lnTo>
                  <a:pt x="7129" y="189159"/>
                </a:lnTo>
                <a:lnTo>
                  <a:pt x="9713" y="184645"/>
                </a:lnTo>
                <a:lnTo>
                  <a:pt x="12429" y="179651"/>
                </a:lnTo>
                <a:lnTo>
                  <a:pt x="15231" y="173345"/>
                </a:lnTo>
                <a:lnTo>
                  <a:pt x="18092" y="166166"/>
                </a:lnTo>
                <a:lnTo>
                  <a:pt x="20991" y="158401"/>
                </a:lnTo>
                <a:lnTo>
                  <a:pt x="22923" y="151242"/>
                </a:lnTo>
                <a:lnTo>
                  <a:pt x="24212" y="144484"/>
                </a:lnTo>
                <a:lnTo>
                  <a:pt x="25071" y="137994"/>
                </a:lnTo>
                <a:lnTo>
                  <a:pt x="26636" y="130691"/>
                </a:lnTo>
                <a:lnTo>
                  <a:pt x="28671" y="122846"/>
                </a:lnTo>
                <a:lnTo>
                  <a:pt x="31021" y="114640"/>
                </a:lnTo>
                <a:lnTo>
                  <a:pt x="32586" y="106192"/>
                </a:lnTo>
                <a:lnTo>
                  <a:pt x="33631" y="97584"/>
                </a:lnTo>
                <a:lnTo>
                  <a:pt x="34327" y="88868"/>
                </a:lnTo>
                <a:lnTo>
                  <a:pt x="34791" y="80081"/>
                </a:lnTo>
                <a:lnTo>
                  <a:pt x="35306" y="62381"/>
                </a:lnTo>
                <a:lnTo>
                  <a:pt x="34451" y="54485"/>
                </a:lnTo>
                <a:lnTo>
                  <a:pt x="32889" y="47238"/>
                </a:lnTo>
                <a:lnTo>
                  <a:pt x="30856" y="40421"/>
                </a:lnTo>
                <a:lnTo>
                  <a:pt x="29501" y="33893"/>
                </a:lnTo>
                <a:lnTo>
                  <a:pt x="28596" y="27556"/>
                </a:lnTo>
                <a:lnTo>
                  <a:pt x="27994" y="21347"/>
                </a:lnTo>
                <a:lnTo>
                  <a:pt x="27592" y="16215"/>
                </a:lnTo>
                <a:lnTo>
                  <a:pt x="27324" y="11803"/>
                </a:lnTo>
                <a:lnTo>
                  <a:pt x="27146" y="7868"/>
                </a:lnTo>
                <a:lnTo>
                  <a:pt x="28019" y="5246"/>
                </a:lnTo>
                <a:lnTo>
                  <a:pt x="29594" y="3497"/>
                </a:lnTo>
                <a:lnTo>
                  <a:pt x="31636" y="2331"/>
                </a:lnTo>
                <a:lnTo>
                  <a:pt x="32996" y="2546"/>
                </a:lnTo>
                <a:lnTo>
                  <a:pt x="33904" y="3681"/>
                </a:lnTo>
                <a:lnTo>
                  <a:pt x="34509" y="5431"/>
                </a:lnTo>
                <a:lnTo>
                  <a:pt x="36897" y="7589"/>
                </a:lnTo>
                <a:lnTo>
                  <a:pt x="40473" y="10020"/>
                </a:lnTo>
                <a:lnTo>
                  <a:pt x="44841" y="12633"/>
                </a:lnTo>
                <a:lnTo>
                  <a:pt x="48746" y="15367"/>
                </a:lnTo>
                <a:lnTo>
                  <a:pt x="52341" y="18182"/>
                </a:lnTo>
                <a:lnTo>
                  <a:pt x="55730" y="21051"/>
                </a:lnTo>
                <a:lnTo>
                  <a:pt x="59973" y="23956"/>
                </a:lnTo>
                <a:lnTo>
                  <a:pt x="64788" y="26885"/>
                </a:lnTo>
                <a:lnTo>
                  <a:pt x="69980" y="29829"/>
                </a:lnTo>
                <a:lnTo>
                  <a:pt x="74435" y="32785"/>
                </a:lnTo>
                <a:lnTo>
                  <a:pt x="78397" y="35747"/>
                </a:lnTo>
                <a:lnTo>
                  <a:pt x="82030" y="38714"/>
                </a:lnTo>
                <a:lnTo>
                  <a:pt x="86437" y="41684"/>
                </a:lnTo>
                <a:lnTo>
                  <a:pt x="91359" y="44657"/>
                </a:lnTo>
                <a:lnTo>
                  <a:pt x="96625" y="47630"/>
                </a:lnTo>
                <a:lnTo>
                  <a:pt x="101128" y="49613"/>
                </a:lnTo>
                <a:lnTo>
                  <a:pt x="105121" y="50934"/>
                </a:lnTo>
                <a:lnTo>
                  <a:pt x="108776" y="51816"/>
                </a:lnTo>
                <a:lnTo>
                  <a:pt x="111213" y="51411"/>
                </a:lnTo>
                <a:lnTo>
                  <a:pt x="112837" y="50149"/>
                </a:lnTo>
                <a:lnTo>
                  <a:pt x="113920" y="48315"/>
                </a:lnTo>
                <a:lnTo>
                  <a:pt x="113650" y="46100"/>
                </a:lnTo>
                <a:lnTo>
                  <a:pt x="112478" y="43632"/>
                </a:lnTo>
                <a:lnTo>
                  <a:pt x="110704" y="40994"/>
                </a:lnTo>
                <a:lnTo>
                  <a:pt x="107537" y="38244"/>
                </a:lnTo>
                <a:lnTo>
                  <a:pt x="103441" y="35417"/>
                </a:lnTo>
                <a:lnTo>
                  <a:pt x="98726" y="32541"/>
                </a:lnTo>
                <a:lnTo>
                  <a:pt x="93599" y="28639"/>
                </a:lnTo>
                <a:lnTo>
                  <a:pt x="88196" y="24054"/>
                </a:lnTo>
                <a:lnTo>
                  <a:pt x="82610" y="19013"/>
                </a:lnTo>
                <a:lnTo>
                  <a:pt x="76902" y="14659"/>
                </a:lnTo>
                <a:lnTo>
                  <a:pt x="71112" y="10765"/>
                </a:lnTo>
                <a:lnTo>
                  <a:pt x="5357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4" name="SMARTInkAnnotation311"/>
          <p:cNvSpPr/>
          <p:nvPr/>
        </p:nvSpPr>
        <p:spPr>
          <a:xfrm>
            <a:off x="5429250" y="3607594"/>
            <a:ext cx="17860" cy="8930"/>
          </a:xfrm>
          <a:custGeom>
            <a:avLst/>
            <a:gdLst/>
            <a:ahLst/>
            <a:cxnLst/>
            <a:rect l="0" t="0" r="0" b="0"/>
            <a:pathLst>
              <a:path w="17860" h="8930">
                <a:moveTo>
                  <a:pt x="0" y="0"/>
                </a:moveTo>
                <a:lnTo>
                  <a:pt x="0" y="7688"/>
                </a:lnTo>
                <a:lnTo>
                  <a:pt x="992" y="8102"/>
                </a:lnTo>
                <a:lnTo>
                  <a:pt x="2646" y="8378"/>
                </a:lnTo>
                <a:lnTo>
                  <a:pt x="4740" y="8562"/>
                </a:lnTo>
                <a:lnTo>
                  <a:pt x="7129" y="8684"/>
                </a:lnTo>
                <a:lnTo>
                  <a:pt x="17859" y="892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5" name="SMARTInkAnnotation312"/>
          <p:cNvSpPr/>
          <p:nvPr/>
        </p:nvSpPr>
        <p:spPr>
          <a:xfrm>
            <a:off x="5500997" y="3295055"/>
            <a:ext cx="186647" cy="311873"/>
          </a:xfrm>
          <a:custGeom>
            <a:avLst/>
            <a:gdLst/>
            <a:ahLst/>
            <a:cxnLst/>
            <a:rect l="0" t="0" r="0" b="0"/>
            <a:pathLst>
              <a:path w="186647" h="311873">
                <a:moveTo>
                  <a:pt x="17550" y="214312"/>
                </a:moveTo>
                <a:lnTo>
                  <a:pt x="12809" y="219053"/>
                </a:lnTo>
                <a:lnTo>
                  <a:pt x="11413" y="221441"/>
                </a:lnTo>
                <a:lnTo>
                  <a:pt x="9862" y="226740"/>
                </a:lnTo>
                <a:lnTo>
                  <a:pt x="8988" y="235303"/>
                </a:lnTo>
                <a:lnTo>
                  <a:pt x="11429" y="243815"/>
                </a:lnTo>
                <a:lnTo>
                  <a:pt x="14829" y="253221"/>
                </a:lnTo>
                <a:lnTo>
                  <a:pt x="16341" y="260709"/>
                </a:lnTo>
                <a:lnTo>
                  <a:pt x="18728" y="265087"/>
                </a:lnTo>
                <a:lnTo>
                  <a:pt x="22305" y="269990"/>
                </a:lnTo>
                <a:lnTo>
                  <a:pt x="26672" y="275243"/>
                </a:lnTo>
                <a:lnTo>
                  <a:pt x="31569" y="280729"/>
                </a:lnTo>
                <a:lnTo>
                  <a:pt x="42302" y="292118"/>
                </a:lnTo>
                <a:lnTo>
                  <a:pt x="54759" y="304944"/>
                </a:lnTo>
                <a:lnTo>
                  <a:pt x="59223" y="307475"/>
                </a:lnTo>
                <a:lnTo>
                  <a:pt x="64184" y="309163"/>
                </a:lnTo>
                <a:lnTo>
                  <a:pt x="69475" y="310288"/>
                </a:lnTo>
                <a:lnTo>
                  <a:pt x="74986" y="311038"/>
                </a:lnTo>
                <a:lnTo>
                  <a:pt x="80646" y="311539"/>
                </a:lnTo>
                <a:lnTo>
                  <a:pt x="86403" y="311872"/>
                </a:lnTo>
                <a:lnTo>
                  <a:pt x="91233" y="311102"/>
                </a:lnTo>
                <a:lnTo>
                  <a:pt x="95445" y="309596"/>
                </a:lnTo>
                <a:lnTo>
                  <a:pt x="99245" y="307601"/>
                </a:lnTo>
                <a:lnTo>
                  <a:pt x="101780" y="304285"/>
                </a:lnTo>
                <a:lnTo>
                  <a:pt x="103468" y="300091"/>
                </a:lnTo>
                <a:lnTo>
                  <a:pt x="105345" y="291132"/>
                </a:lnTo>
                <a:lnTo>
                  <a:pt x="106179" y="283842"/>
                </a:lnTo>
                <a:lnTo>
                  <a:pt x="103905" y="274649"/>
                </a:lnTo>
                <a:lnTo>
                  <a:pt x="101909" y="269420"/>
                </a:lnTo>
                <a:lnTo>
                  <a:pt x="99586" y="263949"/>
                </a:lnTo>
                <a:lnTo>
                  <a:pt x="94360" y="252578"/>
                </a:lnTo>
                <a:lnTo>
                  <a:pt x="90585" y="246768"/>
                </a:lnTo>
                <a:lnTo>
                  <a:pt x="86083" y="240910"/>
                </a:lnTo>
                <a:lnTo>
                  <a:pt x="81098" y="235021"/>
                </a:lnTo>
                <a:lnTo>
                  <a:pt x="75791" y="230102"/>
                </a:lnTo>
                <a:lnTo>
                  <a:pt x="70267" y="225830"/>
                </a:lnTo>
                <a:lnTo>
                  <a:pt x="64601" y="221992"/>
                </a:lnTo>
                <a:lnTo>
                  <a:pt x="58840" y="219432"/>
                </a:lnTo>
                <a:lnTo>
                  <a:pt x="53013" y="217725"/>
                </a:lnTo>
                <a:lnTo>
                  <a:pt x="47145" y="216588"/>
                </a:lnTo>
                <a:lnTo>
                  <a:pt x="41249" y="215829"/>
                </a:lnTo>
                <a:lnTo>
                  <a:pt x="35333" y="215323"/>
                </a:lnTo>
                <a:lnTo>
                  <a:pt x="29405" y="214986"/>
                </a:lnTo>
                <a:lnTo>
                  <a:pt x="17528" y="214612"/>
                </a:lnTo>
                <a:lnTo>
                  <a:pt x="11581" y="214512"/>
                </a:lnTo>
                <a:lnTo>
                  <a:pt x="7618" y="215438"/>
                </a:lnTo>
                <a:lnTo>
                  <a:pt x="4975" y="217047"/>
                </a:lnTo>
                <a:lnTo>
                  <a:pt x="0" y="222879"/>
                </a:lnTo>
                <a:lnTo>
                  <a:pt x="4522" y="223135"/>
                </a:lnTo>
                <a:lnTo>
                  <a:pt x="5889" y="222178"/>
                </a:lnTo>
                <a:lnTo>
                  <a:pt x="6799" y="220548"/>
                </a:lnTo>
                <a:lnTo>
                  <a:pt x="7406" y="218470"/>
                </a:lnTo>
                <a:lnTo>
                  <a:pt x="8803" y="217084"/>
                </a:lnTo>
                <a:lnTo>
                  <a:pt x="10727" y="216160"/>
                </a:lnTo>
                <a:lnTo>
                  <a:pt x="13001" y="215544"/>
                </a:lnTo>
                <a:lnTo>
                  <a:pt x="18174" y="212214"/>
                </a:lnTo>
                <a:lnTo>
                  <a:pt x="20942" y="209936"/>
                </a:lnTo>
                <a:lnTo>
                  <a:pt x="26665" y="202115"/>
                </a:lnTo>
                <a:lnTo>
                  <a:pt x="31523" y="193016"/>
                </a:lnTo>
                <a:lnTo>
                  <a:pt x="33681" y="185665"/>
                </a:lnTo>
                <a:lnTo>
                  <a:pt x="37287" y="176445"/>
                </a:lnTo>
                <a:lnTo>
                  <a:pt x="42197" y="166724"/>
                </a:lnTo>
                <a:lnTo>
                  <a:pt x="47687" y="159097"/>
                </a:lnTo>
                <a:lnTo>
                  <a:pt x="49547" y="154681"/>
                </a:lnTo>
                <a:lnTo>
                  <a:pt x="50787" y="149754"/>
                </a:lnTo>
                <a:lnTo>
                  <a:pt x="51614" y="144484"/>
                </a:lnTo>
                <a:lnTo>
                  <a:pt x="53158" y="140971"/>
                </a:lnTo>
                <a:lnTo>
                  <a:pt x="55180" y="138629"/>
                </a:lnTo>
                <a:lnTo>
                  <a:pt x="57520" y="137067"/>
                </a:lnTo>
                <a:lnTo>
                  <a:pt x="62765" y="135333"/>
                </a:lnTo>
                <a:lnTo>
                  <a:pt x="65552" y="134870"/>
                </a:lnTo>
                <a:lnTo>
                  <a:pt x="68403" y="135554"/>
                </a:lnTo>
                <a:lnTo>
                  <a:pt x="74216" y="138959"/>
                </a:lnTo>
                <a:lnTo>
                  <a:pt x="77156" y="142249"/>
                </a:lnTo>
                <a:lnTo>
                  <a:pt x="80107" y="146426"/>
                </a:lnTo>
                <a:lnTo>
                  <a:pt x="83067" y="151195"/>
                </a:lnTo>
                <a:lnTo>
                  <a:pt x="87025" y="155367"/>
                </a:lnTo>
                <a:lnTo>
                  <a:pt x="91648" y="159140"/>
                </a:lnTo>
                <a:lnTo>
                  <a:pt x="96714" y="162648"/>
                </a:lnTo>
                <a:lnTo>
                  <a:pt x="101084" y="166971"/>
                </a:lnTo>
                <a:lnTo>
                  <a:pt x="104989" y="171837"/>
                </a:lnTo>
                <a:lnTo>
                  <a:pt x="108585" y="177066"/>
                </a:lnTo>
                <a:lnTo>
                  <a:pt x="111974" y="181544"/>
                </a:lnTo>
                <a:lnTo>
                  <a:pt x="115226" y="185521"/>
                </a:lnTo>
                <a:lnTo>
                  <a:pt x="124151" y="195813"/>
                </a:lnTo>
                <a:lnTo>
                  <a:pt x="123344" y="196026"/>
                </a:lnTo>
                <a:lnTo>
                  <a:pt x="119801" y="196263"/>
                </a:lnTo>
                <a:lnTo>
                  <a:pt x="117467" y="195334"/>
                </a:lnTo>
                <a:lnTo>
                  <a:pt x="112228" y="191656"/>
                </a:lnTo>
                <a:lnTo>
                  <a:pt x="106593" y="184068"/>
                </a:lnTo>
                <a:lnTo>
                  <a:pt x="103701" y="179267"/>
                </a:lnTo>
                <a:lnTo>
                  <a:pt x="100780" y="174081"/>
                </a:lnTo>
                <a:lnTo>
                  <a:pt x="94891" y="163028"/>
                </a:lnTo>
                <a:lnTo>
                  <a:pt x="91931" y="156310"/>
                </a:lnTo>
                <a:lnTo>
                  <a:pt x="88965" y="148855"/>
                </a:lnTo>
                <a:lnTo>
                  <a:pt x="85995" y="140909"/>
                </a:lnTo>
                <a:lnTo>
                  <a:pt x="82032" y="132634"/>
                </a:lnTo>
                <a:lnTo>
                  <a:pt x="77405" y="124141"/>
                </a:lnTo>
                <a:lnTo>
                  <a:pt x="72336" y="115503"/>
                </a:lnTo>
                <a:lnTo>
                  <a:pt x="68957" y="106767"/>
                </a:lnTo>
                <a:lnTo>
                  <a:pt x="66703" y="97967"/>
                </a:lnTo>
                <a:lnTo>
                  <a:pt x="65202" y="89124"/>
                </a:lnTo>
                <a:lnTo>
                  <a:pt x="63209" y="80252"/>
                </a:lnTo>
                <a:lnTo>
                  <a:pt x="60888" y="71360"/>
                </a:lnTo>
                <a:lnTo>
                  <a:pt x="58347" y="62456"/>
                </a:lnTo>
                <a:lnTo>
                  <a:pt x="56654" y="54536"/>
                </a:lnTo>
                <a:lnTo>
                  <a:pt x="55526" y="47271"/>
                </a:lnTo>
                <a:lnTo>
                  <a:pt x="54774" y="40444"/>
                </a:lnTo>
                <a:lnTo>
                  <a:pt x="54272" y="33907"/>
                </a:lnTo>
                <a:lnTo>
                  <a:pt x="53938" y="27566"/>
                </a:lnTo>
                <a:lnTo>
                  <a:pt x="53714" y="21354"/>
                </a:lnTo>
                <a:lnTo>
                  <a:pt x="54558" y="17212"/>
                </a:lnTo>
                <a:lnTo>
                  <a:pt x="56113" y="14451"/>
                </a:lnTo>
                <a:lnTo>
                  <a:pt x="58141" y="12611"/>
                </a:lnTo>
                <a:lnTo>
                  <a:pt x="61479" y="11383"/>
                </a:lnTo>
                <a:lnTo>
                  <a:pt x="65687" y="10566"/>
                </a:lnTo>
                <a:lnTo>
                  <a:pt x="70477" y="10020"/>
                </a:lnTo>
                <a:lnTo>
                  <a:pt x="75655" y="9656"/>
                </a:lnTo>
                <a:lnTo>
                  <a:pt x="81092" y="9414"/>
                </a:lnTo>
                <a:lnTo>
                  <a:pt x="86700" y="9253"/>
                </a:lnTo>
                <a:lnTo>
                  <a:pt x="92423" y="10137"/>
                </a:lnTo>
                <a:lnTo>
                  <a:pt x="98223" y="11719"/>
                </a:lnTo>
                <a:lnTo>
                  <a:pt x="104074" y="13766"/>
                </a:lnTo>
                <a:lnTo>
                  <a:pt x="109959" y="17115"/>
                </a:lnTo>
                <a:lnTo>
                  <a:pt x="115867" y="21331"/>
                </a:lnTo>
                <a:lnTo>
                  <a:pt x="121790" y="26127"/>
                </a:lnTo>
                <a:lnTo>
                  <a:pt x="127723" y="30316"/>
                </a:lnTo>
                <a:lnTo>
                  <a:pt x="133663" y="34101"/>
                </a:lnTo>
                <a:lnTo>
                  <a:pt x="139607" y="37617"/>
                </a:lnTo>
                <a:lnTo>
                  <a:pt x="145554" y="40953"/>
                </a:lnTo>
                <a:lnTo>
                  <a:pt x="157453" y="47305"/>
                </a:lnTo>
                <a:lnTo>
                  <a:pt x="162413" y="51380"/>
                </a:lnTo>
                <a:lnTo>
                  <a:pt x="166711" y="56082"/>
                </a:lnTo>
                <a:lnTo>
                  <a:pt x="170569" y="61200"/>
                </a:lnTo>
                <a:lnTo>
                  <a:pt x="174133" y="64612"/>
                </a:lnTo>
                <a:lnTo>
                  <a:pt x="177501" y="66887"/>
                </a:lnTo>
                <a:lnTo>
                  <a:pt x="180739" y="68404"/>
                </a:lnTo>
                <a:lnTo>
                  <a:pt x="182897" y="70407"/>
                </a:lnTo>
                <a:lnTo>
                  <a:pt x="184336" y="72735"/>
                </a:lnTo>
                <a:lnTo>
                  <a:pt x="185296" y="75279"/>
                </a:lnTo>
                <a:lnTo>
                  <a:pt x="185935" y="75983"/>
                </a:lnTo>
                <a:lnTo>
                  <a:pt x="186361" y="75460"/>
                </a:lnTo>
                <a:lnTo>
                  <a:pt x="186646" y="74119"/>
                </a:lnTo>
                <a:lnTo>
                  <a:pt x="184316" y="67337"/>
                </a:lnTo>
                <a:lnTo>
                  <a:pt x="182305" y="62751"/>
                </a:lnTo>
                <a:lnTo>
                  <a:pt x="178980" y="57709"/>
                </a:lnTo>
                <a:lnTo>
                  <a:pt x="174780" y="52363"/>
                </a:lnTo>
                <a:lnTo>
                  <a:pt x="169996" y="46815"/>
                </a:lnTo>
                <a:lnTo>
                  <a:pt x="165812" y="41132"/>
                </a:lnTo>
                <a:lnTo>
                  <a:pt x="162032" y="35358"/>
                </a:lnTo>
                <a:lnTo>
                  <a:pt x="158520" y="29525"/>
                </a:lnTo>
                <a:lnTo>
                  <a:pt x="155186" y="23652"/>
                </a:lnTo>
                <a:lnTo>
                  <a:pt x="142566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6" name="SMARTInkAnnotation313"/>
          <p:cNvSpPr/>
          <p:nvPr/>
        </p:nvSpPr>
        <p:spPr>
          <a:xfrm>
            <a:off x="5402983" y="4536281"/>
            <a:ext cx="148966" cy="173293"/>
          </a:xfrm>
          <a:custGeom>
            <a:avLst/>
            <a:gdLst/>
            <a:ahLst/>
            <a:cxnLst/>
            <a:rect l="0" t="0" r="0" b="0"/>
            <a:pathLst>
              <a:path w="148966" h="173293">
                <a:moveTo>
                  <a:pt x="44126" y="71438"/>
                </a:moveTo>
                <a:lnTo>
                  <a:pt x="39386" y="66698"/>
                </a:lnTo>
                <a:lnTo>
                  <a:pt x="36997" y="65301"/>
                </a:lnTo>
                <a:lnTo>
                  <a:pt x="34413" y="64370"/>
                </a:lnTo>
                <a:lnTo>
                  <a:pt x="31697" y="63749"/>
                </a:lnTo>
                <a:lnTo>
                  <a:pt x="28895" y="63336"/>
                </a:lnTo>
                <a:lnTo>
                  <a:pt x="26035" y="63060"/>
                </a:lnTo>
                <a:lnTo>
                  <a:pt x="23136" y="62876"/>
                </a:lnTo>
                <a:lnTo>
                  <a:pt x="20211" y="63745"/>
                </a:lnTo>
                <a:lnTo>
                  <a:pt x="17269" y="65318"/>
                </a:lnTo>
                <a:lnTo>
                  <a:pt x="14315" y="67357"/>
                </a:lnTo>
                <a:lnTo>
                  <a:pt x="11354" y="68717"/>
                </a:lnTo>
                <a:lnTo>
                  <a:pt x="8387" y="69624"/>
                </a:lnTo>
                <a:lnTo>
                  <a:pt x="5418" y="70229"/>
                </a:lnTo>
                <a:lnTo>
                  <a:pt x="3437" y="71624"/>
                </a:lnTo>
                <a:lnTo>
                  <a:pt x="2118" y="73546"/>
                </a:lnTo>
                <a:lnTo>
                  <a:pt x="1238" y="75820"/>
                </a:lnTo>
                <a:lnTo>
                  <a:pt x="652" y="79319"/>
                </a:lnTo>
                <a:lnTo>
                  <a:pt x="260" y="83638"/>
                </a:lnTo>
                <a:lnTo>
                  <a:pt x="0" y="88501"/>
                </a:lnTo>
                <a:lnTo>
                  <a:pt x="818" y="92735"/>
                </a:lnTo>
                <a:lnTo>
                  <a:pt x="2356" y="96550"/>
                </a:lnTo>
                <a:lnTo>
                  <a:pt x="4373" y="100085"/>
                </a:lnTo>
                <a:lnTo>
                  <a:pt x="7702" y="104427"/>
                </a:lnTo>
                <a:lnTo>
                  <a:pt x="11906" y="109306"/>
                </a:lnTo>
                <a:lnTo>
                  <a:pt x="16693" y="114542"/>
                </a:lnTo>
                <a:lnTo>
                  <a:pt x="22861" y="120018"/>
                </a:lnTo>
                <a:lnTo>
                  <a:pt x="29949" y="125653"/>
                </a:lnTo>
                <a:lnTo>
                  <a:pt x="37652" y="131393"/>
                </a:lnTo>
                <a:lnTo>
                  <a:pt x="44771" y="137205"/>
                </a:lnTo>
                <a:lnTo>
                  <a:pt x="51502" y="143064"/>
                </a:lnTo>
                <a:lnTo>
                  <a:pt x="57972" y="148954"/>
                </a:lnTo>
                <a:lnTo>
                  <a:pt x="65263" y="153873"/>
                </a:lnTo>
                <a:lnTo>
                  <a:pt x="73101" y="158144"/>
                </a:lnTo>
                <a:lnTo>
                  <a:pt x="81302" y="161984"/>
                </a:lnTo>
                <a:lnTo>
                  <a:pt x="87762" y="165537"/>
                </a:lnTo>
                <a:lnTo>
                  <a:pt x="93060" y="168897"/>
                </a:lnTo>
                <a:lnTo>
                  <a:pt x="97585" y="172129"/>
                </a:lnTo>
                <a:lnTo>
                  <a:pt x="101593" y="173292"/>
                </a:lnTo>
                <a:lnTo>
                  <a:pt x="105258" y="173075"/>
                </a:lnTo>
                <a:lnTo>
                  <a:pt x="108693" y="171938"/>
                </a:lnTo>
                <a:lnTo>
                  <a:pt x="111976" y="170188"/>
                </a:lnTo>
                <a:lnTo>
                  <a:pt x="115156" y="168029"/>
                </a:lnTo>
                <a:lnTo>
                  <a:pt x="118268" y="165598"/>
                </a:lnTo>
                <a:lnTo>
                  <a:pt x="119351" y="161992"/>
                </a:lnTo>
                <a:lnTo>
                  <a:pt x="119081" y="157605"/>
                </a:lnTo>
                <a:lnTo>
                  <a:pt x="117908" y="152695"/>
                </a:lnTo>
                <a:lnTo>
                  <a:pt x="116134" y="147437"/>
                </a:lnTo>
                <a:lnTo>
                  <a:pt x="113960" y="141948"/>
                </a:lnTo>
                <a:lnTo>
                  <a:pt x="111518" y="136304"/>
                </a:lnTo>
                <a:lnTo>
                  <a:pt x="108898" y="131549"/>
                </a:lnTo>
                <a:lnTo>
                  <a:pt x="106159" y="127386"/>
                </a:lnTo>
                <a:lnTo>
                  <a:pt x="103341" y="123620"/>
                </a:lnTo>
                <a:lnTo>
                  <a:pt x="99477" y="119124"/>
                </a:lnTo>
                <a:lnTo>
                  <a:pt x="94917" y="114143"/>
                </a:lnTo>
                <a:lnTo>
                  <a:pt x="84559" y="103316"/>
                </a:lnTo>
                <a:lnTo>
                  <a:pt x="73342" y="91890"/>
                </a:lnTo>
                <a:lnTo>
                  <a:pt x="67571" y="87057"/>
                </a:lnTo>
                <a:lnTo>
                  <a:pt x="61741" y="82842"/>
                </a:lnTo>
                <a:lnTo>
                  <a:pt x="55869" y="79040"/>
                </a:lnTo>
                <a:lnTo>
                  <a:pt x="50963" y="75514"/>
                </a:lnTo>
                <a:lnTo>
                  <a:pt x="46700" y="72171"/>
                </a:lnTo>
                <a:lnTo>
                  <a:pt x="42866" y="68950"/>
                </a:lnTo>
                <a:lnTo>
                  <a:pt x="39317" y="65810"/>
                </a:lnTo>
                <a:lnTo>
                  <a:pt x="26834" y="54114"/>
                </a:lnTo>
                <a:lnTo>
                  <a:pt x="29165" y="53816"/>
                </a:lnTo>
                <a:lnTo>
                  <a:pt x="33508" y="53684"/>
                </a:lnTo>
                <a:lnTo>
                  <a:pt x="38745" y="53625"/>
                </a:lnTo>
                <a:lnTo>
                  <a:pt x="42523" y="54602"/>
                </a:lnTo>
                <a:lnTo>
                  <a:pt x="47026" y="56244"/>
                </a:lnTo>
                <a:lnTo>
                  <a:pt x="52013" y="58332"/>
                </a:lnTo>
                <a:lnTo>
                  <a:pt x="57321" y="60717"/>
                </a:lnTo>
                <a:lnTo>
                  <a:pt x="68512" y="66011"/>
                </a:lnTo>
                <a:lnTo>
                  <a:pt x="75266" y="67820"/>
                </a:lnTo>
                <a:lnTo>
                  <a:pt x="82745" y="69026"/>
                </a:lnTo>
                <a:lnTo>
                  <a:pt x="90709" y="69830"/>
                </a:lnTo>
                <a:lnTo>
                  <a:pt x="98001" y="70365"/>
                </a:lnTo>
                <a:lnTo>
                  <a:pt x="104848" y="70723"/>
                </a:lnTo>
                <a:lnTo>
                  <a:pt x="117746" y="71120"/>
                </a:lnTo>
                <a:lnTo>
                  <a:pt x="130094" y="71296"/>
                </a:lnTo>
                <a:lnTo>
                  <a:pt x="135172" y="70351"/>
                </a:lnTo>
                <a:lnTo>
                  <a:pt x="139550" y="68729"/>
                </a:lnTo>
                <a:lnTo>
                  <a:pt x="143461" y="66655"/>
                </a:lnTo>
                <a:lnTo>
                  <a:pt x="146067" y="64281"/>
                </a:lnTo>
                <a:lnTo>
                  <a:pt x="147806" y="61705"/>
                </a:lnTo>
                <a:lnTo>
                  <a:pt x="148965" y="58997"/>
                </a:lnTo>
                <a:lnTo>
                  <a:pt x="148745" y="55206"/>
                </a:lnTo>
                <a:lnTo>
                  <a:pt x="147606" y="50695"/>
                </a:lnTo>
                <a:lnTo>
                  <a:pt x="145855" y="45702"/>
                </a:lnTo>
                <a:lnTo>
                  <a:pt x="143695" y="40390"/>
                </a:lnTo>
                <a:lnTo>
                  <a:pt x="141264" y="34864"/>
                </a:lnTo>
                <a:lnTo>
                  <a:pt x="138650" y="29196"/>
                </a:lnTo>
                <a:lnTo>
                  <a:pt x="134923" y="24425"/>
                </a:lnTo>
                <a:lnTo>
                  <a:pt x="130455" y="20252"/>
                </a:lnTo>
                <a:lnTo>
                  <a:pt x="125491" y="16478"/>
                </a:lnTo>
                <a:lnTo>
                  <a:pt x="121190" y="12970"/>
                </a:lnTo>
                <a:lnTo>
                  <a:pt x="117330" y="9638"/>
                </a:lnTo>
                <a:lnTo>
                  <a:pt x="106634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7" name="SMARTInkAnnotation314"/>
          <p:cNvSpPr/>
          <p:nvPr/>
        </p:nvSpPr>
        <p:spPr>
          <a:xfrm>
            <a:off x="5456039" y="4393406"/>
            <a:ext cx="97559" cy="151763"/>
          </a:xfrm>
          <a:custGeom>
            <a:avLst/>
            <a:gdLst/>
            <a:ahLst/>
            <a:cxnLst/>
            <a:rect l="0" t="0" r="0" b="0"/>
            <a:pathLst>
              <a:path w="97559" h="151763">
                <a:moveTo>
                  <a:pt x="0" y="107157"/>
                </a:moveTo>
                <a:lnTo>
                  <a:pt x="4740" y="111897"/>
                </a:lnTo>
                <a:lnTo>
                  <a:pt x="8121" y="114286"/>
                </a:lnTo>
                <a:lnTo>
                  <a:pt x="12359" y="116870"/>
                </a:lnTo>
                <a:lnTo>
                  <a:pt x="17169" y="119585"/>
                </a:lnTo>
                <a:lnTo>
                  <a:pt x="27805" y="125248"/>
                </a:lnTo>
                <a:lnTo>
                  <a:pt x="33419" y="128147"/>
                </a:lnTo>
                <a:lnTo>
                  <a:pt x="38154" y="130080"/>
                </a:lnTo>
                <a:lnTo>
                  <a:pt x="42304" y="131369"/>
                </a:lnTo>
                <a:lnTo>
                  <a:pt x="46062" y="132227"/>
                </a:lnTo>
                <a:lnTo>
                  <a:pt x="50552" y="133792"/>
                </a:lnTo>
                <a:lnTo>
                  <a:pt x="55529" y="135828"/>
                </a:lnTo>
                <a:lnTo>
                  <a:pt x="60832" y="138177"/>
                </a:lnTo>
                <a:lnTo>
                  <a:pt x="72015" y="143433"/>
                </a:lnTo>
                <a:lnTo>
                  <a:pt x="77776" y="146223"/>
                </a:lnTo>
                <a:lnTo>
                  <a:pt x="82608" y="148084"/>
                </a:lnTo>
                <a:lnTo>
                  <a:pt x="86822" y="149324"/>
                </a:lnTo>
                <a:lnTo>
                  <a:pt x="97558" y="151660"/>
                </a:lnTo>
                <a:lnTo>
                  <a:pt x="95284" y="151741"/>
                </a:lnTo>
                <a:lnTo>
                  <a:pt x="93287" y="151762"/>
                </a:lnTo>
                <a:lnTo>
                  <a:pt x="90965" y="150784"/>
                </a:lnTo>
                <a:lnTo>
                  <a:pt x="88424" y="149140"/>
                </a:lnTo>
                <a:lnTo>
                  <a:pt x="85739" y="147052"/>
                </a:lnTo>
                <a:lnTo>
                  <a:pt x="82955" y="144667"/>
                </a:lnTo>
                <a:lnTo>
                  <a:pt x="80108" y="142085"/>
                </a:lnTo>
                <a:lnTo>
                  <a:pt x="77218" y="139372"/>
                </a:lnTo>
                <a:lnTo>
                  <a:pt x="51828" y="114305"/>
                </a:lnTo>
                <a:lnTo>
                  <a:pt x="48442" y="109937"/>
                </a:lnTo>
                <a:lnTo>
                  <a:pt x="45193" y="105042"/>
                </a:lnTo>
                <a:lnTo>
                  <a:pt x="42035" y="99793"/>
                </a:lnTo>
                <a:lnTo>
                  <a:pt x="39929" y="94310"/>
                </a:lnTo>
                <a:lnTo>
                  <a:pt x="38526" y="88670"/>
                </a:lnTo>
                <a:lnTo>
                  <a:pt x="37590" y="82926"/>
                </a:lnTo>
                <a:lnTo>
                  <a:pt x="35974" y="78104"/>
                </a:lnTo>
                <a:lnTo>
                  <a:pt x="33905" y="73898"/>
                </a:lnTo>
                <a:lnTo>
                  <a:pt x="31533" y="70101"/>
                </a:lnTo>
                <a:lnTo>
                  <a:pt x="29952" y="66578"/>
                </a:lnTo>
                <a:lnTo>
                  <a:pt x="28897" y="63237"/>
                </a:lnTo>
                <a:lnTo>
                  <a:pt x="28194" y="60018"/>
                </a:lnTo>
                <a:lnTo>
                  <a:pt x="28718" y="57871"/>
                </a:lnTo>
                <a:lnTo>
                  <a:pt x="30059" y="56440"/>
                </a:lnTo>
                <a:lnTo>
                  <a:pt x="31945" y="55486"/>
                </a:lnTo>
                <a:lnTo>
                  <a:pt x="35188" y="54850"/>
                </a:lnTo>
                <a:lnTo>
                  <a:pt x="39334" y="54426"/>
                </a:lnTo>
                <a:lnTo>
                  <a:pt x="44082" y="54143"/>
                </a:lnTo>
                <a:lnTo>
                  <a:pt x="52003" y="53830"/>
                </a:lnTo>
                <a:lnTo>
                  <a:pt x="55504" y="53746"/>
                </a:lnTo>
                <a:lnTo>
                  <a:pt x="59823" y="54682"/>
                </a:lnTo>
                <a:lnTo>
                  <a:pt x="64687" y="56299"/>
                </a:lnTo>
                <a:lnTo>
                  <a:pt x="69914" y="58368"/>
                </a:lnTo>
                <a:lnTo>
                  <a:pt x="74390" y="59748"/>
                </a:lnTo>
                <a:lnTo>
                  <a:pt x="78367" y="60668"/>
                </a:lnTo>
                <a:lnTo>
                  <a:pt x="82010" y="61281"/>
                </a:lnTo>
                <a:lnTo>
                  <a:pt x="85431" y="60698"/>
                </a:lnTo>
                <a:lnTo>
                  <a:pt x="88704" y="59317"/>
                </a:lnTo>
                <a:lnTo>
                  <a:pt x="96345" y="54712"/>
                </a:lnTo>
                <a:lnTo>
                  <a:pt x="95980" y="52350"/>
                </a:lnTo>
                <a:lnTo>
                  <a:pt x="94744" y="48790"/>
                </a:lnTo>
                <a:lnTo>
                  <a:pt x="92929" y="44433"/>
                </a:lnTo>
                <a:lnTo>
                  <a:pt x="90726" y="39544"/>
                </a:lnTo>
                <a:lnTo>
                  <a:pt x="85632" y="28820"/>
                </a:lnTo>
                <a:lnTo>
                  <a:pt x="81893" y="23182"/>
                </a:lnTo>
                <a:lnTo>
                  <a:pt x="77416" y="17439"/>
                </a:lnTo>
                <a:lnTo>
                  <a:pt x="6250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8" name="SMARTInkAnnotation315"/>
          <p:cNvSpPr/>
          <p:nvPr/>
        </p:nvSpPr>
        <p:spPr>
          <a:xfrm>
            <a:off x="5358180" y="4286250"/>
            <a:ext cx="257858" cy="123939"/>
          </a:xfrm>
          <a:custGeom>
            <a:avLst/>
            <a:gdLst/>
            <a:ahLst/>
            <a:cxnLst/>
            <a:rect l="0" t="0" r="0" b="0"/>
            <a:pathLst>
              <a:path w="257858" h="123939">
                <a:moveTo>
                  <a:pt x="8562" y="0"/>
                </a:moveTo>
                <a:lnTo>
                  <a:pt x="0" y="0"/>
                </a:lnTo>
                <a:lnTo>
                  <a:pt x="9222" y="0"/>
                </a:lnTo>
                <a:lnTo>
                  <a:pt x="14955" y="992"/>
                </a:lnTo>
                <a:lnTo>
                  <a:pt x="21754" y="2646"/>
                </a:lnTo>
                <a:lnTo>
                  <a:pt x="29263" y="4740"/>
                </a:lnTo>
                <a:lnTo>
                  <a:pt x="36253" y="8121"/>
                </a:lnTo>
                <a:lnTo>
                  <a:pt x="42897" y="12359"/>
                </a:lnTo>
                <a:lnTo>
                  <a:pt x="49312" y="17169"/>
                </a:lnTo>
                <a:lnTo>
                  <a:pt x="57556" y="22360"/>
                </a:lnTo>
                <a:lnTo>
                  <a:pt x="67022" y="27805"/>
                </a:lnTo>
                <a:lnTo>
                  <a:pt x="88122" y="39147"/>
                </a:lnTo>
                <a:lnTo>
                  <a:pt x="110730" y="50802"/>
                </a:lnTo>
                <a:lnTo>
                  <a:pt x="122315" y="57681"/>
                </a:lnTo>
                <a:lnTo>
                  <a:pt x="134006" y="65243"/>
                </a:lnTo>
                <a:lnTo>
                  <a:pt x="145770" y="73261"/>
                </a:lnTo>
                <a:lnTo>
                  <a:pt x="157581" y="80590"/>
                </a:lnTo>
                <a:lnTo>
                  <a:pt x="169423" y="87461"/>
                </a:lnTo>
                <a:lnTo>
                  <a:pt x="181288" y="94026"/>
                </a:lnTo>
                <a:lnTo>
                  <a:pt x="192174" y="100387"/>
                </a:lnTo>
                <a:lnTo>
                  <a:pt x="212206" y="112747"/>
                </a:lnTo>
                <a:lnTo>
                  <a:pt x="220723" y="116836"/>
                </a:lnTo>
                <a:lnTo>
                  <a:pt x="228386" y="119562"/>
                </a:lnTo>
                <a:lnTo>
                  <a:pt x="235479" y="121380"/>
                </a:lnTo>
                <a:lnTo>
                  <a:pt x="241199" y="122592"/>
                </a:lnTo>
                <a:lnTo>
                  <a:pt x="246005" y="123399"/>
                </a:lnTo>
                <a:lnTo>
                  <a:pt x="250201" y="123938"/>
                </a:lnTo>
                <a:lnTo>
                  <a:pt x="252999" y="123305"/>
                </a:lnTo>
                <a:lnTo>
                  <a:pt x="254863" y="121891"/>
                </a:lnTo>
                <a:lnTo>
                  <a:pt x="256107" y="119956"/>
                </a:lnTo>
                <a:lnTo>
                  <a:pt x="256936" y="116682"/>
                </a:lnTo>
                <a:lnTo>
                  <a:pt x="257488" y="112514"/>
                </a:lnTo>
                <a:lnTo>
                  <a:pt x="257857" y="107752"/>
                </a:lnTo>
                <a:lnTo>
                  <a:pt x="257110" y="102592"/>
                </a:lnTo>
                <a:lnTo>
                  <a:pt x="255620" y="97168"/>
                </a:lnTo>
                <a:lnTo>
                  <a:pt x="253635" y="91568"/>
                </a:lnTo>
                <a:lnTo>
                  <a:pt x="250327" y="86842"/>
                </a:lnTo>
                <a:lnTo>
                  <a:pt x="246138" y="82699"/>
                </a:lnTo>
                <a:lnTo>
                  <a:pt x="241360" y="78945"/>
                </a:lnTo>
                <a:lnTo>
                  <a:pt x="237182" y="74458"/>
                </a:lnTo>
                <a:lnTo>
                  <a:pt x="233405" y="69483"/>
                </a:lnTo>
                <a:lnTo>
                  <a:pt x="229896" y="64181"/>
                </a:lnTo>
                <a:lnTo>
                  <a:pt x="225570" y="60647"/>
                </a:lnTo>
                <a:lnTo>
                  <a:pt x="220704" y="58290"/>
                </a:lnTo>
                <a:lnTo>
                  <a:pt x="205015" y="5357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9" name="SMARTInkAnnotation316"/>
          <p:cNvSpPr/>
          <p:nvPr/>
        </p:nvSpPr>
        <p:spPr>
          <a:xfrm>
            <a:off x="5482860" y="4286250"/>
            <a:ext cx="26758" cy="156950"/>
          </a:xfrm>
          <a:custGeom>
            <a:avLst/>
            <a:gdLst/>
            <a:ahLst/>
            <a:cxnLst/>
            <a:rect l="0" t="0" r="0" b="0"/>
            <a:pathLst>
              <a:path w="26758" h="156950">
                <a:moveTo>
                  <a:pt x="8898" y="151805"/>
                </a:moveTo>
                <a:lnTo>
                  <a:pt x="8898" y="156545"/>
                </a:lnTo>
                <a:lnTo>
                  <a:pt x="7906" y="156949"/>
                </a:lnTo>
                <a:lnTo>
                  <a:pt x="6252" y="156226"/>
                </a:lnTo>
                <a:lnTo>
                  <a:pt x="4157" y="154753"/>
                </a:lnTo>
                <a:lnTo>
                  <a:pt x="2761" y="152778"/>
                </a:lnTo>
                <a:lnTo>
                  <a:pt x="1830" y="150469"/>
                </a:lnTo>
                <a:lnTo>
                  <a:pt x="1209" y="147937"/>
                </a:lnTo>
                <a:lnTo>
                  <a:pt x="796" y="144266"/>
                </a:lnTo>
                <a:lnTo>
                  <a:pt x="519" y="139833"/>
                </a:lnTo>
                <a:lnTo>
                  <a:pt x="213" y="129617"/>
                </a:lnTo>
                <a:lnTo>
                  <a:pt x="0" y="96285"/>
                </a:lnTo>
                <a:lnTo>
                  <a:pt x="982" y="88002"/>
                </a:lnTo>
                <a:lnTo>
                  <a:pt x="2628" y="79504"/>
                </a:lnTo>
                <a:lnTo>
                  <a:pt x="4718" y="70862"/>
                </a:lnTo>
                <a:lnTo>
                  <a:pt x="7103" y="63117"/>
                </a:lnTo>
                <a:lnTo>
                  <a:pt x="9686" y="55969"/>
                </a:lnTo>
                <a:lnTo>
                  <a:pt x="12400" y="49218"/>
                </a:lnTo>
                <a:lnTo>
                  <a:pt x="14209" y="42734"/>
                </a:lnTo>
                <a:lnTo>
                  <a:pt x="15415" y="36427"/>
                </a:lnTo>
                <a:lnTo>
                  <a:pt x="16219" y="30238"/>
                </a:lnTo>
                <a:lnTo>
                  <a:pt x="17747" y="24127"/>
                </a:lnTo>
                <a:lnTo>
                  <a:pt x="19759" y="18069"/>
                </a:lnTo>
                <a:lnTo>
                  <a:pt x="2675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0" name="SMARTInkAnnotation317"/>
          <p:cNvSpPr/>
          <p:nvPr/>
        </p:nvSpPr>
        <p:spPr>
          <a:xfrm>
            <a:off x="5510028" y="4161234"/>
            <a:ext cx="123174" cy="195781"/>
          </a:xfrm>
          <a:custGeom>
            <a:avLst/>
            <a:gdLst/>
            <a:ahLst/>
            <a:cxnLst/>
            <a:rect l="0" t="0" r="0" b="0"/>
            <a:pathLst>
              <a:path w="123174" h="195781">
                <a:moveTo>
                  <a:pt x="44238" y="80368"/>
                </a:moveTo>
                <a:lnTo>
                  <a:pt x="39497" y="80368"/>
                </a:lnTo>
                <a:lnTo>
                  <a:pt x="37108" y="81360"/>
                </a:lnTo>
                <a:lnTo>
                  <a:pt x="34524" y="83013"/>
                </a:lnTo>
                <a:lnTo>
                  <a:pt x="27987" y="88056"/>
                </a:lnTo>
                <a:lnTo>
                  <a:pt x="24448" y="88745"/>
                </a:lnTo>
                <a:lnTo>
                  <a:pt x="22115" y="88929"/>
                </a:lnTo>
                <a:lnTo>
                  <a:pt x="19567" y="89052"/>
                </a:lnTo>
                <a:lnTo>
                  <a:pt x="10170" y="89265"/>
                </a:lnTo>
                <a:lnTo>
                  <a:pt x="6607" y="91929"/>
                </a:lnTo>
                <a:lnTo>
                  <a:pt x="975" y="96983"/>
                </a:lnTo>
                <a:lnTo>
                  <a:pt x="513" y="98390"/>
                </a:lnTo>
                <a:lnTo>
                  <a:pt x="0" y="102599"/>
                </a:lnTo>
                <a:lnTo>
                  <a:pt x="855" y="106102"/>
                </a:lnTo>
                <a:lnTo>
                  <a:pt x="2417" y="110422"/>
                </a:lnTo>
                <a:lnTo>
                  <a:pt x="4451" y="115287"/>
                </a:lnTo>
                <a:lnTo>
                  <a:pt x="6800" y="119522"/>
                </a:lnTo>
                <a:lnTo>
                  <a:pt x="9357" y="123338"/>
                </a:lnTo>
                <a:lnTo>
                  <a:pt x="12054" y="126874"/>
                </a:lnTo>
                <a:lnTo>
                  <a:pt x="15837" y="131215"/>
                </a:lnTo>
                <a:lnTo>
                  <a:pt x="20342" y="136094"/>
                </a:lnTo>
                <a:lnTo>
                  <a:pt x="30641" y="146807"/>
                </a:lnTo>
                <a:lnTo>
                  <a:pt x="41833" y="158183"/>
                </a:lnTo>
                <a:lnTo>
                  <a:pt x="48587" y="163994"/>
                </a:lnTo>
                <a:lnTo>
                  <a:pt x="56067" y="169853"/>
                </a:lnTo>
                <a:lnTo>
                  <a:pt x="64030" y="175743"/>
                </a:lnTo>
                <a:lnTo>
                  <a:pt x="70331" y="180662"/>
                </a:lnTo>
                <a:lnTo>
                  <a:pt x="75524" y="184934"/>
                </a:lnTo>
                <a:lnTo>
                  <a:pt x="79977" y="188773"/>
                </a:lnTo>
                <a:lnTo>
                  <a:pt x="84932" y="191333"/>
                </a:lnTo>
                <a:lnTo>
                  <a:pt x="90219" y="193041"/>
                </a:lnTo>
                <a:lnTo>
                  <a:pt x="103481" y="195780"/>
                </a:lnTo>
                <a:lnTo>
                  <a:pt x="105561" y="194020"/>
                </a:lnTo>
                <a:lnTo>
                  <a:pt x="107939" y="190862"/>
                </a:lnTo>
                <a:lnTo>
                  <a:pt x="110518" y="186773"/>
                </a:lnTo>
                <a:lnTo>
                  <a:pt x="111245" y="182062"/>
                </a:lnTo>
                <a:lnTo>
                  <a:pt x="110737" y="176937"/>
                </a:lnTo>
                <a:lnTo>
                  <a:pt x="109407" y="171536"/>
                </a:lnTo>
                <a:lnTo>
                  <a:pt x="107527" y="165951"/>
                </a:lnTo>
                <a:lnTo>
                  <a:pt x="105282" y="160244"/>
                </a:lnTo>
                <a:lnTo>
                  <a:pt x="102793" y="154454"/>
                </a:lnTo>
                <a:lnTo>
                  <a:pt x="100141" y="147618"/>
                </a:lnTo>
                <a:lnTo>
                  <a:pt x="94550" y="132085"/>
                </a:lnTo>
                <a:lnTo>
                  <a:pt x="90677" y="124768"/>
                </a:lnTo>
                <a:lnTo>
                  <a:pt x="86111" y="117905"/>
                </a:lnTo>
                <a:lnTo>
                  <a:pt x="81083" y="111346"/>
                </a:lnTo>
                <a:lnTo>
                  <a:pt x="76739" y="105980"/>
                </a:lnTo>
                <a:lnTo>
                  <a:pt x="72850" y="101412"/>
                </a:lnTo>
                <a:lnTo>
                  <a:pt x="69265" y="97374"/>
                </a:lnTo>
                <a:lnTo>
                  <a:pt x="64892" y="93689"/>
                </a:lnTo>
                <a:lnTo>
                  <a:pt x="59991" y="90241"/>
                </a:lnTo>
                <a:lnTo>
                  <a:pt x="54740" y="86950"/>
                </a:lnTo>
                <a:lnTo>
                  <a:pt x="50247" y="83763"/>
                </a:lnTo>
                <a:lnTo>
                  <a:pt x="46259" y="80647"/>
                </a:lnTo>
                <a:lnTo>
                  <a:pt x="35497" y="71598"/>
                </a:lnTo>
                <a:lnTo>
                  <a:pt x="40104" y="76226"/>
                </a:lnTo>
                <a:lnTo>
                  <a:pt x="42475" y="77606"/>
                </a:lnTo>
                <a:lnTo>
                  <a:pt x="45046" y="78527"/>
                </a:lnTo>
                <a:lnTo>
                  <a:pt x="47754" y="79140"/>
                </a:lnTo>
                <a:lnTo>
                  <a:pt x="50550" y="80541"/>
                </a:lnTo>
                <a:lnTo>
                  <a:pt x="53406" y="82467"/>
                </a:lnTo>
                <a:lnTo>
                  <a:pt x="56304" y="84744"/>
                </a:lnTo>
                <a:lnTo>
                  <a:pt x="60219" y="86262"/>
                </a:lnTo>
                <a:lnTo>
                  <a:pt x="64814" y="87274"/>
                </a:lnTo>
                <a:lnTo>
                  <a:pt x="69861" y="87948"/>
                </a:lnTo>
                <a:lnTo>
                  <a:pt x="74218" y="89390"/>
                </a:lnTo>
                <a:lnTo>
                  <a:pt x="78115" y="91344"/>
                </a:lnTo>
                <a:lnTo>
                  <a:pt x="81705" y="93638"/>
                </a:lnTo>
                <a:lnTo>
                  <a:pt x="86084" y="95167"/>
                </a:lnTo>
                <a:lnTo>
                  <a:pt x="90986" y="96187"/>
                </a:lnTo>
                <a:lnTo>
                  <a:pt x="96239" y="96867"/>
                </a:lnTo>
                <a:lnTo>
                  <a:pt x="100733" y="96329"/>
                </a:lnTo>
                <a:lnTo>
                  <a:pt x="104721" y="94977"/>
                </a:lnTo>
                <a:lnTo>
                  <a:pt x="108372" y="93083"/>
                </a:lnTo>
                <a:lnTo>
                  <a:pt x="110807" y="89837"/>
                </a:lnTo>
                <a:lnTo>
                  <a:pt x="112429" y="85688"/>
                </a:lnTo>
                <a:lnTo>
                  <a:pt x="113511" y="80938"/>
                </a:lnTo>
                <a:lnTo>
                  <a:pt x="115224" y="76779"/>
                </a:lnTo>
                <a:lnTo>
                  <a:pt x="117359" y="73015"/>
                </a:lnTo>
                <a:lnTo>
                  <a:pt x="119774" y="69512"/>
                </a:lnTo>
                <a:lnTo>
                  <a:pt x="121384" y="65193"/>
                </a:lnTo>
                <a:lnTo>
                  <a:pt x="122458" y="60329"/>
                </a:lnTo>
                <a:lnTo>
                  <a:pt x="123173" y="55102"/>
                </a:lnTo>
                <a:lnTo>
                  <a:pt x="122658" y="49634"/>
                </a:lnTo>
                <a:lnTo>
                  <a:pt x="121323" y="44004"/>
                </a:lnTo>
                <a:lnTo>
                  <a:pt x="119440" y="38265"/>
                </a:lnTo>
                <a:lnTo>
                  <a:pt x="116201" y="31464"/>
                </a:lnTo>
                <a:lnTo>
                  <a:pt x="112057" y="23952"/>
                </a:lnTo>
                <a:lnTo>
                  <a:pt x="97816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1" name="SMARTInkAnnotation318"/>
          <p:cNvSpPr/>
          <p:nvPr/>
        </p:nvSpPr>
        <p:spPr>
          <a:xfrm>
            <a:off x="5528008" y="4125624"/>
            <a:ext cx="234428" cy="191015"/>
          </a:xfrm>
          <a:custGeom>
            <a:avLst/>
            <a:gdLst/>
            <a:ahLst/>
            <a:cxnLst/>
            <a:rect l="0" t="0" r="0" b="0"/>
            <a:pathLst>
              <a:path w="234428" h="191015">
                <a:moveTo>
                  <a:pt x="53047" y="8821"/>
                </a:moveTo>
                <a:lnTo>
                  <a:pt x="48307" y="8821"/>
                </a:lnTo>
                <a:lnTo>
                  <a:pt x="44925" y="7829"/>
                </a:lnTo>
                <a:lnTo>
                  <a:pt x="40688" y="6176"/>
                </a:lnTo>
                <a:lnTo>
                  <a:pt x="35877" y="4081"/>
                </a:lnTo>
                <a:lnTo>
                  <a:pt x="31679" y="2684"/>
                </a:lnTo>
                <a:lnTo>
                  <a:pt x="24367" y="1133"/>
                </a:lnTo>
                <a:lnTo>
                  <a:pt x="17811" y="443"/>
                </a:lnTo>
                <a:lnTo>
                  <a:pt x="11590" y="137"/>
                </a:lnTo>
                <a:lnTo>
                  <a:pt x="5517" y="0"/>
                </a:lnTo>
                <a:lnTo>
                  <a:pt x="3500" y="956"/>
                </a:lnTo>
                <a:lnTo>
                  <a:pt x="2157" y="2586"/>
                </a:lnTo>
                <a:lnTo>
                  <a:pt x="1260" y="4664"/>
                </a:lnTo>
                <a:lnTo>
                  <a:pt x="265" y="9619"/>
                </a:lnTo>
                <a:lnTo>
                  <a:pt x="0" y="12330"/>
                </a:lnTo>
                <a:lnTo>
                  <a:pt x="815" y="15129"/>
                </a:lnTo>
                <a:lnTo>
                  <a:pt x="4366" y="20885"/>
                </a:lnTo>
                <a:lnTo>
                  <a:pt x="6702" y="24801"/>
                </a:lnTo>
                <a:lnTo>
                  <a:pt x="9252" y="29396"/>
                </a:lnTo>
                <a:lnTo>
                  <a:pt x="11944" y="34444"/>
                </a:lnTo>
                <a:lnTo>
                  <a:pt x="15723" y="39794"/>
                </a:lnTo>
                <a:lnTo>
                  <a:pt x="20227" y="45345"/>
                </a:lnTo>
                <a:lnTo>
                  <a:pt x="25213" y="51030"/>
                </a:lnTo>
                <a:lnTo>
                  <a:pt x="30523" y="56804"/>
                </a:lnTo>
                <a:lnTo>
                  <a:pt x="41713" y="68511"/>
                </a:lnTo>
                <a:lnTo>
                  <a:pt x="48468" y="73419"/>
                </a:lnTo>
                <a:lnTo>
                  <a:pt x="55947" y="77683"/>
                </a:lnTo>
                <a:lnTo>
                  <a:pt x="84598" y="91656"/>
                </a:lnTo>
                <a:lnTo>
                  <a:pt x="89956" y="93810"/>
                </a:lnTo>
                <a:lnTo>
                  <a:pt x="94520" y="95246"/>
                </a:lnTo>
                <a:lnTo>
                  <a:pt x="98555" y="96204"/>
                </a:lnTo>
                <a:lnTo>
                  <a:pt x="105685" y="97267"/>
                </a:lnTo>
                <a:lnTo>
                  <a:pt x="108975" y="97551"/>
                </a:lnTo>
                <a:lnTo>
                  <a:pt x="111167" y="96748"/>
                </a:lnTo>
                <a:lnTo>
                  <a:pt x="112630" y="95220"/>
                </a:lnTo>
                <a:lnTo>
                  <a:pt x="113605" y="93210"/>
                </a:lnTo>
                <a:lnTo>
                  <a:pt x="114255" y="89885"/>
                </a:lnTo>
                <a:lnTo>
                  <a:pt x="114687" y="85684"/>
                </a:lnTo>
                <a:lnTo>
                  <a:pt x="114977" y="80899"/>
                </a:lnTo>
                <a:lnTo>
                  <a:pt x="114177" y="76716"/>
                </a:lnTo>
                <a:lnTo>
                  <a:pt x="112652" y="72936"/>
                </a:lnTo>
                <a:lnTo>
                  <a:pt x="110643" y="69424"/>
                </a:lnTo>
                <a:lnTo>
                  <a:pt x="105765" y="60230"/>
                </a:lnTo>
                <a:lnTo>
                  <a:pt x="103075" y="55000"/>
                </a:lnTo>
                <a:lnTo>
                  <a:pt x="99297" y="50521"/>
                </a:lnTo>
                <a:lnTo>
                  <a:pt x="94795" y="46543"/>
                </a:lnTo>
                <a:lnTo>
                  <a:pt x="89808" y="42899"/>
                </a:lnTo>
                <a:lnTo>
                  <a:pt x="85492" y="39477"/>
                </a:lnTo>
                <a:lnTo>
                  <a:pt x="81622" y="36204"/>
                </a:lnTo>
                <a:lnTo>
                  <a:pt x="78051" y="33030"/>
                </a:lnTo>
                <a:lnTo>
                  <a:pt x="71435" y="26857"/>
                </a:lnTo>
                <a:lnTo>
                  <a:pt x="62530" y="18284"/>
                </a:lnTo>
                <a:lnTo>
                  <a:pt x="66881" y="22649"/>
                </a:lnTo>
                <a:lnTo>
                  <a:pt x="70206" y="23993"/>
                </a:lnTo>
                <a:lnTo>
                  <a:pt x="74409" y="24889"/>
                </a:lnTo>
                <a:lnTo>
                  <a:pt x="79195" y="25486"/>
                </a:lnTo>
                <a:lnTo>
                  <a:pt x="85361" y="26876"/>
                </a:lnTo>
                <a:lnTo>
                  <a:pt x="92450" y="28796"/>
                </a:lnTo>
                <a:lnTo>
                  <a:pt x="108262" y="33574"/>
                </a:lnTo>
                <a:lnTo>
                  <a:pt x="125212" y="39005"/>
                </a:lnTo>
                <a:lnTo>
                  <a:pt x="133899" y="42834"/>
                </a:lnTo>
                <a:lnTo>
                  <a:pt x="142667" y="47372"/>
                </a:lnTo>
                <a:lnTo>
                  <a:pt x="151489" y="52381"/>
                </a:lnTo>
                <a:lnTo>
                  <a:pt x="160347" y="57705"/>
                </a:lnTo>
                <a:lnTo>
                  <a:pt x="178126" y="68912"/>
                </a:lnTo>
                <a:lnTo>
                  <a:pt x="186042" y="74679"/>
                </a:lnTo>
                <a:lnTo>
                  <a:pt x="193304" y="80507"/>
                </a:lnTo>
                <a:lnTo>
                  <a:pt x="200130" y="86377"/>
                </a:lnTo>
                <a:lnTo>
                  <a:pt x="206665" y="92275"/>
                </a:lnTo>
                <a:lnTo>
                  <a:pt x="219218" y="104120"/>
                </a:lnTo>
                <a:lnTo>
                  <a:pt x="224350" y="111049"/>
                </a:lnTo>
                <a:lnTo>
                  <a:pt x="228765" y="118645"/>
                </a:lnTo>
                <a:lnTo>
                  <a:pt x="232700" y="126685"/>
                </a:lnTo>
                <a:lnTo>
                  <a:pt x="234331" y="134030"/>
                </a:lnTo>
                <a:lnTo>
                  <a:pt x="234427" y="140911"/>
                </a:lnTo>
                <a:lnTo>
                  <a:pt x="233498" y="147483"/>
                </a:lnTo>
                <a:lnTo>
                  <a:pt x="232879" y="153848"/>
                </a:lnTo>
                <a:lnTo>
                  <a:pt x="232466" y="160076"/>
                </a:lnTo>
                <a:lnTo>
                  <a:pt x="232191" y="166212"/>
                </a:lnTo>
                <a:lnTo>
                  <a:pt x="230023" y="171296"/>
                </a:lnTo>
                <a:lnTo>
                  <a:pt x="226594" y="175676"/>
                </a:lnTo>
                <a:lnTo>
                  <a:pt x="222322" y="179589"/>
                </a:lnTo>
                <a:lnTo>
                  <a:pt x="217491" y="183190"/>
                </a:lnTo>
                <a:lnTo>
                  <a:pt x="212286" y="186583"/>
                </a:lnTo>
                <a:lnTo>
                  <a:pt x="206831" y="189837"/>
                </a:lnTo>
                <a:lnTo>
                  <a:pt x="201210" y="191014"/>
                </a:lnTo>
                <a:lnTo>
                  <a:pt x="195478" y="190806"/>
                </a:lnTo>
                <a:lnTo>
                  <a:pt x="189673" y="189676"/>
                </a:lnTo>
                <a:lnTo>
                  <a:pt x="183818" y="188922"/>
                </a:lnTo>
                <a:lnTo>
                  <a:pt x="177931" y="188420"/>
                </a:lnTo>
                <a:lnTo>
                  <a:pt x="172022" y="188085"/>
                </a:lnTo>
                <a:lnTo>
                  <a:pt x="167089" y="185877"/>
                </a:lnTo>
                <a:lnTo>
                  <a:pt x="162810" y="182421"/>
                </a:lnTo>
                <a:lnTo>
                  <a:pt x="151273" y="16955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2" name="SMARTInkAnnotation319"/>
          <p:cNvSpPr/>
          <p:nvPr/>
        </p:nvSpPr>
        <p:spPr>
          <a:xfrm>
            <a:off x="5581729" y="4045713"/>
            <a:ext cx="93029" cy="78914"/>
          </a:xfrm>
          <a:custGeom>
            <a:avLst/>
            <a:gdLst/>
            <a:ahLst/>
            <a:cxnLst/>
            <a:rect l="0" t="0" r="0" b="0"/>
            <a:pathLst>
              <a:path w="93029" h="78914">
                <a:moveTo>
                  <a:pt x="26115" y="35154"/>
                </a:moveTo>
                <a:lnTo>
                  <a:pt x="21374" y="30413"/>
                </a:lnTo>
                <a:lnTo>
                  <a:pt x="18985" y="29017"/>
                </a:lnTo>
                <a:lnTo>
                  <a:pt x="16401" y="28086"/>
                </a:lnTo>
                <a:lnTo>
                  <a:pt x="8396" y="26257"/>
                </a:lnTo>
                <a:lnTo>
                  <a:pt x="10964" y="28884"/>
                </a:lnTo>
                <a:lnTo>
                  <a:pt x="38068" y="56036"/>
                </a:lnTo>
                <a:lnTo>
                  <a:pt x="43013" y="59989"/>
                </a:lnTo>
                <a:lnTo>
                  <a:pt x="49287" y="64609"/>
                </a:lnTo>
                <a:lnTo>
                  <a:pt x="56445" y="69674"/>
                </a:lnTo>
                <a:lnTo>
                  <a:pt x="63202" y="73050"/>
                </a:lnTo>
                <a:lnTo>
                  <a:pt x="69691" y="75301"/>
                </a:lnTo>
                <a:lnTo>
                  <a:pt x="84882" y="78913"/>
                </a:lnTo>
                <a:lnTo>
                  <a:pt x="87121" y="77225"/>
                </a:lnTo>
                <a:lnTo>
                  <a:pt x="89606" y="74115"/>
                </a:lnTo>
                <a:lnTo>
                  <a:pt x="92255" y="70058"/>
                </a:lnTo>
                <a:lnTo>
                  <a:pt x="93028" y="66361"/>
                </a:lnTo>
                <a:lnTo>
                  <a:pt x="92552" y="62903"/>
                </a:lnTo>
                <a:lnTo>
                  <a:pt x="91242" y="59607"/>
                </a:lnTo>
                <a:lnTo>
                  <a:pt x="90369" y="55424"/>
                </a:lnTo>
                <a:lnTo>
                  <a:pt x="89786" y="50652"/>
                </a:lnTo>
                <a:lnTo>
                  <a:pt x="89398" y="45486"/>
                </a:lnTo>
                <a:lnTo>
                  <a:pt x="87155" y="40057"/>
                </a:lnTo>
                <a:lnTo>
                  <a:pt x="83676" y="34454"/>
                </a:lnTo>
                <a:lnTo>
                  <a:pt x="79370" y="28734"/>
                </a:lnTo>
                <a:lnTo>
                  <a:pt x="75509" y="23929"/>
                </a:lnTo>
                <a:lnTo>
                  <a:pt x="71943" y="19733"/>
                </a:lnTo>
                <a:lnTo>
                  <a:pt x="68573" y="15943"/>
                </a:lnTo>
                <a:lnTo>
                  <a:pt x="64341" y="12425"/>
                </a:lnTo>
                <a:lnTo>
                  <a:pt x="59537" y="9087"/>
                </a:lnTo>
                <a:lnTo>
                  <a:pt x="54349" y="5870"/>
                </a:lnTo>
                <a:lnTo>
                  <a:pt x="48906" y="3725"/>
                </a:lnTo>
                <a:lnTo>
                  <a:pt x="43293" y="2295"/>
                </a:lnTo>
                <a:lnTo>
                  <a:pt x="37567" y="1342"/>
                </a:lnTo>
                <a:lnTo>
                  <a:pt x="31765" y="706"/>
                </a:lnTo>
                <a:lnTo>
                  <a:pt x="25912" y="282"/>
                </a:lnTo>
                <a:lnTo>
                  <a:pt x="20027" y="0"/>
                </a:lnTo>
                <a:lnTo>
                  <a:pt x="15111" y="804"/>
                </a:lnTo>
                <a:lnTo>
                  <a:pt x="10841" y="2332"/>
                </a:lnTo>
                <a:lnTo>
                  <a:pt x="7003" y="4343"/>
                </a:lnTo>
                <a:lnTo>
                  <a:pt x="4444" y="7668"/>
                </a:lnTo>
                <a:lnTo>
                  <a:pt x="2737" y="11869"/>
                </a:lnTo>
                <a:lnTo>
                  <a:pt x="1600" y="16654"/>
                </a:lnTo>
                <a:lnTo>
                  <a:pt x="842" y="20836"/>
                </a:lnTo>
                <a:lnTo>
                  <a:pt x="336" y="24616"/>
                </a:lnTo>
                <a:lnTo>
                  <a:pt x="0" y="28129"/>
                </a:lnTo>
                <a:lnTo>
                  <a:pt x="767" y="31463"/>
                </a:lnTo>
                <a:lnTo>
                  <a:pt x="2271" y="34677"/>
                </a:lnTo>
                <a:lnTo>
                  <a:pt x="4266" y="37813"/>
                </a:lnTo>
                <a:lnTo>
                  <a:pt x="5595" y="40895"/>
                </a:lnTo>
                <a:lnTo>
                  <a:pt x="6482" y="43942"/>
                </a:lnTo>
                <a:lnTo>
                  <a:pt x="8255" y="5301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3" name="SMARTInkAnnotation320"/>
          <p:cNvSpPr/>
          <p:nvPr/>
        </p:nvSpPr>
        <p:spPr>
          <a:xfrm>
            <a:off x="5625703" y="3920133"/>
            <a:ext cx="97592" cy="115932"/>
          </a:xfrm>
          <a:custGeom>
            <a:avLst/>
            <a:gdLst/>
            <a:ahLst/>
            <a:cxnLst/>
            <a:rect l="0" t="0" r="0" b="0"/>
            <a:pathLst>
              <a:path w="97592" h="115932">
                <a:moveTo>
                  <a:pt x="0" y="62508"/>
                </a:moveTo>
                <a:lnTo>
                  <a:pt x="0" y="67248"/>
                </a:lnTo>
                <a:lnTo>
                  <a:pt x="992" y="68644"/>
                </a:lnTo>
                <a:lnTo>
                  <a:pt x="2646" y="69576"/>
                </a:lnTo>
                <a:lnTo>
                  <a:pt x="4740" y="70196"/>
                </a:lnTo>
                <a:lnTo>
                  <a:pt x="7128" y="71602"/>
                </a:lnTo>
                <a:lnTo>
                  <a:pt x="9713" y="73531"/>
                </a:lnTo>
                <a:lnTo>
                  <a:pt x="12429" y="75810"/>
                </a:lnTo>
                <a:lnTo>
                  <a:pt x="15231" y="78321"/>
                </a:lnTo>
                <a:lnTo>
                  <a:pt x="20991" y="83757"/>
                </a:lnTo>
                <a:lnTo>
                  <a:pt x="24908" y="86596"/>
                </a:lnTo>
                <a:lnTo>
                  <a:pt x="29503" y="89480"/>
                </a:lnTo>
                <a:lnTo>
                  <a:pt x="34552" y="92396"/>
                </a:lnTo>
                <a:lnTo>
                  <a:pt x="45453" y="98281"/>
                </a:lnTo>
                <a:lnTo>
                  <a:pt x="51138" y="101239"/>
                </a:lnTo>
                <a:lnTo>
                  <a:pt x="55920" y="104204"/>
                </a:lnTo>
                <a:lnTo>
                  <a:pt x="60100" y="107172"/>
                </a:lnTo>
                <a:lnTo>
                  <a:pt x="69197" y="114325"/>
                </a:lnTo>
                <a:lnTo>
                  <a:pt x="70936" y="114912"/>
                </a:lnTo>
                <a:lnTo>
                  <a:pt x="73087" y="115303"/>
                </a:lnTo>
                <a:lnTo>
                  <a:pt x="75514" y="115564"/>
                </a:lnTo>
                <a:lnTo>
                  <a:pt x="76140" y="115738"/>
                </a:lnTo>
                <a:lnTo>
                  <a:pt x="74188" y="115931"/>
                </a:lnTo>
                <a:lnTo>
                  <a:pt x="72279" y="114990"/>
                </a:lnTo>
                <a:lnTo>
                  <a:pt x="70014" y="113371"/>
                </a:lnTo>
                <a:lnTo>
                  <a:pt x="67512" y="111300"/>
                </a:lnTo>
                <a:lnTo>
                  <a:pt x="64852" y="108926"/>
                </a:lnTo>
                <a:lnTo>
                  <a:pt x="59250" y="103643"/>
                </a:lnTo>
                <a:lnTo>
                  <a:pt x="56367" y="99853"/>
                </a:lnTo>
                <a:lnTo>
                  <a:pt x="53453" y="95342"/>
                </a:lnTo>
                <a:lnTo>
                  <a:pt x="50518" y="90350"/>
                </a:lnTo>
                <a:lnTo>
                  <a:pt x="46577" y="85038"/>
                </a:lnTo>
                <a:lnTo>
                  <a:pt x="41965" y="79512"/>
                </a:lnTo>
                <a:lnTo>
                  <a:pt x="32542" y="69073"/>
                </a:lnTo>
                <a:lnTo>
                  <a:pt x="25046" y="61126"/>
                </a:lnTo>
                <a:lnTo>
                  <a:pt x="21658" y="56626"/>
                </a:lnTo>
                <a:lnTo>
                  <a:pt x="18408" y="51641"/>
                </a:lnTo>
                <a:lnTo>
                  <a:pt x="15248" y="46333"/>
                </a:lnTo>
                <a:lnTo>
                  <a:pt x="13143" y="41803"/>
                </a:lnTo>
                <a:lnTo>
                  <a:pt x="11738" y="37791"/>
                </a:lnTo>
                <a:lnTo>
                  <a:pt x="10802" y="34123"/>
                </a:lnTo>
                <a:lnTo>
                  <a:pt x="9186" y="30686"/>
                </a:lnTo>
                <a:lnTo>
                  <a:pt x="7116" y="27403"/>
                </a:lnTo>
                <a:lnTo>
                  <a:pt x="4744" y="24222"/>
                </a:lnTo>
                <a:lnTo>
                  <a:pt x="4155" y="22101"/>
                </a:lnTo>
                <a:lnTo>
                  <a:pt x="4754" y="20687"/>
                </a:lnTo>
                <a:lnTo>
                  <a:pt x="8105" y="18418"/>
                </a:lnTo>
                <a:lnTo>
                  <a:pt x="9372" y="18232"/>
                </a:lnTo>
                <a:lnTo>
                  <a:pt x="11209" y="18107"/>
                </a:lnTo>
                <a:lnTo>
                  <a:pt x="13426" y="18024"/>
                </a:lnTo>
                <a:lnTo>
                  <a:pt x="26026" y="17908"/>
                </a:lnTo>
                <a:lnTo>
                  <a:pt x="31241" y="18884"/>
                </a:lnTo>
                <a:lnTo>
                  <a:pt x="36702" y="20526"/>
                </a:lnTo>
                <a:lnTo>
                  <a:pt x="42327" y="22614"/>
                </a:lnTo>
                <a:lnTo>
                  <a:pt x="47069" y="24998"/>
                </a:lnTo>
                <a:lnTo>
                  <a:pt x="51223" y="27579"/>
                </a:lnTo>
                <a:lnTo>
                  <a:pt x="54984" y="30292"/>
                </a:lnTo>
                <a:lnTo>
                  <a:pt x="58485" y="32101"/>
                </a:lnTo>
                <a:lnTo>
                  <a:pt x="61810" y="33307"/>
                </a:lnTo>
                <a:lnTo>
                  <a:pt x="65019" y="34111"/>
                </a:lnTo>
                <a:lnTo>
                  <a:pt x="69142" y="35639"/>
                </a:lnTo>
                <a:lnTo>
                  <a:pt x="73877" y="37650"/>
                </a:lnTo>
                <a:lnTo>
                  <a:pt x="79016" y="39983"/>
                </a:lnTo>
                <a:lnTo>
                  <a:pt x="83435" y="41538"/>
                </a:lnTo>
                <a:lnTo>
                  <a:pt x="87374" y="42575"/>
                </a:lnTo>
                <a:lnTo>
                  <a:pt x="90991" y="43266"/>
                </a:lnTo>
                <a:lnTo>
                  <a:pt x="93402" y="42734"/>
                </a:lnTo>
                <a:lnTo>
                  <a:pt x="95011" y="41388"/>
                </a:lnTo>
                <a:lnTo>
                  <a:pt x="96083" y="39499"/>
                </a:lnTo>
                <a:lnTo>
                  <a:pt x="96797" y="37246"/>
                </a:lnTo>
                <a:lnTo>
                  <a:pt x="97274" y="34752"/>
                </a:lnTo>
                <a:lnTo>
                  <a:pt x="97591" y="32098"/>
                </a:lnTo>
                <a:lnTo>
                  <a:pt x="96810" y="29336"/>
                </a:lnTo>
                <a:lnTo>
                  <a:pt x="95298" y="26502"/>
                </a:lnTo>
                <a:lnTo>
                  <a:pt x="93298" y="23622"/>
                </a:lnTo>
                <a:lnTo>
                  <a:pt x="91964" y="19716"/>
                </a:lnTo>
                <a:lnTo>
                  <a:pt x="91075" y="15129"/>
                </a:lnTo>
                <a:lnTo>
                  <a:pt x="8929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4" name="SMARTInkAnnotation321"/>
          <p:cNvSpPr/>
          <p:nvPr/>
        </p:nvSpPr>
        <p:spPr>
          <a:xfrm>
            <a:off x="5670352" y="3866555"/>
            <a:ext cx="79436" cy="40533"/>
          </a:xfrm>
          <a:custGeom>
            <a:avLst/>
            <a:gdLst/>
            <a:ahLst/>
            <a:cxnLst/>
            <a:rect l="0" t="0" r="0" b="0"/>
            <a:pathLst>
              <a:path w="79436" h="40533">
                <a:moveTo>
                  <a:pt x="0" y="0"/>
                </a:moveTo>
                <a:lnTo>
                  <a:pt x="4739" y="9481"/>
                </a:lnTo>
                <a:lnTo>
                  <a:pt x="7128" y="12273"/>
                </a:lnTo>
                <a:lnTo>
                  <a:pt x="9713" y="14135"/>
                </a:lnTo>
                <a:lnTo>
                  <a:pt x="12428" y="15376"/>
                </a:lnTo>
                <a:lnTo>
                  <a:pt x="31045" y="24497"/>
                </a:lnTo>
                <a:lnTo>
                  <a:pt x="42240" y="30070"/>
                </a:lnTo>
                <a:lnTo>
                  <a:pt x="47011" y="31953"/>
                </a:lnTo>
                <a:lnTo>
                  <a:pt x="51184" y="33208"/>
                </a:lnTo>
                <a:lnTo>
                  <a:pt x="54959" y="34045"/>
                </a:lnTo>
                <a:lnTo>
                  <a:pt x="59459" y="35594"/>
                </a:lnTo>
                <a:lnTo>
                  <a:pt x="64444" y="37621"/>
                </a:lnTo>
                <a:lnTo>
                  <a:pt x="69752" y="39963"/>
                </a:lnTo>
                <a:lnTo>
                  <a:pt x="73290" y="40532"/>
                </a:lnTo>
                <a:lnTo>
                  <a:pt x="75649" y="39920"/>
                </a:lnTo>
                <a:lnTo>
                  <a:pt x="79435" y="36548"/>
                </a:lnTo>
                <a:lnTo>
                  <a:pt x="78753" y="35279"/>
                </a:lnTo>
                <a:lnTo>
                  <a:pt x="77307" y="33441"/>
                </a:lnTo>
                <a:lnTo>
                  <a:pt x="75350" y="31224"/>
                </a:lnTo>
                <a:lnTo>
                  <a:pt x="73054" y="29746"/>
                </a:lnTo>
                <a:lnTo>
                  <a:pt x="70531" y="28760"/>
                </a:lnTo>
                <a:lnTo>
                  <a:pt x="67857" y="28103"/>
                </a:lnTo>
                <a:lnTo>
                  <a:pt x="65081" y="26672"/>
                </a:lnTo>
                <a:lnTo>
                  <a:pt x="62239" y="24726"/>
                </a:lnTo>
                <a:lnTo>
                  <a:pt x="53578" y="1785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5" name="SMARTInkAnnotation322"/>
          <p:cNvSpPr/>
          <p:nvPr/>
        </p:nvSpPr>
        <p:spPr>
          <a:xfrm>
            <a:off x="5616773" y="3839766"/>
            <a:ext cx="17861" cy="17860"/>
          </a:xfrm>
          <a:custGeom>
            <a:avLst/>
            <a:gdLst/>
            <a:ahLst/>
            <a:cxnLst/>
            <a:rect l="0" t="0" r="0" b="0"/>
            <a:pathLst>
              <a:path w="17861" h="17860">
                <a:moveTo>
                  <a:pt x="0" y="17859"/>
                </a:moveTo>
                <a:lnTo>
                  <a:pt x="4740" y="17859"/>
                </a:lnTo>
                <a:lnTo>
                  <a:pt x="6137" y="16866"/>
                </a:lnTo>
                <a:lnTo>
                  <a:pt x="7068" y="15213"/>
                </a:lnTo>
                <a:lnTo>
                  <a:pt x="8562" y="10171"/>
                </a:lnTo>
                <a:lnTo>
                  <a:pt x="9677" y="8765"/>
                </a:lnTo>
                <a:lnTo>
                  <a:pt x="11413" y="6835"/>
                </a:lnTo>
                <a:lnTo>
                  <a:pt x="1786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6" name="SMARTInkAnnotation323"/>
          <p:cNvSpPr/>
          <p:nvPr/>
        </p:nvSpPr>
        <p:spPr>
          <a:xfrm>
            <a:off x="5661790" y="3741539"/>
            <a:ext cx="124526" cy="106594"/>
          </a:xfrm>
          <a:custGeom>
            <a:avLst/>
            <a:gdLst/>
            <a:ahLst/>
            <a:cxnLst/>
            <a:rect l="0" t="0" r="0" b="0"/>
            <a:pathLst>
              <a:path w="124526" h="106594">
                <a:moveTo>
                  <a:pt x="8562" y="0"/>
                </a:moveTo>
                <a:lnTo>
                  <a:pt x="3821" y="0"/>
                </a:lnTo>
                <a:lnTo>
                  <a:pt x="2425" y="992"/>
                </a:lnTo>
                <a:lnTo>
                  <a:pt x="1494" y="2646"/>
                </a:lnTo>
                <a:lnTo>
                  <a:pt x="0" y="7688"/>
                </a:lnTo>
                <a:lnTo>
                  <a:pt x="869" y="9094"/>
                </a:lnTo>
                <a:lnTo>
                  <a:pt x="2442" y="11024"/>
                </a:lnTo>
                <a:lnTo>
                  <a:pt x="4481" y="13302"/>
                </a:lnTo>
                <a:lnTo>
                  <a:pt x="5841" y="16806"/>
                </a:lnTo>
                <a:lnTo>
                  <a:pt x="6748" y="21126"/>
                </a:lnTo>
                <a:lnTo>
                  <a:pt x="7352" y="25990"/>
                </a:lnTo>
                <a:lnTo>
                  <a:pt x="7755" y="30225"/>
                </a:lnTo>
                <a:lnTo>
                  <a:pt x="8024" y="34041"/>
                </a:lnTo>
                <a:lnTo>
                  <a:pt x="8203" y="37576"/>
                </a:lnTo>
                <a:lnTo>
                  <a:pt x="9315" y="41918"/>
                </a:lnTo>
                <a:lnTo>
                  <a:pt x="11048" y="46797"/>
                </a:lnTo>
                <a:lnTo>
                  <a:pt x="13195" y="52034"/>
                </a:lnTo>
                <a:lnTo>
                  <a:pt x="15620" y="56518"/>
                </a:lnTo>
                <a:lnTo>
                  <a:pt x="18228" y="60499"/>
                </a:lnTo>
                <a:lnTo>
                  <a:pt x="20959" y="64145"/>
                </a:lnTo>
                <a:lnTo>
                  <a:pt x="22780" y="67568"/>
                </a:lnTo>
                <a:lnTo>
                  <a:pt x="23993" y="70842"/>
                </a:lnTo>
                <a:lnTo>
                  <a:pt x="24802" y="74017"/>
                </a:lnTo>
                <a:lnTo>
                  <a:pt x="26334" y="76134"/>
                </a:lnTo>
                <a:lnTo>
                  <a:pt x="28347" y="77545"/>
                </a:lnTo>
                <a:lnTo>
                  <a:pt x="30682" y="78486"/>
                </a:lnTo>
                <a:lnTo>
                  <a:pt x="33231" y="79113"/>
                </a:lnTo>
                <a:lnTo>
                  <a:pt x="35921" y="79531"/>
                </a:lnTo>
                <a:lnTo>
                  <a:pt x="38707" y="79810"/>
                </a:lnTo>
                <a:lnTo>
                  <a:pt x="41557" y="79996"/>
                </a:lnTo>
                <a:lnTo>
                  <a:pt x="44449" y="80120"/>
                </a:lnTo>
                <a:lnTo>
                  <a:pt x="47369" y="80202"/>
                </a:lnTo>
                <a:lnTo>
                  <a:pt x="50309" y="79265"/>
                </a:lnTo>
                <a:lnTo>
                  <a:pt x="53260" y="77648"/>
                </a:lnTo>
                <a:lnTo>
                  <a:pt x="56220" y="75578"/>
                </a:lnTo>
                <a:lnTo>
                  <a:pt x="59185" y="73206"/>
                </a:lnTo>
                <a:lnTo>
                  <a:pt x="62155" y="70632"/>
                </a:lnTo>
                <a:lnTo>
                  <a:pt x="65126" y="67924"/>
                </a:lnTo>
                <a:lnTo>
                  <a:pt x="71074" y="62270"/>
                </a:lnTo>
                <a:lnTo>
                  <a:pt x="74049" y="59372"/>
                </a:lnTo>
                <a:lnTo>
                  <a:pt x="76032" y="56449"/>
                </a:lnTo>
                <a:lnTo>
                  <a:pt x="77355" y="53508"/>
                </a:lnTo>
                <a:lnTo>
                  <a:pt x="78236" y="50554"/>
                </a:lnTo>
                <a:lnTo>
                  <a:pt x="79815" y="48585"/>
                </a:lnTo>
                <a:lnTo>
                  <a:pt x="81861" y="47273"/>
                </a:lnTo>
                <a:lnTo>
                  <a:pt x="84217" y="46398"/>
                </a:lnTo>
                <a:lnTo>
                  <a:pt x="86780" y="45815"/>
                </a:lnTo>
                <a:lnTo>
                  <a:pt x="89480" y="45426"/>
                </a:lnTo>
                <a:lnTo>
                  <a:pt x="92273" y="45167"/>
                </a:lnTo>
                <a:lnTo>
                  <a:pt x="95127" y="44994"/>
                </a:lnTo>
                <a:lnTo>
                  <a:pt x="100944" y="44802"/>
                </a:lnTo>
                <a:lnTo>
                  <a:pt x="103884" y="45743"/>
                </a:lnTo>
                <a:lnTo>
                  <a:pt x="106836" y="47362"/>
                </a:lnTo>
                <a:lnTo>
                  <a:pt x="109797" y="49434"/>
                </a:lnTo>
                <a:lnTo>
                  <a:pt x="111770" y="52800"/>
                </a:lnTo>
                <a:lnTo>
                  <a:pt x="113086" y="57028"/>
                </a:lnTo>
                <a:lnTo>
                  <a:pt x="113963" y="61831"/>
                </a:lnTo>
                <a:lnTo>
                  <a:pt x="115540" y="67017"/>
                </a:lnTo>
                <a:lnTo>
                  <a:pt x="117584" y="72460"/>
                </a:lnTo>
                <a:lnTo>
                  <a:pt x="119938" y="78072"/>
                </a:lnTo>
                <a:lnTo>
                  <a:pt x="121509" y="82806"/>
                </a:lnTo>
                <a:lnTo>
                  <a:pt x="122555" y="86954"/>
                </a:lnTo>
                <a:lnTo>
                  <a:pt x="123252" y="90712"/>
                </a:lnTo>
                <a:lnTo>
                  <a:pt x="123717" y="94209"/>
                </a:lnTo>
                <a:lnTo>
                  <a:pt x="124027" y="97532"/>
                </a:lnTo>
                <a:lnTo>
                  <a:pt x="124525" y="105255"/>
                </a:lnTo>
                <a:lnTo>
                  <a:pt x="123574" y="105889"/>
                </a:lnTo>
                <a:lnTo>
                  <a:pt x="119871" y="106593"/>
                </a:lnTo>
                <a:lnTo>
                  <a:pt x="117494" y="105789"/>
                </a:lnTo>
                <a:lnTo>
                  <a:pt x="114918" y="104260"/>
                </a:lnTo>
                <a:lnTo>
                  <a:pt x="112208" y="102249"/>
                </a:lnTo>
                <a:lnTo>
                  <a:pt x="109409" y="98924"/>
                </a:lnTo>
                <a:lnTo>
                  <a:pt x="106551" y="94723"/>
                </a:lnTo>
                <a:lnTo>
                  <a:pt x="97858" y="8036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7" name="SMARTInkAnnotation324"/>
          <p:cNvSpPr/>
          <p:nvPr/>
        </p:nvSpPr>
        <p:spPr>
          <a:xfrm>
            <a:off x="5625812" y="3616891"/>
            <a:ext cx="169242" cy="115719"/>
          </a:xfrm>
          <a:custGeom>
            <a:avLst/>
            <a:gdLst/>
            <a:ahLst/>
            <a:cxnLst/>
            <a:rect l="0" t="0" r="0" b="0"/>
            <a:pathLst>
              <a:path w="169242" h="115719">
                <a:moveTo>
                  <a:pt x="8821" y="8562"/>
                </a:moveTo>
                <a:lnTo>
                  <a:pt x="259" y="0"/>
                </a:lnTo>
                <a:lnTo>
                  <a:pt x="54" y="2441"/>
                </a:lnTo>
                <a:lnTo>
                  <a:pt x="0" y="4481"/>
                </a:lnTo>
                <a:lnTo>
                  <a:pt x="957" y="5842"/>
                </a:lnTo>
                <a:lnTo>
                  <a:pt x="2585" y="6748"/>
                </a:lnTo>
                <a:lnTo>
                  <a:pt x="4664" y="7353"/>
                </a:lnTo>
                <a:lnTo>
                  <a:pt x="8033" y="8748"/>
                </a:lnTo>
                <a:lnTo>
                  <a:pt x="12265" y="10670"/>
                </a:lnTo>
                <a:lnTo>
                  <a:pt x="27701" y="18116"/>
                </a:lnTo>
                <a:lnTo>
                  <a:pt x="50694" y="29521"/>
                </a:lnTo>
                <a:lnTo>
                  <a:pt x="57572" y="33449"/>
                </a:lnTo>
                <a:lnTo>
                  <a:pt x="65134" y="38051"/>
                </a:lnTo>
                <a:lnTo>
                  <a:pt x="81474" y="48457"/>
                </a:lnTo>
                <a:lnTo>
                  <a:pt x="98658" y="59697"/>
                </a:lnTo>
                <a:lnTo>
                  <a:pt x="106415" y="65472"/>
                </a:lnTo>
                <a:lnTo>
                  <a:pt x="113571" y="71307"/>
                </a:lnTo>
                <a:lnTo>
                  <a:pt x="120326" y="77181"/>
                </a:lnTo>
                <a:lnTo>
                  <a:pt x="126814" y="82089"/>
                </a:lnTo>
                <a:lnTo>
                  <a:pt x="133123" y="86354"/>
                </a:lnTo>
                <a:lnTo>
                  <a:pt x="139314" y="90189"/>
                </a:lnTo>
                <a:lnTo>
                  <a:pt x="145425" y="93738"/>
                </a:lnTo>
                <a:lnTo>
                  <a:pt x="157507" y="100326"/>
                </a:lnTo>
                <a:lnTo>
                  <a:pt x="161524" y="103473"/>
                </a:lnTo>
                <a:lnTo>
                  <a:pt x="164200" y="106562"/>
                </a:lnTo>
                <a:lnTo>
                  <a:pt x="169241" y="115183"/>
                </a:lnTo>
                <a:lnTo>
                  <a:pt x="166770" y="115480"/>
                </a:lnTo>
                <a:lnTo>
                  <a:pt x="160626" y="11571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8" name="SMARTInkAnnotation325"/>
          <p:cNvSpPr/>
          <p:nvPr/>
        </p:nvSpPr>
        <p:spPr>
          <a:xfrm>
            <a:off x="5688211" y="3571875"/>
            <a:ext cx="17860" cy="151806"/>
          </a:xfrm>
          <a:custGeom>
            <a:avLst/>
            <a:gdLst/>
            <a:ahLst/>
            <a:cxnLst/>
            <a:rect l="0" t="0" r="0" b="0"/>
            <a:pathLst>
              <a:path w="17860" h="151806">
                <a:moveTo>
                  <a:pt x="0" y="151805"/>
                </a:moveTo>
                <a:lnTo>
                  <a:pt x="0" y="142323"/>
                </a:lnTo>
                <a:lnTo>
                  <a:pt x="992" y="137546"/>
                </a:lnTo>
                <a:lnTo>
                  <a:pt x="2646" y="132377"/>
                </a:lnTo>
                <a:lnTo>
                  <a:pt x="4740" y="126947"/>
                </a:lnTo>
                <a:lnTo>
                  <a:pt x="6136" y="121342"/>
                </a:lnTo>
                <a:lnTo>
                  <a:pt x="7067" y="115621"/>
                </a:lnTo>
                <a:lnTo>
                  <a:pt x="7688" y="109823"/>
                </a:lnTo>
                <a:lnTo>
                  <a:pt x="8103" y="102981"/>
                </a:lnTo>
                <a:lnTo>
                  <a:pt x="8562" y="87441"/>
                </a:lnTo>
                <a:lnTo>
                  <a:pt x="9676" y="79130"/>
                </a:lnTo>
                <a:lnTo>
                  <a:pt x="11412" y="70612"/>
                </a:lnTo>
                <a:lnTo>
                  <a:pt x="13561" y="61958"/>
                </a:lnTo>
                <a:lnTo>
                  <a:pt x="14994" y="54204"/>
                </a:lnTo>
                <a:lnTo>
                  <a:pt x="15949" y="47050"/>
                </a:lnTo>
                <a:lnTo>
                  <a:pt x="16586" y="40296"/>
                </a:lnTo>
                <a:lnTo>
                  <a:pt x="17010" y="34802"/>
                </a:lnTo>
                <a:lnTo>
                  <a:pt x="17293" y="30147"/>
                </a:lnTo>
                <a:lnTo>
                  <a:pt x="17608" y="22328"/>
                </a:lnTo>
                <a:lnTo>
                  <a:pt x="17785" y="12348"/>
                </a:lnTo>
                <a:lnTo>
                  <a:pt x="17859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9" name="SMARTInkAnnotation326"/>
          <p:cNvSpPr/>
          <p:nvPr/>
        </p:nvSpPr>
        <p:spPr>
          <a:xfrm>
            <a:off x="5304244" y="4779300"/>
            <a:ext cx="212395" cy="185435"/>
          </a:xfrm>
          <a:custGeom>
            <a:avLst/>
            <a:gdLst/>
            <a:ahLst/>
            <a:cxnLst/>
            <a:rect l="0" t="0" r="0" b="0"/>
            <a:pathLst>
              <a:path w="212395" h="185435">
                <a:moveTo>
                  <a:pt x="8920" y="105239"/>
                </a:moveTo>
                <a:lnTo>
                  <a:pt x="4180" y="100499"/>
                </a:lnTo>
                <a:lnTo>
                  <a:pt x="2783" y="98110"/>
                </a:lnTo>
                <a:lnTo>
                  <a:pt x="1231" y="92810"/>
                </a:lnTo>
                <a:lnTo>
                  <a:pt x="818" y="89016"/>
                </a:lnTo>
                <a:lnTo>
                  <a:pt x="542" y="84502"/>
                </a:lnTo>
                <a:lnTo>
                  <a:pt x="235" y="74194"/>
                </a:lnTo>
                <a:lnTo>
                  <a:pt x="0" y="27798"/>
                </a:lnTo>
                <a:lnTo>
                  <a:pt x="988" y="22854"/>
                </a:lnTo>
                <a:lnTo>
                  <a:pt x="2640" y="18566"/>
                </a:lnTo>
                <a:lnTo>
                  <a:pt x="4734" y="14715"/>
                </a:lnTo>
                <a:lnTo>
                  <a:pt x="7121" y="11155"/>
                </a:lnTo>
                <a:lnTo>
                  <a:pt x="9705" y="7790"/>
                </a:lnTo>
                <a:lnTo>
                  <a:pt x="12420" y="4554"/>
                </a:lnTo>
                <a:lnTo>
                  <a:pt x="16215" y="2397"/>
                </a:lnTo>
                <a:lnTo>
                  <a:pt x="20729" y="959"/>
                </a:lnTo>
                <a:lnTo>
                  <a:pt x="25722" y="0"/>
                </a:lnTo>
                <a:lnTo>
                  <a:pt x="30043" y="353"/>
                </a:lnTo>
                <a:lnTo>
                  <a:pt x="33916" y="1581"/>
                </a:lnTo>
                <a:lnTo>
                  <a:pt x="52002" y="10680"/>
                </a:lnTo>
                <a:lnTo>
                  <a:pt x="56492" y="14418"/>
                </a:lnTo>
                <a:lnTo>
                  <a:pt x="60479" y="18895"/>
                </a:lnTo>
                <a:lnTo>
                  <a:pt x="64128" y="23864"/>
                </a:lnTo>
                <a:lnTo>
                  <a:pt x="67554" y="29161"/>
                </a:lnTo>
                <a:lnTo>
                  <a:pt x="70829" y="34676"/>
                </a:lnTo>
                <a:lnTo>
                  <a:pt x="74005" y="40338"/>
                </a:lnTo>
                <a:lnTo>
                  <a:pt x="76123" y="46097"/>
                </a:lnTo>
                <a:lnTo>
                  <a:pt x="77534" y="51921"/>
                </a:lnTo>
                <a:lnTo>
                  <a:pt x="78476" y="57787"/>
                </a:lnTo>
                <a:lnTo>
                  <a:pt x="80095" y="63683"/>
                </a:lnTo>
                <a:lnTo>
                  <a:pt x="82167" y="69597"/>
                </a:lnTo>
                <a:lnTo>
                  <a:pt x="84541" y="75525"/>
                </a:lnTo>
                <a:lnTo>
                  <a:pt x="86123" y="80469"/>
                </a:lnTo>
                <a:lnTo>
                  <a:pt x="87177" y="84757"/>
                </a:lnTo>
                <a:lnTo>
                  <a:pt x="87880" y="88608"/>
                </a:lnTo>
                <a:lnTo>
                  <a:pt x="88350" y="92167"/>
                </a:lnTo>
                <a:lnTo>
                  <a:pt x="88662" y="95532"/>
                </a:lnTo>
                <a:lnTo>
                  <a:pt x="89251" y="104671"/>
                </a:lnTo>
                <a:lnTo>
                  <a:pt x="84536" y="100330"/>
                </a:lnTo>
                <a:lnTo>
                  <a:pt x="83143" y="97998"/>
                </a:lnTo>
                <a:lnTo>
                  <a:pt x="81595" y="92760"/>
                </a:lnTo>
                <a:lnTo>
                  <a:pt x="82175" y="88982"/>
                </a:lnTo>
                <a:lnTo>
                  <a:pt x="83553" y="84479"/>
                </a:lnTo>
                <a:lnTo>
                  <a:pt x="85465" y="79493"/>
                </a:lnTo>
                <a:lnTo>
                  <a:pt x="86739" y="75177"/>
                </a:lnTo>
                <a:lnTo>
                  <a:pt x="87588" y="71306"/>
                </a:lnTo>
                <a:lnTo>
                  <a:pt x="88154" y="67735"/>
                </a:lnTo>
                <a:lnTo>
                  <a:pt x="89524" y="63369"/>
                </a:lnTo>
                <a:lnTo>
                  <a:pt x="91429" y="58474"/>
                </a:lnTo>
                <a:lnTo>
                  <a:pt x="93692" y="53226"/>
                </a:lnTo>
                <a:lnTo>
                  <a:pt x="96192" y="48736"/>
                </a:lnTo>
                <a:lnTo>
                  <a:pt x="98851" y="44750"/>
                </a:lnTo>
                <a:lnTo>
                  <a:pt x="101617" y="41100"/>
                </a:lnTo>
                <a:lnTo>
                  <a:pt x="104452" y="36683"/>
                </a:lnTo>
                <a:lnTo>
                  <a:pt x="107335" y="31754"/>
                </a:lnTo>
                <a:lnTo>
                  <a:pt x="110248" y="26483"/>
                </a:lnTo>
                <a:lnTo>
                  <a:pt x="114175" y="22970"/>
                </a:lnTo>
                <a:lnTo>
                  <a:pt x="118778" y="20627"/>
                </a:lnTo>
                <a:lnTo>
                  <a:pt x="123830" y="19065"/>
                </a:lnTo>
                <a:lnTo>
                  <a:pt x="129183" y="17032"/>
                </a:lnTo>
                <a:lnTo>
                  <a:pt x="134736" y="14684"/>
                </a:lnTo>
                <a:lnTo>
                  <a:pt x="140423" y="12127"/>
                </a:lnTo>
                <a:lnTo>
                  <a:pt x="145206" y="11415"/>
                </a:lnTo>
                <a:lnTo>
                  <a:pt x="149386" y="11931"/>
                </a:lnTo>
                <a:lnTo>
                  <a:pt x="153166" y="13268"/>
                </a:lnTo>
                <a:lnTo>
                  <a:pt x="157670" y="15152"/>
                </a:lnTo>
                <a:lnTo>
                  <a:pt x="162657" y="17399"/>
                </a:lnTo>
                <a:lnTo>
                  <a:pt x="167966" y="19890"/>
                </a:lnTo>
                <a:lnTo>
                  <a:pt x="173489" y="23535"/>
                </a:lnTo>
                <a:lnTo>
                  <a:pt x="179157" y="27949"/>
                </a:lnTo>
                <a:lnTo>
                  <a:pt x="184919" y="32877"/>
                </a:lnTo>
                <a:lnTo>
                  <a:pt x="189753" y="39138"/>
                </a:lnTo>
                <a:lnTo>
                  <a:pt x="193967" y="46289"/>
                </a:lnTo>
                <a:lnTo>
                  <a:pt x="197769" y="54033"/>
                </a:lnTo>
                <a:lnTo>
                  <a:pt x="201296" y="62172"/>
                </a:lnTo>
                <a:lnTo>
                  <a:pt x="204640" y="70574"/>
                </a:lnTo>
                <a:lnTo>
                  <a:pt x="207861" y="79153"/>
                </a:lnTo>
                <a:lnTo>
                  <a:pt x="210008" y="87849"/>
                </a:lnTo>
                <a:lnTo>
                  <a:pt x="211439" y="96622"/>
                </a:lnTo>
                <a:lnTo>
                  <a:pt x="212394" y="105448"/>
                </a:lnTo>
                <a:lnTo>
                  <a:pt x="212038" y="114308"/>
                </a:lnTo>
                <a:lnTo>
                  <a:pt x="210809" y="123191"/>
                </a:lnTo>
                <a:lnTo>
                  <a:pt x="208997" y="132090"/>
                </a:lnTo>
                <a:lnTo>
                  <a:pt x="206797" y="140007"/>
                </a:lnTo>
                <a:lnTo>
                  <a:pt x="204338" y="147269"/>
                </a:lnTo>
                <a:lnTo>
                  <a:pt x="201706" y="154095"/>
                </a:lnTo>
                <a:lnTo>
                  <a:pt x="198960" y="159638"/>
                </a:lnTo>
                <a:lnTo>
                  <a:pt x="196137" y="164325"/>
                </a:lnTo>
                <a:lnTo>
                  <a:pt x="193263" y="168442"/>
                </a:lnTo>
                <a:lnTo>
                  <a:pt x="190354" y="172179"/>
                </a:lnTo>
                <a:lnTo>
                  <a:pt x="187422" y="175663"/>
                </a:lnTo>
                <a:lnTo>
                  <a:pt x="184476" y="178977"/>
                </a:lnTo>
                <a:lnTo>
                  <a:pt x="181520" y="181186"/>
                </a:lnTo>
                <a:lnTo>
                  <a:pt x="175589" y="183642"/>
                </a:lnTo>
                <a:lnTo>
                  <a:pt x="169646" y="184733"/>
                </a:lnTo>
                <a:lnTo>
                  <a:pt x="162487" y="185434"/>
                </a:lnTo>
                <a:lnTo>
                  <a:pt x="162892" y="184499"/>
                </a:lnTo>
                <a:lnTo>
                  <a:pt x="167209" y="179436"/>
                </a:lnTo>
                <a:lnTo>
                  <a:pt x="168568" y="177902"/>
                </a:lnTo>
                <a:lnTo>
                  <a:pt x="169172" y="174576"/>
                </a:lnTo>
                <a:lnTo>
                  <a:pt x="169332" y="172300"/>
                </a:lnTo>
                <a:lnTo>
                  <a:pt x="168448" y="169790"/>
                </a:lnTo>
                <a:lnTo>
                  <a:pt x="164818" y="164355"/>
                </a:lnTo>
                <a:lnTo>
                  <a:pt x="162544" y="158632"/>
                </a:lnTo>
                <a:lnTo>
                  <a:pt x="160725" y="14988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0" name="SMARTInkAnnotation327"/>
          <p:cNvSpPr/>
          <p:nvPr/>
        </p:nvSpPr>
        <p:spPr>
          <a:xfrm>
            <a:off x="5759648" y="3513231"/>
            <a:ext cx="71025" cy="102761"/>
          </a:xfrm>
          <a:custGeom>
            <a:avLst/>
            <a:gdLst/>
            <a:ahLst/>
            <a:cxnLst/>
            <a:rect l="0" t="0" r="0" b="0"/>
            <a:pathLst>
              <a:path w="71025" h="102761">
                <a:moveTo>
                  <a:pt x="17860" y="22925"/>
                </a:moveTo>
                <a:lnTo>
                  <a:pt x="10172" y="15237"/>
                </a:lnTo>
                <a:lnTo>
                  <a:pt x="9757" y="13831"/>
                </a:lnTo>
                <a:lnTo>
                  <a:pt x="9481" y="11902"/>
                </a:lnTo>
                <a:lnTo>
                  <a:pt x="9039" y="6416"/>
                </a:lnTo>
                <a:lnTo>
                  <a:pt x="8011" y="5966"/>
                </a:lnTo>
                <a:lnTo>
                  <a:pt x="6333" y="5666"/>
                </a:lnTo>
                <a:lnTo>
                  <a:pt x="4222" y="5466"/>
                </a:lnTo>
                <a:lnTo>
                  <a:pt x="2815" y="4340"/>
                </a:lnTo>
                <a:lnTo>
                  <a:pt x="1877" y="2598"/>
                </a:lnTo>
                <a:lnTo>
                  <a:pt x="1251" y="444"/>
                </a:lnTo>
                <a:lnTo>
                  <a:pt x="834" y="0"/>
                </a:lnTo>
                <a:lnTo>
                  <a:pt x="556" y="696"/>
                </a:lnTo>
                <a:lnTo>
                  <a:pt x="110" y="4203"/>
                </a:lnTo>
                <a:lnTo>
                  <a:pt x="49" y="7328"/>
                </a:lnTo>
                <a:lnTo>
                  <a:pt x="0" y="56881"/>
                </a:lnTo>
                <a:lnTo>
                  <a:pt x="992" y="57469"/>
                </a:lnTo>
                <a:lnTo>
                  <a:pt x="2646" y="57860"/>
                </a:lnTo>
                <a:lnTo>
                  <a:pt x="4741" y="58122"/>
                </a:lnTo>
                <a:lnTo>
                  <a:pt x="6137" y="57304"/>
                </a:lnTo>
                <a:lnTo>
                  <a:pt x="7068" y="55766"/>
                </a:lnTo>
                <a:lnTo>
                  <a:pt x="7689" y="53749"/>
                </a:lnTo>
                <a:lnTo>
                  <a:pt x="9095" y="52404"/>
                </a:lnTo>
                <a:lnTo>
                  <a:pt x="11025" y="51507"/>
                </a:lnTo>
                <a:lnTo>
                  <a:pt x="13303" y="50910"/>
                </a:lnTo>
                <a:lnTo>
                  <a:pt x="15814" y="49519"/>
                </a:lnTo>
                <a:lnTo>
                  <a:pt x="18480" y="47600"/>
                </a:lnTo>
                <a:lnTo>
                  <a:pt x="25148" y="42131"/>
                </a:lnTo>
                <a:lnTo>
                  <a:pt x="26688" y="40690"/>
                </a:lnTo>
                <a:lnTo>
                  <a:pt x="31044" y="36443"/>
                </a:lnTo>
                <a:lnTo>
                  <a:pt x="33595" y="34913"/>
                </a:lnTo>
                <a:lnTo>
                  <a:pt x="36287" y="33894"/>
                </a:lnTo>
                <a:lnTo>
                  <a:pt x="39074" y="33214"/>
                </a:lnTo>
                <a:lnTo>
                  <a:pt x="41925" y="32761"/>
                </a:lnTo>
                <a:lnTo>
                  <a:pt x="44817" y="32459"/>
                </a:lnTo>
                <a:lnTo>
                  <a:pt x="47738" y="32258"/>
                </a:lnTo>
                <a:lnTo>
                  <a:pt x="50677" y="33116"/>
                </a:lnTo>
                <a:lnTo>
                  <a:pt x="53628" y="34680"/>
                </a:lnTo>
                <a:lnTo>
                  <a:pt x="60754" y="39579"/>
                </a:lnTo>
                <a:lnTo>
                  <a:pt x="62332" y="40973"/>
                </a:lnTo>
                <a:lnTo>
                  <a:pt x="66729" y="45168"/>
                </a:lnTo>
                <a:lnTo>
                  <a:pt x="68299" y="47675"/>
                </a:lnTo>
                <a:lnTo>
                  <a:pt x="69345" y="50339"/>
                </a:lnTo>
                <a:lnTo>
                  <a:pt x="70043" y="53108"/>
                </a:lnTo>
                <a:lnTo>
                  <a:pt x="70508" y="56938"/>
                </a:lnTo>
                <a:lnTo>
                  <a:pt x="70818" y="61475"/>
                </a:lnTo>
                <a:lnTo>
                  <a:pt x="71024" y="66485"/>
                </a:lnTo>
                <a:lnTo>
                  <a:pt x="70170" y="70816"/>
                </a:lnTo>
                <a:lnTo>
                  <a:pt x="68608" y="74696"/>
                </a:lnTo>
                <a:lnTo>
                  <a:pt x="66575" y="78275"/>
                </a:lnTo>
                <a:lnTo>
                  <a:pt x="65219" y="81653"/>
                </a:lnTo>
                <a:lnTo>
                  <a:pt x="64315" y="84898"/>
                </a:lnTo>
                <a:lnTo>
                  <a:pt x="63713" y="88053"/>
                </a:lnTo>
                <a:lnTo>
                  <a:pt x="63311" y="91148"/>
                </a:lnTo>
                <a:lnTo>
                  <a:pt x="63043" y="94204"/>
                </a:lnTo>
                <a:lnTo>
                  <a:pt x="62865" y="97234"/>
                </a:lnTo>
                <a:lnTo>
                  <a:pt x="61754" y="99253"/>
                </a:lnTo>
                <a:lnTo>
                  <a:pt x="60021" y="100600"/>
                </a:lnTo>
                <a:lnTo>
                  <a:pt x="54851" y="102760"/>
                </a:lnTo>
                <a:lnTo>
                  <a:pt x="53435" y="101946"/>
                </a:lnTo>
                <a:lnTo>
                  <a:pt x="51498" y="100410"/>
                </a:lnTo>
                <a:lnTo>
                  <a:pt x="49215" y="98394"/>
                </a:lnTo>
                <a:lnTo>
                  <a:pt x="46701" y="95066"/>
                </a:lnTo>
                <a:lnTo>
                  <a:pt x="44032" y="90863"/>
                </a:lnTo>
                <a:lnTo>
                  <a:pt x="41261" y="86076"/>
                </a:lnTo>
                <a:lnTo>
                  <a:pt x="39414" y="81893"/>
                </a:lnTo>
                <a:lnTo>
                  <a:pt x="38182" y="78112"/>
                </a:lnTo>
                <a:lnTo>
                  <a:pt x="35719" y="6757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1" name="Freeform 2100"/>
          <p:cNvSpPr/>
          <p:nvPr/>
        </p:nvSpPr>
        <p:spPr>
          <a:xfrm>
            <a:off x="4420195" y="5322462"/>
            <a:ext cx="2647" cy="8562"/>
          </a:xfrm>
          <a:custGeom>
            <a:avLst/>
            <a:gdLst/>
            <a:ahLst/>
            <a:cxnLst/>
            <a:rect l="0" t="0" r="0" b="0"/>
            <a:pathLst>
              <a:path w="2647" h="8562">
                <a:moveTo>
                  <a:pt x="0" y="8561"/>
                </a:moveTo>
                <a:lnTo>
                  <a:pt x="0" y="0"/>
                </a:lnTo>
                <a:lnTo>
                  <a:pt x="0" y="4481"/>
                </a:lnTo>
                <a:lnTo>
                  <a:pt x="993" y="5841"/>
                </a:lnTo>
                <a:lnTo>
                  <a:pt x="2646" y="6748"/>
                </a:lnTo>
                <a:close/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2" name="SMARTInkAnnotation329"/>
          <p:cNvSpPr/>
          <p:nvPr/>
        </p:nvSpPr>
        <p:spPr>
          <a:xfrm>
            <a:off x="4393518" y="5357813"/>
            <a:ext cx="71327" cy="142629"/>
          </a:xfrm>
          <a:custGeom>
            <a:avLst/>
            <a:gdLst/>
            <a:ahLst/>
            <a:cxnLst/>
            <a:rect l="0" t="0" r="0" b="0"/>
            <a:pathLst>
              <a:path w="71327" h="142629">
                <a:moveTo>
                  <a:pt x="26677" y="0"/>
                </a:moveTo>
                <a:lnTo>
                  <a:pt x="21937" y="14220"/>
                </a:lnTo>
                <a:lnTo>
                  <a:pt x="20540" y="21387"/>
                </a:lnTo>
                <a:lnTo>
                  <a:pt x="19609" y="29141"/>
                </a:lnTo>
                <a:lnTo>
                  <a:pt x="18989" y="37286"/>
                </a:lnTo>
                <a:lnTo>
                  <a:pt x="18575" y="45693"/>
                </a:lnTo>
                <a:lnTo>
                  <a:pt x="18115" y="62972"/>
                </a:lnTo>
                <a:lnTo>
                  <a:pt x="17000" y="71746"/>
                </a:lnTo>
                <a:lnTo>
                  <a:pt x="15265" y="80573"/>
                </a:lnTo>
                <a:lnTo>
                  <a:pt x="13116" y="89434"/>
                </a:lnTo>
                <a:lnTo>
                  <a:pt x="11683" y="98317"/>
                </a:lnTo>
                <a:lnTo>
                  <a:pt x="10728" y="107217"/>
                </a:lnTo>
                <a:lnTo>
                  <a:pt x="9666" y="123058"/>
                </a:lnTo>
                <a:lnTo>
                  <a:pt x="9195" y="133406"/>
                </a:lnTo>
                <a:lnTo>
                  <a:pt x="8077" y="136562"/>
                </a:lnTo>
                <a:lnTo>
                  <a:pt x="6340" y="138666"/>
                </a:lnTo>
                <a:lnTo>
                  <a:pt x="265" y="142628"/>
                </a:lnTo>
                <a:lnTo>
                  <a:pt x="56" y="140119"/>
                </a:lnTo>
                <a:lnTo>
                  <a:pt x="0" y="138061"/>
                </a:lnTo>
                <a:lnTo>
                  <a:pt x="954" y="135697"/>
                </a:lnTo>
                <a:lnTo>
                  <a:pt x="2583" y="133128"/>
                </a:lnTo>
                <a:lnTo>
                  <a:pt x="4662" y="130424"/>
                </a:lnTo>
                <a:lnTo>
                  <a:pt x="6047" y="127629"/>
                </a:lnTo>
                <a:lnTo>
                  <a:pt x="6970" y="124773"/>
                </a:lnTo>
                <a:lnTo>
                  <a:pt x="7586" y="121877"/>
                </a:lnTo>
                <a:lnTo>
                  <a:pt x="8989" y="118954"/>
                </a:lnTo>
                <a:lnTo>
                  <a:pt x="10916" y="116013"/>
                </a:lnTo>
                <a:lnTo>
                  <a:pt x="13194" y="113061"/>
                </a:lnTo>
                <a:lnTo>
                  <a:pt x="15704" y="110101"/>
                </a:lnTo>
                <a:lnTo>
                  <a:pt x="18369" y="107134"/>
                </a:lnTo>
                <a:lnTo>
                  <a:pt x="21139" y="104165"/>
                </a:lnTo>
                <a:lnTo>
                  <a:pt x="23977" y="102185"/>
                </a:lnTo>
                <a:lnTo>
                  <a:pt x="26861" y="100865"/>
                </a:lnTo>
                <a:lnTo>
                  <a:pt x="29776" y="99985"/>
                </a:lnTo>
                <a:lnTo>
                  <a:pt x="32712" y="99399"/>
                </a:lnTo>
                <a:lnTo>
                  <a:pt x="35661" y="99008"/>
                </a:lnTo>
                <a:lnTo>
                  <a:pt x="38620" y="98747"/>
                </a:lnTo>
                <a:lnTo>
                  <a:pt x="41585" y="98573"/>
                </a:lnTo>
                <a:lnTo>
                  <a:pt x="47524" y="98380"/>
                </a:lnTo>
                <a:lnTo>
                  <a:pt x="49505" y="97336"/>
                </a:lnTo>
                <a:lnTo>
                  <a:pt x="50825" y="95649"/>
                </a:lnTo>
                <a:lnTo>
                  <a:pt x="51705" y="93531"/>
                </a:lnTo>
                <a:lnTo>
                  <a:pt x="53285" y="92119"/>
                </a:lnTo>
                <a:lnTo>
                  <a:pt x="55329" y="91178"/>
                </a:lnTo>
                <a:lnTo>
                  <a:pt x="57685" y="90551"/>
                </a:lnTo>
                <a:lnTo>
                  <a:pt x="59255" y="89140"/>
                </a:lnTo>
                <a:lnTo>
                  <a:pt x="60302" y="87208"/>
                </a:lnTo>
                <a:lnTo>
                  <a:pt x="61000" y="84928"/>
                </a:lnTo>
                <a:lnTo>
                  <a:pt x="61465" y="82415"/>
                </a:lnTo>
                <a:lnTo>
                  <a:pt x="61775" y="79748"/>
                </a:lnTo>
                <a:lnTo>
                  <a:pt x="61983" y="76977"/>
                </a:lnTo>
                <a:lnTo>
                  <a:pt x="63112" y="74139"/>
                </a:lnTo>
                <a:lnTo>
                  <a:pt x="64858" y="71254"/>
                </a:lnTo>
                <a:lnTo>
                  <a:pt x="71326" y="6250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3" name="SMARTInkAnnotation330"/>
          <p:cNvSpPr/>
          <p:nvPr/>
        </p:nvSpPr>
        <p:spPr>
          <a:xfrm>
            <a:off x="4447026" y="5348883"/>
            <a:ext cx="53538" cy="232173"/>
          </a:xfrm>
          <a:custGeom>
            <a:avLst/>
            <a:gdLst/>
            <a:ahLst/>
            <a:cxnLst/>
            <a:rect l="0" t="0" r="0" b="0"/>
            <a:pathLst>
              <a:path w="53538" h="232173">
                <a:moveTo>
                  <a:pt x="17818" y="0"/>
                </a:moveTo>
                <a:lnTo>
                  <a:pt x="5389" y="0"/>
                </a:lnTo>
                <a:lnTo>
                  <a:pt x="3579" y="992"/>
                </a:lnTo>
                <a:lnTo>
                  <a:pt x="2372" y="2645"/>
                </a:lnTo>
                <a:lnTo>
                  <a:pt x="435" y="7688"/>
                </a:lnTo>
                <a:lnTo>
                  <a:pt x="170" y="13670"/>
                </a:lnTo>
                <a:lnTo>
                  <a:pt x="0" y="33678"/>
                </a:lnTo>
                <a:lnTo>
                  <a:pt x="978" y="41304"/>
                </a:lnTo>
                <a:lnTo>
                  <a:pt x="2623" y="50356"/>
                </a:lnTo>
                <a:lnTo>
                  <a:pt x="4712" y="60360"/>
                </a:lnTo>
                <a:lnTo>
                  <a:pt x="7096" y="70006"/>
                </a:lnTo>
                <a:lnTo>
                  <a:pt x="9678" y="79413"/>
                </a:lnTo>
                <a:lnTo>
                  <a:pt x="12391" y="88661"/>
                </a:lnTo>
                <a:lnTo>
                  <a:pt x="18052" y="109519"/>
                </a:lnTo>
                <a:lnTo>
                  <a:pt x="29770" y="155248"/>
                </a:lnTo>
                <a:lnTo>
                  <a:pt x="35697" y="181446"/>
                </a:lnTo>
                <a:lnTo>
                  <a:pt x="38667" y="195378"/>
                </a:lnTo>
                <a:lnTo>
                  <a:pt x="41640" y="205658"/>
                </a:lnTo>
                <a:lnTo>
                  <a:pt x="44613" y="213504"/>
                </a:lnTo>
                <a:lnTo>
                  <a:pt x="53537" y="23217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4" name="SMARTInkAnnotation331"/>
          <p:cNvSpPr/>
          <p:nvPr/>
        </p:nvSpPr>
        <p:spPr>
          <a:xfrm>
            <a:off x="4296695" y="5234038"/>
            <a:ext cx="255360" cy="483259"/>
          </a:xfrm>
          <a:custGeom>
            <a:avLst/>
            <a:gdLst/>
            <a:ahLst/>
            <a:cxnLst/>
            <a:rect l="0" t="0" r="0" b="0"/>
            <a:pathLst>
              <a:path w="255360" h="483259">
                <a:moveTo>
                  <a:pt x="123500" y="7689"/>
                </a:moveTo>
                <a:lnTo>
                  <a:pt x="118760" y="2949"/>
                </a:lnTo>
                <a:lnTo>
                  <a:pt x="116371" y="1551"/>
                </a:lnTo>
                <a:lnTo>
                  <a:pt x="111071" y="0"/>
                </a:lnTo>
                <a:lnTo>
                  <a:pt x="108269" y="579"/>
                </a:lnTo>
                <a:lnTo>
                  <a:pt x="102509" y="3867"/>
                </a:lnTo>
                <a:lnTo>
                  <a:pt x="96643" y="5990"/>
                </a:lnTo>
                <a:lnTo>
                  <a:pt x="93689" y="6556"/>
                </a:lnTo>
                <a:lnTo>
                  <a:pt x="87761" y="9831"/>
                </a:lnTo>
                <a:lnTo>
                  <a:pt x="80827" y="14594"/>
                </a:lnTo>
                <a:lnTo>
                  <a:pt x="76199" y="17253"/>
                </a:lnTo>
                <a:lnTo>
                  <a:pt x="71131" y="20018"/>
                </a:lnTo>
                <a:lnTo>
                  <a:pt x="66759" y="23846"/>
                </a:lnTo>
                <a:lnTo>
                  <a:pt x="59255" y="33390"/>
                </a:lnTo>
                <a:lnTo>
                  <a:pt x="54873" y="38713"/>
                </a:lnTo>
                <a:lnTo>
                  <a:pt x="49968" y="44246"/>
                </a:lnTo>
                <a:lnTo>
                  <a:pt x="44713" y="49920"/>
                </a:lnTo>
                <a:lnTo>
                  <a:pt x="40218" y="56679"/>
                </a:lnTo>
                <a:lnTo>
                  <a:pt x="36228" y="64161"/>
                </a:lnTo>
                <a:lnTo>
                  <a:pt x="32577" y="72126"/>
                </a:lnTo>
                <a:lnTo>
                  <a:pt x="17956" y="102298"/>
                </a:lnTo>
                <a:lnTo>
                  <a:pt x="14442" y="114417"/>
                </a:lnTo>
                <a:lnTo>
                  <a:pt x="12099" y="127458"/>
                </a:lnTo>
                <a:lnTo>
                  <a:pt x="10537" y="141113"/>
                </a:lnTo>
                <a:lnTo>
                  <a:pt x="8504" y="155177"/>
                </a:lnTo>
                <a:lnTo>
                  <a:pt x="3599" y="184033"/>
                </a:lnTo>
                <a:lnTo>
                  <a:pt x="1894" y="199666"/>
                </a:lnTo>
                <a:lnTo>
                  <a:pt x="757" y="216041"/>
                </a:lnTo>
                <a:lnTo>
                  <a:pt x="0" y="232910"/>
                </a:lnTo>
                <a:lnTo>
                  <a:pt x="487" y="251102"/>
                </a:lnTo>
                <a:lnTo>
                  <a:pt x="1804" y="270175"/>
                </a:lnTo>
                <a:lnTo>
                  <a:pt x="3674" y="289836"/>
                </a:lnTo>
                <a:lnTo>
                  <a:pt x="6905" y="308896"/>
                </a:lnTo>
                <a:lnTo>
                  <a:pt x="11044" y="327556"/>
                </a:lnTo>
                <a:lnTo>
                  <a:pt x="15787" y="345949"/>
                </a:lnTo>
                <a:lnTo>
                  <a:pt x="21926" y="363172"/>
                </a:lnTo>
                <a:lnTo>
                  <a:pt x="28995" y="379615"/>
                </a:lnTo>
                <a:lnTo>
                  <a:pt x="36684" y="395538"/>
                </a:lnTo>
                <a:lnTo>
                  <a:pt x="44787" y="410122"/>
                </a:lnTo>
                <a:lnTo>
                  <a:pt x="53165" y="423814"/>
                </a:lnTo>
                <a:lnTo>
                  <a:pt x="61727" y="436910"/>
                </a:lnTo>
                <a:lnTo>
                  <a:pt x="71404" y="447625"/>
                </a:lnTo>
                <a:lnTo>
                  <a:pt x="81824" y="456753"/>
                </a:lnTo>
                <a:lnTo>
                  <a:pt x="92740" y="464822"/>
                </a:lnTo>
                <a:lnTo>
                  <a:pt x="103986" y="471195"/>
                </a:lnTo>
                <a:lnTo>
                  <a:pt x="115451" y="476434"/>
                </a:lnTo>
                <a:lnTo>
                  <a:pt x="127064" y="480921"/>
                </a:lnTo>
                <a:lnTo>
                  <a:pt x="138775" y="482918"/>
                </a:lnTo>
                <a:lnTo>
                  <a:pt x="150550" y="483258"/>
                </a:lnTo>
                <a:lnTo>
                  <a:pt x="162369" y="482493"/>
                </a:lnTo>
                <a:lnTo>
                  <a:pt x="173226" y="479006"/>
                </a:lnTo>
                <a:lnTo>
                  <a:pt x="183439" y="473704"/>
                </a:lnTo>
                <a:lnTo>
                  <a:pt x="193226" y="467194"/>
                </a:lnTo>
                <a:lnTo>
                  <a:pt x="202726" y="458885"/>
                </a:lnTo>
                <a:lnTo>
                  <a:pt x="212036" y="449376"/>
                </a:lnTo>
                <a:lnTo>
                  <a:pt x="221220" y="439069"/>
                </a:lnTo>
                <a:lnTo>
                  <a:pt x="228334" y="427237"/>
                </a:lnTo>
                <a:lnTo>
                  <a:pt x="234070" y="414387"/>
                </a:lnTo>
                <a:lnTo>
                  <a:pt x="238885" y="400860"/>
                </a:lnTo>
                <a:lnTo>
                  <a:pt x="243087" y="386881"/>
                </a:lnTo>
                <a:lnTo>
                  <a:pt x="246881" y="372601"/>
                </a:lnTo>
                <a:lnTo>
                  <a:pt x="250403" y="358120"/>
                </a:lnTo>
                <a:lnTo>
                  <a:pt x="252751" y="342512"/>
                </a:lnTo>
                <a:lnTo>
                  <a:pt x="254316" y="326155"/>
                </a:lnTo>
                <a:lnTo>
                  <a:pt x="255359" y="309296"/>
                </a:lnTo>
                <a:lnTo>
                  <a:pt x="255062" y="293096"/>
                </a:lnTo>
                <a:lnTo>
                  <a:pt x="253872" y="277335"/>
                </a:lnTo>
                <a:lnTo>
                  <a:pt x="252086" y="261866"/>
                </a:lnTo>
                <a:lnTo>
                  <a:pt x="247920" y="246594"/>
                </a:lnTo>
                <a:lnTo>
                  <a:pt x="242166" y="231451"/>
                </a:lnTo>
                <a:lnTo>
                  <a:pt x="235352" y="216395"/>
                </a:lnTo>
                <a:lnTo>
                  <a:pt x="222491" y="186437"/>
                </a:lnTo>
                <a:lnTo>
                  <a:pt x="216283" y="171502"/>
                </a:lnTo>
                <a:lnTo>
                  <a:pt x="209168" y="157577"/>
                </a:lnTo>
                <a:lnTo>
                  <a:pt x="201448" y="144326"/>
                </a:lnTo>
                <a:lnTo>
                  <a:pt x="193325" y="131522"/>
                </a:lnTo>
                <a:lnTo>
                  <a:pt x="184933" y="119017"/>
                </a:lnTo>
                <a:lnTo>
                  <a:pt x="167671" y="94540"/>
                </a:lnTo>
                <a:lnTo>
                  <a:pt x="158900" y="85433"/>
                </a:lnTo>
                <a:lnTo>
                  <a:pt x="150077" y="78370"/>
                </a:lnTo>
                <a:lnTo>
                  <a:pt x="141218" y="72669"/>
                </a:lnTo>
                <a:lnTo>
                  <a:pt x="133328" y="67876"/>
                </a:lnTo>
                <a:lnTo>
                  <a:pt x="126083" y="63688"/>
                </a:lnTo>
                <a:lnTo>
                  <a:pt x="119269" y="59904"/>
                </a:lnTo>
                <a:lnTo>
                  <a:pt x="111749" y="56389"/>
                </a:lnTo>
                <a:lnTo>
                  <a:pt x="103760" y="53054"/>
                </a:lnTo>
                <a:lnTo>
                  <a:pt x="95457" y="49839"/>
                </a:lnTo>
                <a:lnTo>
                  <a:pt x="87938" y="47695"/>
                </a:lnTo>
                <a:lnTo>
                  <a:pt x="80941" y="46265"/>
                </a:lnTo>
                <a:lnTo>
                  <a:pt x="74291" y="45312"/>
                </a:lnTo>
                <a:lnTo>
                  <a:pt x="68866" y="43685"/>
                </a:lnTo>
                <a:lnTo>
                  <a:pt x="64257" y="41609"/>
                </a:lnTo>
                <a:lnTo>
                  <a:pt x="60193" y="39231"/>
                </a:lnTo>
                <a:lnTo>
                  <a:pt x="56490" y="38639"/>
                </a:lnTo>
                <a:lnTo>
                  <a:pt x="53030" y="39237"/>
                </a:lnTo>
                <a:lnTo>
                  <a:pt x="46540" y="41554"/>
                </a:lnTo>
                <a:lnTo>
                  <a:pt x="40348" y="42583"/>
                </a:lnTo>
                <a:lnTo>
                  <a:pt x="38299" y="43850"/>
                </a:lnTo>
                <a:lnTo>
                  <a:pt x="36934" y="45687"/>
                </a:lnTo>
                <a:lnTo>
                  <a:pt x="34203" y="5233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5" name="SMARTInkAnnotation332"/>
          <p:cNvSpPr/>
          <p:nvPr/>
        </p:nvSpPr>
        <p:spPr>
          <a:xfrm>
            <a:off x="4527352" y="5215477"/>
            <a:ext cx="214277" cy="230789"/>
          </a:xfrm>
          <a:custGeom>
            <a:avLst/>
            <a:gdLst/>
            <a:ahLst/>
            <a:cxnLst/>
            <a:rect l="0" t="0" r="0" b="0"/>
            <a:pathLst>
              <a:path w="214277" h="230789">
                <a:moveTo>
                  <a:pt x="0" y="35179"/>
                </a:moveTo>
                <a:lnTo>
                  <a:pt x="4740" y="44660"/>
                </a:lnTo>
                <a:lnTo>
                  <a:pt x="6136" y="49437"/>
                </a:lnTo>
                <a:lnTo>
                  <a:pt x="7067" y="54606"/>
                </a:lnTo>
                <a:lnTo>
                  <a:pt x="7688" y="60037"/>
                </a:lnTo>
                <a:lnTo>
                  <a:pt x="9094" y="66634"/>
                </a:lnTo>
                <a:lnTo>
                  <a:pt x="11023" y="74009"/>
                </a:lnTo>
                <a:lnTo>
                  <a:pt x="13302" y="81901"/>
                </a:lnTo>
                <a:lnTo>
                  <a:pt x="21249" y="111971"/>
                </a:lnTo>
                <a:lnTo>
                  <a:pt x="29888" y="146016"/>
                </a:lnTo>
                <a:lnTo>
                  <a:pt x="32824" y="156695"/>
                </a:lnTo>
                <a:lnTo>
                  <a:pt x="38732" y="176499"/>
                </a:lnTo>
                <a:lnTo>
                  <a:pt x="47635" y="204382"/>
                </a:lnTo>
                <a:lnTo>
                  <a:pt x="49616" y="211481"/>
                </a:lnTo>
                <a:lnTo>
                  <a:pt x="50936" y="217207"/>
                </a:lnTo>
                <a:lnTo>
                  <a:pt x="51817" y="222015"/>
                </a:lnTo>
                <a:lnTo>
                  <a:pt x="53396" y="225220"/>
                </a:lnTo>
                <a:lnTo>
                  <a:pt x="55441" y="227358"/>
                </a:lnTo>
                <a:lnTo>
                  <a:pt x="61112" y="230788"/>
                </a:lnTo>
                <a:lnTo>
                  <a:pt x="59241" y="225965"/>
                </a:lnTo>
                <a:lnTo>
                  <a:pt x="57353" y="221901"/>
                </a:lnTo>
                <a:lnTo>
                  <a:pt x="56095" y="217207"/>
                </a:lnTo>
                <a:lnTo>
                  <a:pt x="55256" y="212094"/>
                </a:lnTo>
                <a:lnTo>
                  <a:pt x="54697" y="206700"/>
                </a:lnTo>
                <a:lnTo>
                  <a:pt x="53331" y="201120"/>
                </a:lnTo>
                <a:lnTo>
                  <a:pt x="51429" y="195416"/>
                </a:lnTo>
                <a:lnTo>
                  <a:pt x="49169" y="189629"/>
                </a:lnTo>
                <a:lnTo>
                  <a:pt x="44011" y="175261"/>
                </a:lnTo>
                <a:lnTo>
                  <a:pt x="41247" y="167262"/>
                </a:lnTo>
                <a:lnTo>
                  <a:pt x="38412" y="159946"/>
                </a:lnTo>
                <a:lnTo>
                  <a:pt x="35530" y="153083"/>
                </a:lnTo>
                <a:lnTo>
                  <a:pt x="32616" y="146524"/>
                </a:lnTo>
                <a:lnTo>
                  <a:pt x="30673" y="140167"/>
                </a:lnTo>
                <a:lnTo>
                  <a:pt x="29379" y="133945"/>
                </a:lnTo>
                <a:lnTo>
                  <a:pt x="28515" y="127812"/>
                </a:lnTo>
                <a:lnTo>
                  <a:pt x="27940" y="122730"/>
                </a:lnTo>
                <a:lnTo>
                  <a:pt x="27556" y="118352"/>
                </a:lnTo>
                <a:lnTo>
                  <a:pt x="27300" y="114440"/>
                </a:lnTo>
                <a:lnTo>
                  <a:pt x="27016" y="107448"/>
                </a:lnTo>
                <a:lnTo>
                  <a:pt x="26856" y="97934"/>
                </a:lnTo>
                <a:lnTo>
                  <a:pt x="26802" y="90570"/>
                </a:lnTo>
                <a:lnTo>
                  <a:pt x="29440" y="86917"/>
                </a:lnTo>
                <a:lnTo>
                  <a:pt x="31533" y="84553"/>
                </a:lnTo>
                <a:lnTo>
                  <a:pt x="33920" y="82978"/>
                </a:lnTo>
                <a:lnTo>
                  <a:pt x="39218" y="81228"/>
                </a:lnTo>
                <a:lnTo>
                  <a:pt x="42021" y="81753"/>
                </a:lnTo>
                <a:lnTo>
                  <a:pt x="47780" y="84983"/>
                </a:lnTo>
                <a:lnTo>
                  <a:pt x="53647" y="89726"/>
                </a:lnTo>
                <a:lnTo>
                  <a:pt x="56600" y="92380"/>
                </a:lnTo>
                <a:lnTo>
                  <a:pt x="65173" y="100619"/>
                </a:lnTo>
                <a:lnTo>
                  <a:pt x="86847" y="122079"/>
                </a:lnTo>
                <a:lnTo>
                  <a:pt x="91632" y="127839"/>
                </a:lnTo>
                <a:lnTo>
                  <a:pt x="95814" y="133664"/>
                </a:lnTo>
                <a:lnTo>
                  <a:pt x="99595" y="139531"/>
                </a:lnTo>
                <a:lnTo>
                  <a:pt x="103107" y="145426"/>
                </a:lnTo>
                <a:lnTo>
                  <a:pt x="106441" y="151341"/>
                </a:lnTo>
                <a:lnTo>
                  <a:pt x="112791" y="163206"/>
                </a:lnTo>
                <a:lnTo>
                  <a:pt x="133419" y="203798"/>
                </a:lnTo>
                <a:lnTo>
                  <a:pt x="133711" y="199087"/>
                </a:lnTo>
                <a:lnTo>
                  <a:pt x="133789" y="195053"/>
                </a:lnTo>
                <a:lnTo>
                  <a:pt x="132849" y="190379"/>
                </a:lnTo>
                <a:lnTo>
                  <a:pt x="131230" y="185278"/>
                </a:lnTo>
                <a:lnTo>
                  <a:pt x="129159" y="179893"/>
                </a:lnTo>
                <a:lnTo>
                  <a:pt x="127777" y="174320"/>
                </a:lnTo>
                <a:lnTo>
                  <a:pt x="126857" y="168619"/>
                </a:lnTo>
                <a:lnTo>
                  <a:pt x="126243" y="162834"/>
                </a:lnTo>
                <a:lnTo>
                  <a:pt x="124841" y="156994"/>
                </a:lnTo>
                <a:lnTo>
                  <a:pt x="122915" y="151115"/>
                </a:lnTo>
                <a:lnTo>
                  <a:pt x="120639" y="145212"/>
                </a:lnTo>
                <a:lnTo>
                  <a:pt x="119121" y="138300"/>
                </a:lnTo>
                <a:lnTo>
                  <a:pt x="118109" y="130715"/>
                </a:lnTo>
                <a:lnTo>
                  <a:pt x="117435" y="122682"/>
                </a:lnTo>
                <a:lnTo>
                  <a:pt x="116985" y="115343"/>
                </a:lnTo>
                <a:lnTo>
                  <a:pt x="116485" y="101896"/>
                </a:lnTo>
                <a:lnTo>
                  <a:pt x="116204" y="83170"/>
                </a:lnTo>
                <a:lnTo>
                  <a:pt x="116121" y="60313"/>
                </a:lnTo>
                <a:lnTo>
                  <a:pt x="117101" y="52927"/>
                </a:lnTo>
                <a:lnTo>
                  <a:pt x="118747" y="46019"/>
                </a:lnTo>
                <a:lnTo>
                  <a:pt x="120836" y="39429"/>
                </a:lnTo>
                <a:lnTo>
                  <a:pt x="122230" y="34044"/>
                </a:lnTo>
                <a:lnTo>
                  <a:pt x="123158" y="29461"/>
                </a:lnTo>
                <a:lnTo>
                  <a:pt x="123778" y="25414"/>
                </a:lnTo>
                <a:lnTo>
                  <a:pt x="124464" y="18271"/>
                </a:lnTo>
                <a:lnTo>
                  <a:pt x="124770" y="11790"/>
                </a:lnTo>
                <a:lnTo>
                  <a:pt x="124983" y="1280"/>
                </a:lnTo>
                <a:lnTo>
                  <a:pt x="125986" y="674"/>
                </a:lnTo>
                <a:lnTo>
                  <a:pt x="129746" y="0"/>
                </a:lnTo>
                <a:lnTo>
                  <a:pt x="131146" y="812"/>
                </a:lnTo>
                <a:lnTo>
                  <a:pt x="132078" y="2346"/>
                </a:lnTo>
                <a:lnTo>
                  <a:pt x="134108" y="7688"/>
                </a:lnTo>
                <a:lnTo>
                  <a:pt x="138317" y="16677"/>
                </a:lnTo>
                <a:lnTo>
                  <a:pt x="140828" y="22844"/>
                </a:lnTo>
                <a:lnTo>
                  <a:pt x="143495" y="29932"/>
                </a:lnTo>
                <a:lnTo>
                  <a:pt x="151988" y="54130"/>
                </a:lnTo>
                <a:lnTo>
                  <a:pt x="163747" y="88972"/>
                </a:lnTo>
                <a:lnTo>
                  <a:pt x="167703" y="96838"/>
                </a:lnTo>
                <a:lnTo>
                  <a:pt x="172325" y="104066"/>
                </a:lnTo>
                <a:lnTo>
                  <a:pt x="177391" y="110869"/>
                </a:lnTo>
                <a:lnTo>
                  <a:pt x="181761" y="117390"/>
                </a:lnTo>
                <a:lnTo>
                  <a:pt x="185666" y="123720"/>
                </a:lnTo>
                <a:lnTo>
                  <a:pt x="189262" y="129925"/>
                </a:lnTo>
                <a:lnTo>
                  <a:pt x="192651" y="135054"/>
                </a:lnTo>
                <a:lnTo>
                  <a:pt x="195902" y="139466"/>
                </a:lnTo>
                <a:lnTo>
                  <a:pt x="199062" y="143399"/>
                </a:lnTo>
                <a:lnTo>
                  <a:pt x="201169" y="145028"/>
                </a:lnTo>
                <a:lnTo>
                  <a:pt x="202574" y="145123"/>
                </a:lnTo>
                <a:lnTo>
                  <a:pt x="209568" y="138146"/>
                </a:lnTo>
                <a:lnTo>
                  <a:pt x="211149" y="134581"/>
                </a:lnTo>
                <a:lnTo>
                  <a:pt x="212204" y="130221"/>
                </a:lnTo>
                <a:lnTo>
                  <a:pt x="212907" y="125330"/>
                </a:lnTo>
                <a:lnTo>
                  <a:pt x="213375" y="120084"/>
                </a:lnTo>
                <a:lnTo>
                  <a:pt x="213687" y="114602"/>
                </a:lnTo>
                <a:lnTo>
                  <a:pt x="213896" y="108964"/>
                </a:lnTo>
                <a:lnTo>
                  <a:pt x="214189" y="86806"/>
                </a:lnTo>
                <a:lnTo>
                  <a:pt x="214276" y="56650"/>
                </a:lnTo>
                <a:lnTo>
                  <a:pt x="213295" y="46516"/>
                </a:lnTo>
                <a:lnTo>
                  <a:pt x="211650" y="36784"/>
                </a:lnTo>
                <a:lnTo>
                  <a:pt x="205382" y="839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6" name="SMARTInkAnnotation333"/>
          <p:cNvSpPr/>
          <p:nvPr/>
        </p:nvSpPr>
        <p:spPr>
          <a:xfrm>
            <a:off x="4741664" y="5143500"/>
            <a:ext cx="8931" cy="17860"/>
          </a:xfrm>
          <a:custGeom>
            <a:avLst/>
            <a:gdLst/>
            <a:ahLst/>
            <a:cxnLst/>
            <a:rect l="0" t="0" r="0" b="0"/>
            <a:pathLst>
              <a:path w="8931" h="17860">
                <a:moveTo>
                  <a:pt x="8930" y="0"/>
                </a:moveTo>
                <a:lnTo>
                  <a:pt x="1241" y="0"/>
                </a:lnTo>
                <a:lnTo>
                  <a:pt x="828" y="992"/>
                </a:lnTo>
                <a:lnTo>
                  <a:pt x="552" y="2646"/>
                </a:lnTo>
                <a:lnTo>
                  <a:pt x="368" y="4740"/>
                </a:lnTo>
                <a:lnTo>
                  <a:pt x="245" y="7129"/>
                </a:lnTo>
                <a:lnTo>
                  <a:pt x="0" y="1785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7" name="SMARTInkAnnotation334"/>
          <p:cNvSpPr/>
          <p:nvPr/>
        </p:nvSpPr>
        <p:spPr>
          <a:xfrm>
            <a:off x="4741664" y="5152550"/>
            <a:ext cx="123250" cy="139923"/>
          </a:xfrm>
          <a:custGeom>
            <a:avLst/>
            <a:gdLst/>
            <a:ahLst/>
            <a:cxnLst/>
            <a:rect l="0" t="0" r="0" b="0"/>
            <a:pathLst>
              <a:path w="123250" h="139923">
                <a:moveTo>
                  <a:pt x="0" y="35598"/>
                </a:moveTo>
                <a:lnTo>
                  <a:pt x="9481" y="59301"/>
                </a:lnTo>
                <a:lnTo>
                  <a:pt x="16781" y="78875"/>
                </a:lnTo>
                <a:lnTo>
                  <a:pt x="20117" y="88262"/>
                </a:lnTo>
                <a:lnTo>
                  <a:pt x="24325" y="97496"/>
                </a:lnTo>
                <a:lnTo>
                  <a:pt x="29115" y="106629"/>
                </a:lnTo>
                <a:lnTo>
                  <a:pt x="34293" y="115694"/>
                </a:lnTo>
                <a:lnTo>
                  <a:pt x="38737" y="122730"/>
                </a:lnTo>
                <a:lnTo>
                  <a:pt x="42692" y="128413"/>
                </a:lnTo>
                <a:lnTo>
                  <a:pt x="46320" y="133193"/>
                </a:lnTo>
                <a:lnTo>
                  <a:pt x="49732" y="136380"/>
                </a:lnTo>
                <a:lnTo>
                  <a:pt x="52998" y="138505"/>
                </a:lnTo>
                <a:lnTo>
                  <a:pt x="56168" y="139922"/>
                </a:lnTo>
                <a:lnTo>
                  <a:pt x="59274" y="139873"/>
                </a:lnTo>
                <a:lnTo>
                  <a:pt x="62336" y="138850"/>
                </a:lnTo>
                <a:lnTo>
                  <a:pt x="65370" y="137174"/>
                </a:lnTo>
                <a:lnTo>
                  <a:pt x="67392" y="134074"/>
                </a:lnTo>
                <a:lnTo>
                  <a:pt x="68741" y="130022"/>
                </a:lnTo>
                <a:lnTo>
                  <a:pt x="69639" y="125337"/>
                </a:lnTo>
                <a:lnTo>
                  <a:pt x="70239" y="120229"/>
                </a:lnTo>
                <a:lnTo>
                  <a:pt x="70638" y="114838"/>
                </a:lnTo>
                <a:lnTo>
                  <a:pt x="70905" y="109261"/>
                </a:lnTo>
                <a:lnTo>
                  <a:pt x="71200" y="95126"/>
                </a:lnTo>
                <a:lnTo>
                  <a:pt x="71391" y="66539"/>
                </a:lnTo>
                <a:lnTo>
                  <a:pt x="70414" y="60194"/>
                </a:lnTo>
                <a:lnTo>
                  <a:pt x="68771" y="53980"/>
                </a:lnTo>
                <a:lnTo>
                  <a:pt x="66683" y="47853"/>
                </a:lnTo>
                <a:lnTo>
                  <a:pt x="65291" y="42776"/>
                </a:lnTo>
                <a:lnTo>
                  <a:pt x="64364" y="38399"/>
                </a:lnTo>
                <a:lnTo>
                  <a:pt x="63745" y="34489"/>
                </a:lnTo>
                <a:lnTo>
                  <a:pt x="63332" y="30890"/>
                </a:lnTo>
                <a:lnTo>
                  <a:pt x="63058" y="27499"/>
                </a:lnTo>
                <a:lnTo>
                  <a:pt x="62616" y="19667"/>
                </a:lnTo>
                <a:lnTo>
                  <a:pt x="59910" y="15950"/>
                </a:lnTo>
                <a:lnTo>
                  <a:pt x="54829" y="10220"/>
                </a:lnTo>
                <a:lnTo>
                  <a:pt x="45048" y="284"/>
                </a:lnTo>
                <a:lnTo>
                  <a:pt x="44767" y="0"/>
                </a:lnTo>
                <a:lnTo>
                  <a:pt x="44701" y="2579"/>
                </a:lnTo>
                <a:lnTo>
                  <a:pt x="44684" y="4656"/>
                </a:lnTo>
                <a:lnTo>
                  <a:pt x="45664" y="7033"/>
                </a:lnTo>
                <a:lnTo>
                  <a:pt x="47310" y="9610"/>
                </a:lnTo>
                <a:lnTo>
                  <a:pt x="49399" y="12319"/>
                </a:lnTo>
                <a:lnTo>
                  <a:pt x="51784" y="16110"/>
                </a:lnTo>
                <a:lnTo>
                  <a:pt x="54367" y="20622"/>
                </a:lnTo>
                <a:lnTo>
                  <a:pt x="57080" y="25614"/>
                </a:lnTo>
                <a:lnTo>
                  <a:pt x="60873" y="31919"/>
                </a:lnTo>
                <a:lnTo>
                  <a:pt x="70380" y="46861"/>
                </a:lnTo>
                <a:lnTo>
                  <a:pt x="74702" y="54021"/>
                </a:lnTo>
                <a:lnTo>
                  <a:pt x="78574" y="60779"/>
                </a:lnTo>
                <a:lnTo>
                  <a:pt x="85524" y="73578"/>
                </a:lnTo>
                <a:lnTo>
                  <a:pt x="98069" y="97964"/>
                </a:lnTo>
                <a:lnTo>
                  <a:pt x="101098" y="103965"/>
                </a:lnTo>
                <a:lnTo>
                  <a:pt x="104110" y="108958"/>
                </a:lnTo>
                <a:lnTo>
                  <a:pt x="107110" y="113277"/>
                </a:lnTo>
                <a:lnTo>
                  <a:pt x="110101" y="117150"/>
                </a:lnTo>
                <a:lnTo>
                  <a:pt x="113089" y="120724"/>
                </a:lnTo>
                <a:lnTo>
                  <a:pt x="116072" y="124098"/>
                </a:lnTo>
                <a:lnTo>
                  <a:pt x="119054" y="127341"/>
                </a:lnTo>
                <a:lnTo>
                  <a:pt x="121041" y="128510"/>
                </a:lnTo>
                <a:lnTo>
                  <a:pt x="122365" y="128297"/>
                </a:lnTo>
                <a:lnTo>
                  <a:pt x="123249" y="127163"/>
                </a:lnTo>
                <a:lnTo>
                  <a:pt x="122846" y="122438"/>
                </a:lnTo>
                <a:lnTo>
                  <a:pt x="121585" y="115320"/>
                </a:lnTo>
                <a:lnTo>
                  <a:pt x="119752" y="106605"/>
                </a:lnTo>
                <a:lnTo>
                  <a:pt x="118530" y="98811"/>
                </a:lnTo>
                <a:lnTo>
                  <a:pt x="117715" y="91630"/>
                </a:lnTo>
                <a:lnTo>
                  <a:pt x="116086" y="7131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8" name="SMARTInkAnnotation335"/>
          <p:cNvSpPr/>
          <p:nvPr/>
        </p:nvSpPr>
        <p:spPr>
          <a:xfrm>
            <a:off x="4850180" y="5080992"/>
            <a:ext cx="87780" cy="167383"/>
          </a:xfrm>
          <a:custGeom>
            <a:avLst/>
            <a:gdLst/>
            <a:ahLst/>
            <a:cxnLst/>
            <a:rect l="0" t="0" r="0" b="0"/>
            <a:pathLst>
              <a:path w="87780" h="167383">
                <a:moveTo>
                  <a:pt x="25429" y="0"/>
                </a:moveTo>
                <a:lnTo>
                  <a:pt x="25429" y="13302"/>
                </a:lnTo>
                <a:lnTo>
                  <a:pt x="24437" y="15814"/>
                </a:lnTo>
                <a:lnTo>
                  <a:pt x="22784" y="18480"/>
                </a:lnTo>
                <a:lnTo>
                  <a:pt x="20689" y="21250"/>
                </a:lnTo>
                <a:lnTo>
                  <a:pt x="19292" y="25080"/>
                </a:lnTo>
                <a:lnTo>
                  <a:pt x="18361" y="29619"/>
                </a:lnTo>
                <a:lnTo>
                  <a:pt x="17741" y="34629"/>
                </a:lnTo>
                <a:lnTo>
                  <a:pt x="16335" y="39953"/>
                </a:lnTo>
                <a:lnTo>
                  <a:pt x="14405" y="45487"/>
                </a:lnTo>
                <a:lnTo>
                  <a:pt x="12127" y="51161"/>
                </a:lnTo>
                <a:lnTo>
                  <a:pt x="10608" y="55936"/>
                </a:lnTo>
                <a:lnTo>
                  <a:pt x="9595" y="60111"/>
                </a:lnTo>
                <a:lnTo>
                  <a:pt x="8920" y="63886"/>
                </a:lnTo>
                <a:lnTo>
                  <a:pt x="7478" y="68388"/>
                </a:lnTo>
                <a:lnTo>
                  <a:pt x="5524" y="73373"/>
                </a:lnTo>
                <a:lnTo>
                  <a:pt x="3229" y="78681"/>
                </a:lnTo>
                <a:lnTo>
                  <a:pt x="1699" y="83212"/>
                </a:lnTo>
                <a:lnTo>
                  <a:pt x="679" y="87224"/>
                </a:lnTo>
                <a:lnTo>
                  <a:pt x="0" y="90892"/>
                </a:lnTo>
                <a:lnTo>
                  <a:pt x="539" y="93337"/>
                </a:lnTo>
                <a:lnTo>
                  <a:pt x="1891" y="94967"/>
                </a:lnTo>
                <a:lnTo>
                  <a:pt x="6448" y="97582"/>
                </a:lnTo>
                <a:lnTo>
                  <a:pt x="7814" y="96805"/>
                </a:lnTo>
                <a:lnTo>
                  <a:pt x="9717" y="95294"/>
                </a:lnTo>
                <a:lnTo>
                  <a:pt x="11978" y="93295"/>
                </a:lnTo>
                <a:lnTo>
                  <a:pt x="17135" y="88428"/>
                </a:lnTo>
                <a:lnTo>
                  <a:pt x="19900" y="85741"/>
                </a:lnTo>
                <a:lnTo>
                  <a:pt x="23728" y="83950"/>
                </a:lnTo>
                <a:lnTo>
                  <a:pt x="28263" y="82756"/>
                </a:lnTo>
                <a:lnTo>
                  <a:pt x="33272" y="81960"/>
                </a:lnTo>
                <a:lnTo>
                  <a:pt x="38595" y="80437"/>
                </a:lnTo>
                <a:lnTo>
                  <a:pt x="44128" y="78429"/>
                </a:lnTo>
                <a:lnTo>
                  <a:pt x="49802" y="76099"/>
                </a:lnTo>
                <a:lnTo>
                  <a:pt x="54576" y="74545"/>
                </a:lnTo>
                <a:lnTo>
                  <a:pt x="58751" y="73509"/>
                </a:lnTo>
                <a:lnTo>
                  <a:pt x="62526" y="72819"/>
                </a:lnTo>
                <a:lnTo>
                  <a:pt x="66036" y="72358"/>
                </a:lnTo>
                <a:lnTo>
                  <a:pt x="69367" y="72052"/>
                </a:lnTo>
                <a:lnTo>
                  <a:pt x="72581" y="71847"/>
                </a:lnTo>
                <a:lnTo>
                  <a:pt x="75715" y="72703"/>
                </a:lnTo>
                <a:lnTo>
                  <a:pt x="78797" y="74265"/>
                </a:lnTo>
                <a:lnTo>
                  <a:pt x="81844" y="76299"/>
                </a:lnTo>
                <a:lnTo>
                  <a:pt x="83875" y="78648"/>
                </a:lnTo>
                <a:lnTo>
                  <a:pt x="85229" y="81205"/>
                </a:lnTo>
                <a:lnTo>
                  <a:pt x="86131" y="83902"/>
                </a:lnTo>
                <a:lnTo>
                  <a:pt x="86734" y="87685"/>
                </a:lnTo>
                <a:lnTo>
                  <a:pt x="87135" y="92191"/>
                </a:lnTo>
                <a:lnTo>
                  <a:pt x="87403" y="97180"/>
                </a:lnTo>
                <a:lnTo>
                  <a:pt x="87700" y="108014"/>
                </a:lnTo>
                <a:lnTo>
                  <a:pt x="87779" y="113682"/>
                </a:lnTo>
                <a:lnTo>
                  <a:pt x="86840" y="119444"/>
                </a:lnTo>
                <a:lnTo>
                  <a:pt x="85221" y="125270"/>
                </a:lnTo>
                <a:lnTo>
                  <a:pt x="83149" y="131138"/>
                </a:lnTo>
                <a:lnTo>
                  <a:pt x="80776" y="137035"/>
                </a:lnTo>
                <a:lnTo>
                  <a:pt x="78203" y="142950"/>
                </a:lnTo>
                <a:lnTo>
                  <a:pt x="75494" y="148879"/>
                </a:lnTo>
                <a:lnTo>
                  <a:pt x="72697" y="153823"/>
                </a:lnTo>
                <a:lnTo>
                  <a:pt x="69840" y="158111"/>
                </a:lnTo>
                <a:lnTo>
                  <a:pt x="62865" y="167382"/>
                </a:lnTo>
                <a:lnTo>
                  <a:pt x="61301" y="167150"/>
                </a:lnTo>
                <a:lnTo>
                  <a:pt x="59266" y="166004"/>
                </a:lnTo>
                <a:lnTo>
                  <a:pt x="52218" y="16073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9" name="SMARTInkAnnotation336"/>
          <p:cNvSpPr/>
          <p:nvPr/>
        </p:nvSpPr>
        <p:spPr>
          <a:xfrm>
            <a:off x="4929299" y="4867221"/>
            <a:ext cx="267780" cy="333235"/>
          </a:xfrm>
          <a:custGeom>
            <a:avLst/>
            <a:gdLst/>
            <a:ahLst/>
            <a:cxnLst/>
            <a:rect l="0" t="0" r="0" b="0"/>
            <a:pathLst>
              <a:path w="267780" h="333235">
                <a:moveTo>
                  <a:pt x="17748" y="204842"/>
                </a:moveTo>
                <a:lnTo>
                  <a:pt x="10059" y="212530"/>
                </a:lnTo>
                <a:lnTo>
                  <a:pt x="9369" y="215866"/>
                </a:lnTo>
                <a:lnTo>
                  <a:pt x="9186" y="218144"/>
                </a:lnTo>
                <a:lnTo>
                  <a:pt x="6335" y="225967"/>
                </a:lnTo>
                <a:lnTo>
                  <a:pt x="4186" y="230831"/>
                </a:lnTo>
                <a:lnTo>
                  <a:pt x="2753" y="236059"/>
                </a:lnTo>
                <a:lnTo>
                  <a:pt x="1798" y="241528"/>
                </a:lnTo>
                <a:lnTo>
                  <a:pt x="1162" y="247159"/>
                </a:lnTo>
                <a:lnTo>
                  <a:pt x="737" y="252897"/>
                </a:lnTo>
                <a:lnTo>
                  <a:pt x="454" y="258706"/>
                </a:lnTo>
                <a:lnTo>
                  <a:pt x="140" y="270453"/>
                </a:lnTo>
                <a:lnTo>
                  <a:pt x="0" y="282288"/>
                </a:lnTo>
                <a:lnTo>
                  <a:pt x="955" y="289215"/>
                </a:lnTo>
                <a:lnTo>
                  <a:pt x="2584" y="296809"/>
                </a:lnTo>
                <a:lnTo>
                  <a:pt x="4662" y="304849"/>
                </a:lnTo>
                <a:lnTo>
                  <a:pt x="7040" y="311200"/>
                </a:lnTo>
                <a:lnTo>
                  <a:pt x="12327" y="320904"/>
                </a:lnTo>
                <a:lnTo>
                  <a:pt x="15339" y="328524"/>
                </a:lnTo>
                <a:lnTo>
                  <a:pt x="16141" y="331945"/>
                </a:lnTo>
                <a:lnTo>
                  <a:pt x="18661" y="333234"/>
                </a:lnTo>
                <a:lnTo>
                  <a:pt x="22326" y="333100"/>
                </a:lnTo>
                <a:lnTo>
                  <a:pt x="26753" y="332019"/>
                </a:lnTo>
                <a:lnTo>
                  <a:pt x="34317" y="328172"/>
                </a:lnTo>
                <a:lnTo>
                  <a:pt x="37724" y="325757"/>
                </a:lnTo>
                <a:lnTo>
                  <a:pt x="40987" y="321170"/>
                </a:lnTo>
                <a:lnTo>
                  <a:pt x="44155" y="315137"/>
                </a:lnTo>
                <a:lnTo>
                  <a:pt x="47258" y="308138"/>
                </a:lnTo>
                <a:lnTo>
                  <a:pt x="50320" y="299502"/>
                </a:lnTo>
                <a:lnTo>
                  <a:pt x="53353" y="289777"/>
                </a:lnTo>
                <a:lnTo>
                  <a:pt x="59369" y="268388"/>
                </a:lnTo>
                <a:lnTo>
                  <a:pt x="65350" y="245652"/>
                </a:lnTo>
                <a:lnTo>
                  <a:pt x="71316" y="219672"/>
                </a:lnTo>
                <a:lnTo>
                  <a:pt x="74296" y="205799"/>
                </a:lnTo>
                <a:lnTo>
                  <a:pt x="76282" y="192581"/>
                </a:lnTo>
                <a:lnTo>
                  <a:pt x="77607" y="179801"/>
                </a:lnTo>
                <a:lnTo>
                  <a:pt x="78490" y="167312"/>
                </a:lnTo>
                <a:lnTo>
                  <a:pt x="78086" y="155017"/>
                </a:lnTo>
                <a:lnTo>
                  <a:pt x="76825" y="142851"/>
                </a:lnTo>
                <a:lnTo>
                  <a:pt x="74992" y="130772"/>
                </a:lnTo>
                <a:lnTo>
                  <a:pt x="72778" y="118751"/>
                </a:lnTo>
                <a:lnTo>
                  <a:pt x="67672" y="94811"/>
                </a:lnTo>
                <a:lnTo>
                  <a:pt x="64921" y="83863"/>
                </a:lnTo>
                <a:lnTo>
                  <a:pt x="62095" y="73587"/>
                </a:lnTo>
                <a:lnTo>
                  <a:pt x="59219" y="63761"/>
                </a:lnTo>
                <a:lnTo>
                  <a:pt x="55317" y="55225"/>
                </a:lnTo>
                <a:lnTo>
                  <a:pt x="50731" y="47550"/>
                </a:lnTo>
                <a:lnTo>
                  <a:pt x="45690" y="40449"/>
                </a:lnTo>
                <a:lnTo>
                  <a:pt x="41337" y="34723"/>
                </a:lnTo>
                <a:lnTo>
                  <a:pt x="33854" y="25715"/>
                </a:lnTo>
                <a:lnTo>
                  <a:pt x="27221" y="18404"/>
                </a:lnTo>
                <a:lnTo>
                  <a:pt x="20966" y="11848"/>
                </a:lnTo>
                <a:lnTo>
                  <a:pt x="9350" y="0"/>
                </a:lnTo>
                <a:lnTo>
                  <a:pt x="9055" y="2345"/>
                </a:lnTo>
                <a:lnTo>
                  <a:pt x="8976" y="4359"/>
                </a:lnTo>
                <a:lnTo>
                  <a:pt x="9915" y="5702"/>
                </a:lnTo>
                <a:lnTo>
                  <a:pt x="11534" y="6598"/>
                </a:lnTo>
                <a:lnTo>
                  <a:pt x="13605" y="7195"/>
                </a:lnTo>
                <a:lnTo>
                  <a:pt x="15978" y="9577"/>
                </a:lnTo>
                <a:lnTo>
                  <a:pt x="21261" y="17516"/>
                </a:lnTo>
                <a:lnTo>
                  <a:pt x="26916" y="27658"/>
                </a:lnTo>
                <a:lnTo>
                  <a:pt x="29813" y="33141"/>
                </a:lnTo>
                <a:lnTo>
                  <a:pt x="32736" y="39773"/>
                </a:lnTo>
                <a:lnTo>
                  <a:pt x="35678" y="47171"/>
                </a:lnTo>
                <a:lnTo>
                  <a:pt x="38631" y="55079"/>
                </a:lnTo>
                <a:lnTo>
                  <a:pt x="41591" y="64320"/>
                </a:lnTo>
                <a:lnTo>
                  <a:pt x="44557" y="74450"/>
                </a:lnTo>
                <a:lnTo>
                  <a:pt x="50499" y="96288"/>
                </a:lnTo>
                <a:lnTo>
                  <a:pt x="65374" y="154448"/>
                </a:lnTo>
                <a:lnTo>
                  <a:pt x="69342" y="166285"/>
                </a:lnTo>
                <a:lnTo>
                  <a:pt x="73973" y="178145"/>
                </a:lnTo>
                <a:lnTo>
                  <a:pt x="79043" y="190021"/>
                </a:lnTo>
                <a:lnTo>
                  <a:pt x="83416" y="200914"/>
                </a:lnTo>
                <a:lnTo>
                  <a:pt x="90921" y="220955"/>
                </a:lnTo>
                <a:lnTo>
                  <a:pt x="94311" y="229474"/>
                </a:lnTo>
                <a:lnTo>
                  <a:pt x="97563" y="237138"/>
                </a:lnTo>
                <a:lnTo>
                  <a:pt x="103823" y="250946"/>
                </a:lnTo>
                <a:lnTo>
                  <a:pt x="109912" y="263696"/>
                </a:lnTo>
                <a:lnTo>
                  <a:pt x="112925" y="267891"/>
                </a:lnTo>
                <a:lnTo>
                  <a:pt x="115926" y="270687"/>
                </a:lnTo>
                <a:lnTo>
                  <a:pt x="118918" y="272551"/>
                </a:lnTo>
                <a:lnTo>
                  <a:pt x="124889" y="274622"/>
                </a:lnTo>
                <a:lnTo>
                  <a:pt x="127871" y="275174"/>
                </a:lnTo>
                <a:lnTo>
                  <a:pt x="130851" y="273558"/>
                </a:lnTo>
                <a:lnTo>
                  <a:pt x="136807" y="266471"/>
                </a:lnTo>
                <a:lnTo>
                  <a:pt x="142762" y="256706"/>
                </a:lnTo>
                <a:lnTo>
                  <a:pt x="145739" y="251324"/>
                </a:lnTo>
                <a:lnTo>
                  <a:pt x="147724" y="245751"/>
                </a:lnTo>
                <a:lnTo>
                  <a:pt x="149047" y="240053"/>
                </a:lnTo>
                <a:lnTo>
                  <a:pt x="149929" y="234268"/>
                </a:lnTo>
                <a:lnTo>
                  <a:pt x="151509" y="228428"/>
                </a:lnTo>
                <a:lnTo>
                  <a:pt x="153555" y="222550"/>
                </a:lnTo>
                <a:lnTo>
                  <a:pt x="155911" y="216647"/>
                </a:lnTo>
                <a:lnTo>
                  <a:pt x="156489" y="210728"/>
                </a:lnTo>
                <a:lnTo>
                  <a:pt x="155883" y="204797"/>
                </a:lnTo>
                <a:lnTo>
                  <a:pt x="154486" y="198859"/>
                </a:lnTo>
                <a:lnTo>
                  <a:pt x="153555" y="192915"/>
                </a:lnTo>
                <a:lnTo>
                  <a:pt x="152934" y="186969"/>
                </a:lnTo>
                <a:lnTo>
                  <a:pt x="152244" y="176062"/>
                </a:lnTo>
                <a:lnTo>
                  <a:pt x="151938" y="167907"/>
                </a:lnTo>
                <a:lnTo>
                  <a:pt x="150864" y="164344"/>
                </a:lnTo>
                <a:lnTo>
                  <a:pt x="147025" y="157738"/>
                </a:lnTo>
                <a:lnTo>
                  <a:pt x="144613" y="155580"/>
                </a:lnTo>
                <a:lnTo>
                  <a:pt x="142012" y="154141"/>
                </a:lnTo>
                <a:lnTo>
                  <a:pt x="136477" y="152543"/>
                </a:lnTo>
                <a:lnTo>
                  <a:pt x="130708" y="151832"/>
                </a:lnTo>
                <a:lnTo>
                  <a:pt x="128774" y="152635"/>
                </a:lnTo>
                <a:lnTo>
                  <a:pt x="127483" y="154162"/>
                </a:lnTo>
                <a:lnTo>
                  <a:pt x="123022" y="163697"/>
                </a:lnTo>
                <a:lnTo>
                  <a:pt x="120673" y="168482"/>
                </a:lnTo>
                <a:lnTo>
                  <a:pt x="119106" y="173657"/>
                </a:lnTo>
                <a:lnTo>
                  <a:pt x="118063" y="179091"/>
                </a:lnTo>
                <a:lnTo>
                  <a:pt x="117367" y="184698"/>
                </a:lnTo>
                <a:lnTo>
                  <a:pt x="117895" y="191412"/>
                </a:lnTo>
                <a:lnTo>
                  <a:pt x="119239" y="198866"/>
                </a:lnTo>
                <a:lnTo>
                  <a:pt x="121128" y="206810"/>
                </a:lnTo>
                <a:lnTo>
                  <a:pt x="122386" y="216076"/>
                </a:lnTo>
                <a:lnTo>
                  <a:pt x="123226" y="226222"/>
                </a:lnTo>
                <a:lnTo>
                  <a:pt x="123785" y="236954"/>
                </a:lnTo>
                <a:lnTo>
                  <a:pt x="125151" y="247086"/>
                </a:lnTo>
                <a:lnTo>
                  <a:pt x="127052" y="256817"/>
                </a:lnTo>
                <a:lnTo>
                  <a:pt x="129313" y="266281"/>
                </a:lnTo>
                <a:lnTo>
                  <a:pt x="132804" y="274574"/>
                </a:lnTo>
                <a:lnTo>
                  <a:pt x="137116" y="282088"/>
                </a:lnTo>
                <a:lnTo>
                  <a:pt x="141975" y="289081"/>
                </a:lnTo>
                <a:lnTo>
                  <a:pt x="146206" y="295728"/>
                </a:lnTo>
                <a:lnTo>
                  <a:pt x="150020" y="302144"/>
                </a:lnTo>
                <a:lnTo>
                  <a:pt x="153554" y="308405"/>
                </a:lnTo>
                <a:lnTo>
                  <a:pt x="157895" y="313571"/>
                </a:lnTo>
                <a:lnTo>
                  <a:pt x="162773" y="318008"/>
                </a:lnTo>
                <a:lnTo>
                  <a:pt x="168010" y="321958"/>
                </a:lnTo>
                <a:lnTo>
                  <a:pt x="174477" y="324590"/>
                </a:lnTo>
                <a:lnTo>
                  <a:pt x="181765" y="326346"/>
                </a:lnTo>
                <a:lnTo>
                  <a:pt x="189600" y="327516"/>
                </a:lnTo>
                <a:lnTo>
                  <a:pt x="196808" y="327305"/>
                </a:lnTo>
                <a:lnTo>
                  <a:pt x="203598" y="326171"/>
                </a:lnTo>
                <a:lnTo>
                  <a:pt x="210109" y="324423"/>
                </a:lnTo>
                <a:lnTo>
                  <a:pt x="217426" y="321274"/>
                </a:lnTo>
                <a:lnTo>
                  <a:pt x="225281" y="317189"/>
                </a:lnTo>
                <a:lnTo>
                  <a:pt x="233494" y="312482"/>
                </a:lnTo>
                <a:lnTo>
                  <a:pt x="239961" y="308352"/>
                </a:lnTo>
                <a:lnTo>
                  <a:pt x="245265" y="304606"/>
                </a:lnTo>
                <a:lnTo>
                  <a:pt x="249793" y="301117"/>
                </a:lnTo>
                <a:lnTo>
                  <a:pt x="257470" y="291948"/>
                </a:lnTo>
                <a:lnTo>
                  <a:pt x="267779" y="27627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38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81000"/>
            <a:ext cx="3429000" cy="6258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51" name="Group 6150"/>
          <p:cNvGrpSpPr/>
          <p:nvPr/>
        </p:nvGrpSpPr>
        <p:grpSpPr>
          <a:xfrm>
            <a:off x="3126054" y="1190191"/>
            <a:ext cx="1695669" cy="4246591"/>
            <a:chOff x="3126054" y="1190191"/>
            <a:chExt cx="1695669" cy="4246591"/>
          </a:xfrm>
        </p:grpSpPr>
        <p:sp>
          <p:nvSpPr>
            <p:cNvPr id="5" name="SMARTInkAnnotation491"/>
            <p:cNvSpPr/>
            <p:nvPr/>
          </p:nvSpPr>
          <p:spPr>
            <a:xfrm>
              <a:off x="3214688" y="2402086"/>
              <a:ext cx="186421" cy="299210"/>
            </a:xfrm>
            <a:custGeom>
              <a:avLst/>
              <a:gdLst/>
              <a:ahLst/>
              <a:cxnLst/>
              <a:rect l="0" t="0" r="0" b="0"/>
              <a:pathLst>
                <a:path w="186421" h="299210">
                  <a:moveTo>
                    <a:pt x="0" y="0"/>
                  </a:moveTo>
                  <a:lnTo>
                    <a:pt x="4740" y="4741"/>
                  </a:lnTo>
                  <a:lnTo>
                    <a:pt x="6137" y="8121"/>
                  </a:lnTo>
                  <a:lnTo>
                    <a:pt x="7688" y="17169"/>
                  </a:lnTo>
                  <a:lnTo>
                    <a:pt x="10086" y="24345"/>
                  </a:lnTo>
                  <a:lnTo>
                    <a:pt x="13669" y="33097"/>
                  </a:lnTo>
                  <a:lnTo>
                    <a:pt x="18042" y="42900"/>
                  </a:lnTo>
                  <a:lnTo>
                    <a:pt x="23934" y="54397"/>
                  </a:lnTo>
                  <a:lnTo>
                    <a:pt x="30839" y="67023"/>
                  </a:lnTo>
                  <a:lnTo>
                    <a:pt x="38418" y="80401"/>
                  </a:lnTo>
                  <a:lnTo>
                    <a:pt x="47440" y="95272"/>
                  </a:lnTo>
                  <a:lnTo>
                    <a:pt x="68048" y="127671"/>
                  </a:lnTo>
                  <a:lnTo>
                    <a:pt x="112623" y="195985"/>
                  </a:lnTo>
                  <a:lnTo>
                    <a:pt x="155538" y="263909"/>
                  </a:lnTo>
                  <a:lnTo>
                    <a:pt x="162231" y="273174"/>
                  </a:lnTo>
                  <a:lnTo>
                    <a:pt x="168677" y="281335"/>
                  </a:lnTo>
                  <a:lnTo>
                    <a:pt x="183800" y="299209"/>
                  </a:lnTo>
                  <a:lnTo>
                    <a:pt x="185041" y="298692"/>
                  </a:lnTo>
                  <a:lnTo>
                    <a:pt x="185868" y="296362"/>
                  </a:lnTo>
                  <a:lnTo>
                    <a:pt x="186420" y="292825"/>
                  </a:lnTo>
                  <a:lnTo>
                    <a:pt x="183811" y="283521"/>
                  </a:lnTo>
                  <a:lnTo>
                    <a:pt x="179096" y="270373"/>
                  </a:lnTo>
                  <a:lnTo>
                    <a:pt x="142875" y="17859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492"/>
            <p:cNvSpPr/>
            <p:nvPr/>
          </p:nvSpPr>
          <p:spPr>
            <a:xfrm>
              <a:off x="3126054" y="2272036"/>
              <a:ext cx="388712" cy="583655"/>
            </a:xfrm>
            <a:custGeom>
              <a:avLst/>
              <a:gdLst/>
              <a:ahLst/>
              <a:cxnLst/>
              <a:rect l="0" t="0" r="0" b="0"/>
              <a:pathLst>
                <a:path w="388712" h="583655">
                  <a:moveTo>
                    <a:pt x="61844" y="49683"/>
                  </a:moveTo>
                  <a:lnTo>
                    <a:pt x="57104" y="49683"/>
                  </a:lnTo>
                  <a:lnTo>
                    <a:pt x="54715" y="50675"/>
                  </a:lnTo>
                  <a:lnTo>
                    <a:pt x="45621" y="56812"/>
                  </a:lnTo>
                  <a:lnTo>
                    <a:pt x="36114" y="62111"/>
                  </a:lnTo>
                  <a:lnTo>
                    <a:pt x="25273" y="70420"/>
                  </a:lnTo>
                  <a:lnTo>
                    <a:pt x="19604" y="75414"/>
                  </a:lnTo>
                  <a:lnTo>
                    <a:pt x="10660" y="88900"/>
                  </a:lnTo>
                  <a:lnTo>
                    <a:pt x="6885" y="96664"/>
                  </a:lnTo>
                  <a:lnTo>
                    <a:pt x="4369" y="105808"/>
                  </a:lnTo>
                  <a:lnTo>
                    <a:pt x="2691" y="115873"/>
                  </a:lnTo>
                  <a:lnTo>
                    <a:pt x="1573" y="126552"/>
                  </a:lnTo>
                  <a:lnTo>
                    <a:pt x="828" y="137640"/>
                  </a:lnTo>
                  <a:lnTo>
                    <a:pt x="331" y="149001"/>
                  </a:lnTo>
                  <a:lnTo>
                    <a:pt x="0" y="160543"/>
                  </a:lnTo>
                  <a:lnTo>
                    <a:pt x="1763" y="175183"/>
                  </a:lnTo>
                  <a:lnTo>
                    <a:pt x="4923" y="191889"/>
                  </a:lnTo>
                  <a:lnTo>
                    <a:pt x="9014" y="209971"/>
                  </a:lnTo>
                  <a:lnTo>
                    <a:pt x="14718" y="229964"/>
                  </a:lnTo>
                  <a:lnTo>
                    <a:pt x="21497" y="251229"/>
                  </a:lnTo>
                  <a:lnTo>
                    <a:pt x="28993" y="273344"/>
                  </a:lnTo>
                  <a:lnTo>
                    <a:pt x="47906" y="324374"/>
                  </a:lnTo>
                  <a:lnTo>
                    <a:pt x="58505" y="351873"/>
                  </a:lnTo>
                  <a:lnTo>
                    <a:pt x="70532" y="379135"/>
                  </a:lnTo>
                  <a:lnTo>
                    <a:pt x="83512" y="406239"/>
                  </a:lnTo>
                  <a:lnTo>
                    <a:pt x="97125" y="433239"/>
                  </a:lnTo>
                  <a:lnTo>
                    <a:pt x="111161" y="458184"/>
                  </a:lnTo>
                  <a:lnTo>
                    <a:pt x="125480" y="481759"/>
                  </a:lnTo>
                  <a:lnTo>
                    <a:pt x="139987" y="504421"/>
                  </a:lnTo>
                  <a:lnTo>
                    <a:pt x="154619" y="523498"/>
                  </a:lnTo>
                  <a:lnTo>
                    <a:pt x="169335" y="540184"/>
                  </a:lnTo>
                  <a:lnTo>
                    <a:pt x="184106" y="555278"/>
                  </a:lnTo>
                  <a:lnTo>
                    <a:pt x="198915" y="566332"/>
                  </a:lnTo>
                  <a:lnTo>
                    <a:pt x="213748" y="574693"/>
                  </a:lnTo>
                  <a:lnTo>
                    <a:pt x="228598" y="581260"/>
                  </a:lnTo>
                  <a:lnTo>
                    <a:pt x="242467" y="583654"/>
                  </a:lnTo>
                  <a:lnTo>
                    <a:pt x="255681" y="583265"/>
                  </a:lnTo>
                  <a:lnTo>
                    <a:pt x="268460" y="581021"/>
                  </a:lnTo>
                  <a:lnTo>
                    <a:pt x="279955" y="575557"/>
                  </a:lnTo>
                  <a:lnTo>
                    <a:pt x="290595" y="567945"/>
                  </a:lnTo>
                  <a:lnTo>
                    <a:pt x="300665" y="558902"/>
                  </a:lnTo>
                  <a:lnTo>
                    <a:pt x="311347" y="546920"/>
                  </a:lnTo>
                  <a:lnTo>
                    <a:pt x="322437" y="532979"/>
                  </a:lnTo>
                  <a:lnTo>
                    <a:pt x="333800" y="517732"/>
                  </a:lnTo>
                  <a:lnTo>
                    <a:pt x="343359" y="500622"/>
                  </a:lnTo>
                  <a:lnTo>
                    <a:pt x="351716" y="482270"/>
                  </a:lnTo>
                  <a:lnTo>
                    <a:pt x="359272" y="463090"/>
                  </a:lnTo>
                  <a:lnTo>
                    <a:pt x="366293" y="441373"/>
                  </a:lnTo>
                  <a:lnTo>
                    <a:pt x="372958" y="417966"/>
                  </a:lnTo>
                  <a:lnTo>
                    <a:pt x="379387" y="393432"/>
                  </a:lnTo>
                  <a:lnTo>
                    <a:pt x="383672" y="367153"/>
                  </a:lnTo>
                  <a:lnTo>
                    <a:pt x="386529" y="339713"/>
                  </a:lnTo>
                  <a:lnTo>
                    <a:pt x="388434" y="311497"/>
                  </a:lnTo>
                  <a:lnTo>
                    <a:pt x="388711" y="283757"/>
                  </a:lnTo>
                  <a:lnTo>
                    <a:pt x="387904" y="256334"/>
                  </a:lnTo>
                  <a:lnTo>
                    <a:pt x="386374" y="229122"/>
                  </a:lnTo>
                  <a:lnTo>
                    <a:pt x="382377" y="202051"/>
                  </a:lnTo>
                  <a:lnTo>
                    <a:pt x="376736" y="175074"/>
                  </a:lnTo>
                  <a:lnTo>
                    <a:pt x="369998" y="148160"/>
                  </a:lnTo>
                  <a:lnTo>
                    <a:pt x="361539" y="124264"/>
                  </a:lnTo>
                  <a:lnTo>
                    <a:pt x="351929" y="102380"/>
                  </a:lnTo>
                  <a:lnTo>
                    <a:pt x="341554" y="81838"/>
                  </a:lnTo>
                  <a:lnTo>
                    <a:pt x="329677" y="64174"/>
                  </a:lnTo>
                  <a:lnTo>
                    <a:pt x="316798" y="48430"/>
                  </a:lnTo>
                  <a:lnTo>
                    <a:pt x="303251" y="33964"/>
                  </a:lnTo>
                  <a:lnTo>
                    <a:pt x="288267" y="22337"/>
                  </a:lnTo>
                  <a:lnTo>
                    <a:pt x="272324" y="12600"/>
                  </a:lnTo>
                  <a:lnTo>
                    <a:pt x="255742" y="4125"/>
                  </a:lnTo>
                  <a:lnTo>
                    <a:pt x="239727" y="459"/>
                  </a:lnTo>
                  <a:lnTo>
                    <a:pt x="224089" y="0"/>
                  </a:lnTo>
                  <a:lnTo>
                    <a:pt x="208703" y="1678"/>
                  </a:lnTo>
                  <a:lnTo>
                    <a:pt x="194476" y="5773"/>
                  </a:lnTo>
                  <a:lnTo>
                    <a:pt x="181024" y="11480"/>
                  </a:lnTo>
                  <a:lnTo>
                    <a:pt x="168086" y="18261"/>
                  </a:lnTo>
                  <a:lnTo>
                    <a:pt x="156485" y="26750"/>
                  </a:lnTo>
                  <a:lnTo>
                    <a:pt x="145774" y="36379"/>
                  </a:lnTo>
                  <a:lnTo>
                    <a:pt x="135657" y="46767"/>
                  </a:lnTo>
                  <a:lnTo>
                    <a:pt x="125935" y="58653"/>
                  </a:lnTo>
                  <a:lnTo>
                    <a:pt x="116478" y="71538"/>
                  </a:lnTo>
                  <a:lnTo>
                    <a:pt x="107197" y="85089"/>
                  </a:lnTo>
                  <a:lnTo>
                    <a:pt x="100017" y="98091"/>
                  </a:lnTo>
                  <a:lnTo>
                    <a:pt x="94238" y="110729"/>
                  </a:lnTo>
                  <a:lnTo>
                    <a:pt x="85172" y="134361"/>
                  </a:lnTo>
                  <a:lnTo>
                    <a:pt x="77835" y="154786"/>
                  </a:lnTo>
                  <a:lnTo>
                    <a:pt x="73912" y="168494"/>
                  </a:lnTo>
                  <a:lnTo>
                    <a:pt x="71704" y="181790"/>
                  </a:lnTo>
                  <a:lnTo>
                    <a:pt x="70774" y="19255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493"/>
            <p:cNvSpPr/>
            <p:nvPr/>
          </p:nvSpPr>
          <p:spPr>
            <a:xfrm>
              <a:off x="3312914" y="1190191"/>
              <a:ext cx="735508" cy="1057606"/>
            </a:xfrm>
            <a:custGeom>
              <a:avLst/>
              <a:gdLst/>
              <a:ahLst/>
              <a:cxnLst/>
              <a:rect l="0" t="0" r="0" b="0"/>
              <a:pathLst>
                <a:path w="735508" h="1057606">
                  <a:moveTo>
                    <a:pt x="0" y="863637"/>
                  </a:moveTo>
                  <a:lnTo>
                    <a:pt x="15250" y="892153"/>
                  </a:lnTo>
                  <a:lnTo>
                    <a:pt x="37591" y="924562"/>
                  </a:lnTo>
                  <a:lnTo>
                    <a:pt x="54410" y="947600"/>
                  </a:lnTo>
                  <a:lnTo>
                    <a:pt x="74453" y="971069"/>
                  </a:lnTo>
                  <a:lnTo>
                    <a:pt x="95598" y="993736"/>
                  </a:lnTo>
                  <a:lnTo>
                    <a:pt x="114918" y="1013732"/>
                  </a:lnTo>
                  <a:lnTo>
                    <a:pt x="133426" y="1029896"/>
                  </a:lnTo>
                  <a:lnTo>
                    <a:pt x="155289" y="1047506"/>
                  </a:lnTo>
                  <a:lnTo>
                    <a:pt x="166824" y="1057605"/>
                  </a:lnTo>
                  <a:lnTo>
                    <a:pt x="167771" y="1056449"/>
                  </a:lnTo>
                  <a:lnTo>
                    <a:pt x="168823" y="1049873"/>
                  </a:lnTo>
                  <a:lnTo>
                    <a:pt x="167119" y="1045341"/>
                  </a:lnTo>
                  <a:lnTo>
                    <a:pt x="155239" y="1029482"/>
                  </a:lnTo>
                  <a:lnTo>
                    <a:pt x="138160" y="1010231"/>
                  </a:lnTo>
                  <a:lnTo>
                    <a:pt x="122920" y="990967"/>
                  </a:lnTo>
                  <a:lnTo>
                    <a:pt x="106225" y="971822"/>
                  </a:lnTo>
                  <a:lnTo>
                    <a:pt x="88883" y="952399"/>
                  </a:lnTo>
                  <a:lnTo>
                    <a:pt x="71253" y="930537"/>
                  </a:lnTo>
                  <a:lnTo>
                    <a:pt x="49334" y="900657"/>
                  </a:lnTo>
                  <a:lnTo>
                    <a:pt x="35013" y="872953"/>
                  </a:lnTo>
                  <a:lnTo>
                    <a:pt x="29226" y="855373"/>
                  </a:lnTo>
                  <a:lnTo>
                    <a:pt x="29406" y="852175"/>
                  </a:lnTo>
                  <a:lnTo>
                    <a:pt x="30518" y="850042"/>
                  </a:lnTo>
                  <a:lnTo>
                    <a:pt x="32251" y="848621"/>
                  </a:lnTo>
                  <a:lnTo>
                    <a:pt x="39469" y="847041"/>
                  </a:lnTo>
                  <a:lnTo>
                    <a:pt x="44172" y="846620"/>
                  </a:lnTo>
                  <a:lnTo>
                    <a:pt x="65013" y="850768"/>
                  </a:lnTo>
                  <a:lnTo>
                    <a:pt x="81480" y="858248"/>
                  </a:lnTo>
                  <a:lnTo>
                    <a:pt x="98721" y="868188"/>
                  </a:lnTo>
                  <a:lnTo>
                    <a:pt x="116306" y="879220"/>
                  </a:lnTo>
                  <a:lnTo>
                    <a:pt x="136689" y="890737"/>
                  </a:lnTo>
                  <a:lnTo>
                    <a:pt x="157985" y="902471"/>
                  </a:lnTo>
                  <a:lnTo>
                    <a:pt x="185717" y="919241"/>
                  </a:lnTo>
                  <a:lnTo>
                    <a:pt x="205950" y="930934"/>
                  </a:lnTo>
                  <a:lnTo>
                    <a:pt x="220769" y="942087"/>
                  </a:lnTo>
                  <a:lnTo>
                    <a:pt x="220601" y="940742"/>
                  </a:lnTo>
                  <a:lnTo>
                    <a:pt x="217769" y="933955"/>
                  </a:lnTo>
                  <a:lnTo>
                    <a:pt x="200737" y="913430"/>
                  </a:lnTo>
                  <a:lnTo>
                    <a:pt x="184053" y="894155"/>
                  </a:lnTo>
                  <a:lnTo>
                    <a:pt x="165549" y="865183"/>
                  </a:lnTo>
                  <a:lnTo>
                    <a:pt x="142648" y="837306"/>
                  </a:lnTo>
                  <a:lnTo>
                    <a:pt x="122854" y="810195"/>
                  </a:lnTo>
                  <a:lnTo>
                    <a:pt x="106405" y="785295"/>
                  </a:lnTo>
                  <a:lnTo>
                    <a:pt x="101861" y="774910"/>
                  </a:lnTo>
                  <a:lnTo>
                    <a:pt x="98546" y="758556"/>
                  </a:lnTo>
                  <a:lnTo>
                    <a:pt x="100423" y="758857"/>
                  </a:lnTo>
                  <a:lnTo>
                    <a:pt x="107802" y="761836"/>
                  </a:lnTo>
                  <a:lnTo>
                    <a:pt x="111556" y="765012"/>
                  </a:lnTo>
                  <a:lnTo>
                    <a:pt x="132528" y="789954"/>
                  </a:lnTo>
                  <a:lnTo>
                    <a:pt x="154031" y="807299"/>
                  </a:lnTo>
                  <a:lnTo>
                    <a:pt x="170654" y="819085"/>
                  </a:lnTo>
                  <a:lnTo>
                    <a:pt x="187963" y="829946"/>
                  </a:lnTo>
                  <a:lnTo>
                    <a:pt x="205578" y="838080"/>
                  </a:lnTo>
                  <a:lnTo>
                    <a:pt x="220683" y="842357"/>
                  </a:lnTo>
                  <a:lnTo>
                    <a:pt x="241809" y="845102"/>
                  </a:lnTo>
                  <a:lnTo>
                    <a:pt x="244549" y="844335"/>
                  </a:lnTo>
                  <a:lnTo>
                    <a:pt x="246376" y="842832"/>
                  </a:lnTo>
                  <a:lnTo>
                    <a:pt x="247595" y="840837"/>
                  </a:lnTo>
                  <a:lnTo>
                    <a:pt x="248948" y="833329"/>
                  </a:lnTo>
                  <a:lnTo>
                    <a:pt x="249310" y="828549"/>
                  </a:lnTo>
                  <a:lnTo>
                    <a:pt x="241773" y="810009"/>
                  </a:lnTo>
                  <a:lnTo>
                    <a:pt x="226087" y="776971"/>
                  </a:lnTo>
                  <a:lnTo>
                    <a:pt x="212510" y="745685"/>
                  </a:lnTo>
                  <a:lnTo>
                    <a:pt x="201605" y="724893"/>
                  </a:lnTo>
                  <a:lnTo>
                    <a:pt x="181081" y="695377"/>
                  </a:lnTo>
                  <a:lnTo>
                    <a:pt x="167179" y="675178"/>
                  </a:lnTo>
                  <a:lnTo>
                    <a:pt x="164038" y="672514"/>
                  </a:lnTo>
                  <a:lnTo>
                    <a:pt x="160953" y="670737"/>
                  </a:lnTo>
                  <a:lnTo>
                    <a:pt x="157904" y="669553"/>
                  </a:lnTo>
                  <a:lnTo>
                    <a:pt x="156863" y="668763"/>
                  </a:lnTo>
                  <a:lnTo>
                    <a:pt x="157161" y="668237"/>
                  </a:lnTo>
                  <a:lnTo>
                    <a:pt x="158352" y="667886"/>
                  </a:lnTo>
                  <a:lnTo>
                    <a:pt x="160138" y="669636"/>
                  </a:lnTo>
                  <a:lnTo>
                    <a:pt x="176818" y="696696"/>
                  </a:lnTo>
                  <a:lnTo>
                    <a:pt x="192730" y="709883"/>
                  </a:lnTo>
                  <a:lnTo>
                    <a:pt x="214863" y="730768"/>
                  </a:lnTo>
                  <a:lnTo>
                    <a:pt x="228117" y="743730"/>
                  </a:lnTo>
                  <a:lnTo>
                    <a:pt x="243268" y="753460"/>
                  </a:lnTo>
                  <a:lnTo>
                    <a:pt x="258932" y="760099"/>
                  </a:lnTo>
                  <a:lnTo>
                    <a:pt x="272508" y="763050"/>
                  </a:lnTo>
                  <a:lnTo>
                    <a:pt x="277914" y="762845"/>
                  </a:lnTo>
                  <a:lnTo>
                    <a:pt x="282510" y="761716"/>
                  </a:lnTo>
                  <a:lnTo>
                    <a:pt x="286567" y="759971"/>
                  </a:lnTo>
                  <a:lnTo>
                    <a:pt x="289271" y="756823"/>
                  </a:lnTo>
                  <a:lnTo>
                    <a:pt x="291074" y="752740"/>
                  </a:lnTo>
                  <a:lnTo>
                    <a:pt x="293077" y="742912"/>
                  </a:lnTo>
                  <a:lnTo>
                    <a:pt x="293968" y="731930"/>
                  </a:lnTo>
                  <a:lnTo>
                    <a:pt x="288402" y="700589"/>
                  </a:lnTo>
                  <a:lnTo>
                    <a:pt x="285543" y="669585"/>
                  </a:lnTo>
                  <a:lnTo>
                    <a:pt x="281359" y="650392"/>
                  </a:lnTo>
                  <a:lnTo>
                    <a:pt x="268684" y="622852"/>
                  </a:lnTo>
                  <a:lnTo>
                    <a:pt x="250528" y="590288"/>
                  </a:lnTo>
                  <a:lnTo>
                    <a:pt x="238223" y="575596"/>
                  </a:lnTo>
                  <a:lnTo>
                    <a:pt x="235214" y="573383"/>
                  </a:lnTo>
                  <a:lnTo>
                    <a:pt x="229224" y="570925"/>
                  </a:lnTo>
                  <a:lnTo>
                    <a:pt x="228223" y="571261"/>
                  </a:lnTo>
                  <a:lnTo>
                    <a:pt x="228547" y="572478"/>
                  </a:lnTo>
                  <a:lnTo>
                    <a:pt x="231456" y="576819"/>
                  </a:lnTo>
                  <a:lnTo>
                    <a:pt x="249278" y="594963"/>
                  </a:lnTo>
                  <a:lnTo>
                    <a:pt x="271306" y="610879"/>
                  </a:lnTo>
                  <a:lnTo>
                    <a:pt x="288857" y="625476"/>
                  </a:lnTo>
                  <a:lnTo>
                    <a:pt x="306624" y="636526"/>
                  </a:lnTo>
                  <a:lnTo>
                    <a:pt x="318509" y="642975"/>
                  </a:lnTo>
                  <a:lnTo>
                    <a:pt x="323465" y="644099"/>
                  </a:lnTo>
                  <a:lnTo>
                    <a:pt x="327760" y="643857"/>
                  </a:lnTo>
                  <a:lnTo>
                    <a:pt x="331616" y="642703"/>
                  </a:lnTo>
                  <a:lnTo>
                    <a:pt x="338547" y="638775"/>
                  </a:lnTo>
                  <a:lnTo>
                    <a:pt x="351080" y="628169"/>
                  </a:lnTo>
                  <a:lnTo>
                    <a:pt x="353116" y="624307"/>
                  </a:lnTo>
                  <a:lnTo>
                    <a:pt x="355378" y="614724"/>
                  </a:lnTo>
                  <a:lnTo>
                    <a:pt x="356652" y="593432"/>
                  </a:lnTo>
                  <a:lnTo>
                    <a:pt x="354304" y="579504"/>
                  </a:lnTo>
                  <a:lnTo>
                    <a:pt x="350945" y="565707"/>
                  </a:lnTo>
                  <a:lnTo>
                    <a:pt x="349452" y="549654"/>
                  </a:lnTo>
                  <a:lnTo>
                    <a:pt x="347070" y="542198"/>
                  </a:lnTo>
                  <a:lnTo>
                    <a:pt x="328988" y="513327"/>
                  </a:lnTo>
                  <a:lnTo>
                    <a:pt x="301439" y="476598"/>
                  </a:lnTo>
                  <a:lnTo>
                    <a:pt x="281121" y="440072"/>
                  </a:lnTo>
                  <a:lnTo>
                    <a:pt x="277387" y="428121"/>
                  </a:lnTo>
                  <a:lnTo>
                    <a:pt x="278190" y="427441"/>
                  </a:lnTo>
                  <a:lnTo>
                    <a:pt x="281729" y="426686"/>
                  </a:lnTo>
                  <a:lnTo>
                    <a:pt x="289299" y="426261"/>
                  </a:lnTo>
                  <a:lnTo>
                    <a:pt x="292085" y="427194"/>
                  </a:lnTo>
                  <a:lnTo>
                    <a:pt x="300746" y="432255"/>
                  </a:lnTo>
                  <a:lnTo>
                    <a:pt x="306636" y="433787"/>
                  </a:lnTo>
                  <a:lnTo>
                    <a:pt x="309596" y="436179"/>
                  </a:lnTo>
                  <a:lnTo>
                    <a:pt x="324450" y="455022"/>
                  </a:lnTo>
                  <a:lnTo>
                    <a:pt x="342490" y="468583"/>
                  </a:lnTo>
                  <a:lnTo>
                    <a:pt x="362895" y="493702"/>
                  </a:lnTo>
                  <a:lnTo>
                    <a:pt x="374889" y="506285"/>
                  </a:lnTo>
                  <a:lnTo>
                    <a:pt x="375000" y="501660"/>
                  </a:lnTo>
                  <a:lnTo>
                    <a:pt x="374024" y="500280"/>
                  </a:lnTo>
                  <a:lnTo>
                    <a:pt x="372380" y="499360"/>
                  </a:lnTo>
                  <a:lnTo>
                    <a:pt x="370293" y="498747"/>
                  </a:lnTo>
                  <a:lnTo>
                    <a:pt x="368901" y="497346"/>
                  </a:lnTo>
                  <a:lnTo>
                    <a:pt x="367973" y="495419"/>
                  </a:lnTo>
                  <a:lnTo>
                    <a:pt x="366127" y="488625"/>
                  </a:lnTo>
                  <a:lnTo>
                    <a:pt x="370861" y="488601"/>
                  </a:lnTo>
                  <a:lnTo>
                    <a:pt x="372256" y="489589"/>
                  </a:lnTo>
                  <a:lnTo>
                    <a:pt x="373186" y="491241"/>
                  </a:lnTo>
                  <a:lnTo>
                    <a:pt x="374680" y="496280"/>
                  </a:lnTo>
                  <a:lnTo>
                    <a:pt x="374938" y="501893"/>
                  </a:lnTo>
                  <a:lnTo>
                    <a:pt x="375967" y="503412"/>
                  </a:lnTo>
                  <a:lnTo>
                    <a:pt x="377644" y="504424"/>
                  </a:lnTo>
                  <a:lnTo>
                    <a:pt x="379755" y="505100"/>
                  </a:lnTo>
                  <a:lnTo>
                    <a:pt x="381162" y="507534"/>
                  </a:lnTo>
                  <a:lnTo>
                    <a:pt x="382726" y="515530"/>
                  </a:lnTo>
                  <a:lnTo>
                    <a:pt x="384135" y="518457"/>
                  </a:lnTo>
                  <a:lnTo>
                    <a:pt x="386066" y="520407"/>
                  </a:lnTo>
                  <a:lnTo>
                    <a:pt x="388347" y="521708"/>
                  </a:lnTo>
                  <a:lnTo>
                    <a:pt x="393525" y="528445"/>
                  </a:lnTo>
                  <a:lnTo>
                    <a:pt x="402019" y="540748"/>
                  </a:lnTo>
                  <a:lnTo>
                    <a:pt x="404935" y="544198"/>
                  </a:lnTo>
                  <a:lnTo>
                    <a:pt x="408174" y="550677"/>
                  </a:lnTo>
                  <a:lnTo>
                    <a:pt x="409038" y="553794"/>
                  </a:lnTo>
                  <a:lnTo>
                    <a:pt x="410606" y="555872"/>
                  </a:lnTo>
                  <a:lnTo>
                    <a:pt x="412644" y="557257"/>
                  </a:lnTo>
                  <a:lnTo>
                    <a:pt x="414994" y="558181"/>
                  </a:lnTo>
                  <a:lnTo>
                    <a:pt x="416561" y="559789"/>
                  </a:lnTo>
                  <a:lnTo>
                    <a:pt x="417606" y="561853"/>
                  </a:lnTo>
                  <a:lnTo>
                    <a:pt x="418302" y="564221"/>
                  </a:lnTo>
                  <a:lnTo>
                    <a:pt x="417775" y="566792"/>
                  </a:lnTo>
                  <a:lnTo>
                    <a:pt x="414542" y="572295"/>
                  </a:lnTo>
                  <a:lnTo>
                    <a:pt x="412291" y="574159"/>
                  </a:lnTo>
                  <a:lnTo>
                    <a:pt x="409799" y="575402"/>
                  </a:lnTo>
                  <a:lnTo>
                    <a:pt x="407144" y="576230"/>
                  </a:lnTo>
                  <a:lnTo>
                    <a:pt x="404382" y="575790"/>
                  </a:lnTo>
                  <a:lnTo>
                    <a:pt x="395755" y="571423"/>
                  </a:lnTo>
                  <a:lnTo>
                    <a:pt x="389873" y="570053"/>
                  </a:lnTo>
                  <a:lnTo>
                    <a:pt x="383951" y="566798"/>
                  </a:lnTo>
                  <a:lnTo>
                    <a:pt x="363140" y="547995"/>
                  </a:lnTo>
                  <a:lnTo>
                    <a:pt x="360163" y="546053"/>
                  </a:lnTo>
                  <a:lnTo>
                    <a:pt x="353218" y="543319"/>
                  </a:lnTo>
                  <a:lnTo>
                    <a:pt x="353549" y="542936"/>
                  </a:lnTo>
                  <a:lnTo>
                    <a:pt x="356469" y="542320"/>
                  </a:lnTo>
                  <a:lnTo>
                    <a:pt x="377897" y="542174"/>
                  </a:lnTo>
                  <a:lnTo>
                    <a:pt x="394682" y="542170"/>
                  </a:lnTo>
                  <a:lnTo>
                    <a:pt x="398059" y="540185"/>
                  </a:lnTo>
                  <a:lnTo>
                    <a:pt x="404457" y="532688"/>
                  </a:lnTo>
                  <a:lnTo>
                    <a:pt x="413637" y="517311"/>
                  </a:lnTo>
                  <a:lnTo>
                    <a:pt x="417003" y="505985"/>
                  </a:lnTo>
                  <a:lnTo>
                    <a:pt x="423904" y="477805"/>
                  </a:lnTo>
                  <a:lnTo>
                    <a:pt x="423881" y="460977"/>
                  </a:lnTo>
                  <a:lnTo>
                    <a:pt x="420935" y="432122"/>
                  </a:lnTo>
                  <a:lnTo>
                    <a:pt x="417417" y="401083"/>
                  </a:lnTo>
                  <a:lnTo>
                    <a:pt x="407339" y="368669"/>
                  </a:lnTo>
                  <a:lnTo>
                    <a:pt x="395794" y="344149"/>
                  </a:lnTo>
                  <a:lnTo>
                    <a:pt x="383959" y="328722"/>
                  </a:lnTo>
                  <a:lnTo>
                    <a:pt x="376807" y="320861"/>
                  </a:lnTo>
                  <a:lnTo>
                    <a:pt x="377212" y="320216"/>
                  </a:lnTo>
                  <a:lnTo>
                    <a:pt x="378475" y="319786"/>
                  </a:lnTo>
                  <a:lnTo>
                    <a:pt x="387630" y="319096"/>
                  </a:lnTo>
                  <a:lnTo>
                    <a:pt x="390381" y="320032"/>
                  </a:lnTo>
                  <a:lnTo>
                    <a:pt x="396084" y="323717"/>
                  </a:lnTo>
                  <a:lnTo>
                    <a:pt x="404571" y="326016"/>
                  </a:lnTo>
                  <a:lnTo>
                    <a:pt x="414958" y="328031"/>
                  </a:lnTo>
                  <a:lnTo>
                    <a:pt x="435149" y="334762"/>
                  </a:lnTo>
                  <a:lnTo>
                    <a:pt x="448986" y="336386"/>
                  </a:lnTo>
                  <a:lnTo>
                    <a:pt x="451128" y="335527"/>
                  </a:lnTo>
                  <a:lnTo>
                    <a:pt x="452557" y="333962"/>
                  </a:lnTo>
                  <a:lnTo>
                    <a:pt x="454849" y="329062"/>
                  </a:lnTo>
                  <a:lnTo>
                    <a:pt x="454046" y="327668"/>
                  </a:lnTo>
                  <a:lnTo>
                    <a:pt x="434408" y="306897"/>
                  </a:lnTo>
                  <a:lnTo>
                    <a:pt x="430496" y="304953"/>
                  </a:lnTo>
                  <a:lnTo>
                    <a:pt x="416501" y="302218"/>
                  </a:lnTo>
                  <a:lnTo>
                    <a:pt x="403963" y="301218"/>
                  </a:lnTo>
                  <a:lnTo>
                    <a:pt x="400135" y="303780"/>
                  </a:lnTo>
                  <a:lnTo>
                    <a:pt x="397726" y="305852"/>
                  </a:lnTo>
                  <a:lnTo>
                    <a:pt x="397111" y="309218"/>
                  </a:lnTo>
                  <a:lnTo>
                    <a:pt x="399075" y="318249"/>
                  </a:lnTo>
                  <a:lnTo>
                    <a:pt x="408419" y="346353"/>
                  </a:lnTo>
                  <a:lnTo>
                    <a:pt x="414022" y="359559"/>
                  </a:lnTo>
                  <a:lnTo>
                    <a:pt x="417898" y="364866"/>
                  </a:lnTo>
                  <a:lnTo>
                    <a:pt x="427495" y="373409"/>
                  </a:lnTo>
                  <a:lnTo>
                    <a:pt x="444056" y="383797"/>
                  </a:lnTo>
                  <a:lnTo>
                    <a:pt x="455657" y="387445"/>
                  </a:lnTo>
                  <a:lnTo>
                    <a:pt x="461529" y="388418"/>
                  </a:lnTo>
                  <a:lnTo>
                    <a:pt x="473345" y="386853"/>
                  </a:lnTo>
                  <a:lnTo>
                    <a:pt x="479274" y="385047"/>
                  </a:lnTo>
                  <a:lnTo>
                    <a:pt x="491154" y="377748"/>
                  </a:lnTo>
                  <a:lnTo>
                    <a:pt x="497100" y="373023"/>
                  </a:lnTo>
                  <a:lnTo>
                    <a:pt x="506352" y="359837"/>
                  </a:lnTo>
                  <a:lnTo>
                    <a:pt x="517140" y="333032"/>
                  </a:lnTo>
                  <a:lnTo>
                    <a:pt x="522535" y="310313"/>
                  </a:lnTo>
                  <a:lnTo>
                    <a:pt x="524933" y="283679"/>
                  </a:lnTo>
                  <a:lnTo>
                    <a:pt x="523353" y="257951"/>
                  </a:lnTo>
                  <a:lnTo>
                    <a:pt x="518351" y="232295"/>
                  </a:lnTo>
                  <a:lnTo>
                    <a:pt x="509514" y="204356"/>
                  </a:lnTo>
                  <a:lnTo>
                    <a:pt x="498971" y="175402"/>
                  </a:lnTo>
                  <a:lnTo>
                    <a:pt x="485687" y="146989"/>
                  </a:lnTo>
                  <a:lnTo>
                    <a:pt x="466554" y="121132"/>
                  </a:lnTo>
                  <a:lnTo>
                    <a:pt x="447467" y="99057"/>
                  </a:lnTo>
                  <a:lnTo>
                    <a:pt x="429062" y="80316"/>
                  </a:lnTo>
                  <a:lnTo>
                    <a:pt x="410960" y="65372"/>
                  </a:lnTo>
                  <a:lnTo>
                    <a:pt x="388774" y="50543"/>
                  </a:lnTo>
                  <a:lnTo>
                    <a:pt x="378503" y="45856"/>
                  </a:lnTo>
                  <a:lnTo>
                    <a:pt x="374374" y="44606"/>
                  </a:lnTo>
                  <a:lnTo>
                    <a:pt x="371622" y="45757"/>
                  </a:lnTo>
                  <a:lnTo>
                    <a:pt x="369787" y="48508"/>
                  </a:lnTo>
                  <a:lnTo>
                    <a:pt x="367749" y="55866"/>
                  </a:lnTo>
                  <a:lnTo>
                    <a:pt x="366842" y="62443"/>
                  </a:lnTo>
                  <a:lnTo>
                    <a:pt x="371072" y="81204"/>
                  </a:lnTo>
                  <a:lnTo>
                    <a:pt x="381218" y="97186"/>
                  </a:lnTo>
                  <a:lnTo>
                    <a:pt x="401019" y="122918"/>
                  </a:lnTo>
                  <a:lnTo>
                    <a:pt x="422099" y="152040"/>
                  </a:lnTo>
                  <a:lnTo>
                    <a:pt x="439615" y="173317"/>
                  </a:lnTo>
                  <a:lnTo>
                    <a:pt x="460629" y="192695"/>
                  </a:lnTo>
                  <a:lnTo>
                    <a:pt x="480553" y="208584"/>
                  </a:lnTo>
                  <a:lnTo>
                    <a:pt x="499329" y="221268"/>
                  </a:lnTo>
                  <a:lnTo>
                    <a:pt x="517596" y="230213"/>
                  </a:lnTo>
                  <a:lnTo>
                    <a:pt x="535636" y="234849"/>
                  </a:lnTo>
                  <a:lnTo>
                    <a:pt x="552584" y="236910"/>
                  </a:lnTo>
                  <a:lnTo>
                    <a:pt x="566731" y="237826"/>
                  </a:lnTo>
                  <a:lnTo>
                    <a:pt x="572290" y="236086"/>
                  </a:lnTo>
                  <a:lnTo>
                    <a:pt x="576987" y="232942"/>
                  </a:lnTo>
                  <a:lnTo>
                    <a:pt x="584853" y="224156"/>
                  </a:lnTo>
                  <a:lnTo>
                    <a:pt x="591656" y="213637"/>
                  </a:lnTo>
                  <a:lnTo>
                    <a:pt x="595341" y="199701"/>
                  </a:lnTo>
                  <a:lnTo>
                    <a:pt x="597416" y="175121"/>
                  </a:lnTo>
                  <a:lnTo>
                    <a:pt x="597707" y="166501"/>
                  </a:lnTo>
                  <a:lnTo>
                    <a:pt x="595917" y="158771"/>
                  </a:lnTo>
                  <a:lnTo>
                    <a:pt x="578121" y="125918"/>
                  </a:lnTo>
                  <a:lnTo>
                    <a:pt x="568721" y="107729"/>
                  </a:lnTo>
                  <a:lnTo>
                    <a:pt x="565679" y="103714"/>
                  </a:lnTo>
                  <a:lnTo>
                    <a:pt x="562658" y="101037"/>
                  </a:lnTo>
                  <a:lnTo>
                    <a:pt x="559652" y="99253"/>
                  </a:lnTo>
                  <a:lnTo>
                    <a:pt x="556656" y="99055"/>
                  </a:lnTo>
                  <a:lnTo>
                    <a:pt x="553667" y="99916"/>
                  </a:lnTo>
                  <a:lnTo>
                    <a:pt x="550682" y="101482"/>
                  </a:lnTo>
                  <a:lnTo>
                    <a:pt x="548691" y="104510"/>
                  </a:lnTo>
                  <a:lnTo>
                    <a:pt x="546480" y="113167"/>
                  </a:lnTo>
                  <a:lnTo>
                    <a:pt x="546883" y="118253"/>
                  </a:lnTo>
                  <a:lnTo>
                    <a:pt x="549976" y="129196"/>
                  </a:lnTo>
                  <a:lnTo>
                    <a:pt x="557303" y="140675"/>
                  </a:lnTo>
                  <a:lnTo>
                    <a:pt x="578176" y="164213"/>
                  </a:lnTo>
                  <a:lnTo>
                    <a:pt x="592327" y="173435"/>
                  </a:lnTo>
                  <a:lnTo>
                    <a:pt x="608538" y="180842"/>
                  </a:lnTo>
                  <a:lnTo>
                    <a:pt x="625664" y="187441"/>
                  </a:lnTo>
                  <a:lnTo>
                    <a:pt x="643198" y="191035"/>
                  </a:lnTo>
                  <a:lnTo>
                    <a:pt x="660913" y="192633"/>
                  </a:lnTo>
                  <a:lnTo>
                    <a:pt x="678708" y="193343"/>
                  </a:lnTo>
                  <a:lnTo>
                    <a:pt x="696539" y="188366"/>
                  </a:lnTo>
                  <a:lnTo>
                    <a:pt x="705460" y="184261"/>
                  </a:lnTo>
                  <a:lnTo>
                    <a:pt x="712401" y="178548"/>
                  </a:lnTo>
                  <a:lnTo>
                    <a:pt x="722758" y="164262"/>
                  </a:lnTo>
                  <a:lnTo>
                    <a:pt x="734167" y="139485"/>
                  </a:lnTo>
                  <a:lnTo>
                    <a:pt x="735507" y="129846"/>
                  </a:lnTo>
                  <a:lnTo>
                    <a:pt x="734351" y="108552"/>
                  </a:lnTo>
                  <a:lnTo>
                    <a:pt x="728121" y="83732"/>
                  </a:lnTo>
                  <a:lnTo>
                    <a:pt x="715251" y="59070"/>
                  </a:lnTo>
                  <a:lnTo>
                    <a:pt x="701866" y="44354"/>
                  </a:lnTo>
                  <a:lnTo>
                    <a:pt x="685995" y="31199"/>
                  </a:lnTo>
                  <a:lnTo>
                    <a:pt x="669020" y="18737"/>
                  </a:lnTo>
                  <a:lnTo>
                    <a:pt x="648907" y="9230"/>
                  </a:lnTo>
                  <a:lnTo>
                    <a:pt x="626739" y="2690"/>
                  </a:lnTo>
                  <a:lnTo>
                    <a:pt x="615271" y="946"/>
                  </a:lnTo>
                  <a:lnTo>
                    <a:pt x="592938" y="0"/>
                  </a:lnTo>
                  <a:lnTo>
                    <a:pt x="573091" y="2887"/>
                  </a:lnTo>
                  <a:lnTo>
                    <a:pt x="554348" y="10123"/>
                  </a:lnTo>
                  <a:lnTo>
                    <a:pt x="526852" y="2424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494"/>
            <p:cNvSpPr/>
            <p:nvPr/>
          </p:nvSpPr>
          <p:spPr>
            <a:xfrm>
              <a:off x="3524435" y="2250281"/>
              <a:ext cx="243894" cy="238145"/>
            </a:xfrm>
            <a:custGeom>
              <a:avLst/>
              <a:gdLst/>
              <a:ahLst/>
              <a:cxnLst/>
              <a:rect l="0" t="0" r="0" b="0"/>
              <a:pathLst>
                <a:path w="243894" h="238145">
                  <a:moveTo>
                    <a:pt x="74229" y="17860"/>
                  </a:moveTo>
                  <a:lnTo>
                    <a:pt x="74229" y="22600"/>
                  </a:lnTo>
                  <a:lnTo>
                    <a:pt x="75221" y="24988"/>
                  </a:lnTo>
                  <a:lnTo>
                    <a:pt x="81358" y="34083"/>
                  </a:lnTo>
                  <a:lnTo>
                    <a:pt x="83942" y="38597"/>
                  </a:lnTo>
                  <a:lnTo>
                    <a:pt x="86658" y="43591"/>
                  </a:lnTo>
                  <a:lnTo>
                    <a:pt x="89460" y="47912"/>
                  </a:lnTo>
                  <a:lnTo>
                    <a:pt x="92321" y="51785"/>
                  </a:lnTo>
                  <a:lnTo>
                    <a:pt x="95220" y="55359"/>
                  </a:lnTo>
                  <a:lnTo>
                    <a:pt x="99137" y="58734"/>
                  </a:lnTo>
                  <a:lnTo>
                    <a:pt x="103733" y="61977"/>
                  </a:lnTo>
                  <a:lnTo>
                    <a:pt x="108781" y="65130"/>
                  </a:lnTo>
                  <a:lnTo>
                    <a:pt x="113139" y="68225"/>
                  </a:lnTo>
                  <a:lnTo>
                    <a:pt x="120627" y="74309"/>
                  </a:lnTo>
                  <a:lnTo>
                    <a:pt x="127262" y="77675"/>
                  </a:lnTo>
                  <a:lnTo>
                    <a:pt x="136182" y="80210"/>
                  </a:lnTo>
                  <a:lnTo>
                    <a:pt x="131832" y="75580"/>
                  </a:lnTo>
                  <a:lnTo>
                    <a:pt x="128506" y="74199"/>
                  </a:lnTo>
                  <a:lnTo>
                    <a:pt x="124305" y="73279"/>
                  </a:lnTo>
                  <a:lnTo>
                    <a:pt x="119519" y="72665"/>
                  </a:lnTo>
                  <a:lnTo>
                    <a:pt x="114344" y="71264"/>
                  </a:lnTo>
                  <a:lnTo>
                    <a:pt x="108910" y="69337"/>
                  </a:lnTo>
                  <a:lnTo>
                    <a:pt x="103303" y="67061"/>
                  </a:lnTo>
                  <a:lnTo>
                    <a:pt x="96588" y="64551"/>
                  </a:lnTo>
                  <a:lnTo>
                    <a:pt x="81189" y="59117"/>
                  </a:lnTo>
                  <a:lnTo>
                    <a:pt x="72916" y="57270"/>
                  </a:lnTo>
                  <a:lnTo>
                    <a:pt x="64425" y="56040"/>
                  </a:lnTo>
                  <a:lnTo>
                    <a:pt x="55786" y="55219"/>
                  </a:lnTo>
                  <a:lnTo>
                    <a:pt x="48043" y="54672"/>
                  </a:lnTo>
                  <a:lnTo>
                    <a:pt x="40897" y="54307"/>
                  </a:lnTo>
                  <a:lnTo>
                    <a:pt x="34148" y="54065"/>
                  </a:lnTo>
                  <a:lnTo>
                    <a:pt x="27664" y="55887"/>
                  </a:lnTo>
                  <a:lnTo>
                    <a:pt x="21358" y="59086"/>
                  </a:lnTo>
                  <a:lnTo>
                    <a:pt x="15169" y="63203"/>
                  </a:lnTo>
                  <a:lnTo>
                    <a:pt x="10051" y="68925"/>
                  </a:lnTo>
                  <a:lnTo>
                    <a:pt x="5647" y="75716"/>
                  </a:lnTo>
                  <a:lnTo>
                    <a:pt x="1719" y="83219"/>
                  </a:lnTo>
                  <a:lnTo>
                    <a:pt x="92" y="92191"/>
                  </a:lnTo>
                  <a:lnTo>
                    <a:pt x="0" y="102140"/>
                  </a:lnTo>
                  <a:lnTo>
                    <a:pt x="930" y="112742"/>
                  </a:lnTo>
                  <a:lnTo>
                    <a:pt x="3535" y="123779"/>
                  </a:lnTo>
                  <a:lnTo>
                    <a:pt x="7256" y="135105"/>
                  </a:lnTo>
                  <a:lnTo>
                    <a:pt x="11721" y="146625"/>
                  </a:lnTo>
                  <a:lnTo>
                    <a:pt x="18666" y="158273"/>
                  </a:lnTo>
                  <a:lnTo>
                    <a:pt x="27265" y="170008"/>
                  </a:lnTo>
                  <a:lnTo>
                    <a:pt x="36967" y="181799"/>
                  </a:lnTo>
                  <a:lnTo>
                    <a:pt x="47403" y="192637"/>
                  </a:lnTo>
                  <a:lnTo>
                    <a:pt x="58330" y="202839"/>
                  </a:lnTo>
                  <a:lnTo>
                    <a:pt x="69582" y="212617"/>
                  </a:lnTo>
                  <a:lnTo>
                    <a:pt x="81053" y="220127"/>
                  </a:lnTo>
                  <a:lnTo>
                    <a:pt x="92669" y="226127"/>
                  </a:lnTo>
                  <a:lnTo>
                    <a:pt x="104382" y="231118"/>
                  </a:lnTo>
                  <a:lnTo>
                    <a:pt x="116159" y="234446"/>
                  </a:lnTo>
                  <a:lnTo>
                    <a:pt x="127979" y="236665"/>
                  </a:lnTo>
                  <a:lnTo>
                    <a:pt x="139828" y="238144"/>
                  </a:lnTo>
                  <a:lnTo>
                    <a:pt x="150704" y="237145"/>
                  </a:lnTo>
                  <a:lnTo>
                    <a:pt x="160931" y="234495"/>
                  </a:lnTo>
                  <a:lnTo>
                    <a:pt x="170726" y="230744"/>
                  </a:lnTo>
                  <a:lnTo>
                    <a:pt x="178248" y="226259"/>
                  </a:lnTo>
                  <a:lnTo>
                    <a:pt x="184255" y="221285"/>
                  </a:lnTo>
                  <a:lnTo>
                    <a:pt x="189251" y="215984"/>
                  </a:lnTo>
                  <a:lnTo>
                    <a:pt x="192582" y="209474"/>
                  </a:lnTo>
                  <a:lnTo>
                    <a:pt x="194803" y="202157"/>
                  </a:lnTo>
                  <a:lnTo>
                    <a:pt x="196284" y="194303"/>
                  </a:lnTo>
                  <a:lnTo>
                    <a:pt x="197270" y="186090"/>
                  </a:lnTo>
                  <a:lnTo>
                    <a:pt x="197929" y="177638"/>
                  </a:lnTo>
                  <a:lnTo>
                    <a:pt x="198367" y="169027"/>
                  </a:lnTo>
                  <a:lnTo>
                    <a:pt x="196675" y="160310"/>
                  </a:lnTo>
                  <a:lnTo>
                    <a:pt x="193563" y="151522"/>
                  </a:lnTo>
                  <a:lnTo>
                    <a:pt x="189503" y="142687"/>
                  </a:lnTo>
                  <a:lnTo>
                    <a:pt x="184813" y="134812"/>
                  </a:lnTo>
                  <a:lnTo>
                    <a:pt x="179702" y="127578"/>
                  </a:lnTo>
                  <a:lnTo>
                    <a:pt x="174309" y="120771"/>
                  </a:lnTo>
                  <a:lnTo>
                    <a:pt x="167739" y="114248"/>
                  </a:lnTo>
                  <a:lnTo>
                    <a:pt x="160381" y="107916"/>
                  </a:lnTo>
                  <a:lnTo>
                    <a:pt x="152500" y="101709"/>
                  </a:lnTo>
                  <a:lnTo>
                    <a:pt x="145261" y="95587"/>
                  </a:lnTo>
                  <a:lnTo>
                    <a:pt x="138451" y="89522"/>
                  </a:lnTo>
                  <a:lnTo>
                    <a:pt x="131927" y="83494"/>
                  </a:lnTo>
                  <a:lnTo>
                    <a:pt x="125593" y="79475"/>
                  </a:lnTo>
                  <a:lnTo>
                    <a:pt x="119386" y="76796"/>
                  </a:lnTo>
                  <a:lnTo>
                    <a:pt x="113263" y="75010"/>
                  </a:lnTo>
                  <a:lnTo>
                    <a:pt x="107197" y="72827"/>
                  </a:lnTo>
                  <a:lnTo>
                    <a:pt x="101169" y="70379"/>
                  </a:lnTo>
                  <a:lnTo>
                    <a:pt x="95165" y="67756"/>
                  </a:lnTo>
                  <a:lnTo>
                    <a:pt x="91163" y="66999"/>
                  </a:lnTo>
                  <a:lnTo>
                    <a:pt x="88495" y="67486"/>
                  </a:lnTo>
                  <a:lnTo>
                    <a:pt x="86716" y="68803"/>
                  </a:lnTo>
                  <a:lnTo>
                    <a:pt x="86522" y="69681"/>
                  </a:lnTo>
                  <a:lnTo>
                    <a:pt x="87386" y="70267"/>
                  </a:lnTo>
                  <a:lnTo>
                    <a:pt x="88953" y="70657"/>
                  </a:lnTo>
                  <a:lnTo>
                    <a:pt x="93341" y="73736"/>
                  </a:lnTo>
                  <a:lnTo>
                    <a:pt x="99590" y="79405"/>
                  </a:lnTo>
                  <a:lnTo>
                    <a:pt x="108982" y="88539"/>
                  </a:lnTo>
                  <a:lnTo>
                    <a:pt x="115257" y="92760"/>
                  </a:lnTo>
                  <a:lnTo>
                    <a:pt x="122417" y="96567"/>
                  </a:lnTo>
                  <a:lnTo>
                    <a:pt x="130167" y="100097"/>
                  </a:lnTo>
                  <a:lnTo>
                    <a:pt x="137318" y="102450"/>
                  </a:lnTo>
                  <a:lnTo>
                    <a:pt x="144069" y="104019"/>
                  </a:lnTo>
                  <a:lnTo>
                    <a:pt x="150555" y="105065"/>
                  </a:lnTo>
                  <a:lnTo>
                    <a:pt x="157855" y="105762"/>
                  </a:lnTo>
                  <a:lnTo>
                    <a:pt x="165698" y="106227"/>
                  </a:lnTo>
                  <a:lnTo>
                    <a:pt x="181359" y="106743"/>
                  </a:lnTo>
                  <a:lnTo>
                    <a:pt x="194934" y="106973"/>
                  </a:lnTo>
                  <a:lnTo>
                    <a:pt x="202324" y="105050"/>
                  </a:lnTo>
                  <a:lnTo>
                    <a:pt x="210227" y="101783"/>
                  </a:lnTo>
                  <a:lnTo>
                    <a:pt x="218473" y="97621"/>
                  </a:lnTo>
                  <a:lnTo>
                    <a:pt x="223970" y="92862"/>
                  </a:lnTo>
                  <a:lnTo>
                    <a:pt x="227634" y="87705"/>
                  </a:lnTo>
                  <a:lnTo>
                    <a:pt x="230077" y="82282"/>
                  </a:lnTo>
                  <a:lnTo>
                    <a:pt x="232698" y="75691"/>
                  </a:lnTo>
                  <a:lnTo>
                    <a:pt x="238256" y="60430"/>
                  </a:lnTo>
                  <a:lnTo>
                    <a:pt x="240135" y="53185"/>
                  </a:lnTo>
                  <a:lnTo>
                    <a:pt x="241387" y="46371"/>
                  </a:lnTo>
                  <a:lnTo>
                    <a:pt x="242223" y="39843"/>
                  </a:lnTo>
                  <a:lnTo>
                    <a:pt x="242779" y="32516"/>
                  </a:lnTo>
                  <a:lnTo>
                    <a:pt x="243151" y="24654"/>
                  </a:lnTo>
                  <a:lnTo>
                    <a:pt x="243893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495"/>
            <p:cNvSpPr/>
            <p:nvPr/>
          </p:nvSpPr>
          <p:spPr>
            <a:xfrm>
              <a:off x="3662275" y="1920666"/>
              <a:ext cx="260575" cy="368128"/>
            </a:xfrm>
            <a:custGeom>
              <a:avLst/>
              <a:gdLst/>
              <a:ahLst/>
              <a:cxnLst/>
              <a:rect l="0" t="0" r="0" b="0"/>
              <a:pathLst>
                <a:path w="260575" h="368128">
                  <a:moveTo>
                    <a:pt x="70334" y="267107"/>
                  </a:moveTo>
                  <a:lnTo>
                    <a:pt x="70334" y="274796"/>
                  </a:lnTo>
                  <a:lnTo>
                    <a:pt x="71327" y="275210"/>
                  </a:lnTo>
                  <a:lnTo>
                    <a:pt x="79428" y="275964"/>
                  </a:lnTo>
                  <a:lnTo>
                    <a:pt x="86843" y="276028"/>
                  </a:lnTo>
                  <a:lnTo>
                    <a:pt x="86301" y="275039"/>
                  </a:lnTo>
                  <a:lnTo>
                    <a:pt x="78302" y="266322"/>
                  </a:lnTo>
                  <a:lnTo>
                    <a:pt x="58372" y="246226"/>
                  </a:lnTo>
                  <a:lnTo>
                    <a:pt x="54421" y="244257"/>
                  </a:lnTo>
                  <a:lnTo>
                    <a:pt x="49804" y="242944"/>
                  </a:lnTo>
                  <a:lnTo>
                    <a:pt x="44741" y="242069"/>
                  </a:lnTo>
                  <a:lnTo>
                    <a:pt x="40374" y="242477"/>
                  </a:lnTo>
                  <a:lnTo>
                    <a:pt x="36470" y="243742"/>
                  </a:lnTo>
                  <a:lnTo>
                    <a:pt x="29486" y="247793"/>
                  </a:lnTo>
                  <a:lnTo>
                    <a:pt x="23076" y="252901"/>
                  </a:lnTo>
                  <a:lnTo>
                    <a:pt x="20969" y="256644"/>
                  </a:lnTo>
                  <a:lnTo>
                    <a:pt x="18628" y="266095"/>
                  </a:lnTo>
                  <a:lnTo>
                    <a:pt x="18997" y="272386"/>
                  </a:lnTo>
                  <a:lnTo>
                    <a:pt x="20234" y="279556"/>
                  </a:lnTo>
                  <a:lnTo>
                    <a:pt x="22051" y="287313"/>
                  </a:lnTo>
                  <a:lnTo>
                    <a:pt x="25248" y="295460"/>
                  </a:lnTo>
                  <a:lnTo>
                    <a:pt x="29362" y="303869"/>
                  </a:lnTo>
                  <a:lnTo>
                    <a:pt x="34090" y="312451"/>
                  </a:lnTo>
                  <a:lnTo>
                    <a:pt x="39226" y="320157"/>
                  </a:lnTo>
                  <a:lnTo>
                    <a:pt x="44634" y="327278"/>
                  </a:lnTo>
                  <a:lnTo>
                    <a:pt x="50224" y="334010"/>
                  </a:lnTo>
                  <a:lnTo>
                    <a:pt x="56928" y="340483"/>
                  </a:lnTo>
                  <a:lnTo>
                    <a:pt x="64373" y="346782"/>
                  </a:lnTo>
                  <a:lnTo>
                    <a:pt x="72313" y="352966"/>
                  </a:lnTo>
                  <a:lnTo>
                    <a:pt x="80583" y="358081"/>
                  </a:lnTo>
                  <a:lnTo>
                    <a:pt x="89073" y="362483"/>
                  </a:lnTo>
                  <a:lnTo>
                    <a:pt x="97710" y="366410"/>
                  </a:lnTo>
                  <a:lnTo>
                    <a:pt x="106444" y="368036"/>
                  </a:lnTo>
                  <a:lnTo>
                    <a:pt x="115243" y="368127"/>
                  </a:lnTo>
                  <a:lnTo>
                    <a:pt x="124086" y="367196"/>
                  </a:lnTo>
                  <a:lnTo>
                    <a:pt x="131965" y="364591"/>
                  </a:lnTo>
                  <a:lnTo>
                    <a:pt x="139203" y="360870"/>
                  </a:lnTo>
                  <a:lnTo>
                    <a:pt x="146012" y="356405"/>
                  </a:lnTo>
                  <a:lnTo>
                    <a:pt x="152536" y="349459"/>
                  </a:lnTo>
                  <a:lnTo>
                    <a:pt x="158870" y="340860"/>
                  </a:lnTo>
                  <a:lnTo>
                    <a:pt x="165077" y="331159"/>
                  </a:lnTo>
                  <a:lnTo>
                    <a:pt x="170207" y="320722"/>
                  </a:lnTo>
                  <a:lnTo>
                    <a:pt x="174619" y="309796"/>
                  </a:lnTo>
                  <a:lnTo>
                    <a:pt x="178553" y="298543"/>
                  </a:lnTo>
                  <a:lnTo>
                    <a:pt x="181175" y="287072"/>
                  </a:lnTo>
                  <a:lnTo>
                    <a:pt x="182924" y="275457"/>
                  </a:lnTo>
                  <a:lnTo>
                    <a:pt x="184089" y="263744"/>
                  </a:lnTo>
                  <a:lnTo>
                    <a:pt x="183874" y="250974"/>
                  </a:lnTo>
                  <a:lnTo>
                    <a:pt x="182738" y="237500"/>
                  </a:lnTo>
                  <a:lnTo>
                    <a:pt x="180989" y="223557"/>
                  </a:lnTo>
                  <a:lnTo>
                    <a:pt x="177839" y="209300"/>
                  </a:lnTo>
                  <a:lnTo>
                    <a:pt x="173754" y="194835"/>
                  </a:lnTo>
                  <a:lnTo>
                    <a:pt x="169046" y="180230"/>
                  </a:lnTo>
                  <a:lnTo>
                    <a:pt x="162931" y="165533"/>
                  </a:lnTo>
                  <a:lnTo>
                    <a:pt x="155878" y="150774"/>
                  </a:lnTo>
                  <a:lnTo>
                    <a:pt x="148199" y="135974"/>
                  </a:lnTo>
                  <a:lnTo>
                    <a:pt x="139112" y="121146"/>
                  </a:lnTo>
                  <a:lnTo>
                    <a:pt x="129084" y="106300"/>
                  </a:lnTo>
                  <a:lnTo>
                    <a:pt x="118430" y="91441"/>
                  </a:lnTo>
                  <a:lnTo>
                    <a:pt x="107360" y="77567"/>
                  </a:lnTo>
                  <a:lnTo>
                    <a:pt x="96010" y="64349"/>
                  </a:lnTo>
                  <a:lnTo>
                    <a:pt x="84475" y="51568"/>
                  </a:lnTo>
                  <a:lnTo>
                    <a:pt x="73808" y="41063"/>
                  </a:lnTo>
                  <a:lnTo>
                    <a:pt x="63721" y="32075"/>
                  </a:lnTo>
                  <a:lnTo>
                    <a:pt x="54019" y="24099"/>
                  </a:lnTo>
                  <a:lnTo>
                    <a:pt x="45567" y="17789"/>
                  </a:lnTo>
                  <a:lnTo>
                    <a:pt x="37948" y="12591"/>
                  </a:lnTo>
                  <a:lnTo>
                    <a:pt x="30884" y="8133"/>
                  </a:lnTo>
                  <a:lnTo>
                    <a:pt x="24190" y="5161"/>
                  </a:lnTo>
                  <a:lnTo>
                    <a:pt x="17743" y="3179"/>
                  </a:lnTo>
                  <a:lnTo>
                    <a:pt x="2620" y="0"/>
                  </a:lnTo>
                  <a:lnTo>
                    <a:pt x="1379" y="731"/>
                  </a:lnTo>
                  <a:lnTo>
                    <a:pt x="552" y="2211"/>
                  </a:lnTo>
                  <a:lnTo>
                    <a:pt x="0" y="4189"/>
                  </a:lnTo>
                  <a:lnTo>
                    <a:pt x="624" y="6500"/>
                  </a:lnTo>
                  <a:lnTo>
                    <a:pt x="3964" y="11714"/>
                  </a:lnTo>
                  <a:lnTo>
                    <a:pt x="11422" y="20228"/>
                  </a:lnTo>
                  <a:lnTo>
                    <a:pt x="29397" y="38515"/>
                  </a:lnTo>
                  <a:lnTo>
                    <a:pt x="38082" y="45260"/>
                  </a:lnTo>
                  <a:lnTo>
                    <a:pt x="47840" y="51740"/>
                  </a:lnTo>
                  <a:lnTo>
                    <a:pt x="58315" y="58045"/>
                  </a:lnTo>
                  <a:lnTo>
                    <a:pt x="69267" y="66217"/>
                  </a:lnTo>
                  <a:lnTo>
                    <a:pt x="80536" y="75633"/>
                  </a:lnTo>
                  <a:lnTo>
                    <a:pt x="92018" y="85880"/>
                  </a:lnTo>
                  <a:lnTo>
                    <a:pt x="103642" y="95688"/>
                  </a:lnTo>
                  <a:lnTo>
                    <a:pt x="127140" y="114522"/>
                  </a:lnTo>
                  <a:lnTo>
                    <a:pt x="162682" y="141860"/>
                  </a:lnTo>
                  <a:lnTo>
                    <a:pt x="174563" y="149875"/>
                  </a:lnTo>
                  <a:lnTo>
                    <a:pt x="186453" y="157203"/>
                  </a:lnTo>
                  <a:lnTo>
                    <a:pt x="198349" y="164072"/>
                  </a:lnTo>
                  <a:lnTo>
                    <a:pt x="208263" y="170636"/>
                  </a:lnTo>
                  <a:lnTo>
                    <a:pt x="216857" y="176996"/>
                  </a:lnTo>
                  <a:lnTo>
                    <a:pt x="224571" y="183221"/>
                  </a:lnTo>
                  <a:lnTo>
                    <a:pt x="231697" y="188362"/>
                  </a:lnTo>
                  <a:lnTo>
                    <a:pt x="238433" y="192783"/>
                  </a:lnTo>
                  <a:lnTo>
                    <a:pt x="244908" y="196722"/>
                  </a:lnTo>
                  <a:lnTo>
                    <a:pt x="250217" y="200340"/>
                  </a:lnTo>
                  <a:lnTo>
                    <a:pt x="254748" y="203744"/>
                  </a:lnTo>
                  <a:lnTo>
                    <a:pt x="258761" y="207006"/>
                  </a:lnTo>
                  <a:lnTo>
                    <a:pt x="260444" y="209180"/>
                  </a:lnTo>
                  <a:lnTo>
                    <a:pt x="260574" y="210630"/>
                  </a:lnTo>
                  <a:lnTo>
                    <a:pt x="259669" y="211596"/>
                  </a:lnTo>
                  <a:lnTo>
                    <a:pt x="258073" y="211248"/>
                  </a:lnTo>
                  <a:lnTo>
                    <a:pt x="250094" y="206019"/>
                  </a:lnTo>
                  <a:lnTo>
                    <a:pt x="245737" y="203561"/>
                  </a:lnTo>
                  <a:lnTo>
                    <a:pt x="240847" y="200931"/>
                  </a:lnTo>
                  <a:lnTo>
                    <a:pt x="235603" y="199177"/>
                  </a:lnTo>
                  <a:lnTo>
                    <a:pt x="230123" y="198008"/>
                  </a:lnTo>
                  <a:lnTo>
                    <a:pt x="224485" y="197229"/>
                  </a:lnTo>
                  <a:lnTo>
                    <a:pt x="218742" y="195717"/>
                  </a:lnTo>
                  <a:lnTo>
                    <a:pt x="212929" y="193717"/>
                  </a:lnTo>
                  <a:lnTo>
                    <a:pt x="195350" y="18674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496"/>
            <p:cNvSpPr/>
            <p:nvPr/>
          </p:nvSpPr>
          <p:spPr>
            <a:xfrm>
              <a:off x="3733851" y="1910953"/>
              <a:ext cx="220083" cy="232064"/>
            </a:xfrm>
            <a:custGeom>
              <a:avLst/>
              <a:gdLst/>
              <a:ahLst/>
              <a:cxnLst/>
              <a:rect l="0" t="0" r="0" b="0"/>
              <a:pathLst>
                <a:path w="220083" h="232064">
                  <a:moveTo>
                    <a:pt x="7688" y="223242"/>
                  </a:moveTo>
                  <a:lnTo>
                    <a:pt x="0" y="230931"/>
                  </a:lnTo>
                  <a:lnTo>
                    <a:pt x="578" y="231345"/>
                  </a:lnTo>
                  <a:lnTo>
                    <a:pt x="6132" y="231927"/>
                  </a:lnTo>
                  <a:lnTo>
                    <a:pt x="11296" y="232063"/>
                  </a:lnTo>
                  <a:lnTo>
                    <a:pt x="14062" y="230115"/>
                  </a:lnTo>
                  <a:lnTo>
                    <a:pt x="16898" y="226832"/>
                  </a:lnTo>
                  <a:lnTo>
                    <a:pt x="19781" y="222659"/>
                  </a:lnTo>
                  <a:lnTo>
                    <a:pt x="23688" y="217892"/>
                  </a:lnTo>
                  <a:lnTo>
                    <a:pt x="28276" y="212730"/>
                  </a:lnTo>
                  <a:lnTo>
                    <a:pt x="33320" y="207305"/>
                  </a:lnTo>
                  <a:lnTo>
                    <a:pt x="37674" y="201703"/>
                  </a:lnTo>
                  <a:lnTo>
                    <a:pt x="41570" y="195984"/>
                  </a:lnTo>
                  <a:lnTo>
                    <a:pt x="45158" y="190188"/>
                  </a:lnTo>
                  <a:lnTo>
                    <a:pt x="59690" y="167808"/>
                  </a:lnTo>
                  <a:lnTo>
                    <a:pt x="63192" y="159497"/>
                  </a:lnTo>
                  <a:lnTo>
                    <a:pt x="65527" y="150980"/>
                  </a:lnTo>
                  <a:lnTo>
                    <a:pt x="67083" y="142325"/>
                  </a:lnTo>
                  <a:lnTo>
                    <a:pt x="69113" y="133579"/>
                  </a:lnTo>
                  <a:lnTo>
                    <a:pt x="71458" y="124771"/>
                  </a:lnTo>
                  <a:lnTo>
                    <a:pt x="74014" y="115923"/>
                  </a:lnTo>
                  <a:lnTo>
                    <a:pt x="76710" y="104071"/>
                  </a:lnTo>
                  <a:lnTo>
                    <a:pt x="82351" y="75027"/>
                  </a:lnTo>
                  <a:lnTo>
                    <a:pt x="84252" y="63909"/>
                  </a:lnTo>
                  <a:lnTo>
                    <a:pt x="85521" y="55504"/>
                  </a:lnTo>
                  <a:lnTo>
                    <a:pt x="86365" y="48909"/>
                  </a:lnTo>
                  <a:lnTo>
                    <a:pt x="87921" y="44512"/>
                  </a:lnTo>
                  <a:lnTo>
                    <a:pt x="89950" y="41581"/>
                  </a:lnTo>
                  <a:lnTo>
                    <a:pt x="92295" y="39627"/>
                  </a:lnTo>
                  <a:lnTo>
                    <a:pt x="94851" y="39317"/>
                  </a:lnTo>
                  <a:lnTo>
                    <a:pt x="97547" y="40102"/>
                  </a:lnTo>
                  <a:lnTo>
                    <a:pt x="103187" y="43620"/>
                  </a:lnTo>
                  <a:lnTo>
                    <a:pt x="109002" y="48491"/>
                  </a:lnTo>
                  <a:lnTo>
                    <a:pt x="112934" y="52171"/>
                  </a:lnTo>
                  <a:lnTo>
                    <a:pt x="133502" y="72335"/>
                  </a:lnTo>
                  <a:lnTo>
                    <a:pt x="139189" y="77989"/>
                  </a:lnTo>
                  <a:lnTo>
                    <a:pt x="144965" y="82751"/>
                  </a:lnTo>
                  <a:lnTo>
                    <a:pt x="150799" y="86917"/>
                  </a:lnTo>
                  <a:lnTo>
                    <a:pt x="156674" y="90687"/>
                  </a:lnTo>
                  <a:lnTo>
                    <a:pt x="162574" y="95185"/>
                  </a:lnTo>
                  <a:lnTo>
                    <a:pt x="168493" y="100167"/>
                  </a:lnTo>
                  <a:lnTo>
                    <a:pt x="174422" y="105474"/>
                  </a:lnTo>
                  <a:lnTo>
                    <a:pt x="180360" y="110003"/>
                  </a:lnTo>
                  <a:lnTo>
                    <a:pt x="186302" y="114015"/>
                  </a:lnTo>
                  <a:lnTo>
                    <a:pt x="192249" y="117682"/>
                  </a:lnTo>
                  <a:lnTo>
                    <a:pt x="197205" y="120127"/>
                  </a:lnTo>
                  <a:lnTo>
                    <a:pt x="201501" y="121756"/>
                  </a:lnTo>
                  <a:lnTo>
                    <a:pt x="205358" y="122843"/>
                  </a:lnTo>
                  <a:lnTo>
                    <a:pt x="208921" y="122575"/>
                  </a:lnTo>
                  <a:lnTo>
                    <a:pt x="212289" y="121404"/>
                  </a:lnTo>
                  <a:lnTo>
                    <a:pt x="220082" y="117137"/>
                  </a:lnTo>
                  <a:lnTo>
                    <a:pt x="219729" y="114802"/>
                  </a:lnTo>
                  <a:lnTo>
                    <a:pt x="218502" y="111261"/>
                  </a:lnTo>
                  <a:lnTo>
                    <a:pt x="216692" y="106916"/>
                  </a:lnTo>
                  <a:lnTo>
                    <a:pt x="213500" y="103028"/>
                  </a:lnTo>
                  <a:lnTo>
                    <a:pt x="209388" y="99443"/>
                  </a:lnTo>
                  <a:lnTo>
                    <a:pt x="204663" y="96061"/>
                  </a:lnTo>
                  <a:lnTo>
                    <a:pt x="199528" y="90830"/>
                  </a:lnTo>
                  <a:lnTo>
                    <a:pt x="194120" y="84366"/>
                  </a:lnTo>
                  <a:lnTo>
                    <a:pt x="188531" y="77080"/>
                  </a:lnTo>
                  <a:lnTo>
                    <a:pt x="181828" y="70238"/>
                  </a:lnTo>
                  <a:lnTo>
                    <a:pt x="174383" y="63693"/>
                  </a:lnTo>
                  <a:lnTo>
                    <a:pt x="166443" y="57344"/>
                  </a:lnTo>
                  <a:lnTo>
                    <a:pt x="159165" y="50136"/>
                  </a:lnTo>
                  <a:lnTo>
                    <a:pt x="152329" y="42354"/>
                  </a:lnTo>
                  <a:lnTo>
                    <a:pt x="145787" y="34189"/>
                  </a:lnTo>
                  <a:lnTo>
                    <a:pt x="138449" y="26761"/>
                  </a:lnTo>
                  <a:lnTo>
                    <a:pt x="130581" y="19825"/>
                  </a:lnTo>
                  <a:lnTo>
                    <a:pt x="10591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497"/>
            <p:cNvSpPr/>
            <p:nvPr/>
          </p:nvSpPr>
          <p:spPr>
            <a:xfrm>
              <a:off x="3796359" y="1902023"/>
              <a:ext cx="25548" cy="1"/>
            </a:xfrm>
            <a:custGeom>
              <a:avLst/>
              <a:gdLst/>
              <a:ahLst/>
              <a:cxnLst/>
              <a:rect l="0" t="0" r="0" b="0"/>
              <a:pathLst>
                <a:path w="25548" h="1">
                  <a:moveTo>
                    <a:pt x="7688" y="0"/>
                  </a:moveTo>
                  <a:lnTo>
                    <a:pt x="0" y="0"/>
                  </a:lnTo>
                  <a:lnTo>
                    <a:pt x="2554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498"/>
            <p:cNvSpPr/>
            <p:nvPr/>
          </p:nvSpPr>
          <p:spPr>
            <a:xfrm>
              <a:off x="3912303" y="1598414"/>
              <a:ext cx="396320" cy="346235"/>
            </a:xfrm>
            <a:custGeom>
              <a:avLst/>
              <a:gdLst/>
              <a:ahLst/>
              <a:cxnLst/>
              <a:rect l="0" t="0" r="0" b="0"/>
              <a:pathLst>
                <a:path w="396320" h="346235">
                  <a:moveTo>
                    <a:pt x="34619" y="241102"/>
                  </a:moveTo>
                  <a:lnTo>
                    <a:pt x="29878" y="241102"/>
                  </a:lnTo>
                  <a:lnTo>
                    <a:pt x="28482" y="242094"/>
                  </a:lnTo>
                  <a:lnTo>
                    <a:pt x="27551" y="243747"/>
                  </a:lnTo>
                  <a:lnTo>
                    <a:pt x="26931" y="245842"/>
                  </a:lnTo>
                  <a:lnTo>
                    <a:pt x="23595" y="250815"/>
                  </a:lnTo>
                  <a:lnTo>
                    <a:pt x="21317" y="253531"/>
                  </a:lnTo>
                  <a:lnTo>
                    <a:pt x="19797" y="256333"/>
                  </a:lnTo>
                  <a:lnTo>
                    <a:pt x="18110" y="262092"/>
                  </a:lnTo>
                  <a:lnTo>
                    <a:pt x="18652" y="266009"/>
                  </a:lnTo>
                  <a:lnTo>
                    <a:pt x="21900" y="275653"/>
                  </a:lnTo>
                  <a:lnTo>
                    <a:pt x="25147" y="281003"/>
                  </a:lnTo>
                  <a:lnTo>
                    <a:pt x="29296" y="286554"/>
                  </a:lnTo>
                  <a:lnTo>
                    <a:pt x="34047" y="292239"/>
                  </a:lnTo>
                  <a:lnTo>
                    <a:pt x="39199" y="299006"/>
                  </a:lnTo>
                  <a:lnTo>
                    <a:pt x="44617" y="306493"/>
                  </a:lnTo>
                  <a:lnTo>
                    <a:pt x="50214" y="314462"/>
                  </a:lnTo>
                  <a:lnTo>
                    <a:pt x="56922" y="320766"/>
                  </a:lnTo>
                  <a:lnTo>
                    <a:pt x="64371" y="325961"/>
                  </a:lnTo>
                  <a:lnTo>
                    <a:pt x="72312" y="330417"/>
                  </a:lnTo>
                  <a:lnTo>
                    <a:pt x="80584" y="334380"/>
                  </a:lnTo>
                  <a:lnTo>
                    <a:pt x="89075" y="338013"/>
                  </a:lnTo>
                  <a:lnTo>
                    <a:pt x="97712" y="341428"/>
                  </a:lnTo>
                  <a:lnTo>
                    <a:pt x="105454" y="343705"/>
                  </a:lnTo>
                  <a:lnTo>
                    <a:pt x="112600" y="345222"/>
                  </a:lnTo>
                  <a:lnTo>
                    <a:pt x="119349" y="346234"/>
                  </a:lnTo>
                  <a:lnTo>
                    <a:pt x="126824" y="344924"/>
                  </a:lnTo>
                  <a:lnTo>
                    <a:pt x="134784" y="342067"/>
                  </a:lnTo>
                  <a:lnTo>
                    <a:pt x="143068" y="338177"/>
                  </a:lnTo>
                  <a:lnTo>
                    <a:pt x="154917" y="328564"/>
                  </a:lnTo>
                  <a:lnTo>
                    <a:pt x="159466" y="323222"/>
                  </a:lnTo>
                  <a:lnTo>
                    <a:pt x="163491" y="317677"/>
                  </a:lnTo>
                  <a:lnTo>
                    <a:pt x="167166" y="311996"/>
                  </a:lnTo>
                  <a:lnTo>
                    <a:pt x="170609" y="306224"/>
                  </a:lnTo>
                  <a:lnTo>
                    <a:pt x="172904" y="299399"/>
                  </a:lnTo>
                  <a:lnTo>
                    <a:pt x="174434" y="291873"/>
                  </a:lnTo>
                  <a:lnTo>
                    <a:pt x="175454" y="283879"/>
                  </a:lnTo>
                  <a:lnTo>
                    <a:pt x="175142" y="276565"/>
                  </a:lnTo>
                  <a:lnTo>
                    <a:pt x="173941" y="269705"/>
                  </a:lnTo>
                  <a:lnTo>
                    <a:pt x="172148" y="263147"/>
                  </a:lnTo>
                  <a:lnTo>
                    <a:pt x="168970" y="256791"/>
                  </a:lnTo>
                  <a:lnTo>
                    <a:pt x="164865" y="250569"/>
                  </a:lnTo>
                  <a:lnTo>
                    <a:pt x="160145" y="244436"/>
                  </a:lnTo>
                  <a:lnTo>
                    <a:pt x="154022" y="239356"/>
                  </a:lnTo>
                  <a:lnTo>
                    <a:pt x="146963" y="234977"/>
                  </a:lnTo>
                  <a:lnTo>
                    <a:pt x="139280" y="231065"/>
                  </a:lnTo>
                  <a:lnTo>
                    <a:pt x="131182" y="226473"/>
                  </a:lnTo>
                  <a:lnTo>
                    <a:pt x="122807" y="221427"/>
                  </a:lnTo>
                  <a:lnTo>
                    <a:pt x="114247" y="216079"/>
                  </a:lnTo>
                  <a:lnTo>
                    <a:pt x="104572" y="212514"/>
                  </a:lnTo>
                  <a:lnTo>
                    <a:pt x="94152" y="210137"/>
                  </a:lnTo>
                  <a:lnTo>
                    <a:pt x="83237" y="208552"/>
                  </a:lnTo>
                  <a:lnTo>
                    <a:pt x="72984" y="207496"/>
                  </a:lnTo>
                  <a:lnTo>
                    <a:pt x="63172" y="206792"/>
                  </a:lnTo>
                  <a:lnTo>
                    <a:pt x="45325" y="206009"/>
                  </a:lnTo>
                  <a:lnTo>
                    <a:pt x="30778" y="205661"/>
                  </a:lnTo>
                  <a:lnTo>
                    <a:pt x="24121" y="207553"/>
                  </a:lnTo>
                  <a:lnTo>
                    <a:pt x="17698" y="210798"/>
                  </a:lnTo>
                  <a:lnTo>
                    <a:pt x="2613" y="220784"/>
                  </a:lnTo>
                  <a:lnTo>
                    <a:pt x="1376" y="222596"/>
                  </a:lnTo>
                  <a:lnTo>
                    <a:pt x="0" y="227254"/>
                  </a:lnTo>
                  <a:lnTo>
                    <a:pt x="626" y="228893"/>
                  </a:lnTo>
                  <a:lnTo>
                    <a:pt x="2035" y="229986"/>
                  </a:lnTo>
                  <a:lnTo>
                    <a:pt x="3966" y="230715"/>
                  </a:lnTo>
                  <a:lnTo>
                    <a:pt x="16166" y="231740"/>
                  </a:lnTo>
                  <a:lnTo>
                    <a:pt x="27608" y="232044"/>
                  </a:lnTo>
                  <a:lnTo>
                    <a:pt x="36795" y="229469"/>
                  </a:lnTo>
                  <a:lnTo>
                    <a:pt x="42023" y="227394"/>
                  </a:lnTo>
                  <a:lnTo>
                    <a:pt x="53122" y="219796"/>
                  </a:lnTo>
                  <a:lnTo>
                    <a:pt x="64671" y="209804"/>
                  </a:lnTo>
                  <a:lnTo>
                    <a:pt x="76418" y="198749"/>
                  </a:lnTo>
                  <a:lnTo>
                    <a:pt x="94188" y="181369"/>
                  </a:lnTo>
                  <a:lnTo>
                    <a:pt x="100128" y="174490"/>
                  </a:lnTo>
                  <a:lnTo>
                    <a:pt x="106073" y="166928"/>
                  </a:lnTo>
                  <a:lnTo>
                    <a:pt x="112020" y="158911"/>
                  </a:lnTo>
                  <a:lnTo>
                    <a:pt x="116978" y="151581"/>
                  </a:lnTo>
                  <a:lnTo>
                    <a:pt x="121275" y="144710"/>
                  </a:lnTo>
                  <a:lnTo>
                    <a:pt x="125132" y="138146"/>
                  </a:lnTo>
                  <a:lnTo>
                    <a:pt x="132063" y="128205"/>
                  </a:lnTo>
                  <a:lnTo>
                    <a:pt x="135301" y="124166"/>
                  </a:lnTo>
                  <a:lnTo>
                    <a:pt x="138451" y="121472"/>
                  </a:lnTo>
                  <a:lnTo>
                    <a:pt x="141543" y="119677"/>
                  </a:lnTo>
                  <a:lnTo>
                    <a:pt x="148895" y="116795"/>
                  </a:lnTo>
                  <a:lnTo>
                    <a:pt x="150490" y="118543"/>
                  </a:lnTo>
                  <a:lnTo>
                    <a:pt x="154909" y="125777"/>
                  </a:lnTo>
                  <a:lnTo>
                    <a:pt x="162826" y="135607"/>
                  </a:lnTo>
                  <a:lnTo>
                    <a:pt x="167715" y="141006"/>
                  </a:lnTo>
                  <a:lnTo>
                    <a:pt x="171967" y="146590"/>
                  </a:lnTo>
                  <a:lnTo>
                    <a:pt x="175794" y="152297"/>
                  </a:lnTo>
                  <a:lnTo>
                    <a:pt x="179337" y="158086"/>
                  </a:lnTo>
                  <a:lnTo>
                    <a:pt x="183684" y="163930"/>
                  </a:lnTo>
                  <a:lnTo>
                    <a:pt x="188566" y="169810"/>
                  </a:lnTo>
                  <a:lnTo>
                    <a:pt x="198290" y="180643"/>
                  </a:lnTo>
                  <a:lnTo>
                    <a:pt x="205918" y="188765"/>
                  </a:lnTo>
                  <a:lnTo>
                    <a:pt x="215792" y="198916"/>
                  </a:lnTo>
                  <a:lnTo>
                    <a:pt x="218901" y="201072"/>
                  </a:lnTo>
                  <a:lnTo>
                    <a:pt x="229273" y="204815"/>
                  </a:lnTo>
                  <a:lnTo>
                    <a:pt x="229873" y="204012"/>
                  </a:lnTo>
                  <a:lnTo>
                    <a:pt x="230539" y="200474"/>
                  </a:lnTo>
                  <a:lnTo>
                    <a:pt x="230835" y="192949"/>
                  </a:lnTo>
                  <a:lnTo>
                    <a:pt x="230914" y="188164"/>
                  </a:lnTo>
                  <a:lnTo>
                    <a:pt x="228356" y="177555"/>
                  </a:lnTo>
                  <a:lnTo>
                    <a:pt x="226284" y="171948"/>
                  </a:lnTo>
                  <a:lnTo>
                    <a:pt x="218629" y="149836"/>
                  </a:lnTo>
                  <a:lnTo>
                    <a:pt x="216824" y="141562"/>
                  </a:lnTo>
                  <a:lnTo>
                    <a:pt x="215620" y="133070"/>
                  </a:lnTo>
                  <a:lnTo>
                    <a:pt x="214818" y="124432"/>
                  </a:lnTo>
                  <a:lnTo>
                    <a:pt x="213290" y="114705"/>
                  </a:lnTo>
                  <a:lnTo>
                    <a:pt x="211280" y="104251"/>
                  </a:lnTo>
                  <a:lnTo>
                    <a:pt x="208948" y="93313"/>
                  </a:lnTo>
                  <a:lnTo>
                    <a:pt x="207392" y="83045"/>
                  </a:lnTo>
                  <a:lnTo>
                    <a:pt x="206356" y="73222"/>
                  </a:lnTo>
                  <a:lnTo>
                    <a:pt x="205665" y="63698"/>
                  </a:lnTo>
                  <a:lnTo>
                    <a:pt x="206196" y="55364"/>
                  </a:lnTo>
                  <a:lnTo>
                    <a:pt x="207543" y="47823"/>
                  </a:lnTo>
                  <a:lnTo>
                    <a:pt x="209433" y="40812"/>
                  </a:lnTo>
                  <a:lnTo>
                    <a:pt x="211532" y="30376"/>
                  </a:lnTo>
                  <a:lnTo>
                    <a:pt x="212093" y="26204"/>
                  </a:lnTo>
                  <a:lnTo>
                    <a:pt x="213458" y="23422"/>
                  </a:lnTo>
                  <a:lnTo>
                    <a:pt x="215361" y="21568"/>
                  </a:lnTo>
                  <a:lnTo>
                    <a:pt x="217621" y="20332"/>
                  </a:lnTo>
                  <a:lnTo>
                    <a:pt x="225424" y="18958"/>
                  </a:lnTo>
                  <a:lnTo>
                    <a:pt x="230283" y="18592"/>
                  </a:lnTo>
                  <a:lnTo>
                    <a:pt x="235507" y="20332"/>
                  </a:lnTo>
                  <a:lnTo>
                    <a:pt x="246603" y="27557"/>
                  </a:lnTo>
                  <a:lnTo>
                    <a:pt x="258149" y="34737"/>
                  </a:lnTo>
                  <a:lnTo>
                    <a:pt x="269895" y="42228"/>
                  </a:lnTo>
                  <a:lnTo>
                    <a:pt x="281730" y="52171"/>
                  </a:lnTo>
                  <a:lnTo>
                    <a:pt x="288656" y="57601"/>
                  </a:lnTo>
                  <a:lnTo>
                    <a:pt x="296251" y="63206"/>
                  </a:lnTo>
                  <a:lnTo>
                    <a:pt x="304290" y="68926"/>
                  </a:lnTo>
                  <a:lnTo>
                    <a:pt x="312626" y="73732"/>
                  </a:lnTo>
                  <a:lnTo>
                    <a:pt x="321160" y="77928"/>
                  </a:lnTo>
                  <a:lnTo>
                    <a:pt x="337588" y="85236"/>
                  </a:lnTo>
                  <a:lnTo>
                    <a:pt x="351503" y="91792"/>
                  </a:lnTo>
                  <a:lnTo>
                    <a:pt x="361657" y="98012"/>
                  </a:lnTo>
                  <a:lnTo>
                    <a:pt x="370469" y="104085"/>
                  </a:lnTo>
                  <a:lnTo>
                    <a:pt x="381000" y="110091"/>
                  </a:lnTo>
                  <a:lnTo>
                    <a:pt x="384602" y="111097"/>
                  </a:lnTo>
                  <a:lnTo>
                    <a:pt x="387004" y="110775"/>
                  </a:lnTo>
                  <a:lnTo>
                    <a:pt x="395598" y="103131"/>
                  </a:lnTo>
                  <a:lnTo>
                    <a:pt x="396319" y="100504"/>
                  </a:lnTo>
                  <a:lnTo>
                    <a:pt x="395807" y="97760"/>
                  </a:lnTo>
                  <a:lnTo>
                    <a:pt x="392592" y="90082"/>
                  </a:lnTo>
                  <a:lnTo>
                    <a:pt x="387856" y="76747"/>
                  </a:lnTo>
                  <a:lnTo>
                    <a:pt x="379612" y="52506"/>
                  </a:lnTo>
                  <a:lnTo>
                    <a:pt x="376731" y="42941"/>
                  </a:lnTo>
                  <a:lnTo>
                    <a:pt x="36501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499"/>
            <p:cNvSpPr/>
            <p:nvPr/>
          </p:nvSpPr>
          <p:spPr>
            <a:xfrm>
              <a:off x="3807935" y="2291418"/>
              <a:ext cx="317582" cy="402548"/>
            </a:xfrm>
            <a:custGeom>
              <a:avLst/>
              <a:gdLst/>
              <a:ahLst/>
              <a:cxnLst/>
              <a:rect l="0" t="0" r="0" b="0"/>
              <a:pathLst>
                <a:path w="317582" h="402548">
                  <a:moveTo>
                    <a:pt x="67549" y="342840"/>
                  </a:moveTo>
                  <a:lnTo>
                    <a:pt x="62809" y="338099"/>
                  </a:lnTo>
                  <a:lnTo>
                    <a:pt x="60420" y="336703"/>
                  </a:lnTo>
                  <a:lnTo>
                    <a:pt x="52318" y="333746"/>
                  </a:lnTo>
                  <a:lnTo>
                    <a:pt x="43634" y="327026"/>
                  </a:lnTo>
                  <a:lnTo>
                    <a:pt x="34776" y="318752"/>
                  </a:lnTo>
                  <a:lnTo>
                    <a:pt x="10994" y="295204"/>
                  </a:lnTo>
                  <a:lnTo>
                    <a:pt x="9010" y="292231"/>
                  </a:lnTo>
                  <a:lnTo>
                    <a:pt x="6805" y="286282"/>
                  </a:lnTo>
                  <a:lnTo>
                    <a:pt x="5564" y="277354"/>
                  </a:lnTo>
                  <a:lnTo>
                    <a:pt x="4397" y="275370"/>
                  </a:lnTo>
                  <a:lnTo>
                    <a:pt x="2628" y="274048"/>
                  </a:lnTo>
                  <a:lnTo>
                    <a:pt x="456" y="273166"/>
                  </a:lnTo>
                  <a:lnTo>
                    <a:pt x="0" y="272578"/>
                  </a:lnTo>
                  <a:lnTo>
                    <a:pt x="688" y="272186"/>
                  </a:lnTo>
                  <a:lnTo>
                    <a:pt x="2139" y="271925"/>
                  </a:lnTo>
                  <a:lnTo>
                    <a:pt x="3107" y="272743"/>
                  </a:lnTo>
                  <a:lnTo>
                    <a:pt x="3751" y="274280"/>
                  </a:lnTo>
                  <a:lnTo>
                    <a:pt x="4182" y="276298"/>
                  </a:lnTo>
                  <a:lnTo>
                    <a:pt x="7305" y="281185"/>
                  </a:lnTo>
                  <a:lnTo>
                    <a:pt x="12993" y="288649"/>
                  </a:lnTo>
                  <a:lnTo>
                    <a:pt x="22135" y="301887"/>
                  </a:lnTo>
                  <a:lnTo>
                    <a:pt x="28344" y="309585"/>
                  </a:lnTo>
                  <a:lnTo>
                    <a:pt x="35459" y="317693"/>
                  </a:lnTo>
                  <a:lnTo>
                    <a:pt x="43179" y="326076"/>
                  </a:lnTo>
                  <a:lnTo>
                    <a:pt x="59695" y="343327"/>
                  </a:lnTo>
                  <a:lnTo>
                    <a:pt x="94550" y="378655"/>
                  </a:lnTo>
                  <a:lnTo>
                    <a:pt x="103410" y="385568"/>
                  </a:lnTo>
                  <a:lnTo>
                    <a:pt x="112292" y="391169"/>
                  </a:lnTo>
                  <a:lnTo>
                    <a:pt x="121190" y="395895"/>
                  </a:lnTo>
                  <a:lnTo>
                    <a:pt x="129106" y="399046"/>
                  </a:lnTo>
                  <a:lnTo>
                    <a:pt x="136369" y="401147"/>
                  </a:lnTo>
                  <a:lnTo>
                    <a:pt x="143195" y="402547"/>
                  </a:lnTo>
                  <a:lnTo>
                    <a:pt x="148737" y="401496"/>
                  </a:lnTo>
                  <a:lnTo>
                    <a:pt x="153424" y="398811"/>
                  </a:lnTo>
                  <a:lnTo>
                    <a:pt x="157542" y="395037"/>
                  </a:lnTo>
                  <a:lnTo>
                    <a:pt x="160286" y="389544"/>
                  </a:lnTo>
                  <a:lnTo>
                    <a:pt x="162116" y="382906"/>
                  </a:lnTo>
                  <a:lnTo>
                    <a:pt x="163336" y="375504"/>
                  </a:lnTo>
                  <a:lnTo>
                    <a:pt x="163157" y="366600"/>
                  </a:lnTo>
                  <a:lnTo>
                    <a:pt x="162046" y="356696"/>
                  </a:lnTo>
                  <a:lnTo>
                    <a:pt x="160312" y="346124"/>
                  </a:lnTo>
                  <a:lnTo>
                    <a:pt x="157173" y="335108"/>
                  </a:lnTo>
                  <a:lnTo>
                    <a:pt x="153095" y="323794"/>
                  </a:lnTo>
                  <a:lnTo>
                    <a:pt x="148392" y="312283"/>
                  </a:lnTo>
                  <a:lnTo>
                    <a:pt x="143273" y="301633"/>
                  </a:lnTo>
                  <a:lnTo>
                    <a:pt x="137876" y="291556"/>
                  </a:lnTo>
                  <a:lnTo>
                    <a:pt x="132293" y="281862"/>
                  </a:lnTo>
                  <a:lnTo>
                    <a:pt x="126587" y="272422"/>
                  </a:lnTo>
                  <a:lnTo>
                    <a:pt x="114955" y="253996"/>
                  </a:lnTo>
                  <a:lnTo>
                    <a:pt x="109075" y="245908"/>
                  </a:lnTo>
                  <a:lnTo>
                    <a:pt x="103170" y="238531"/>
                  </a:lnTo>
                  <a:lnTo>
                    <a:pt x="97250" y="231629"/>
                  </a:lnTo>
                  <a:lnTo>
                    <a:pt x="91318" y="225043"/>
                  </a:lnTo>
                  <a:lnTo>
                    <a:pt x="79436" y="212434"/>
                  </a:lnTo>
                  <a:lnTo>
                    <a:pt x="59401" y="191893"/>
                  </a:lnTo>
                  <a:lnTo>
                    <a:pt x="51608" y="184039"/>
                  </a:lnTo>
                  <a:lnTo>
                    <a:pt x="51961" y="183395"/>
                  </a:lnTo>
                  <a:lnTo>
                    <a:pt x="53188" y="182965"/>
                  </a:lnTo>
                  <a:lnTo>
                    <a:pt x="54999" y="182678"/>
                  </a:lnTo>
                  <a:lnTo>
                    <a:pt x="57198" y="183480"/>
                  </a:lnTo>
                  <a:lnTo>
                    <a:pt x="62287" y="187016"/>
                  </a:lnTo>
                  <a:lnTo>
                    <a:pt x="70731" y="194585"/>
                  </a:lnTo>
                  <a:lnTo>
                    <a:pt x="75623" y="198363"/>
                  </a:lnTo>
                  <a:lnTo>
                    <a:pt x="81862" y="202865"/>
                  </a:lnTo>
                  <a:lnTo>
                    <a:pt x="104863" y="218684"/>
                  </a:lnTo>
                  <a:lnTo>
                    <a:pt x="113261" y="224350"/>
                  </a:lnTo>
                  <a:lnTo>
                    <a:pt x="121836" y="231105"/>
                  </a:lnTo>
                  <a:lnTo>
                    <a:pt x="130530" y="238584"/>
                  </a:lnTo>
                  <a:lnTo>
                    <a:pt x="139302" y="246547"/>
                  </a:lnTo>
                  <a:lnTo>
                    <a:pt x="148127" y="253840"/>
                  </a:lnTo>
                  <a:lnTo>
                    <a:pt x="156986" y="260686"/>
                  </a:lnTo>
                  <a:lnTo>
                    <a:pt x="165869" y="267235"/>
                  </a:lnTo>
                  <a:lnTo>
                    <a:pt x="173775" y="274577"/>
                  </a:lnTo>
                  <a:lnTo>
                    <a:pt x="181031" y="282448"/>
                  </a:lnTo>
                  <a:lnTo>
                    <a:pt x="187852" y="290672"/>
                  </a:lnTo>
                  <a:lnTo>
                    <a:pt x="193392" y="297148"/>
                  </a:lnTo>
                  <a:lnTo>
                    <a:pt x="202193" y="306988"/>
                  </a:lnTo>
                  <a:lnTo>
                    <a:pt x="205929" y="310009"/>
                  </a:lnTo>
                  <a:lnTo>
                    <a:pt x="212726" y="313365"/>
                  </a:lnTo>
                  <a:lnTo>
                    <a:pt x="213943" y="313268"/>
                  </a:lnTo>
                  <a:lnTo>
                    <a:pt x="213763" y="312212"/>
                  </a:lnTo>
                  <a:lnTo>
                    <a:pt x="208767" y="303338"/>
                  </a:lnTo>
                  <a:lnTo>
                    <a:pt x="202743" y="292541"/>
                  </a:lnTo>
                  <a:lnTo>
                    <a:pt x="193450" y="277821"/>
                  </a:lnTo>
                  <a:lnTo>
                    <a:pt x="188194" y="268736"/>
                  </a:lnTo>
                  <a:lnTo>
                    <a:pt x="177062" y="248058"/>
                  </a:lnTo>
                  <a:lnTo>
                    <a:pt x="171316" y="237980"/>
                  </a:lnTo>
                  <a:lnTo>
                    <a:pt x="165500" y="228285"/>
                  </a:lnTo>
                  <a:lnTo>
                    <a:pt x="153747" y="209575"/>
                  </a:lnTo>
                  <a:lnTo>
                    <a:pt x="141909" y="191338"/>
                  </a:lnTo>
                  <a:lnTo>
                    <a:pt x="136966" y="183299"/>
                  </a:lnTo>
                  <a:lnTo>
                    <a:pt x="132678" y="175956"/>
                  </a:lnTo>
                  <a:lnTo>
                    <a:pt x="125269" y="163497"/>
                  </a:lnTo>
                  <a:lnTo>
                    <a:pt x="118669" y="154653"/>
                  </a:lnTo>
                  <a:lnTo>
                    <a:pt x="115074" y="147415"/>
                  </a:lnTo>
                  <a:lnTo>
                    <a:pt x="113050" y="137761"/>
                  </a:lnTo>
                  <a:lnTo>
                    <a:pt x="112766" y="134683"/>
                  </a:lnTo>
                  <a:lnTo>
                    <a:pt x="113569" y="132632"/>
                  </a:lnTo>
                  <a:lnTo>
                    <a:pt x="115096" y="131263"/>
                  </a:lnTo>
                  <a:lnTo>
                    <a:pt x="117106" y="130351"/>
                  </a:lnTo>
                  <a:lnTo>
                    <a:pt x="124632" y="129338"/>
                  </a:lnTo>
                  <a:lnTo>
                    <a:pt x="129417" y="129068"/>
                  </a:lnTo>
                  <a:lnTo>
                    <a:pt x="134591" y="129880"/>
                  </a:lnTo>
                  <a:lnTo>
                    <a:pt x="140025" y="131413"/>
                  </a:lnTo>
                  <a:lnTo>
                    <a:pt x="152347" y="135763"/>
                  </a:lnTo>
                  <a:lnTo>
                    <a:pt x="167745" y="141004"/>
                  </a:lnTo>
                  <a:lnTo>
                    <a:pt x="175026" y="143790"/>
                  </a:lnTo>
                  <a:lnTo>
                    <a:pt x="181864" y="146640"/>
                  </a:lnTo>
                  <a:lnTo>
                    <a:pt x="188408" y="149532"/>
                  </a:lnTo>
                  <a:lnTo>
                    <a:pt x="195747" y="153445"/>
                  </a:lnTo>
                  <a:lnTo>
                    <a:pt x="203616" y="158038"/>
                  </a:lnTo>
                  <a:lnTo>
                    <a:pt x="211838" y="163084"/>
                  </a:lnTo>
                  <a:lnTo>
                    <a:pt x="219304" y="166448"/>
                  </a:lnTo>
                  <a:lnTo>
                    <a:pt x="226266" y="168690"/>
                  </a:lnTo>
                  <a:lnTo>
                    <a:pt x="232892" y="170186"/>
                  </a:lnTo>
                  <a:lnTo>
                    <a:pt x="239294" y="172174"/>
                  </a:lnTo>
                  <a:lnTo>
                    <a:pt x="245545" y="174493"/>
                  </a:lnTo>
                  <a:lnTo>
                    <a:pt x="251697" y="177030"/>
                  </a:lnTo>
                  <a:lnTo>
                    <a:pt x="257784" y="177730"/>
                  </a:lnTo>
                  <a:lnTo>
                    <a:pt x="263825" y="177204"/>
                  </a:lnTo>
                  <a:lnTo>
                    <a:pt x="269837" y="175861"/>
                  </a:lnTo>
                  <a:lnTo>
                    <a:pt x="273845" y="173974"/>
                  </a:lnTo>
                  <a:lnTo>
                    <a:pt x="276518" y="171723"/>
                  </a:lnTo>
                  <a:lnTo>
                    <a:pt x="278299" y="169231"/>
                  </a:lnTo>
                  <a:lnTo>
                    <a:pt x="280278" y="161170"/>
                  </a:lnTo>
                  <a:lnTo>
                    <a:pt x="281158" y="149980"/>
                  </a:lnTo>
                  <a:lnTo>
                    <a:pt x="281549" y="135086"/>
                  </a:lnTo>
                  <a:lnTo>
                    <a:pt x="280661" y="125954"/>
                  </a:lnTo>
                  <a:lnTo>
                    <a:pt x="279077" y="115898"/>
                  </a:lnTo>
                  <a:lnTo>
                    <a:pt x="277029" y="105225"/>
                  </a:lnTo>
                  <a:lnTo>
                    <a:pt x="273679" y="95133"/>
                  </a:lnTo>
                  <a:lnTo>
                    <a:pt x="269461" y="85428"/>
                  </a:lnTo>
                  <a:lnTo>
                    <a:pt x="264665" y="75982"/>
                  </a:lnTo>
                  <a:lnTo>
                    <a:pt x="259483" y="66708"/>
                  </a:lnTo>
                  <a:lnTo>
                    <a:pt x="254045" y="57549"/>
                  </a:lnTo>
                  <a:lnTo>
                    <a:pt x="248434" y="48466"/>
                  </a:lnTo>
                  <a:lnTo>
                    <a:pt x="242710" y="40427"/>
                  </a:lnTo>
                  <a:lnTo>
                    <a:pt x="236908" y="33083"/>
                  </a:lnTo>
                  <a:lnTo>
                    <a:pt x="231057" y="26202"/>
                  </a:lnTo>
                  <a:lnTo>
                    <a:pt x="225172" y="20623"/>
                  </a:lnTo>
                  <a:lnTo>
                    <a:pt x="219263" y="15911"/>
                  </a:lnTo>
                  <a:lnTo>
                    <a:pt x="213341" y="11778"/>
                  </a:lnTo>
                  <a:lnTo>
                    <a:pt x="204114" y="4540"/>
                  </a:lnTo>
                  <a:lnTo>
                    <a:pt x="200264" y="1220"/>
                  </a:lnTo>
                  <a:lnTo>
                    <a:pt x="196705" y="0"/>
                  </a:lnTo>
                  <a:lnTo>
                    <a:pt x="193341" y="178"/>
                  </a:lnTo>
                  <a:lnTo>
                    <a:pt x="185552" y="2853"/>
                  </a:lnTo>
                  <a:lnTo>
                    <a:pt x="184914" y="4065"/>
                  </a:lnTo>
                  <a:lnTo>
                    <a:pt x="184203" y="8057"/>
                  </a:lnTo>
                  <a:lnTo>
                    <a:pt x="183804" y="15883"/>
                  </a:lnTo>
                  <a:lnTo>
                    <a:pt x="184740" y="18705"/>
                  </a:lnTo>
                  <a:lnTo>
                    <a:pt x="191789" y="29400"/>
                  </a:lnTo>
                  <a:lnTo>
                    <a:pt x="200820" y="42799"/>
                  </a:lnTo>
                  <a:lnTo>
                    <a:pt x="206005" y="49547"/>
                  </a:lnTo>
                  <a:lnTo>
                    <a:pt x="211447" y="56030"/>
                  </a:lnTo>
                  <a:lnTo>
                    <a:pt x="217059" y="62337"/>
                  </a:lnTo>
                  <a:lnTo>
                    <a:pt x="228587" y="74635"/>
                  </a:lnTo>
                  <a:lnTo>
                    <a:pt x="234439" y="80693"/>
                  </a:lnTo>
                  <a:lnTo>
                    <a:pt x="241317" y="85724"/>
                  </a:lnTo>
                  <a:lnTo>
                    <a:pt x="248879" y="90070"/>
                  </a:lnTo>
                  <a:lnTo>
                    <a:pt x="296382" y="113484"/>
                  </a:lnTo>
                  <a:lnTo>
                    <a:pt x="301464" y="114530"/>
                  </a:lnTo>
                  <a:lnTo>
                    <a:pt x="305844" y="114235"/>
                  </a:lnTo>
                  <a:lnTo>
                    <a:pt x="309756" y="113046"/>
                  </a:lnTo>
                  <a:lnTo>
                    <a:pt x="312364" y="111261"/>
                  </a:lnTo>
                  <a:lnTo>
                    <a:pt x="314103" y="109079"/>
                  </a:lnTo>
                  <a:lnTo>
                    <a:pt x="315262" y="106632"/>
                  </a:lnTo>
                  <a:lnTo>
                    <a:pt x="316550" y="101267"/>
                  </a:lnTo>
                  <a:lnTo>
                    <a:pt x="316893" y="98448"/>
                  </a:lnTo>
                  <a:lnTo>
                    <a:pt x="314629" y="90023"/>
                  </a:lnTo>
                  <a:lnTo>
                    <a:pt x="310316" y="80656"/>
                  </a:lnTo>
                  <a:lnTo>
                    <a:pt x="301312" y="68143"/>
                  </a:lnTo>
                  <a:lnTo>
                    <a:pt x="299789" y="67435"/>
                  </a:lnTo>
                  <a:lnTo>
                    <a:pt x="291201" y="66075"/>
                  </a:lnTo>
                  <a:lnTo>
                    <a:pt x="290827" y="73713"/>
                  </a:lnTo>
                  <a:lnTo>
                    <a:pt x="298483" y="82529"/>
                  </a:lnTo>
                  <a:lnTo>
                    <a:pt x="299888" y="82979"/>
                  </a:lnTo>
                  <a:lnTo>
                    <a:pt x="308644" y="83878"/>
                  </a:lnTo>
                  <a:lnTo>
                    <a:pt x="308647" y="83878"/>
                  </a:lnTo>
                  <a:lnTo>
                    <a:pt x="308648" y="83879"/>
                  </a:lnTo>
                  <a:lnTo>
                    <a:pt x="317213" y="83879"/>
                  </a:lnTo>
                  <a:lnTo>
                    <a:pt x="317581" y="9280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500"/>
            <p:cNvSpPr/>
            <p:nvPr/>
          </p:nvSpPr>
          <p:spPr>
            <a:xfrm>
              <a:off x="3983327" y="1812727"/>
              <a:ext cx="373828" cy="625079"/>
            </a:xfrm>
            <a:custGeom>
              <a:avLst/>
              <a:gdLst/>
              <a:ahLst/>
              <a:cxnLst/>
              <a:rect l="0" t="0" r="0" b="0"/>
              <a:pathLst>
                <a:path w="373828" h="625079">
                  <a:moveTo>
                    <a:pt x="160048" y="625078"/>
                  </a:moveTo>
                  <a:lnTo>
                    <a:pt x="155307" y="625078"/>
                  </a:lnTo>
                  <a:lnTo>
                    <a:pt x="153911" y="624085"/>
                  </a:lnTo>
                  <a:lnTo>
                    <a:pt x="152980" y="622432"/>
                  </a:lnTo>
                  <a:lnTo>
                    <a:pt x="152360" y="620337"/>
                  </a:lnTo>
                  <a:lnTo>
                    <a:pt x="149024" y="615364"/>
                  </a:lnTo>
                  <a:lnTo>
                    <a:pt x="138798" y="604087"/>
                  </a:lnTo>
                  <a:lnTo>
                    <a:pt x="136952" y="600170"/>
                  </a:lnTo>
                  <a:lnTo>
                    <a:pt x="134900" y="590525"/>
                  </a:lnTo>
                  <a:lnTo>
                    <a:pt x="128697" y="579625"/>
                  </a:lnTo>
                  <a:lnTo>
                    <a:pt x="120317" y="568165"/>
                  </a:lnTo>
                  <a:lnTo>
                    <a:pt x="104207" y="541994"/>
                  </a:lnTo>
                  <a:lnTo>
                    <a:pt x="82210" y="508455"/>
                  </a:lnTo>
                  <a:lnTo>
                    <a:pt x="75414" y="500697"/>
                  </a:lnTo>
                  <a:lnTo>
                    <a:pt x="67906" y="493540"/>
                  </a:lnTo>
                  <a:lnTo>
                    <a:pt x="59925" y="486784"/>
                  </a:lnTo>
                  <a:lnTo>
                    <a:pt x="52620" y="480296"/>
                  </a:lnTo>
                  <a:lnTo>
                    <a:pt x="39210" y="467795"/>
                  </a:lnTo>
                  <a:lnTo>
                    <a:pt x="32857" y="460691"/>
                  </a:lnTo>
                  <a:lnTo>
                    <a:pt x="26637" y="452979"/>
                  </a:lnTo>
                  <a:lnTo>
                    <a:pt x="15426" y="438457"/>
                  </a:lnTo>
                  <a:lnTo>
                    <a:pt x="4528" y="424703"/>
                  </a:lnTo>
                  <a:lnTo>
                    <a:pt x="0" y="412796"/>
                  </a:lnTo>
                  <a:lnTo>
                    <a:pt x="764" y="412119"/>
                  </a:lnTo>
                  <a:lnTo>
                    <a:pt x="4258" y="411367"/>
                  </a:lnTo>
                  <a:lnTo>
                    <a:pt x="11803" y="410943"/>
                  </a:lnTo>
                  <a:lnTo>
                    <a:pt x="14585" y="411876"/>
                  </a:lnTo>
                  <a:lnTo>
                    <a:pt x="25226" y="417930"/>
                  </a:lnTo>
                  <a:lnTo>
                    <a:pt x="31471" y="420502"/>
                  </a:lnTo>
                  <a:lnTo>
                    <a:pt x="38611" y="423210"/>
                  </a:lnTo>
                  <a:lnTo>
                    <a:pt x="45355" y="426007"/>
                  </a:lnTo>
                  <a:lnTo>
                    <a:pt x="51836" y="428864"/>
                  </a:lnTo>
                  <a:lnTo>
                    <a:pt x="58141" y="431760"/>
                  </a:lnTo>
                  <a:lnTo>
                    <a:pt x="65321" y="435676"/>
                  </a:lnTo>
                  <a:lnTo>
                    <a:pt x="73084" y="440271"/>
                  </a:lnTo>
                  <a:lnTo>
                    <a:pt x="81236" y="445319"/>
                  </a:lnTo>
                  <a:lnTo>
                    <a:pt x="89647" y="449676"/>
                  </a:lnTo>
                  <a:lnTo>
                    <a:pt x="98231" y="453573"/>
                  </a:lnTo>
                  <a:lnTo>
                    <a:pt x="106931" y="457163"/>
                  </a:lnTo>
                  <a:lnTo>
                    <a:pt x="115707" y="461541"/>
                  </a:lnTo>
                  <a:lnTo>
                    <a:pt x="124534" y="466444"/>
                  </a:lnTo>
                  <a:lnTo>
                    <a:pt x="133395" y="471697"/>
                  </a:lnTo>
                  <a:lnTo>
                    <a:pt x="141287" y="477183"/>
                  </a:lnTo>
                  <a:lnTo>
                    <a:pt x="148533" y="482825"/>
                  </a:lnTo>
                  <a:lnTo>
                    <a:pt x="155348" y="488571"/>
                  </a:lnTo>
                  <a:lnTo>
                    <a:pt x="161876" y="493393"/>
                  </a:lnTo>
                  <a:lnTo>
                    <a:pt x="168211" y="497601"/>
                  </a:lnTo>
                  <a:lnTo>
                    <a:pt x="174420" y="501398"/>
                  </a:lnTo>
                  <a:lnTo>
                    <a:pt x="183964" y="510908"/>
                  </a:lnTo>
                  <a:lnTo>
                    <a:pt x="190521" y="520758"/>
                  </a:lnTo>
                  <a:lnTo>
                    <a:pt x="193435" y="528442"/>
                  </a:lnTo>
                  <a:lnTo>
                    <a:pt x="193220" y="531881"/>
                  </a:lnTo>
                  <a:lnTo>
                    <a:pt x="192084" y="535165"/>
                  </a:lnTo>
                  <a:lnTo>
                    <a:pt x="190335" y="538347"/>
                  </a:lnTo>
                  <a:lnTo>
                    <a:pt x="188177" y="540468"/>
                  </a:lnTo>
                  <a:lnTo>
                    <a:pt x="185746" y="541882"/>
                  </a:lnTo>
                  <a:lnTo>
                    <a:pt x="183133" y="542825"/>
                  </a:lnTo>
                  <a:lnTo>
                    <a:pt x="174938" y="543872"/>
                  </a:lnTo>
                  <a:lnTo>
                    <a:pt x="169975" y="544152"/>
                  </a:lnTo>
                  <a:lnTo>
                    <a:pt x="159168" y="547108"/>
                  </a:lnTo>
                  <a:lnTo>
                    <a:pt x="148742" y="550737"/>
                  </a:lnTo>
                  <a:lnTo>
                    <a:pt x="140802" y="552350"/>
                  </a:lnTo>
                  <a:lnTo>
                    <a:pt x="131320" y="553067"/>
                  </a:lnTo>
                  <a:lnTo>
                    <a:pt x="121483" y="553385"/>
                  </a:lnTo>
                  <a:lnTo>
                    <a:pt x="113804" y="553527"/>
                  </a:lnTo>
                  <a:lnTo>
                    <a:pt x="111359" y="554557"/>
                  </a:lnTo>
                  <a:lnTo>
                    <a:pt x="109729" y="556236"/>
                  </a:lnTo>
                  <a:lnTo>
                    <a:pt x="108643" y="558347"/>
                  </a:lnTo>
                  <a:lnTo>
                    <a:pt x="108911" y="560747"/>
                  </a:lnTo>
                  <a:lnTo>
                    <a:pt x="110081" y="563339"/>
                  </a:lnTo>
                  <a:lnTo>
                    <a:pt x="111854" y="566059"/>
                  </a:lnTo>
                  <a:lnTo>
                    <a:pt x="114028" y="567873"/>
                  </a:lnTo>
                  <a:lnTo>
                    <a:pt x="116470" y="569081"/>
                  </a:lnTo>
                  <a:lnTo>
                    <a:pt x="119089" y="569888"/>
                  </a:lnTo>
                  <a:lnTo>
                    <a:pt x="122820" y="569433"/>
                  </a:lnTo>
                  <a:lnTo>
                    <a:pt x="132257" y="566281"/>
                  </a:lnTo>
                  <a:lnTo>
                    <a:pt x="153467" y="558929"/>
                  </a:lnTo>
                  <a:lnTo>
                    <a:pt x="160622" y="555182"/>
                  </a:lnTo>
                  <a:lnTo>
                    <a:pt x="167376" y="550699"/>
                  </a:lnTo>
                  <a:lnTo>
                    <a:pt x="173863" y="545727"/>
                  </a:lnTo>
                  <a:lnTo>
                    <a:pt x="180172" y="538442"/>
                  </a:lnTo>
                  <a:lnTo>
                    <a:pt x="186362" y="529617"/>
                  </a:lnTo>
                  <a:lnTo>
                    <a:pt x="192474" y="519766"/>
                  </a:lnTo>
                  <a:lnTo>
                    <a:pt x="198532" y="509229"/>
                  </a:lnTo>
                  <a:lnTo>
                    <a:pt x="210556" y="486938"/>
                  </a:lnTo>
                  <a:lnTo>
                    <a:pt x="214556" y="474446"/>
                  </a:lnTo>
                  <a:lnTo>
                    <a:pt x="217222" y="461156"/>
                  </a:lnTo>
                  <a:lnTo>
                    <a:pt x="219000" y="447336"/>
                  </a:lnTo>
                  <a:lnTo>
                    <a:pt x="220185" y="434153"/>
                  </a:lnTo>
                  <a:lnTo>
                    <a:pt x="220975" y="421397"/>
                  </a:lnTo>
                  <a:lnTo>
                    <a:pt x="221502" y="408923"/>
                  </a:lnTo>
                  <a:lnTo>
                    <a:pt x="220861" y="397631"/>
                  </a:lnTo>
                  <a:lnTo>
                    <a:pt x="219441" y="387126"/>
                  </a:lnTo>
                  <a:lnTo>
                    <a:pt x="217503" y="377147"/>
                  </a:lnTo>
                  <a:lnTo>
                    <a:pt x="210057" y="358120"/>
                  </a:lnTo>
                  <a:lnTo>
                    <a:pt x="205294" y="348880"/>
                  </a:lnTo>
                  <a:lnTo>
                    <a:pt x="194709" y="335966"/>
                  </a:lnTo>
                  <a:lnTo>
                    <a:pt x="183390" y="325927"/>
                  </a:lnTo>
                  <a:lnTo>
                    <a:pt x="171745" y="314851"/>
                  </a:lnTo>
                  <a:lnTo>
                    <a:pt x="165862" y="311104"/>
                  </a:lnTo>
                  <a:lnTo>
                    <a:pt x="159955" y="308605"/>
                  </a:lnTo>
                  <a:lnTo>
                    <a:pt x="149092" y="305830"/>
                  </a:lnTo>
                  <a:lnTo>
                    <a:pt x="138391" y="304267"/>
                  </a:lnTo>
                  <a:lnTo>
                    <a:pt x="135540" y="303901"/>
                  </a:lnTo>
                  <a:lnTo>
                    <a:pt x="134780" y="304796"/>
                  </a:lnTo>
                  <a:lnTo>
                    <a:pt x="133459" y="311323"/>
                  </a:lnTo>
                  <a:lnTo>
                    <a:pt x="135994" y="314644"/>
                  </a:lnTo>
                  <a:lnTo>
                    <a:pt x="138059" y="316919"/>
                  </a:lnTo>
                  <a:lnTo>
                    <a:pt x="145645" y="322092"/>
                  </a:lnTo>
                  <a:lnTo>
                    <a:pt x="155631" y="328691"/>
                  </a:lnTo>
                  <a:lnTo>
                    <a:pt x="166684" y="338238"/>
                  </a:lnTo>
                  <a:lnTo>
                    <a:pt x="178210" y="346450"/>
                  </a:lnTo>
                  <a:lnTo>
                    <a:pt x="184062" y="350029"/>
                  </a:lnTo>
                  <a:lnTo>
                    <a:pt x="189948" y="354399"/>
                  </a:lnTo>
                  <a:lnTo>
                    <a:pt x="195856" y="359297"/>
                  </a:lnTo>
                  <a:lnTo>
                    <a:pt x="201780" y="364547"/>
                  </a:lnTo>
                  <a:lnTo>
                    <a:pt x="208705" y="369039"/>
                  </a:lnTo>
                  <a:lnTo>
                    <a:pt x="216298" y="373026"/>
                  </a:lnTo>
                  <a:lnTo>
                    <a:pt x="224337" y="376676"/>
                  </a:lnTo>
                  <a:lnTo>
                    <a:pt x="231681" y="379109"/>
                  </a:lnTo>
                  <a:lnTo>
                    <a:pt x="238561" y="380731"/>
                  </a:lnTo>
                  <a:lnTo>
                    <a:pt x="245132" y="381813"/>
                  </a:lnTo>
                  <a:lnTo>
                    <a:pt x="251497" y="382534"/>
                  </a:lnTo>
                  <a:lnTo>
                    <a:pt x="257725" y="383015"/>
                  </a:lnTo>
                  <a:lnTo>
                    <a:pt x="263861" y="383335"/>
                  </a:lnTo>
                  <a:lnTo>
                    <a:pt x="267952" y="381564"/>
                  </a:lnTo>
                  <a:lnTo>
                    <a:pt x="270679" y="378400"/>
                  </a:lnTo>
                  <a:lnTo>
                    <a:pt x="272497" y="374305"/>
                  </a:lnTo>
                  <a:lnTo>
                    <a:pt x="274517" y="364464"/>
                  </a:lnTo>
                  <a:lnTo>
                    <a:pt x="275655" y="347768"/>
                  </a:lnTo>
                  <a:lnTo>
                    <a:pt x="275815" y="341978"/>
                  </a:lnTo>
                  <a:lnTo>
                    <a:pt x="270700" y="327607"/>
                  </a:lnTo>
                  <a:lnTo>
                    <a:pt x="255988" y="298868"/>
                  </a:lnTo>
                  <a:lnTo>
                    <a:pt x="247006" y="286289"/>
                  </a:lnTo>
                  <a:lnTo>
                    <a:pt x="236399" y="275075"/>
                  </a:lnTo>
                  <a:lnTo>
                    <a:pt x="225070" y="266784"/>
                  </a:lnTo>
                  <a:lnTo>
                    <a:pt x="216066" y="259792"/>
                  </a:lnTo>
                  <a:lnTo>
                    <a:pt x="206942" y="251959"/>
                  </a:lnTo>
                  <a:lnTo>
                    <a:pt x="205201" y="251316"/>
                  </a:lnTo>
                  <a:lnTo>
                    <a:pt x="199995" y="250412"/>
                  </a:lnTo>
                  <a:lnTo>
                    <a:pt x="200570" y="250285"/>
                  </a:lnTo>
                  <a:lnTo>
                    <a:pt x="203881" y="250081"/>
                  </a:lnTo>
                  <a:lnTo>
                    <a:pt x="211664" y="256178"/>
                  </a:lnTo>
                  <a:lnTo>
                    <a:pt x="217053" y="257724"/>
                  </a:lnTo>
                  <a:lnTo>
                    <a:pt x="225666" y="258594"/>
                  </a:lnTo>
                  <a:lnTo>
                    <a:pt x="228598" y="257724"/>
                  </a:lnTo>
                  <a:lnTo>
                    <a:pt x="234501" y="254111"/>
                  </a:lnTo>
                  <a:lnTo>
                    <a:pt x="243403" y="246499"/>
                  </a:lnTo>
                  <a:lnTo>
                    <a:pt x="246376" y="244700"/>
                  </a:lnTo>
                  <a:lnTo>
                    <a:pt x="255300" y="241175"/>
                  </a:lnTo>
                  <a:lnTo>
                    <a:pt x="264228" y="235280"/>
                  </a:lnTo>
                  <a:lnTo>
                    <a:pt x="270181" y="233553"/>
                  </a:lnTo>
                  <a:lnTo>
                    <a:pt x="281094" y="232444"/>
                  </a:lnTo>
                  <a:lnTo>
                    <a:pt x="283299" y="232293"/>
                  </a:lnTo>
                  <a:lnTo>
                    <a:pt x="286925" y="234871"/>
                  </a:lnTo>
                  <a:lnTo>
                    <a:pt x="297338" y="244611"/>
                  </a:lnTo>
                  <a:lnTo>
                    <a:pt x="305732" y="250268"/>
                  </a:lnTo>
                  <a:lnTo>
                    <a:pt x="315085" y="256089"/>
                  </a:lnTo>
                  <a:lnTo>
                    <a:pt x="322550" y="261984"/>
                  </a:lnTo>
                  <a:lnTo>
                    <a:pt x="326922" y="263952"/>
                  </a:lnTo>
                  <a:lnTo>
                    <a:pt x="337071" y="266140"/>
                  </a:lnTo>
                  <a:lnTo>
                    <a:pt x="345550" y="269758"/>
                  </a:lnTo>
                  <a:lnTo>
                    <a:pt x="352626" y="273681"/>
                  </a:lnTo>
                  <a:lnTo>
                    <a:pt x="359078" y="275425"/>
                  </a:lnTo>
                  <a:lnTo>
                    <a:pt x="362188" y="273905"/>
                  </a:lnTo>
                  <a:lnTo>
                    <a:pt x="368289" y="266926"/>
                  </a:lnTo>
                  <a:lnTo>
                    <a:pt x="370312" y="262286"/>
                  </a:lnTo>
                  <a:lnTo>
                    <a:pt x="372561" y="251840"/>
                  </a:lnTo>
                  <a:lnTo>
                    <a:pt x="373827" y="234802"/>
                  </a:lnTo>
                  <a:lnTo>
                    <a:pt x="371478" y="217796"/>
                  </a:lnTo>
                  <a:lnTo>
                    <a:pt x="369462" y="207705"/>
                  </a:lnTo>
                  <a:lnTo>
                    <a:pt x="364577" y="185909"/>
                  </a:lnTo>
                  <a:lnTo>
                    <a:pt x="361885" y="174541"/>
                  </a:lnTo>
                  <a:lnTo>
                    <a:pt x="357113" y="162993"/>
                  </a:lnTo>
                  <a:lnTo>
                    <a:pt x="350956" y="151326"/>
                  </a:lnTo>
                  <a:lnTo>
                    <a:pt x="343875" y="139579"/>
                  </a:lnTo>
                  <a:lnTo>
                    <a:pt x="336177" y="125795"/>
                  </a:lnTo>
                  <a:lnTo>
                    <a:pt x="312115" y="80928"/>
                  </a:lnTo>
                  <a:lnTo>
                    <a:pt x="305082" y="68835"/>
                  </a:lnTo>
                  <a:lnTo>
                    <a:pt x="298409" y="57796"/>
                  </a:lnTo>
                  <a:lnTo>
                    <a:pt x="290984" y="46468"/>
                  </a:lnTo>
                  <a:lnTo>
                    <a:pt x="283057" y="34947"/>
                  </a:lnTo>
                  <a:lnTo>
                    <a:pt x="25827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501"/>
            <p:cNvSpPr/>
            <p:nvPr/>
          </p:nvSpPr>
          <p:spPr>
            <a:xfrm>
              <a:off x="4189265" y="1777008"/>
              <a:ext cx="236405" cy="204690"/>
            </a:xfrm>
            <a:custGeom>
              <a:avLst/>
              <a:gdLst/>
              <a:ahLst/>
              <a:cxnLst/>
              <a:rect l="0" t="0" r="0" b="0"/>
              <a:pathLst>
                <a:path w="236405" h="204690">
                  <a:moveTo>
                    <a:pt x="7688" y="0"/>
                  </a:moveTo>
                  <a:lnTo>
                    <a:pt x="2948" y="4740"/>
                  </a:lnTo>
                  <a:lnTo>
                    <a:pt x="1551" y="7129"/>
                  </a:lnTo>
                  <a:lnTo>
                    <a:pt x="0" y="12429"/>
                  </a:lnTo>
                  <a:lnTo>
                    <a:pt x="578" y="16223"/>
                  </a:lnTo>
                  <a:lnTo>
                    <a:pt x="1956" y="20737"/>
                  </a:lnTo>
                  <a:lnTo>
                    <a:pt x="3867" y="25731"/>
                  </a:lnTo>
                  <a:lnTo>
                    <a:pt x="7125" y="31045"/>
                  </a:lnTo>
                  <a:lnTo>
                    <a:pt x="11281" y="36571"/>
                  </a:lnTo>
                  <a:lnTo>
                    <a:pt x="16037" y="42240"/>
                  </a:lnTo>
                  <a:lnTo>
                    <a:pt x="22183" y="48004"/>
                  </a:lnTo>
                  <a:lnTo>
                    <a:pt x="29258" y="53830"/>
                  </a:lnTo>
                  <a:lnTo>
                    <a:pt x="36951" y="59699"/>
                  </a:lnTo>
                  <a:lnTo>
                    <a:pt x="45056" y="66589"/>
                  </a:lnTo>
                  <a:lnTo>
                    <a:pt x="53436" y="74158"/>
                  </a:lnTo>
                  <a:lnTo>
                    <a:pt x="71676" y="91498"/>
                  </a:lnTo>
                  <a:lnTo>
                    <a:pt x="93013" y="112434"/>
                  </a:lnTo>
                  <a:lnTo>
                    <a:pt x="104259" y="122581"/>
                  </a:lnTo>
                  <a:lnTo>
                    <a:pt x="115725" y="132322"/>
                  </a:lnTo>
                  <a:lnTo>
                    <a:pt x="127337" y="141793"/>
                  </a:lnTo>
                  <a:lnTo>
                    <a:pt x="138055" y="150091"/>
                  </a:lnTo>
                  <a:lnTo>
                    <a:pt x="148178" y="157607"/>
                  </a:lnTo>
                  <a:lnTo>
                    <a:pt x="167362" y="171251"/>
                  </a:lnTo>
                  <a:lnTo>
                    <a:pt x="185810" y="183929"/>
                  </a:lnTo>
                  <a:lnTo>
                    <a:pt x="193905" y="189096"/>
                  </a:lnTo>
                  <a:lnTo>
                    <a:pt x="201286" y="193532"/>
                  </a:lnTo>
                  <a:lnTo>
                    <a:pt x="208190" y="197483"/>
                  </a:lnTo>
                  <a:lnTo>
                    <a:pt x="214778" y="200116"/>
                  </a:lnTo>
                  <a:lnTo>
                    <a:pt x="221155" y="201871"/>
                  </a:lnTo>
                  <a:lnTo>
                    <a:pt x="236164" y="204689"/>
                  </a:lnTo>
                  <a:lnTo>
                    <a:pt x="236404" y="202936"/>
                  </a:lnTo>
                  <a:lnTo>
                    <a:pt x="235572" y="199783"/>
                  </a:lnTo>
                  <a:lnTo>
                    <a:pt x="234024" y="195696"/>
                  </a:lnTo>
                  <a:lnTo>
                    <a:pt x="232001" y="191980"/>
                  </a:lnTo>
                  <a:lnTo>
                    <a:pt x="229659" y="188510"/>
                  </a:lnTo>
                  <a:lnTo>
                    <a:pt x="227107" y="185204"/>
                  </a:lnTo>
                  <a:lnTo>
                    <a:pt x="223420" y="182008"/>
                  </a:lnTo>
                  <a:lnTo>
                    <a:pt x="218978" y="178886"/>
                  </a:lnTo>
                  <a:lnTo>
                    <a:pt x="214032" y="175812"/>
                  </a:lnTo>
                  <a:lnTo>
                    <a:pt x="208751" y="172770"/>
                  </a:lnTo>
                  <a:lnTo>
                    <a:pt x="186282" y="16073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502"/>
            <p:cNvSpPr/>
            <p:nvPr/>
          </p:nvSpPr>
          <p:spPr>
            <a:xfrm>
              <a:off x="4286250" y="1788388"/>
              <a:ext cx="203476" cy="183833"/>
            </a:xfrm>
            <a:custGeom>
              <a:avLst/>
              <a:gdLst/>
              <a:ahLst/>
              <a:cxnLst/>
              <a:rect l="0" t="0" r="0" b="0"/>
              <a:pathLst>
                <a:path w="203476" h="183833">
                  <a:moveTo>
                    <a:pt x="0" y="176143"/>
                  </a:moveTo>
                  <a:lnTo>
                    <a:pt x="0" y="180884"/>
                  </a:lnTo>
                  <a:lnTo>
                    <a:pt x="1984" y="182280"/>
                  </a:lnTo>
                  <a:lnTo>
                    <a:pt x="5292" y="183211"/>
                  </a:lnTo>
                  <a:lnTo>
                    <a:pt x="9481" y="183832"/>
                  </a:lnTo>
                  <a:lnTo>
                    <a:pt x="13266" y="182261"/>
                  </a:lnTo>
                  <a:lnTo>
                    <a:pt x="16781" y="179229"/>
                  </a:lnTo>
                  <a:lnTo>
                    <a:pt x="20117" y="175224"/>
                  </a:lnTo>
                  <a:lnTo>
                    <a:pt x="24325" y="169577"/>
                  </a:lnTo>
                  <a:lnTo>
                    <a:pt x="34293" y="155366"/>
                  </a:lnTo>
                  <a:lnTo>
                    <a:pt x="51061" y="130630"/>
                  </a:lnTo>
                  <a:lnTo>
                    <a:pt x="55869" y="120996"/>
                  </a:lnTo>
                  <a:lnTo>
                    <a:pt x="60066" y="110605"/>
                  </a:lnTo>
                  <a:lnTo>
                    <a:pt x="63857" y="99709"/>
                  </a:lnTo>
                  <a:lnTo>
                    <a:pt x="68368" y="89468"/>
                  </a:lnTo>
                  <a:lnTo>
                    <a:pt x="73360" y="79665"/>
                  </a:lnTo>
                  <a:lnTo>
                    <a:pt x="78672" y="70152"/>
                  </a:lnTo>
                  <a:lnTo>
                    <a:pt x="83206" y="60834"/>
                  </a:lnTo>
                  <a:lnTo>
                    <a:pt x="87220" y="51646"/>
                  </a:lnTo>
                  <a:lnTo>
                    <a:pt x="90889" y="42543"/>
                  </a:lnTo>
                  <a:lnTo>
                    <a:pt x="94327" y="34490"/>
                  </a:lnTo>
                  <a:lnTo>
                    <a:pt x="100793" y="20252"/>
                  </a:lnTo>
                  <a:lnTo>
                    <a:pt x="102914" y="14669"/>
                  </a:lnTo>
                  <a:lnTo>
                    <a:pt x="104328" y="9954"/>
                  </a:lnTo>
                  <a:lnTo>
                    <a:pt x="105271" y="5820"/>
                  </a:lnTo>
                  <a:lnTo>
                    <a:pt x="106892" y="3063"/>
                  </a:lnTo>
                  <a:lnTo>
                    <a:pt x="108965" y="1225"/>
                  </a:lnTo>
                  <a:lnTo>
                    <a:pt x="111338" y="0"/>
                  </a:lnTo>
                  <a:lnTo>
                    <a:pt x="112921" y="175"/>
                  </a:lnTo>
                  <a:lnTo>
                    <a:pt x="113976" y="1285"/>
                  </a:lnTo>
                  <a:lnTo>
                    <a:pt x="114679" y="3016"/>
                  </a:lnTo>
                  <a:lnTo>
                    <a:pt x="118106" y="7586"/>
                  </a:lnTo>
                  <a:lnTo>
                    <a:pt x="120409" y="10193"/>
                  </a:lnTo>
                  <a:lnTo>
                    <a:pt x="128260" y="18383"/>
                  </a:lnTo>
                  <a:lnTo>
                    <a:pt x="144728" y="35068"/>
                  </a:lnTo>
                  <a:lnTo>
                    <a:pt x="149072" y="38437"/>
                  </a:lnTo>
                  <a:lnTo>
                    <a:pt x="153951" y="41675"/>
                  </a:lnTo>
                  <a:lnTo>
                    <a:pt x="159189" y="44826"/>
                  </a:lnTo>
                  <a:lnTo>
                    <a:pt x="164665" y="47919"/>
                  </a:lnTo>
                  <a:lnTo>
                    <a:pt x="176041" y="54001"/>
                  </a:lnTo>
                  <a:lnTo>
                    <a:pt x="180861" y="57012"/>
                  </a:lnTo>
                  <a:lnTo>
                    <a:pt x="185066" y="60011"/>
                  </a:lnTo>
                  <a:lnTo>
                    <a:pt x="188862" y="63003"/>
                  </a:lnTo>
                  <a:lnTo>
                    <a:pt x="192385" y="64006"/>
                  </a:lnTo>
                  <a:lnTo>
                    <a:pt x="195725" y="63682"/>
                  </a:lnTo>
                  <a:lnTo>
                    <a:pt x="203475" y="60773"/>
                  </a:lnTo>
                  <a:lnTo>
                    <a:pt x="203119" y="59542"/>
                  </a:lnTo>
                  <a:lnTo>
                    <a:pt x="200077" y="55529"/>
                  </a:lnTo>
                  <a:lnTo>
                    <a:pt x="197877" y="52077"/>
                  </a:lnTo>
                  <a:lnTo>
                    <a:pt x="195418" y="47792"/>
                  </a:lnTo>
                  <a:lnTo>
                    <a:pt x="192786" y="42951"/>
                  </a:lnTo>
                  <a:lnTo>
                    <a:pt x="190040" y="38731"/>
                  </a:lnTo>
                  <a:lnTo>
                    <a:pt x="187217" y="34926"/>
                  </a:lnTo>
                  <a:lnTo>
                    <a:pt x="184343" y="31397"/>
                  </a:lnTo>
                  <a:lnTo>
                    <a:pt x="181434" y="28052"/>
                  </a:lnTo>
                  <a:lnTo>
                    <a:pt x="178503" y="24830"/>
                  </a:lnTo>
                  <a:lnTo>
                    <a:pt x="169664" y="1540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503"/>
            <p:cNvSpPr/>
            <p:nvPr/>
          </p:nvSpPr>
          <p:spPr>
            <a:xfrm>
              <a:off x="4339828" y="1714500"/>
              <a:ext cx="62509" cy="17860"/>
            </a:xfrm>
            <a:custGeom>
              <a:avLst/>
              <a:gdLst/>
              <a:ahLst/>
              <a:cxnLst/>
              <a:rect l="0" t="0" r="0" b="0"/>
              <a:pathLst>
                <a:path w="62509" h="17860">
                  <a:moveTo>
                    <a:pt x="0" y="17859"/>
                  </a:moveTo>
                  <a:lnTo>
                    <a:pt x="4741" y="17859"/>
                  </a:lnTo>
                  <a:lnTo>
                    <a:pt x="7129" y="16867"/>
                  </a:lnTo>
                  <a:lnTo>
                    <a:pt x="9713" y="15213"/>
                  </a:lnTo>
                  <a:lnTo>
                    <a:pt x="12429" y="13119"/>
                  </a:lnTo>
                  <a:lnTo>
                    <a:pt x="16224" y="11723"/>
                  </a:lnTo>
                  <a:lnTo>
                    <a:pt x="20738" y="10792"/>
                  </a:lnTo>
                  <a:lnTo>
                    <a:pt x="25732" y="10171"/>
                  </a:lnTo>
                  <a:lnTo>
                    <a:pt x="31045" y="8765"/>
                  </a:lnTo>
                  <a:lnTo>
                    <a:pt x="36572" y="6835"/>
                  </a:lnTo>
                  <a:lnTo>
                    <a:pt x="42240" y="4557"/>
                  </a:lnTo>
                  <a:lnTo>
                    <a:pt x="47012" y="3038"/>
                  </a:lnTo>
                  <a:lnTo>
                    <a:pt x="51185" y="2025"/>
                  </a:lnTo>
                  <a:lnTo>
                    <a:pt x="6250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504"/>
            <p:cNvSpPr/>
            <p:nvPr/>
          </p:nvSpPr>
          <p:spPr>
            <a:xfrm>
              <a:off x="4474571" y="1196578"/>
              <a:ext cx="347152" cy="569577"/>
            </a:xfrm>
            <a:custGeom>
              <a:avLst/>
              <a:gdLst/>
              <a:ahLst/>
              <a:cxnLst/>
              <a:rect l="0" t="0" r="0" b="0"/>
              <a:pathLst>
                <a:path w="347152" h="569577">
                  <a:moveTo>
                    <a:pt x="17062" y="473274"/>
                  </a:moveTo>
                  <a:lnTo>
                    <a:pt x="17062" y="485703"/>
                  </a:lnTo>
                  <a:lnTo>
                    <a:pt x="19708" y="496657"/>
                  </a:lnTo>
                  <a:lnTo>
                    <a:pt x="24191" y="510455"/>
                  </a:lnTo>
                  <a:lnTo>
                    <a:pt x="29491" y="523202"/>
                  </a:lnTo>
                  <a:lnTo>
                    <a:pt x="37800" y="535482"/>
                  </a:lnTo>
                  <a:lnTo>
                    <a:pt x="48107" y="546563"/>
                  </a:lnTo>
                  <a:lnTo>
                    <a:pt x="53633" y="550906"/>
                  </a:lnTo>
                  <a:lnTo>
                    <a:pt x="59302" y="554794"/>
                  </a:lnTo>
                  <a:lnTo>
                    <a:pt x="65065" y="558379"/>
                  </a:lnTo>
                  <a:lnTo>
                    <a:pt x="70892" y="561760"/>
                  </a:lnTo>
                  <a:lnTo>
                    <a:pt x="76761" y="565007"/>
                  </a:lnTo>
                  <a:lnTo>
                    <a:pt x="82658" y="567171"/>
                  </a:lnTo>
                  <a:lnTo>
                    <a:pt x="88574" y="568614"/>
                  </a:lnTo>
                  <a:lnTo>
                    <a:pt x="94502" y="569576"/>
                  </a:lnTo>
                  <a:lnTo>
                    <a:pt x="100439" y="569225"/>
                  </a:lnTo>
                  <a:lnTo>
                    <a:pt x="106381" y="567999"/>
                  </a:lnTo>
                  <a:lnTo>
                    <a:pt x="112327" y="566190"/>
                  </a:lnTo>
                  <a:lnTo>
                    <a:pt x="117283" y="562999"/>
                  </a:lnTo>
                  <a:lnTo>
                    <a:pt x="125435" y="554162"/>
                  </a:lnTo>
                  <a:lnTo>
                    <a:pt x="128006" y="548035"/>
                  </a:lnTo>
                  <a:lnTo>
                    <a:pt x="130862" y="533290"/>
                  </a:lnTo>
                  <a:lnTo>
                    <a:pt x="132132" y="516815"/>
                  </a:lnTo>
                  <a:lnTo>
                    <a:pt x="132470" y="508254"/>
                  </a:lnTo>
                  <a:lnTo>
                    <a:pt x="127555" y="490805"/>
                  </a:lnTo>
                  <a:lnTo>
                    <a:pt x="116277" y="466893"/>
                  </a:lnTo>
                  <a:lnTo>
                    <a:pt x="112971" y="460090"/>
                  </a:lnTo>
                  <a:lnTo>
                    <a:pt x="107791" y="453571"/>
                  </a:lnTo>
                  <a:lnTo>
                    <a:pt x="101360" y="447240"/>
                  </a:lnTo>
                  <a:lnTo>
                    <a:pt x="94096" y="441035"/>
                  </a:lnTo>
                  <a:lnTo>
                    <a:pt x="86278" y="435906"/>
                  </a:lnTo>
                  <a:lnTo>
                    <a:pt x="78088" y="431495"/>
                  </a:lnTo>
                  <a:lnTo>
                    <a:pt x="69652" y="427562"/>
                  </a:lnTo>
                  <a:lnTo>
                    <a:pt x="62044" y="424940"/>
                  </a:lnTo>
                  <a:lnTo>
                    <a:pt x="54988" y="423192"/>
                  </a:lnTo>
                  <a:lnTo>
                    <a:pt x="48299" y="422026"/>
                  </a:lnTo>
                  <a:lnTo>
                    <a:pt x="40863" y="422242"/>
                  </a:lnTo>
                  <a:lnTo>
                    <a:pt x="32930" y="423377"/>
                  </a:lnTo>
                  <a:lnTo>
                    <a:pt x="24664" y="425127"/>
                  </a:lnTo>
                  <a:lnTo>
                    <a:pt x="18161" y="428277"/>
                  </a:lnTo>
                  <a:lnTo>
                    <a:pt x="12834" y="432362"/>
                  </a:lnTo>
                  <a:lnTo>
                    <a:pt x="8290" y="437069"/>
                  </a:lnTo>
                  <a:lnTo>
                    <a:pt x="5261" y="442192"/>
                  </a:lnTo>
                  <a:lnTo>
                    <a:pt x="1895" y="453176"/>
                  </a:lnTo>
                  <a:lnTo>
                    <a:pt x="399" y="467318"/>
                  </a:lnTo>
                  <a:lnTo>
                    <a:pt x="0" y="475256"/>
                  </a:lnTo>
                  <a:lnTo>
                    <a:pt x="726" y="481541"/>
                  </a:lnTo>
                  <a:lnTo>
                    <a:pt x="4180" y="491169"/>
                  </a:lnTo>
                  <a:lnTo>
                    <a:pt x="6490" y="494134"/>
                  </a:lnTo>
                  <a:lnTo>
                    <a:pt x="9021" y="496110"/>
                  </a:lnTo>
                  <a:lnTo>
                    <a:pt x="11701" y="497428"/>
                  </a:lnTo>
                  <a:lnTo>
                    <a:pt x="19971" y="498891"/>
                  </a:lnTo>
                  <a:lnTo>
                    <a:pt x="24954" y="499282"/>
                  </a:lnTo>
                  <a:lnTo>
                    <a:pt x="29269" y="498550"/>
                  </a:lnTo>
                  <a:lnTo>
                    <a:pt x="36709" y="495091"/>
                  </a:lnTo>
                  <a:lnTo>
                    <a:pt x="45968" y="484955"/>
                  </a:lnTo>
                  <a:lnTo>
                    <a:pt x="55706" y="470528"/>
                  </a:lnTo>
                  <a:lnTo>
                    <a:pt x="63341" y="454194"/>
                  </a:lnTo>
                  <a:lnTo>
                    <a:pt x="72688" y="437013"/>
                  </a:lnTo>
                  <a:lnTo>
                    <a:pt x="77958" y="428264"/>
                  </a:lnTo>
                  <a:lnTo>
                    <a:pt x="83456" y="418462"/>
                  </a:lnTo>
                  <a:lnTo>
                    <a:pt x="94857" y="396989"/>
                  </a:lnTo>
                  <a:lnTo>
                    <a:pt x="99683" y="385706"/>
                  </a:lnTo>
                  <a:lnTo>
                    <a:pt x="103893" y="374216"/>
                  </a:lnTo>
                  <a:lnTo>
                    <a:pt x="117778" y="331998"/>
                  </a:lnTo>
                  <a:lnTo>
                    <a:pt x="124001" y="318542"/>
                  </a:lnTo>
                  <a:lnTo>
                    <a:pt x="127050" y="313564"/>
                  </a:lnTo>
                  <a:lnTo>
                    <a:pt x="130075" y="310246"/>
                  </a:lnTo>
                  <a:lnTo>
                    <a:pt x="133084" y="308034"/>
                  </a:lnTo>
                  <a:lnTo>
                    <a:pt x="136082" y="306559"/>
                  </a:lnTo>
                  <a:lnTo>
                    <a:pt x="139073" y="306568"/>
                  </a:lnTo>
                  <a:lnTo>
                    <a:pt x="142058" y="307566"/>
                  </a:lnTo>
                  <a:lnTo>
                    <a:pt x="145041" y="309224"/>
                  </a:lnTo>
                  <a:lnTo>
                    <a:pt x="153647" y="316357"/>
                  </a:lnTo>
                  <a:lnTo>
                    <a:pt x="158720" y="321038"/>
                  </a:lnTo>
                  <a:lnTo>
                    <a:pt x="167003" y="334176"/>
                  </a:lnTo>
                  <a:lnTo>
                    <a:pt x="174983" y="348945"/>
                  </a:lnTo>
                  <a:lnTo>
                    <a:pt x="185145" y="362123"/>
                  </a:lnTo>
                  <a:lnTo>
                    <a:pt x="190633" y="369408"/>
                  </a:lnTo>
                  <a:lnTo>
                    <a:pt x="202022" y="385439"/>
                  </a:lnTo>
                  <a:lnTo>
                    <a:pt x="211053" y="399840"/>
                  </a:lnTo>
                  <a:lnTo>
                    <a:pt x="221715" y="416458"/>
                  </a:lnTo>
                  <a:lnTo>
                    <a:pt x="231158" y="427666"/>
                  </a:lnTo>
                  <a:lnTo>
                    <a:pt x="238498" y="435602"/>
                  </a:lnTo>
                  <a:lnTo>
                    <a:pt x="239099" y="435260"/>
                  </a:lnTo>
                  <a:lnTo>
                    <a:pt x="239501" y="434041"/>
                  </a:lnTo>
                  <a:lnTo>
                    <a:pt x="240257" y="416513"/>
                  </a:lnTo>
                  <a:lnTo>
                    <a:pt x="237637" y="408029"/>
                  </a:lnTo>
                  <a:lnTo>
                    <a:pt x="232611" y="395893"/>
                  </a:lnTo>
                  <a:lnTo>
                    <a:pt x="233191" y="393906"/>
                  </a:lnTo>
                  <a:lnTo>
                    <a:pt x="236481" y="389051"/>
                  </a:lnTo>
                  <a:lnTo>
                    <a:pt x="237755" y="388352"/>
                  </a:lnTo>
                  <a:lnTo>
                    <a:pt x="238605" y="388878"/>
                  </a:lnTo>
                  <a:lnTo>
                    <a:pt x="239171" y="390221"/>
                  </a:lnTo>
                  <a:lnTo>
                    <a:pt x="240541" y="391116"/>
                  </a:lnTo>
                  <a:lnTo>
                    <a:pt x="244709" y="392111"/>
                  </a:lnTo>
                  <a:lnTo>
                    <a:pt x="252514" y="392553"/>
                  </a:lnTo>
                  <a:lnTo>
                    <a:pt x="265419" y="392802"/>
                  </a:lnTo>
                  <a:lnTo>
                    <a:pt x="268954" y="392837"/>
                  </a:lnTo>
                  <a:lnTo>
                    <a:pt x="278173" y="390230"/>
                  </a:lnTo>
                  <a:lnTo>
                    <a:pt x="283410" y="388145"/>
                  </a:lnTo>
                  <a:lnTo>
                    <a:pt x="288885" y="384771"/>
                  </a:lnTo>
                  <a:lnTo>
                    <a:pt x="294519" y="380538"/>
                  </a:lnTo>
                  <a:lnTo>
                    <a:pt x="300260" y="375731"/>
                  </a:lnTo>
                  <a:lnTo>
                    <a:pt x="306072" y="370542"/>
                  </a:lnTo>
                  <a:lnTo>
                    <a:pt x="317821" y="359485"/>
                  </a:lnTo>
                  <a:lnTo>
                    <a:pt x="323731" y="351774"/>
                  </a:lnTo>
                  <a:lnTo>
                    <a:pt x="329657" y="342664"/>
                  </a:lnTo>
                  <a:lnTo>
                    <a:pt x="335591" y="332623"/>
                  </a:lnTo>
                  <a:lnTo>
                    <a:pt x="339547" y="322952"/>
                  </a:lnTo>
                  <a:lnTo>
                    <a:pt x="342185" y="313528"/>
                  </a:lnTo>
                  <a:lnTo>
                    <a:pt x="343944" y="304268"/>
                  </a:lnTo>
                  <a:lnTo>
                    <a:pt x="345116" y="294127"/>
                  </a:lnTo>
                  <a:lnTo>
                    <a:pt x="345897" y="283397"/>
                  </a:lnTo>
                  <a:lnTo>
                    <a:pt x="346418" y="272275"/>
                  </a:lnTo>
                  <a:lnTo>
                    <a:pt x="346997" y="246689"/>
                  </a:lnTo>
                  <a:lnTo>
                    <a:pt x="347151" y="232920"/>
                  </a:lnTo>
                  <a:lnTo>
                    <a:pt x="345270" y="218780"/>
                  </a:lnTo>
                  <a:lnTo>
                    <a:pt x="342031" y="204392"/>
                  </a:lnTo>
                  <a:lnTo>
                    <a:pt x="337888" y="189840"/>
                  </a:lnTo>
                  <a:lnTo>
                    <a:pt x="332149" y="175177"/>
                  </a:lnTo>
                  <a:lnTo>
                    <a:pt x="325346" y="160441"/>
                  </a:lnTo>
                  <a:lnTo>
                    <a:pt x="317835" y="145656"/>
                  </a:lnTo>
                  <a:lnTo>
                    <a:pt x="308858" y="129846"/>
                  </a:lnTo>
                  <a:lnTo>
                    <a:pt x="298905" y="113353"/>
                  </a:lnTo>
                  <a:lnTo>
                    <a:pt x="288301" y="96405"/>
                  </a:lnTo>
                  <a:lnTo>
                    <a:pt x="278255" y="82129"/>
                  </a:lnTo>
                  <a:lnTo>
                    <a:pt x="268581" y="69636"/>
                  </a:lnTo>
                  <a:lnTo>
                    <a:pt x="259155" y="58330"/>
                  </a:lnTo>
                  <a:lnTo>
                    <a:pt x="240745" y="35185"/>
                  </a:lnTo>
                  <a:lnTo>
                    <a:pt x="21351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505"/>
            <p:cNvSpPr/>
            <p:nvPr/>
          </p:nvSpPr>
          <p:spPr>
            <a:xfrm>
              <a:off x="3750578" y="2580680"/>
              <a:ext cx="8821" cy="26790"/>
            </a:xfrm>
            <a:custGeom>
              <a:avLst/>
              <a:gdLst/>
              <a:ahLst/>
              <a:cxnLst/>
              <a:rect l="0" t="0" r="0" b="0"/>
              <a:pathLst>
                <a:path w="8821" h="26790">
                  <a:moveTo>
                    <a:pt x="8820" y="0"/>
                  </a:moveTo>
                  <a:lnTo>
                    <a:pt x="1132" y="0"/>
                  </a:lnTo>
                  <a:lnTo>
                    <a:pt x="718" y="992"/>
                  </a:lnTo>
                  <a:lnTo>
                    <a:pt x="442" y="2646"/>
                  </a:lnTo>
                  <a:lnTo>
                    <a:pt x="259" y="4740"/>
                  </a:lnTo>
                  <a:lnTo>
                    <a:pt x="136" y="7129"/>
                  </a:lnTo>
                  <a:lnTo>
                    <a:pt x="0" y="12428"/>
                  </a:lnTo>
                  <a:lnTo>
                    <a:pt x="956" y="14239"/>
                  </a:lnTo>
                  <a:lnTo>
                    <a:pt x="2585" y="15445"/>
                  </a:lnTo>
                  <a:lnTo>
                    <a:pt x="4663" y="16250"/>
                  </a:lnTo>
                  <a:lnTo>
                    <a:pt x="6049" y="17778"/>
                  </a:lnTo>
                  <a:lnTo>
                    <a:pt x="6973" y="19790"/>
                  </a:lnTo>
                  <a:lnTo>
                    <a:pt x="8820" y="2678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506"/>
            <p:cNvSpPr/>
            <p:nvPr/>
          </p:nvSpPr>
          <p:spPr>
            <a:xfrm>
              <a:off x="3528587" y="5322093"/>
              <a:ext cx="137478" cy="114689"/>
            </a:xfrm>
            <a:custGeom>
              <a:avLst/>
              <a:gdLst/>
              <a:ahLst/>
              <a:cxnLst/>
              <a:rect l="0" t="0" r="0" b="0"/>
              <a:pathLst>
                <a:path w="137478" h="114689">
                  <a:moveTo>
                    <a:pt x="25429" y="98227"/>
                  </a:moveTo>
                  <a:lnTo>
                    <a:pt x="34249" y="98227"/>
                  </a:lnTo>
                  <a:lnTo>
                    <a:pt x="34309" y="100872"/>
                  </a:lnTo>
                  <a:lnTo>
                    <a:pt x="34358" y="107048"/>
                  </a:lnTo>
                  <a:lnTo>
                    <a:pt x="31712" y="104463"/>
                  </a:lnTo>
                  <a:lnTo>
                    <a:pt x="21056" y="93852"/>
                  </a:lnTo>
                  <a:lnTo>
                    <a:pt x="19537" y="91341"/>
                  </a:lnTo>
                  <a:lnTo>
                    <a:pt x="18524" y="88676"/>
                  </a:lnTo>
                  <a:lnTo>
                    <a:pt x="17849" y="85906"/>
                  </a:lnTo>
                  <a:lnTo>
                    <a:pt x="16407" y="83067"/>
                  </a:lnTo>
                  <a:lnTo>
                    <a:pt x="14453" y="80183"/>
                  </a:lnTo>
                  <a:lnTo>
                    <a:pt x="12159" y="77268"/>
                  </a:lnTo>
                  <a:lnTo>
                    <a:pt x="10629" y="74333"/>
                  </a:lnTo>
                  <a:lnTo>
                    <a:pt x="9609" y="71383"/>
                  </a:lnTo>
                  <a:lnTo>
                    <a:pt x="8929" y="68425"/>
                  </a:lnTo>
                  <a:lnTo>
                    <a:pt x="7483" y="65460"/>
                  </a:lnTo>
                  <a:lnTo>
                    <a:pt x="5528" y="62492"/>
                  </a:lnTo>
                  <a:lnTo>
                    <a:pt x="3232" y="59521"/>
                  </a:lnTo>
                  <a:lnTo>
                    <a:pt x="1701" y="56548"/>
                  </a:lnTo>
                  <a:lnTo>
                    <a:pt x="681" y="53574"/>
                  </a:lnTo>
                  <a:lnTo>
                    <a:pt x="0" y="50599"/>
                  </a:lnTo>
                  <a:lnTo>
                    <a:pt x="539" y="48616"/>
                  </a:lnTo>
                  <a:lnTo>
                    <a:pt x="1890" y="47293"/>
                  </a:lnTo>
                  <a:lnTo>
                    <a:pt x="3783" y="46411"/>
                  </a:lnTo>
                  <a:lnTo>
                    <a:pt x="6037" y="45824"/>
                  </a:lnTo>
                  <a:lnTo>
                    <a:pt x="8532" y="45432"/>
                  </a:lnTo>
                  <a:lnTo>
                    <a:pt x="11188" y="45171"/>
                  </a:lnTo>
                  <a:lnTo>
                    <a:pt x="13950" y="44997"/>
                  </a:lnTo>
                  <a:lnTo>
                    <a:pt x="19666" y="44803"/>
                  </a:lnTo>
                  <a:lnTo>
                    <a:pt x="23571" y="45744"/>
                  </a:lnTo>
                  <a:lnTo>
                    <a:pt x="28159" y="47363"/>
                  </a:lnTo>
                  <a:lnTo>
                    <a:pt x="33202" y="49435"/>
                  </a:lnTo>
                  <a:lnTo>
                    <a:pt x="37556" y="51808"/>
                  </a:lnTo>
                  <a:lnTo>
                    <a:pt x="41451" y="54383"/>
                  </a:lnTo>
                  <a:lnTo>
                    <a:pt x="45040" y="57091"/>
                  </a:lnTo>
                  <a:lnTo>
                    <a:pt x="49417" y="58897"/>
                  </a:lnTo>
                  <a:lnTo>
                    <a:pt x="54319" y="60101"/>
                  </a:lnTo>
                  <a:lnTo>
                    <a:pt x="59572" y="60903"/>
                  </a:lnTo>
                  <a:lnTo>
                    <a:pt x="64065" y="63422"/>
                  </a:lnTo>
                  <a:lnTo>
                    <a:pt x="68054" y="67086"/>
                  </a:lnTo>
                  <a:lnTo>
                    <a:pt x="71705" y="71513"/>
                  </a:lnTo>
                  <a:lnTo>
                    <a:pt x="75131" y="75457"/>
                  </a:lnTo>
                  <a:lnTo>
                    <a:pt x="78407" y="79079"/>
                  </a:lnTo>
                  <a:lnTo>
                    <a:pt x="84694" y="85747"/>
                  </a:lnTo>
                  <a:lnTo>
                    <a:pt x="99807" y="101128"/>
                  </a:lnTo>
                  <a:lnTo>
                    <a:pt x="102796" y="103138"/>
                  </a:lnTo>
                  <a:lnTo>
                    <a:pt x="105780" y="104477"/>
                  </a:lnTo>
                  <a:lnTo>
                    <a:pt x="108762" y="105371"/>
                  </a:lnTo>
                  <a:lnTo>
                    <a:pt x="110750" y="106958"/>
                  </a:lnTo>
                  <a:lnTo>
                    <a:pt x="112075" y="109009"/>
                  </a:lnTo>
                  <a:lnTo>
                    <a:pt x="112959" y="111368"/>
                  </a:lnTo>
                  <a:lnTo>
                    <a:pt x="114539" y="112941"/>
                  </a:lnTo>
                  <a:lnTo>
                    <a:pt x="116586" y="113989"/>
                  </a:lnTo>
                  <a:lnTo>
                    <a:pt x="118942" y="114688"/>
                  </a:lnTo>
                  <a:lnTo>
                    <a:pt x="120513" y="114162"/>
                  </a:lnTo>
                  <a:lnTo>
                    <a:pt x="121560" y="112819"/>
                  </a:lnTo>
                  <a:lnTo>
                    <a:pt x="123241" y="108275"/>
                  </a:lnTo>
                  <a:lnTo>
                    <a:pt x="126117" y="105008"/>
                  </a:lnTo>
                  <a:lnTo>
                    <a:pt x="128273" y="102748"/>
                  </a:lnTo>
                  <a:lnTo>
                    <a:pt x="129710" y="99256"/>
                  </a:lnTo>
                  <a:lnTo>
                    <a:pt x="130668" y="94945"/>
                  </a:lnTo>
                  <a:lnTo>
                    <a:pt x="131307" y="90086"/>
                  </a:lnTo>
                  <a:lnTo>
                    <a:pt x="132725" y="84862"/>
                  </a:lnTo>
                  <a:lnTo>
                    <a:pt x="134663" y="79396"/>
                  </a:lnTo>
                  <a:lnTo>
                    <a:pt x="136947" y="73766"/>
                  </a:lnTo>
                  <a:lnTo>
                    <a:pt x="137477" y="69021"/>
                  </a:lnTo>
                  <a:lnTo>
                    <a:pt x="136838" y="64866"/>
                  </a:lnTo>
                  <a:lnTo>
                    <a:pt x="135421" y="61104"/>
                  </a:lnTo>
                  <a:lnTo>
                    <a:pt x="134475" y="56611"/>
                  </a:lnTo>
                  <a:lnTo>
                    <a:pt x="133845" y="51632"/>
                  </a:lnTo>
                  <a:lnTo>
                    <a:pt x="133425" y="46327"/>
                  </a:lnTo>
                  <a:lnTo>
                    <a:pt x="132153" y="41799"/>
                  </a:lnTo>
                  <a:lnTo>
                    <a:pt x="130312" y="37788"/>
                  </a:lnTo>
                  <a:lnTo>
                    <a:pt x="128093" y="34122"/>
                  </a:lnTo>
                  <a:lnTo>
                    <a:pt x="125622" y="30686"/>
                  </a:lnTo>
                  <a:lnTo>
                    <a:pt x="122982" y="27402"/>
                  </a:lnTo>
                  <a:lnTo>
                    <a:pt x="120229" y="24221"/>
                  </a:lnTo>
                  <a:lnTo>
                    <a:pt x="117402" y="21108"/>
                  </a:lnTo>
                  <a:lnTo>
                    <a:pt x="111616" y="15004"/>
                  </a:lnTo>
                  <a:lnTo>
                    <a:pt x="102780" y="5989"/>
                  </a:lnTo>
                  <a:lnTo>
                    <a:pt x="99816" y="3993"/>
                  </a:lnTo>
                  <a:lnTo>
                    <a:pt x="96849" y="2662"/>
                  </a:lnTo>
                  <a:lnTo>
                    <a:pt x="8793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507"/>
            <p:cNvSpPr/>
            <p:nvPr/>
          </p:nvSpPr>
          <p:spPr>
            <a:xfrm>
              <a:off x="3571875" y="5206008"/>
              <a:ext cx="8931" cy="80368"/>
            </a:xfrm>
            <a:custGeom>
              <a:avLst/>
              <a:gdLst/>
              <a:ahLst/>
              <a:cxnLst/>
              <a:rect l="0" t="0" r="0" b="0"/>
              <a:pathLst>
                <a:path w="8931" h="80368">
                  <a:moveTo>
                    <a:pt x="8930" y="80367"/>
                  </a:moveTo>
                  <a:lnTo>
                    <a:pt x="8930" y="54636"/>
                  </a:lnTo>
                  <a:lnTo>
                    <a:pt x="7937" y="50315"/>
                  </a:lnTo>
                  <a:lnTo>
                    <a:pt x="6284" y="46442"/>
                  </a:lnTo>
                  <a:lnTo>
                    <a:pt x="4189" y="42867"/>
                  </a:lnTo>
                  <a:lnTo>
                    <a:pt x="2792" y="38500"/>
                  </a:lnTo>
                  <a:lnTo>
                    <a:pt x="1862" y="33604"/>
                  </a:lnTo>
                  <a:lnTo>
                    <a:pt x="1241" y="28356"/>
                  </a:lnTo>
                  <a:lnTo>
                    <a:pt x="827" y="23865"/>
                  </a:lnTo>
                  <a:lnTo>
                    <a:pt x="552" y="19879"/>
                  </a:lnTo>
                  <a:lnTo>
                    <a:pt x="367" y="16229"/>
                  </a:lnTo>
                  <a:lnTo>
                    <a:pt x="164" y="9528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508"/>
            <p:cNvSpPr/>
            <p:nvPr/>
          </p:nvSpPr>
          <p:spPr>
            <a:xfrm>
              <a:off x="3518297" y="4714875"/>
              <a:ext cx="104983" cy="401801"/>
            </a:xfrm>
            <a:custGeom>
              <a:avLst/>
              <a:gdLst/>
              <a:ahLst/>
              <a:cxnLst/>
              <a:rect l="0" t="0" r="0" b="0"/>
              <a:pathLst>
                <a:path w="104983" h="401801">
                  <a:moveTo>
                    <a:pt x="0" y="375047"/>
                  </a:moveTo>
                  <a:lnTo>
                    <a:pt x="0" y="379787"/>
                  </a:lnTo>
                  <a:lnTo>
                    <a:pt x="992" y="381184"/>
                  </a:lnTo>
                  <a:lnTo>
                    <a:pt x="2646" y="382114"/>
                  </a:lnTo>
                  <a:lnTo>
                    <a:pt x="4740" y="382736"/>
                  </a:lnTo>
                  <a:lnTo>
                    <a:pt x="7129" y="383149"/>
                  </a:lnTo>
                  <a:lnTo>
                    <a:pt x="9713" y="383425"/>
                  </a:lnTo>
                  <a:lnTo>
                    <a:pt x="12429" y="383609"/>
                  </a:lnTo>
                  <a:lnTo>
                    <a:pt x="15231" y="383731"/>
                  </a:lnTo>
                  <a:lnTo>
                    <a:pt x="20990" y="383867"/>
                  </a:lnTo>
                  <a:lnTo>
                    <a:pt x="34552" y="383944"/>
                  </a:lnTo>
                  <a:lnTo>
                    <a:pt x="39901" y="384947"/>
                  </a:lnTo>
                  <a:lnTo>
                    <a:pt x="45453" y="386607"/>
                  </a:lnTo>
                  <a:lnTo>
                    <a:pt x="51137" y="388707"/>
                  </a:lnTo>
                  <a:lnTo>
                    <a:pt x="55920" y="390107"/>
                  </a:lnTo>
                  <a:lnTo>
                    <a:pt x="60100" y="391040"/>
                  </a:lnTo>
                  <a:lnTo>
                    <a:pt x="63879" y="391662"/>
                  </a:lnTo>
                  <a:lnTo>
                    <a:pt x="68383" y="393069"/>
                  </a:lnTo>
                  <a:lnTo>
                    <a:pt x="73370" y="394999"/>
                  </a:lnTo>
                  <a:lnTo>
                    <a:pt x="86150" y="400485"/>
                  </a:lnTo>
                  <a:lnTo>
                    <a:pt x="88191" y="400935"/>
                  </a:lnTo>
                  <a:lnTo>
                    <a:pt x="90544" y="401236"/>
                  </a:lnTo>
                  <a:lnTo>
                    <a:pt x="96709" y="401717"/>
                  </a:lnTo>
                  <a:lnTo>
                    <a:pt x="94906" y="401783"/>
                  </a:lnTo>
                  <a:lnTo>
                    <a:pt x="93036" y="401800"/>
                  </a:lnTo>
                  <a:lnTo>
                    <a:pt x="90798" y="400820"/>
                  </a:lnTo>
                  <a:lnTo>
                    <a:pt x="88313" y="399174"/>
                  </a:lnTo>
                  <a:lnTo>
                    <a:pt x="85664" y="397085"/>
                  </a:lnTo>
                  <a:lnTo>
                    <a:pt x="82906" y="394700"/>
                  </a:lnTo>
                  <a:lnTo>
                    <a:pt x="80076" y="392117"/>
                  </a:lnTo>
                  <a:lnTo>
                    <a:pt x="77196" y="389404"/>
                  </a:lnTo>
                  <a:lnTo>
                    <a:pt x="73292" y="386602"/>
                  </a:lnTo>
                  <a:lnTo>
                    <a:pt x="68705" y="383743"/>
                  </a:lnTo>
                  <a:lnTo>
                    <a:pt x="63663" y="380844"/>
                  </a:lnTo>
                  <a:lnTo>
                    <a:pt x="52768" y="374977"/>
                  </a:lnTo>
                  <a:lnTo>
                    <a:pt x="47085" y="372024"/>
                  </a:lnTo>
                  <a:lnTo>
                    <a:pt x="42304" y="369063"/>
                  </a:lnTo>
                  <a:lnTo>
                    <a:pt x="38124" y="366097"/>
                  </a:lnTo>
                  <a:lnTo>
                    <a:pt x="34346" y="363127"/>
                  </a:lnTo>
                  <a:lnTo>
                    <a:pt x="30835" y="360155"/>
                  </a:lnTo>
                  <a:lnTo>
                    <a:pt x="27502" y="357181"/>
                  </a:lnTo>
                  <a:lnTo>
                    <a:pt x="21152" y="351232"/>
                  </a:lnTo>
                  <a:lnTo>
                    <a:pt x="15023" y="345279"/>
                  </a:lnTo>
                  <a:lnTo>
                    <a:pt x="12992" y="342304"/>
                  </a:lnTo>
                  <a:lnTo>
                    <a:pt x="9732" y="333044"/>
                  </a:lnTo>
                  <a:lnTo>
                    <a:pt x="9464" y="332162"/>
                  </a:lnTo>
                  <a:lnTo>
                    <a:pt x="10278" y="331574"/>
                  </a:lnTo>
                  <a:lnTo>
                    <a:pt x="11813" y="331182"/>
                  </a:lnTo>
                  <a:lnTo>
                    <a:pt x="13828" y="330921"/>
                  </a:lnTo>
                  <a:lnTo>
                    <a:pt x="17157" y="329754"/>
                  </a:lnTo>
                  <a:lnTo>
                    <a:pt x="21359" y="327985"/>
                  </a:lnTo>
                  <a:lnTo>
                    <a:pt x="26146" y="325813"/>
                  </a:lnTo>
                  <a:lnTo>
                    <a:pt x="30329" y="324365"/>
                  </a:lnTo>
                  <a:lnTo>
                    <a:pt x="34110" y="323399"/>
                  </a:lnTo>
                  <a:lnTo>
                    <a:pt x="37622" y="322755"/>
                  </a:lnTo>
                  <a:lnTo>
                    <a:pt x="41949" y="322326"/>
                  </a:lnTo>
                  <a:lnTo>
                    <a:pt x="46817" y="322041"/>
                  </a:lnTo>
                  <a:lnTo>
                    <a:pt x="56527" y="321723"/>
                  </a:lnTo>
                  <a:lnTo>
                    <a:pt x="70844" y="321518"/>
                  </a:lnTo>
                  <a:lnTo>
                    <a:pt x="79809" y="321471"/>
                  </a:lnTo>
                  <a:lnTo>
                    <a:pt x="77473" y="318824"/>
                  </a:lnTo>
                  <a:lnTo>
                    <a:pt x="75462" y="316729"/>
                  </a:lnTo>
                  <a:lnTo>
                    <a:pt x="72136" y="315332"/>
                  </a:lnTo>
                  <a:lnTo>
                    <a:pt x="67934" y="314401"/>
                  </a:lnTo>
                  <a:lnTo>
                    <a:pt x="63149" y="313780"/>
                  </a:lnTo>
                  <a:lnTo>
                    <a:pt x="57974" y="312374"/>
                  </a:lnTo>
                  <a:lnTo>
                    <a:pt x="52540" y="310445"/>
                  </a:lnTo>
                  <a:lnTo>
                    <a:pt x="46933" y="308166"/>
                  </a:lnTo>
                  <a:lnTo>
                    <a:pt x="42202" y="305655"/>
                  </a:lnTo>
                  <a:lnTo>
                    <a:pt x="38057" y="302988"/>
                  </a:lnTo>
                  <a:lnTo>
                    <a:pt x="34301" y="300219"/>
                  </a:lnTo>
                  <a:lnTo>
                    <a:pt x="30805" y="298372"/>
                  </a:lnTo>
                  <a:lnTo>
                    <a:pt x="27482" y="297142"/>
                  </a:lnTo>
                  <a:lnTo>
                    <a:pt x="24274" y="296321"/>
                  </a:lnTo>
                  <a:lnTo>
                    <a:pt x="21144" y="294782"/>
                  </a:lnTo>
                  <a:lnTo>
                    <a:pt x="18064" y="292764"/>
                  </a:lnTo>
                  <a:lnTo>
                    <a:pt x="10734" y="287136"/>
                  </a:lnTo>
                  <a:lnTo>
                    <a:pt x="10132" y="285681"/>
                  </a:lnTo>
                  <a:lnTo>
                    <a:pt x="9088" y="278183"/>
                  </a:lnTo>
                  <a:lnTo>
                    <a:pt x="10027" y="277729"/>
                  </a:lnTo>
                  <a:lnTo>
                    <a:pt x="11646" y="277426"/>
                  </a:lnTo>
                  <a:lnTo>
                    <a:pt x="13716" y="277224"/>
                  </a:lnTo>
                  <a:lnTo>
                    <a:pt x="17082" y="276097"/>
                  </a:lnTo>
                  <a:lnTo>
                    <a:pt x="21310" y="274354"/>
                  </a:lnTo>
                  <a:lnTo>
                    <a:pt x="26113" y="272199"/>
                  </a:lnTo>
                  <a:lnTo>
                    <a:pt x="31299" y="270763"/>
                  </a:lnTo>
                  <a:lnTo>
                    <a:pt x="36741" y="269806"/>
                  </a:lnTo>
                  <a:lnTo>
                    <a:pt x="42353" y="269167"/>
                  </a:lnTo>
                  <a:lnTo>
                    <a:pt x="47087" y="267749"/>
                  </a:lnTo>
                  <a:lnTo>
                    <a:pt x="51235" y="265812"/>
                  </a:lnTo>
                  <a:lnTo>
                    <a:pt x="54993" y="263528"/>
                  </a:lnTo>
                  <a:lnTo>
                    <a:pt x="58490" y="261014"/>
                  </a:lnTo>
                  <a:lnTo>
                    <a:pt x="61814" y="258345"/>
                  </a:lnTo>
                  <a:lnTo>
                    <a:pt x="65021" y="255573"/>
                  </a:lnTo>
                  <a:lnTo>
                    <a:pt x="68152" y="252734"/>
                  </a:lnTo>
                  <a:lnTo>
                    <a:pt x="78563" y="242829"/>
                  </a:lnTo>
                  <a:lnTo>
                    <a:pt x="78172" y="240269"/>
                  </a:lnTo>
                  <a:lnTo>
                    <a:pt x="75092" y="232132"/>
                  </a:lnTo>
                  <a:lnTo>
                    <a:pt x="72520" y="221136"/>
                  </a:lnTo>
                  <a:lnTo>
                    <a:pt x="70175" y="217869"/>
                  </a:lnTo>
                  <a:lnTo>
                    <a:pt x="66627" y="214699"/>
                  </a:lnTo>
                  <a:lnTo>
                    <a:pt x="62277" y="211594"/>
                  </a:lnTo>
                  <a:lnTo>
                    <a:pt x="59378" y="208531"/>
                  </a:lnTo>
                  <a:lnTo>
                    <a:pt x="57444" y="205498"/>
                  </a:lnTo>
                  <a:lnTo>
                    <a:pt x="56155" y="202483"/>
                  </a:lnTo>
                  <a:lnTo>
                    <a:pt x="54304" y="200473"/>
                  </a:lnTo>
                  <a:lnTo>
                    <a:pt x="52078" y="199133"/>
                  </a:lnTo>
                  <a:lnTo>
                    <a:pt x="49601" y="198239"/>
                  </a:lnTo>
                  <a:lnTo>
                    <a:pt x="45966" y="196652"/>
                  </a:lnTo>
                  <a:lnTo>
                    <a:pt x="36635" y="192242"/>
                  </a:lnTo>
                  <a:lnTo>
                    <a:pt x="32361" y="190669"/>
                  </a:lnTo>
                  <a:lnTo>
                    <a:pt x="28519" y="189621"/>
                  </a:lnTo>
                  <a:lnTo>
                    <a:pt x="19965" y="187938"/>
                  </a:lnTo>
                  <a:lnTo>
                    <a:pt x="18270" y="187799"/>
                  </a:lnTo>
                  <a:lnTo>
                    <a:pt x="16149" y="187708"/>
                  </a:lnTo>
                  <a:lnTo>
                    <a:pt x="10355" y="187560"/>
                  </a:lnTo>
                  <a:lnTo>
                    <a:pt x="9880" y="186556"/>
                  </a:lnTo>
                  <a:lnTo>
                    <a:pt x="9055" y="179838"/>
                  </a:lnTo>
                  <a:lnTo>
                    <a:pt x="10005" y="179423"/>
                  </a:lnTo>
                  <a:lnTo>
                    <a:pt x="11631" y="179147"/>
                  </a:lnTo>
                  <a:lnTo>
                    <a:pt x="13707" y="178963"/>
                  </a:lnTo>
                  <a:lnTo>
                    <a:pt x="16083" y="177847"/>
                  </a:lnTo>
                  <a:lnTo>
                    <a:pt x="18660" y="176112"/>
                  </a:lnTo>
                  <a:lnTo>
                    <a:pt x="21370" y="173963"/>
                  </a:lnTo>
                  <a:lnTo>
                    <a:pt x="24168" y="172530"/>
                  </a:lnTo>
                  <a:lnTo>
                    <a:pt x="27026" y="171574"/>
                  </a:lnTo>
                  <a:lnTo>
                    <a:pt x="29924" y="170938"/>
                  </a:lnTo>
                  <a:lnTo>
                    <a:pt x="33840" y="170513"/>
                  </a:lnTo>
                  <a:lnTo>
                    <a:pt x="38435" y="170230"/>
                  </a:lnTo>
                  <a:lnTo>
                    <a:pt x="48832" y="169915"/>
                  </a:lnTo>
                  <a:lnTo>
                    <a:pt x="72809" y="169697"/>
                  </a:lnTo>
                  <a:lnTo>
                    <a:pt x="77313" y="168694"/>
                  </a:lnTo>
                  <a:lnTo>
                    <a:pt x="82300" y="167032"/>
                  </a:lnTo>
                  <a:lnTo>
                    <a:pt x="87608" y="164933"/>
                  </a:lnTo>
                  <a:lnTo>
                    <a:pt x="92140" y="163534"/>
                  </a:lnTo>
                  <a:lnTo>
                    <a:pt x="96153" y="162601"/>
                  </a:lnTo>
                  <a:lnTo>
                    <a:pt x="99821" y="161978"/>
                  </a:lnTo>
                  <a:lnTo>
                    <a:pt x="102266" y="160571"/>
                  </a:lnTo>
                  <a:lnTo>
                    <a:pt x="103896" y="158641"/>
                  </a:lnTo>
                  <a:lnTo>
                    <a:pt x="104982" y="156363"/>
                  </a:lnTo>
                  <a:lnTo>
                    <a:pt x="104715" y="153851"/>
                  </a:lnTo>
                  <a:lnTo>
                    <a:pt x="103544" y="151184"/>
                  </a:lnTo>
                  <a:lnTo>
                    <a:pt x="101771" y="148415"/>
                  </a:lnTo>
                  <a:lnTo>
                    <a:pt x="98605" y="145576"/>
                  </a:lnTo>
                  <a:lnTo>
                    <a:pt x="94510" y="142691"/>
                  </a:lnTo>
                  <a:lnTo>
                    <a:pt x="89796" y="139776"/>
                  </a:lnTo>
                  <a:lnTo>
                    <a:pt x="84669" y="136840"/>
                  </a:lnTo>
                  <a:lnTo>
                    <a:pt x="73680" y="130932"/>
                  </a:lnTo>
                  <a:lnTo>
                    <a:pt x="67972" y="128960"/>
                  </a:lnTo>
                  <a:lnTo>
                    <a:pt x="62181" y="127645"/>
                  </a:lnTo>
                  <a:lnTo>
                    <a:pt x="56337" y="126769"/>
                  </a:lnTo>
                  <a:lnTo>
                    <a:pt x="50456" y="125192"/>
                  </a:lnTo>
                  <a:lnTo>
                    <a:pt x="44551" y="123149"/>
                  </a:lnTo>
                  <a:lnTo>
                    <a:pt x="38630" y="120794"/>
                  </a:lnTo>
                  <a:lnTo>
                    <a:pt x="33691" y="118233"/>
                  </a:lnTo>
                  <a:lnTo>
                    <a:pt x="29406" y="115533"/>
                  </a:lnTo>
                  <a:lnTo>
                    <a:pt x="25557" y="112740"/>
                  </a:lnTo>
                  <a:lnTo>
                    <a:pt x="21999" y="110879"/>
                  </a:lnTo>
                  <a:lnTo>
                    <a:pt x="18635" y="109638"/>
                  </a:lnTo>
                  <a:lnTo>
                    <a:pt x="9098" y="107199"/>
                  </a:lnTo>
                  <a:lnTo>
                    <a:pt x="17084" y="107164"/>
                  </a:lnTo>
                  <a:lnTo>
                    <a:pt x="52044" y="107157"/>
                  </a:lnTo>
                  <a:lnTo>
                    <a:pt x="56524" y="106164"/>
                  </a:lnTo>
                  <a:lnTo>
                    <a:pt x="60503" y="104511"/>
                  </a:lnTo>
                  <a:lnTo>
                    <a:pt x="64148" y="102416"/>
                  </a:lnTo>
                  <a:lnTo>
                    <a:pt x="68562" y="101019"/>
                  </a:lnTo>
                  <a:lnTo>
                    <a:pt x="73489" y="100088"/>
                  </a:lnTo>
                  <a:lnTo>
                    <a:pt x="78758" y="99468"/>
                  </a:lnTo>
                  <a:lnTo>
                    <a:pt x="83263" y="98062"/>
                  </a:lnTo>
                  <a:lnTo>
                    <a:pt x="87259" y="96132"/>
                  </a:lnTo>
                  <a:lnTo>
                    <a:pt x="90914" y="93854"/>
                  </a:lnTo>
                  <a:lnTo>
                    <a:pt x="93352" y="90350"/>
                  </a:lnTo>
                  <a:lnTo>
                    <a:pt x="96060" y="81166"/>
                  </a:lnTo>
                  <a:lnTo>
                    <a:pt x="97584" y="69579"/>
                  </a:lnTo>
                  <a:lnTo>
                    <a:pt x="98036" y="59863"/>
                  </a:lnTo>
                  <a:lnTo>
                    <a:pt x="95496" y="51080"/>
                  </a:lnTo>
                  <a:lnTo>
                    <a:pt x="93429" y="45959"/>
                  </a:lnTo>
                  <a:lnTo>
                    <a:pt x="88083" y="39569"/>
                  </a:lnTo>
                  <a:lnTo>
                    <a:pt x="80550" y="32333"/>
                  </a:lnTo>
                  <a:lnTo>
                    <a:pt x="64573" y="18339"/>
                  </a:lnTo>
                  <a:lnTo>
                    <a:pt x="4464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509"/>
            <p:cNvSpPr/>
            <p:nvPr/>
          </p:nvSpPr>
          <p:spPr>
            <a:xfrm>
              <a:off x="3509585" y="4666323"/>
              <a:ext cx="121005" cy="74701"/>
            </a:xfrm>
            <a:custGeom>
              <a:avLst/>
              <a:gdLst/>
              <a:ahLst/>
              <a:cxnLst/>
              <a:rect l="0" t="0" r="0" b="0"/>
              <a:pathLst>
                <a:path w="121005" h="74701">
                  <a:moveTo>
                    <a:pt x="17642" y="3904"/>
                  </a:moveTo>
                  <a:lnTo>
                    <a:pt x="2265" y="11592"/>
                  </a:lnTo>
                  <a:lnTo>
                    <a:pt x="1438" y="12998"/>
                  </a:lnTo>
                  <a:lnTo>
                    <a:pt x="886" y="14928"/>
                  </a:lnTo>
                  <a:lnTo>
                    <a:pt x="0" y="20413"/>
                  </a:lnTo>
                  <a:lnTo>
                    <a:pt x="920" y="21855"/>
                  </a:lnTo>
                  <a:lnTo>
                    <a:pt x="2525" y="23809"/>
                  </a:lnTo>
                  <a:lnTo>
                    <a:pt x="4587" y="26103"/>
                  </a:lnTo>
                  <a:lnTo>
                    <a:pt x="9525" y="31299"/>
                  </a:lnTo>
                  <a:lnTo>
                    <a:pt x="20779" y="42718"/>
                  </a:lnTo>
                  <a:lnTo>
                    <a:pt x="23702" y="44663"/>
                  </a:lnTo>
                  <a:lnTo>
                    <a:pt x="26643" y="45960"/>
                  </a:lnTo>
                  <a:lnTo>
                    <a:pt x="29595" y="46823"/>
                  </a:lnTo>
                  <a:lnTo>
                    <a:pt x="32557" y="48392"/>
                  </a:lnTo>
                  <a:lnTo>
                    <a:pt x="35522" y="50429"/>
                  </a:lnTo>
                  <a:lnTo>
                    <a:pt x="38491" y="52780"/>
                  </a:lnTo>
                  <a:lnTo>
                    <a:pt x="41464" y="54347"/>
                  </a:lnTo>
                  <a:lnTo>
                    <a:pt x="44437" y="55392"/>
                  </a:lnTo>
                  <a:lnTo>
                    <a:pt x="47411" y="56088"/>
                  </a:lnTo>
                  <a:lnTo>
                    <a:pt x="50386" y="56553"/>
                  </a:lnTo>
                  <a:lnTo>
                    <a:pt x="53362" y="56863"/>
                  </a:lnTo>
                  <a:lnTo>
                    <a:pt x="56338" y="57069"/>
                  </a:lnTo>
                  <a:lnTo>
                    <a:pt x="59314" y="56214"/>
                  </a:lnTo>
                  <a:lnTo>
                    <a:pt x="62291" y="54652"/>
                  </a:lnTo>
                  <a:lnTo>
                    <a:pt x="65267" y="52619"/>
                  </a:lnTo>
                  <a:lnTo>
                    <a:pt x="68244" y="51263"/>
                  </a:lnTo>
                  <a:lnTo>
                    <a:pt x="71220" y="50359"/>
                  </a:lnTo>
                  <a:lnTo>
                    <a:pt x="74196" y="49757"/>
                  </a:lnTo>
                  <a:lnTo>
                    <a:pt x="76181" y="48363"/>
                  </a:lnTo>
                  <a:lnTo>
                    <a:pt x="77504" y="46442"/>
                  </a:lnTo>
                  <a:lnTo>
                    <a:pt x="78386" y="44168"/>
                  </a:lnTo>
                  <a:lnTo>
                    <a:pt x="79966" y="40669"/>
                  </a:lnTo>
                  <a:lnTo>
                    <a:pt x="84367" y="31488"/>
                  </a:lnTo>
                  <a:lnTo>
                    <a:pt x="85938" y="27255"/>
                  </a:lnTo>
                  <a:lnTo>
                    <a:pt x="86985" y="23439"/>
                  </a:lnTo>
                  <a:lnTo>
                    <a:pt x="87683" y="19904"/>
                  </a:lnTo>
                  <a:lnTo>
                    <a:pt x="88148" y="16555"/>
                  </a:lnTo>
                  <a:lnTo>
                    <a:pt x="88459" y="13330"/>
                  </a:lnTo>
                  <a:lnTo>
                    <a:pt x="88666" y="10188"/>
                  </a:lnTo>
                  <a:lnTo>
                    <a:pt x="89796" y="7101"/>
                  </a:lnTo>
                  <a:lnTo>
                    <a:pt x="91541" y="4050"/>
                  </a:lnTo>
                  <a:lnTo>
                    <a:pt x="93697" y="1025"/>
                  </a:lnTo>
                  <a:lnTo>
                    <a:pt x="96126" y="0"/>
                  </a:lnTo>
                  <a:lnTo>
                    <a:pt x="98739" y="309"/>
                  </a:lnTo>
                  <a:lnTo>
                    <a:pt x="101472" y="1508"/>
                  </a:lnTo>
                  <a:lnTo>
                    <a:pt x="104286" y="3298"/>
                  </a:lnTo>
                  <a:lnTo>
                    <a:pt x="107154" y="5484"/>
                  </a:lnTo>
                  <a:lnTo>
                    <a:pt x="110059" y="7934"/>
                  </a:lnTo>
                  <a:lnTo>
                    <a:pt x="111995" y="10559"/>
                  </a:lnTo>
                  <a:lnTo>
                    <a:pt x="113286" y="13302"/>
                  </a:lnTo>
                  <a:lnTo>
                    <a:pt x="114147" y="16122"/>
                  </a:lnTo>
                  <a:lnTo>
                    <a:pt x="114721" y="19987"/>
                  </a:lnTo>
                  <a:lnTo>
                    <a:pt x="115103" y="24547"/>
                  </a:lnTo>
                  <a:lnTo>
                    <a:pt x="115528" y="33915"/>
                  </a:lnTo>
                  <a:lnTo>
                    <a:pt x="115717" y="41385"/>
                  </a:lnTo>
                  <a:lnTo>
                    <a:pt x="115823" y="55909"/>
                  </a:lnTo>
                  <a:lnTo>
                    <a:pt x="116830" y="60402"/>
                  </a:lnTo>
                  <a:lnTo>
                    <a:pt x="118494" y="64390"/>
                  </a:lnTo>
                  <a:lnTo>
                    <a:pt x="120595" y="68040"/>
                  </a:lnTo>
                  <a:lnTo>
                    <a:pt x="121004" y="70474"/>
                  </a:lnTo>
                  <a:lnTo>
                    <a:pt x="120284" y="72096"/>
                  </a:lnTo>
                  <a:lnTo>
                    <a:pt x="116740" y="74700"/>
                  </a:lnTo>
                  <a:lnTo>
                    <a:pt x="116450" y="73921"/>
                  </a:lnTo>
                  <a:lnTo>
                    <a:pt x="116256" y="72411"/>
                  </a:lnTo>
                  <a:lnTo>
                    <a:pt x="115868" y="6641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510"/>
            <p:cNvSpPr/>
            <p:nvPr/>
          </p:nvSpPr>
          <p:spPr>
            <a:xfrm>
              <a:off x="3422511" y="4259461"/>
              <a:ext cx="202372" cy="337578"/>
            </a:xfrm>
            <a:custGeom>
              <a:avLst/>
              <a:gdLst/>
              <a:ahLst/>
              <a:cxnLst/>
              <a:rect l="0" t="0" r="0" b="0"/>
              <a:pathLst>
                <a:path w="202372" h="337578">
                  <a:moveTo>
                    <a:pt x="131505" y="285750"/>
                  </a:moveTo>
                  <a:lnTo>
                    <a:pt x="126764" y="290490"/>
                  </a:lnTo>
                  <a:lnTo>
                    <a:pt x="125367" y="292879"/>
                  </a:lnTo>
                  <a:lnTo>
                    <a:pt x="123816" y="298179"/>
                  </a:lnTo>
                  <a:lnTo>
                    <a:pt x="122410" y="299989"/>
                  </a:lnTo>
                  <a:lnTo>
                    <a:pt x="120481" y="301196"/>
                  </a:lnTo>
                  <a:lnTo>
                    <a:pt x="114045" y="303468"/>
                  </a:lnTo>
                  <a:lnTo>
                    <a:pt x="118505" y="308308"/>
                  </a:lnTo>
                  <a:lnTo>
                    <a:pt x="134646" y="324596"/>
                  </a:lnTo>
                  <a:lnTo>
                    <a:pt x="138560" y="327523"/>
                  </a:lnTo>
                  <a:lnTo>
                    <a:pt x="143154" y="330466"/>
                  </a:lnTo>
                  <a:lnTo>
                    <a:pt x="148201" y="333420"/>
                  </a:lnTo>
                  <a:lnTo>
                    <a:pt x="153549" y="335389"/>
                  </a:lnTo>
                  <a:lnTo>
                    <a:pt x="159099" y="336702"/>
                  </a:lnTo>
                  <a:lnTo>
                    <a:pt x="164784" y="337577"/>
                  </a:lnTo>
                  <a:lnTo>
                    <a:pt x="169565" y="337169"/>
                  </a:lnTo>
                  <a:lnTo>
                    <a:pt x="173746" y="335905"/>
                  </a:lnTo>
                  <a:lnTo>
                    <a:pt x="177525" y="334069"/>
                  </a:lnTo>
                  <a:lnTo>
                    <a:pt x="181036" y="331853"/>
                  </a:lnTo>
                  <a:lnTo>
                    <a:pt x="184369" y="329384"/>
                  </a:lnTo>
                  <a:lnTo>
                    <a:pt x="187584" y="326745"/>
                  </a:lnTo>
                  <a:lnTo>
                    <a:pt x="189726" y="323995"/>
                  </a:lnTo>
                  <a:lnTo>
                    <a:pt x="191156" y="321168"/>
                  </a:lnTo>
                  <a:lnTo>
                    <a:pt x="192108" y="318292"/>
                  </a:lnTo>
                  <a:lnTo>
                    <a:pt x="193166" y="309804"/>
                  </a:lnTo>
                  <a:lnTo>
                    <a:pt x="193448" y="304763"/>
                  </a:lnTo>
                  <a:lnTo>
                    <a:pt x="191651" y="299417"/>
                  </a:lnTo>
                  <a:lnTo>
                    <a:pt x="188470" y="293870"/>
                  </a:lnTo>
                  <a:lnTo>
                    <a:pt x="184364" y="288186"/>
                  </a:lnTo>
                  <a:lnTo>
                    <a:pt x="179643" y="282413"/>
                  </a:lnTo>
                  <a:lnTo>
                    <a:pt x="174511" y="276580"/>
                  </a:lnTo>
                  <a:lnTo>
                    <a:pt x="169105" y="270707"/>
                  </a:lnTo>
                  <a:lnTo>
                    <a:pt x="162525" y="264807"/>
                  </a:lnTo>
                  <a:lnTo>
                    <a:pt x="155161" y="258890"/>
                  </a:lnTo>
                  <a:lnTo>
                    <a:pt x="147276" y="252960"/>
                  </a:lnTo>
                  <a:lnTo>
                    <a:pt x="139042" y="246031"/>
                  </a:lnTo>
                  <a:lnTo>
                    <a:pt x="130576" y="238434"/>
                  </a:lnTo>
                  <a:lnTo>
                    <a:pt x="121956" y="230394"/>
                  </a:lnTo>
                  <a:lnTo>
                    <a:pt x="113232" y="224041"/>
                  </a:lnTo>
                  <a:lnTo>
                    <a:pt x="104441" y="218814"/>
                  </a:lnTo>
                  <a:lnTo>
                    <a:pt x="95602" y="214337"/>
                  </a:lnTo>
                  <a:lnTo>
                    <a:pt x="86734" y="209368"/>
                  </a:lnTo>
                  <a:lnTo>
                    <a:pt x="77845" y="204071"/>
                  </a:lnTo>
                  <a:lnTo>
                    <a:pt x="68943" y="198555"/>
                  </a:lnTo>
                  <a:lnTo>
                    <a:pt x="60031" y="193886"/>
                  </a:lnTo>
                  <a:lnTo>
                    <a:pt x="51113" y="189781"/>
                  </a:lnTo>
                  <a:lnTo>
                    <a:pt x="42191" y="186051"/>
                  </a:lnTo>
                  <a:lnTo>
                    <a:pt x="34259" y="183566"/>
                  </a:lnTo>
                  <a:lnTo>
                    <a:pt x="26987" y="181908"/>
                  </a:lnTo>
                  <a:lnTo>
                    <a:pt x="20154" y="180804"/>
                  </a:lnTo>
                  <a:lnTo>
                    <a:pt x="14607" y="180067"/>
                  </a:lnTo>
                  <a:lnTo>
                    <a:pt x="9917" y="179576"/>
                  </a:lnTo>
                  <a:lnTo>
                    <a:pt x="5798" y="179248"/>
                  </a:lnTo>
                  <a:lnTo>
                    <a:pt x="3052" y="180022"/>
                  </a:lnTo>
                  <a:lnTo>
                    <a:pt x="1221" y="181530"/>
                  </a:lnTo>
                  <a:lnTo>
                    <a:pt x="0" y="183528"/>
                  </a:lnTo>
                  <a:lnTo>
                    <a:pt x="179" y="184860"/>
                  </a:lnTo>
                  <a:lnTo>
                    <a:pt x="1290" y="185748"/>
                  </a:lnTo>
                  <a:lnTo>
                    <a:pt x="3023" y="186339"/>
                  </a:lnTo>
                  <a:lnTo>
                    <a:pt x="7594" y="192289"/>
                  </a:lnTo>
                  <a:lnTo>
                    <a:pt x="10202" y="196654"/>
                  </a:lnTo>
                  <a:lnTo>
                    <a:pt x="13926" y="200556"/>
                  </a:lnTo>
                  <a:lnTo>
                    <a:pt x="18392" y="204149"/>
                  </a:lnTo>
                  <a:lnTo>
                    <a:pt x="23354" y="207537"/>
                  </a:lnTo>
                  <a:lnTo>
                    <a:pt x="30631" y="209796"/>
                  </a:lnTo>
                  <a:lnTo>
                    <a:pt x="39451" y="211301"/>
                  </a:lnTo>
                  <a:lnTo>
                    <a:pt x="49300" y="212305"/>
                  </a:lnTo>
                  <a:lnTo>
                    <a:pt x="58841" y="213966"/>
                  </a:lnTo>
                  <a:lnTo>
                    <a:pt x="68180" y="216066"/>
                  </a:lnTo>
                  <a:lnTo>
                    <a:pt x="77382" y="218458"/>
                  </a:lnTo>
                  <a:lnTo>
                    <a:pt x="86493" y="220053"/>
                  </a:lnTo>
                  <a:lnTo>
                    <a:pt x="95544" y="221116"/>
                  </a:lnTo>
                  <a:lnTo>
                    <a:pt x="104554" y="221824"/>
                  </a:lnTo>
                  <a:lnTo>
                    <a:pt x="113538" y="221305"/>
                  </a:lnTo>
                  <a:lnTo>
                    <a:pt x="122503" y="219966"/>
                  </a:lnTo>
                  <a:lnTo>
                    <a:pt x="131457" y="218082"/>
                  </a:lnTo>
                  <a:lnTo>
                    <a:pt x="138418" y="215833"/>
                  </a:lnTo>
                  <a:lnTo>
                    <a:pt x="144051" y="213342"/>
                  </a:lnTo>
                  <a:lnTo>
                    <a:pt x="148799" y="210689"/>
                  </a:lnTo>
                  <a:lnTo>
                    <a:pt x="152956" y="206936"/>
                  </a:lnTo>
                  <a:lnTo>
                    <a:pt x="156719" y="202450"/>
                  </a:lnTo>
                  <a:lnTo>
                    <a:pt x="160220" y="197474"/>
                  </a:lnTo>
                  <a:lnTo>
                    <a:pt x="162555" y="192173"/>
                  </a:lnTo>
                  <a:lnTo>
                    <a:pt x="164111" y="186654"/>
                  </a:lnTo>
                  <a:lnTo>
                    <a:pt x="165148" y="180991"/>
                  </a:lnTo>
                  <a:lnTo>
                    <a:pt x="165840" y="175231"/>
                  </a:lnTo>
                  <a:lnTo>
                    <a:pt x="166301" y="169406"/>
                  </a:lnTo>
                  <a:lnTo>
                    <a:pt x="166609" y="163539"/>
                  </a:lnTo>
                  <a:lnTo>
                    <a:pt x="164829" y="157643"/>
                  </a:lnTo>
                  <a:lnTo>
                    <a:pt x="161659" y="151728"/>
                  </a:lnTo>
                  <a:lnTo>
                    <a:pt x="157560" y="145800"/>
                  </a:lnTo>
                  <a:lnTo>
                    <a:pt x="152844" y="139864"/>
                  </a:lnTo>
                  <a:lnTo>
                    <a:pt x="147715" y="133922"/>
                  </a:lnTo>
                  <a:lnTo>
                    <a:pt x="142311" y="127977"/>
                  </a:lnTo>
                  <a:lnTo>
                    <a:pt x="136725" y="123021"/>
                  </a:lnTo>
                  <a:lnTo>
                    <a:pt x="131016" y="118725"/>
                  </a:lnTo>
                  <a:lnTo>
                    <a:pt x="125226" y="114869"/>
                  </a:lnTo>
                  <a:lnTo>
                    <a:pt x="119381" y="111306"/>
                  </a:lnTo>
                  <a:lnTo>
                    <a:pt x="113500" y="107938"/>
                  </a:lnTo>
                  <a:lnTo>
                    <a:pt x="101675" y="101550"/>
                  </a:lnTo>
                  <a:lnTo>
                    <a:pt x="89804" y="95404"/>
                  </a:lnTo>
                  <a:lnTo>
                    <a:pt x="85845" y="94361"/>
                  </a:lnTo>
                  <a:lnTo>
                    <a:pt x="83206" y="94657"/>
                  </a:lnTo>
                  <a:lnTo>
                    <a:pt x="81445" y="95847"/>
                  </a:lnTo>
                  <a:lnTo>
                    <a:pt x="76845" y="97169"/>
                  </a:lnTo>
                  <a:lnTo>
                    <a:pt x="74229" y="97522"/>
                  </a:lnTo>
                  <a:lnTo>
                    <a:pt x="73477" y="98749"/>
                  </a:lnTo>
                  <a:lnTo>
                    <a:pt x="73968" y="100559"/>
                  </a:lnTo>
                  <a:lnTo>
                    <a:pt x="77159" y="105216"/>
                  </a:lnTo>
                  <a:lnTo>
                    <a:pt x="81885" y="110594"/>
                  </a:lnTo>
                  <a:lnTo>
                    <a:pt x="85526" y="113417"/>
                  </a:lnTo>
                  <a:lnTo>
                    <a:pt x="89939" y="116291"/>
                  </a:lnTo>
                  <a:lnTo>
                    <a:pt x="94864" y="119199"/>
                  </a:lnTo>
                  <a:lnTo>
                    <a:pt x="100132" y="122130"/>
                  </a:lnTo>
                  <a:lnTo>
                    <a:pt x="111278" y="128032"/>
                  </a:lnTo>
                  <a:lnTo>
                    <a:pt x="118020" y="130003"/>
                  </a:lnTo>
                  <a:lnTo>
                    <a:pt x="125491" y="131318"/>
                  </a:lnTo>
                  <a:lnTo>
                    <a:pt x="133449" y="132193"/>
                  </a:lnTo>
                  <a:lnTo>
                    <a:pt x="140738" y="132777"/>
                  </a:lnTo>
                  <a:lnTo>
                    <a:pt x="147582" y="133167"/>
                  </a:lnTo>
                  <a:lnTo>
                    <a:pt x="154129" y="133426"/>
                  </a:lnTo>
                  <a:lnTo>
                    <a:pt x="160478" y="132607"/>
                  </a:lnTo>
                  <a:lnTo>
                    <a:pt x="166695" y="131069"/>
                  </a:lnTo>
                  <a:lnTo>
                    <a:pt x="172825" y="129051"/>
                  </a:lnTo>
                  <a:lnTo>
                    <a:pt x="177903" y="126714"/>
                  </a:lnTo>
                  <a:lnTo>
                    <a:pt x="182280" y="124164"/>
                  </a:lnTo>
                  <a:lnTo>
                    <a:pt x="186191" y="121471"/>
                  </a:lnTo>
                  <a:lnTo>
                    <a:pt x="189790" y="117692"/>
                  </a:lnTo>
                  <a:lnTo>
                    <a:pt x="193182" y="113188"/>
                  </a:lnTo>
                  <a:lnTo>
                    <a:pt x="196435" y="108200"/>
                  </a:lnTo>
                  <a:lnTo>
                    <a:pt x="198604" y="102891"/>
                  </a:lnTo>
                  <a:lnTo>
                    <a:pt x="200050" y="97368"/>
                  </a:lnTo>
                  <a:lnTo>
                    <a:pt x="201014" y="91701"/>
                  </a:lnTo>
                  <a:lnTo>
                    <a:pt x="201657" y="85938"/>
                  </a:lnTo>
                  <a:lnTo>
                    <a:pt x="202086" y="80113"/>
                  </a:lnTo>
                  <a:lnTo>
                    <a:pt x="202371" y="74244"/>
                  </a:lnTo>
                  <a:lnTo>
                    <a:pt x="201569" y="68348"/>
                  </a:lnTo>
                  <a:lnTo>
                    <a:pt x="200042" y="62433"/>
                  </a:lnTo>
                  <a:lnTo>
                    <a:pt x="198032" y="56504"/>
                  </a:lnTo>
                  <a:lnTo>
                    <a:pt x="194708" y="50568"/>
                  </a:lnTo>
                  <a:lnTo>
                    <a:pt x="190507" y="44626"/>
                  </a:lnTo>
                  <a:lnTo>
                    <a:pt x="185722" y="38681"/>
                  </a:lnTo>
                  <a:lnTo>
                    <a:pt x="179556" y="33724"/>
                  </a:lnTo>
                  <a:lnTo>
                    <a:pt x="172469" y="29428"/>
                  </a:lnTo>
                  <a:lnTo>
                    <a:pt x="144447" y="15404"/>
                  </a:lnTo>
                  <a:lnTo>
                    <a:pt x="137156" y="12253"/>
                  </a:lnTo>
                  <a:lnTo>
                    <a:pt x="129319" y="9161"/>
                  </a:lnTo>
                  <a:lnTo>
                    <a:pt x="121118" y="6107"/>
                  </a:lnTo>
                  <a:lnTo>
                    <a:pt x="113666" y="4071"/>
                  </a:lnTo>
                  <a:lnTo>
                    <a:pt x="106714" y="2714"/>
                  </a:lnTo>
                  <a:lnTo>
                    <a:pt x="8685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511"/>
            <p:cNvSpPr/>
            <p:nvPr/>
          </p:nvSpPr>
          <p:spPr>
            <a:xfrm>
              <a:off x="3973711" y="5163165"/>
              <a:ext cx="203575" cy="131320"/>
            </a:xfrm>
            <a:custGeom>
              <a:avLst/>
              <a:gdLst/>
              <a:ahLst/>
              <a:cxnLst/>
              <a:rect l="0" t="0" r="0" b="0"/>
              <a:pathLst>
                <a:path w="203575" h="131320">
                  <a:moveTo>
                    <a:pt x="0" y="96421"/>
                  </a:moveTo>
                  <a:lnTo>
                    <a:pt x="0" y="63002"/>
                  </a:lnTo>
                  <a:lnTo>
                    <a:pt x="992" y="57274"/>
                  </a:lnTo>
                  <a:lnTo>
                    <a:pt x="2646" y="51472"/>
                  </a:lnTo>
                  <a:lnTo>
                    <a:pt x="4740" y="45619"/>
                  </a:lnTo>
                  <a:lnTo>
                    <a:pt x="6137" y="39732"/>
                  </a:lnTo>
                  <a:lnTo>
                    <a:pt x="7068" y="33824"/>
                  </a:lnTo>
                  <a:lnTo>
                    <a:pt x="7688" y="27900"/>
                  </a:lnTo>
                  <a:lnTo>
                    <a:pt x="9094" y="22960"/>
                  </a:lnTo>
                  <a:lnTo>
                    <a:pt x="11024" y="18673"/>
                  </a:lnTo>
                  <a:lnTo>
                    <a:pt x="13302" y="14824"/>
                  </a:lnTo>
                  <a:lnTo>
                    <a:pt x="15814" y="12257"/>
                  </a:lnTo>
                  <a:lnTo>
                    <a:pt x="18479" y="10546"/>
                  </a:lnTo>
                  <a:lnTo>
                    <a:pt x="21249" y="9405"/>
                  </a:lnTo>
                  <a:lnTo>
                    <a:pt x="24088" y="9637"/>
                  </a:lnTo>
                  <a:lnTo>
                    <a:pt x="26973" y="10784"/>
                  </a:lnTo>
                  <a:lnTo>
                    <a:pt x="29888" y="12540"/>
                  </a:lnTo>
                  <a:lnTo>
                    <a:pt x="33816" y="14703"/>
                  </a:lnTo>
                  <a:lnTo>
                    <a:pt x="43472" y="19753"/>
                  </a:lnTo>
                  <a:lnTo>
                    <a:pt x="47833" y="23481"/>
                  </a:lnTo>
                  <a:lnTo>
                    <a:pt x="51732" y="27951"/>
                  </a:lnTo>
                  <a:lnTo>
                    <a:pt x="55324" y="32915"/>
                  </a:lnTo>
                  <a:lnTo>
                    <a:pt x="57719" y="38208"/>
                  </a:lnTo>
                  <a:lnTo>
                    <a:pt x="59315" y="43722"/>
                  </a:lnTo>
                  <a:lnTo>
                    <a:pt x="60379" y="49382"/>
                  </a:lnTo>
                  <a:lnTo>
                    <a:pt x="62081" y="54148"/>
                  </a:lnTo>
                  <a:lnTo>
                    <a:pt x="64207" y="58317"/>
                  </a:lnTo>
                  <a:lnTo>
                    <a:pt x="66617" y="62088"/>
                  </a:lnTo>
                  <a:lnTo>
                    <a:pt x="68224" y="66587"/>
                  </a:lnTo>
                  <a:lnTo>
                    <a:pt x="69295" y="71571"/>
                  </a:lnTo>
                  <a:lnTo>
                    <a:pt x="71312" y="86559"/>
                  </a:lnTo>
                  <a:lnTo>
                    <a:pt x="72346" y="86870"/>
                  </a:lnTo>
                  <a:lnTo>
                    <a:pt x="76141" y="87215"/>
                  </a:lnTo>
                  <a:lnTo>
                    <a:pt x="77549" y="85322"/>
                  </a:lnTo>
                  <a:lnTo>
                    <a:pt x="78489" y="82077"/>
                  </a:lnTo>
                  <a:lnTo>
                    <a:pt x="79115" y="77929"/>
                  </a:lnTo>
                  <a:lnTo>
                    <a:pt x="79532" y="74171"/>
                  </a:lnTo>
                  <a:lnTo>
                    <a:pt x="79811" y="70674"/>
                  </a:lnTo>
                  <a:lnTo>
                    <a:pt x="79996" y="67350"/>
                  </a:lnTo>
                  <a:lnTo>
                    <a:pt x="81112" y="63149"/>
                  </a:lnTo>
                  <a:lnTo>
                    <a:pt x="82848" y="58365"/>
                  </a:lnTo>
                  <a:lnTo>
                    <a:pt x="84997" y="53191"/>
                  </a:lnTo>
                  <a:lnTo>
                    <a:pt x="87423" y="47757"/>
                  </a:lnTo>
                  <a:lnTo>
                    <a:pt x="92763" y="36428"/>
                  </a:lnTo>
                  <a:lnTo>
                    <a:pt x="95577" y="31621"/>
                  </a:lnTo>
                  <a:lnTo>
                    <a:pt x="98445" y="27424"/>
                  </a:lnTo>
                  <a:lnTo>
                    <a:pt x="101348" y="23634"/>
                  </a:lnTo>
                  <a:lnTo>
                    <a:pt x="105269" y="20115"/>
                  </a:lnTo>
                  <a:lnTo>
                    <a:pt x="109867" y="16777"/>
                  </a:lnTo>
                  <a:lnTo>
                    <a:pt x="114916" y="13559"/>
                  </a:lnTo>
                  <a:lnTo>
                    <a:pt x="120267" y="10422"/>
                  </a:lnTo>
                  <a:lnTo>
                    <a:pt x="125819" y="7338"/>
                  </a:lnTo>
                  <a:lnTo>
                    <a:pt x="131504" y="4290"/>
                  </a:lnTo>
                  <a:lnTo>
                    <a:pt x="137279" y="2258"/>
                  </a:lnTo>
                  <a:lnTo>
                    <a:pt x="143113" y="904"/>
                  </a:lnTo>
                  <a:lnTo>
                    <a:pt x="148987" y="0"/>
                  </a:lnTo>
                  <a:lnTo>
                    <a:pt x="154887" y="391"/>
                  </a:lnTo>
                  <a:lnTo>
                    <a:pt x="160804" y="1643"/>
                  </a:lnTo>
                  <a:lnTo>
                    <a:pt x="166734" y="3470"/>
                  </a:lnTo>
                  <a:lnTo>
                    <a:pt x="171679" y="6672"/>
                  </a:lnTo>
                  <a:lnTo>
                    <a:pt x="175969" y="10791"/>
                  </a:lnTo>
                  <a:lnTo>
                    <a:pt x="179820" y="15522"/>
                  </a:lnTo>
                  <a:lnTo>
                    <a:pt x="183380" y="21652"/>
                  </a:lnTo>
                  <a:lnTo>
                    <a:pt x="186746" y="28716"/>
                  </a:lnTo>
                  <a:lnTo>
                    <a:pt x="189981" y="36401"/>
                  </a:lnTo>
                  <a:lnTo>
                    <a:pt x="196222" y="50232"/>
                  </a:lnTo>
                  <a:lnTo>
                    <a:pt x="199276" y="56699"/>
                  </a:lnTo>
                  <a:lnTo>
                    <a:pt x="201311" y="63986"/>
                  </a:lnTo>
                  <a:lnTo>
                    <a:pt x="202669" y="71821"/>
                  </a:lnTo>
                  <a:lnTo>
                    <a:pt x="203574" y="80021"/>
                  </a:lnTo>
                  <a:lnTo>
                    <a:pt x="203184" y="88464"/>
                  </a:lnTo>
                  <a:lnTo>
                    <a:pt x="201933" y="97069"/>
                  </a:lnTo>
                  <a:lnTo>
                    <a:pt x="200106" y="105783"/>
                  </a:lnTo>
                  <a:lnTo>
                    <a:pt x="198888" y="112584"/>
                  </a:lnTo>
                  <a:lnTo>
                    <a:pt x="198077" y="118111"/>
                  </a:lnTo>
                  <a:lnTo>
                    <a:pt x="197535" y="122787"/>
                  </a:lnTo>
                  <a:lnTo>
                    <a:pt x="196183" y="125904"/>
                  </a:lnTo>
                  <a:lnTo>
                    <a:pt x="194288" y="127983"/>
                  </a:lnTo>
                  <a:lnTo>
                    <a:pt x="192033" y="129369"/>
                  </a:lnTo>
                  <a:lnTo>
                    <a:pt x="188546" y="130292"/>
                  </a:lnTo>
                  <a:lnTo>
                    <a:pt x="184236" y="130908"/>
                  </a:lnTo>
                  <a:lnTo>
                    <a:pt x="179379" y="131319"/>
                  </a:lnTo>
                  <a:lnTo>
                    <a:pt x="175148" y="129608"/>
                  </a:lnTo>
                  <a:lnTo>
                    <a:pt x="171336" y="126483"/>
                  </a:lnTo>
                  <a:lnTo>
                    <a:pt x="167802" y="122415"/>
                  </a:lnTo>
                  <a:lnTo>
                    <a:pt x="163461" y="117719"/>
                  </a:lnTo>
                  <a:lnTo>
                    <a:pt x="153347" y="107209"/>
                  </a:lnTo>
                  <a:lnTo>
                    <a:pt x="148864" y="100637"/>
                  </a:lnTo>
                  <a:lnTo>
                    <a:pt x="144884" y="93278"/>
                  </a:lnTo>
                  <a:lnTo>
                    <a:pt x="133945" y="6963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512"/>
            <p:cNvSpPr/>
            <p:nvPr/>
          </p:nvSpPr>
          <p:spPr>
            <a:xfrm>
              <a:off x="4000500" y="4929188"/>
              <a:ext cx="71439" cy="160735"/>
            </a:xfrm>
            <a:custGeom>
              <a:avLst/>
              <a:gdLst/>
              <a:ahLst/>
              <a:cxnLst/>
              <a:rect l="0" t="0" r="0" b="0"/>
              <a:pathLst>
                <a:path w="71439" h="160735">
                  <a:moveTo>
                    <a:pt x="71438" y="160734"/>
                  </a:moveTo>
                  <a:lnTo>
                    <a:pt x="66697" y="155994"/>
                  </a:lnTo>
                  <a:lnTo>
                    <a:pt x="64308" y="152613"/>
                  </a:lnTo>
                  <a:lnTo>
                    <a:pt x="61724" y="148375"/>
                  </a:lnTo>
                  <a:lnTo>
                    <a:pt x="59008" y="143564"/>
                  </a:lnTo>
                  <a:lnTo>
                    <a:pt x="57198" y="138374"/>
                  </a:lnTo>
                  <a:lnTo>
                    <a:pt x="55992" y="132929"/>
                  </a:lnTo>
                  <a:lnTo>
                    <a:pt x="55187" y="127315"/>
                  </a:lnTo>
                  <a:lnTo>
                    <a:pt x="53659" y="120595"/>
                  </a:lnTo>
                  <a:lnTo>
                    <a:pt x="51648" y="113138"/>
                  </a:lnTo>
                  <a:lnTo>
                    <a:pt x="46767" y="96916"/>
                  </a:lnTo>
                  <a:lnTo>
                    <a:pt x="32629" y="53406"/>
                  </a:lnTo>
                  <a:lnTo>
                    <a:pt x="28698" y="45525"/>
                  </a:lnTo>
                  <a:lnTo>
                    <a:pt x="24093" y="38287"/>
                  </a:lnTo>
                  <a:lnTo>
                    <a:pt x="19038" y="31478"/>
                  </a:lnTo>
                  <a:lnTo>
                    <a:pt x="14677" y="24954"/>
                  </a:lnTo>
                  <a:lnTo>
                    <a:pt x="10777" y="18620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513"/>
            <p:cNvSpPr/>
            <p:nvPr/>
          </p:nvSpPr>
          <p:spPr>
            <a:xfrm>
              <a:off x="3974279" y="4446984"/>
              <a:ext cx="159110" cy="482169"/>
            </a:xfrm>
            <a:custGeom>
              <a:avLst/>
              <a:gdLst/>
              <a:ahLst/>
              <a:cxnLst/>
              <a:rect l="0" t="0" r="0" b="0"/>
              <a:pathLst>
                <a:path w="159110" h="482169">
                  <a:moveTo>
                    <a:pt x="26221" y="464344"/>
                  </a:moveTo>
                  <a:lnTo>
                    <a:pt x="30961" y="464344"/>
                  </a:lnTo>
                  <a:lnTo>
                    <a:pt x="34342" y="465336"/>
                  </a:lnTo>
                  <a:lnTo>
                    <a:pt x="38580" y="466990"/>
                  </a:lnTo>
                  <a:lnTo>
                    <a:pt x="43390" y="469084"/>
                  </a:lnTo>
                  <a:lnTo>
                    <a:pt x="49573" y="470481"/>
                  </a:lnTo>
                  <a:lnTo>
                    <a:pt x="56672" y="471412"/>
                  </a:lnTo>
                  <a:lnTo>
                    <a:pt x="64381" y="472033"/>
                  </a:lnTo>
                  <a:lnTo>
                    <a:pt x="72497" y="473438"/>
                  </a:lnTo>
                  <a:lnTo>
                    <a:pt x="80884" y="475368"/>
                  </a:lnTo>
                  <a:lnTo>
                    <a:pt x="89452" y="477646"/>
                  </a:lnTo>
                  <a:lnTo>
                    <a:pt x="97148" y="479165"/>
                  </a:lnTo>
                  <a:lnTo>
                    <a:pt x="104264" y="480178"/>
                  </a:lnTo>
                  <a:lnTo>
                    <a:pt x="110992" y="480853"/>
                  </a:lnTo>
                  <a:lnTo>
                    <a:pt x="117462" y="481304"/>
                  </a:lnTo>
                  <a:lnTo>
                    <a:pt x="123759" y="481603"/>
                  </a:lnTo>
                  <a:lnTo>
                    <a:pt x="136048" y="481937"/>
                  </a:lnTo>
                  <a:lnTo>
                    <a:pt x="156598" y="482168"/>
                  </a:lnTo>
                  <a:lnTo>
                    <a:pt x="157788" y="481187"/>
                  </a:lnTo>
                  <a:lnTo>
                    <a:pt x="158581" y="479541"/>
                  </a:lnTo>
                  <a:lnTo>
                    <a:pt x="159109" y="477452"/>
                  </a:lnTo>
                  <a:lnTo>
                    <a:pt x="157477" y="476059"/>
                  </a:lnTo>
                  <a:lnTo>
                    <a:pt x="154405" y="475131"/>
                  </a:lnTo>
                  <a:lnTo>
                    <a:pt x="150372" y="474511"/>
                  </a:lnTo>
                  <a:lnTo>
                    <a:pt x="145699" y="473107"/>
                  </a:lnTo>
                  <a:lnTo>
                    <a:pt x="140600" y="471178"/>
                  </a:lnTo>
                  <a:lnTo>
                    <a:pt x="135216" y="468900"/>
                  </a:lnTo>
                  <a:lnTo>
                    <a:pt x="129642" y="467382"/>
                  </a:lnTo>
                  <a:lnTo>
                    <a:pt x="123942" y="466369"/>
                  </a:lnTo>
                  <a:lnTo>
                    <a:pt x="118157" y="465694"/>
                  </a:lnTo>
                  <a:lnTo>
                    <a:pt x="111324" y="463260"/>
                  </a:lnTo>
                  <a:lnTo>
                    <a:pt x="103792" y="459653"/>
                  </a:lnTo>
                  <a:lnTo>
                    <a:pt x="95794" y="455263"/>
                  </a:lnTo>
                  <a:lnTo>
                    <a:pt x="87486" y="451345"/>
                  </a:lnTo>
                  <a:lnTo>
                    <a:pt x="78970" y="447740"/>
                  </a:lnTo>
                  <a:lnTo>
                    <a:pt x="70317" y="444345"/>
                  </a:lnTo>
                  <a:lnTo>
                    <a:pt x="62564" y="441089"/>
                  </a:lnTo>
                  <a:lnTo>
                    <a:pt x="55410" y="437927"/>
                  </a:lnTo>
                  <a:lnTo>
                    <a:pt x="48657" y="434827"/>
                  </a:lnTo>
                  <a:lnTo>
                    <a:pt x="43163" y="431767"/>
                  </a:lnTo>
                  <a:lnTo>
                    <a:pt x="38508" y="428736"/>
                  </a:lnTo>
                  <a:lnTo>
                    <a:pt x="28648" y="421481"/>
                  </a:lnTo>
                  <a:lnTo>
                    <a:pt x="27839" y="419894"/>
                  </a:lnTo>
                  <a:lnTo>
                    <a:pt x="26940" y="415484"/>
                  </a:lnTo>
                  <a:lnTo>
                    <a:pt x="28685" y="412919"/>
                  </a:lnTo>
                  <a:lnTo>
                    <a:pt x="31832" y="410217"/>
                  </a:lnTo>
                  <a:lnTo>
                    <a:pt x="35915" y="407423"/>
                  </a:lnTo>
                  <a:lnTo>
                    <a:pt x="40621" y="405561"/>
                  </a:lnTo>
                  <a:lnTo>
                    <a:pt x="45743" y="404319"/>
                  </a:lnTo>
                  <a:lnTo>
                    <a:pt x="51142" y="403492"/>
                  </a:lnTo>
                  <a:lnTo>
                    <a:pt x="56725" y="402940"/>
                  </a:lnTo>
                  <a:lnTo>
                    <a:pt x="62432" y="402572"/>
                  </a:lnTo>
                  <a:lnTo>
                    <a:pt x="68221" y="402327"/>
                  </a:lnTo>
                  <a:lnTo>
                    <a:pt x="79945" y="402054"/>
                  </a:lnTo>
                  <a:lnTo>
                    <a:pt x="103640" y="401879"/>
                  </a:lnTo>
                  <a:lnTo>
                    <a:pt x="108592" y="400873"/>
                  </a:lnTo>
                  <a:lnTo>
                    <a:pt x="112885" y="399209"/>
                  </a:lnTo>
                  <a:lnTo>
                    <a:pt x="116739" y="397108"/>
                  </a:lnTo>
                  <a:lnTo>
                    <a:pt x="120301" y="395708"/>
                  </a:lnTo>
                  <a:lnTo>
                    <a:pt x="123667" y="394774"/>
                  </a:lnTo>
                  <a:lnTo>
                    <a:pt x="126904" y="394151"/>
                  </a:lnTo>
                  <a:lnTo>
                    <a:pt x="129062" y="392745"/>
                  </a:lnTo>
                  <a:lnTo>
                    <a:pt x="130500" y="390814"/>
                  </a:lnTo>
                  <a:lnTo>
                    <a:pt x="131459" y="388535"/>
                  </a:lnTo>
                  <a:lnTo>
                    <a:pt x="131106" y="386023"/>
                  </a:lnTo>
                  <a:lnTo>
                    <a:pt x="129879" y="383356"/>
                  </a:lnTo>
                  <a:lnTo>
                    <a:pt x="128068" y="380587"/>
                  </a:lnTo>
                  <a:lnTo>
                    <a:pt x="125869" y="378740"/>
                  </a:lnTo>
                  <a:lnTo>
                    <a:pt x="123411" y="377509"/>
                  </a:lnTo>
                  <a:lnTo>
                    <a:pt x="120780" y="376689"/>
                  </a:lnTo>
                  <a:lnTo>
                    <a:pt x="117041" y="375149"/>
                  </a:lnTo>
                  <a:lnTo>
                    <a:pt x="112565" y="373131"/>
                  </a:lnTo>
                  <a:lnTo>
                    <a:pt x="102299" y="368242"/>
                  </a:lnTo>
                  <a:lnTo>
                    <a:pt x="73673" y="354099"/>
                  </a:lnTo>
                  <a:lnTo>
                    <a:pt x="67778" y="352152"/>
                  </a:lnTo>
                  <a:lnTo>
                    <a:pt x="61863" y="350855"/>
                  </a:lnTo>
                  <a:lnTo>
                    <a:pt x="55935" y="349989"/>
                  </a:lnTo>
                  <a:lnTo>
                    <a:pt x="50992" y="348420"/>
                  </a:lnTo>
                  <a:lnTo>
                    <a:pt x="46703" y="346382"/>
                  </a:lnTo>
                  <a:lnTo>
                    <a:pt x="42853" y="344031"/>
                  </a:lnTo>
                  <a:lnTo>
                    <a:pt x="39293" y="342464"/>
                  </a:lnTo>
                  <a:lnTo>
                    <a:pt x="35928" y="341418"/>
                  </a:lnTo>
                  <a:lnTo>
                    <a:pt x="32692" y="340721"/>
                  </a:lnTo>
                  <a:lnTo>
                    <a:pt x="31527" y="341250"/>
                  </a:lnTo>
                  <a:lnTo>
                    <a:pt x="31743" y="342594"/>
                  </a:lnTo>
                  <a:lnTo>
                    <a:pt x="32878" y="344482"/>
                  </a:lnTo>
                  <a:lnTo>
                    <a:pt x="34628" y="345741"/>
                  </a:lnTo>
                  <a:lnTo>
                    <a:pt x="39217" y="347139"/>
                  </a:lnTo>
                  <a:lnTo>
                    <a:pt x="42823" y="347512"/>
                  </a:lnTo>
                  <a:lnTo>
                    <a:pt x="47211" y="347761"/>
                  </a:lnTo>
                  <a:lnTo>
                    <a:pt x="56386" y="348037"/>
                  </a:lnTo>
                  <a:lnTo>
                    <a:pt x="68121" y="348193"/>
                  </a:lnTo>
                  <a:lnTo>
                    <a:pt x="78247" y="348230"/>
                  </a:lnTo>
                  <a:lnTo>
                    <a:pt x="83725" y="347246"/>
                  </a:lnTo>
                  <a:lnTo>
                    <a:pt x="89362" y="345599"/>
                  </a:lnTo>
                  <a:lnTo>
                    <a:pt x="95104" y="343509"/>
                  </a:lnTo>
                  <a:lnTo>
                    <a:pt x="99924" y="340131"/>
                  </a:lnTo>
                  <a:lnTo>
                    <a:pt x="104130" y="335895"/>
                  </a:lnTo>
                  <a:lnTo>
                    <a:pt x="107926" y="331087"/>
                  </a:lnTo>
                  <a:lnTo>
                    <a:pt x="111449" y="325896"/>
                  </a:lnTo>
                  <a:lnTo>
                    <a:pt x="114790" y="320451"/>
                  </a:lnTo>
                  <a:lnTo>
                    <a:pt x="118009" y="314838"/>
                  </a:lnTo>
                  <a:lnTo>
                    <a:pt x="121586" y="303308"/>
                  </a:lnTo>
                  <a:lnTo>
                    <a:pt x="123176" y="291569"/>
                  </a:lnTo>
                  <a:lnTo>
                    <a:pt x="123882" y="279738"/>
                  </a:lnTo>
                  <a:lnTo>
                    <a:pt x="122086" y="273804"/>
                  </a:lnTo>
                  <a:lnTo>
                    <a:pt x="118904" y="267864"/>
                  </a:lnTo>
                  <a:lnTo>
                    <a:pt x="114799" y="261920"/>
                  </a:lnTo>
                  <a:lnTo>
                    <a:pt x="111070" y="255973"/>
                  </a:lnTo>
                  <a:lnTo>
                    <a:pt x="107591" y="250024"/>
                  </a:lnTo>
                  <a:lnTo>
                    <a:pt x="104281" y="244073"/>
                  </a:lnTo>
                  <a:lnTo>
                    <a:pt x="100089" y="238121"/>
                  </a:lnTo>
                  <a:lnTo>
                    <a:pt x="95310" y="232170"/>
                  </a:lnTo>
                  <a:lnTo>
                    <a:pt x="90140" y="226217"/>
                  </a:lnTo>
                  <a:lnTo>
                    <a:pt x="84708" y="221257"/>
                  </a:lnTo>
                  <a:lnTo>
                    <a:pt x="79103" y="216958"/>
                  </a:lnTo>
                  <a:lnTo>
                    <a:pt x="73382" y="213099"/>
                  </a:lnTo>
                  <a:lnTo>
                    <a:pt x="67583" y="210527"/>
                  </a:lnTo>
                  <a:lnTo>
                    <a:pt x="61733" y="208812"/>
                  </a:lnTo>
                  <a:lnTo>
                    <a:pt x="55849" y="207669"/>
                  </a:lnTo>
                  <a:lnTo>
                    <a:pt x="50934" y="206907"/>
                  </a:lnTo>
                  <a:lnTo>
                    <a:pt x="46665" y="206399"/>
                  </a:lnTo>
                  <a:lnTo>
                    <a:pt x="42827" y="206060"/>
                  </a:lnTo>
                  <a:lnTo>
                    <a:pt x="39276" y="205834"/>
                  </a:lnTo>
                  <a:lnTo>
                    <a:pt x="31522" y="205517"/>
                  </a:lnTo>
                  <a:lnTo>
                    <a:pt x="31739" y="205472"/>
                  </a:lnTo>
                  <a:lnTo>
                    <a:pt x="32876" y="205442"/>
                  </a:lnTo>
                  <a:lnTo>
                    <a:pt x="33635" y="206415"/>
                  </a:lnTo>
                  <a:lnTo>
                    <a:pt x="34477" y="210141"/>
                  </a:lnTo>
                  <a:lnTo>
                    <a:pt x="36686" y="211532"/>
                  </a:lnTo>
                  <a:lnTo>
                    <a:pt x="40143" y="212459"/>
                  </a:lnTo>
                  <a:lnTo>
                    <a:pt x="44432" y="213077"/>
                  </a:lnTo>
                  <a:lnTo>
                    <a:pt x="49275" y="213489"/>
                  </a:lnTo>
                  <a:lnTo>
                    <a:pt x="54489" y="213764"/>
                  </a:lnTo>
                  <a:lnTo>
                    <a:pt x="68662" y="214150"/>
                  </a:lnTo>
                  <a:lnTo>
                    <a:pt x="104005" y="214303"/>
                  </a:lnTo>
                  <a:lnTo>
                    <a:pt x="108835" y="213314"/>
                  </a:lnTo>
                  <a:lnTo>
                    <a:pt x="113047" y="211663"/>
                  </a:lnTo>
                  <a:lnTo>
                    <a:pt x="122196" y="206623"/>
                  </a:lnTo>
                  <a:lnTo>
                    <a:pt x="122946" y="205218"/>
                  </a:lnTo>
                  <a:lnTo>
                    <a:pt x="123780" y="201011"/>
                  </a:lnTo>
                  <a:lnTo>
                    <a:pt x="123010" y="198499"/>
                  </a:lnTo>
                  <a:lnTo>
                    <a:pt x="119509" y="193063"/>
                  </a:lnTo>
                  <a:lnTo>
                    <a:pt x="116194" y="190224"/>
                  </a:lnTo>
                  <a:lnTo>
                    <a:pt x="112000" y="187339"/>
                  </a:lnTo>
                  <a:lnTo>
                    <a:pt x="107219" y="184424"/>
                  </a:lnTo>
                  <a:lnTo>
                    <a:pt x="102048" y="181489"/>
                  </a:lnTo>
                  <a:lnTo>
                    <a:pt x="91010" y="175581"/>
                  </a:lnTo>
                  <a:lnTo>
                    <a:pt x="86281" y="172617"/>
                  </a:lnTo>
                  <a:lnTo>
                    <a:pt x="82136" y="169649"/>
                  </a:lnTo>
                  <a:lnTo>
                    <a:pt x="78381" y="166677"/>
                  </a:lnTo>
                  <a:lnTo>
                    <a:pt x="73893" y="163704"/>
                  </a:lnTo>
                  <a:lnTo>
                    <a:pt x="68916" y="160730"/>
                  </a:lnTo>
                  <a:lnTo>
                    <a:pt x="63614" y="157755"/>
                  </a:lnTo>
                  <a:lnTo>
                    <a:pt x="59087" y="154779"/>
                  </a:lnTo>
                  <a:lnTo>
                    <a:pt x="55077" y="151803"/>
                  </a:lnTo>
                  <a:lnTo>
                    <a:pt x="51411" y="148828"/>
                  </a:lnTo>
                  <a:lnTo>
                    <a:pt x="47975" y="146844"/>
                  </a:lnTo>
                  <a:lnTo>
                    <a:pt x="44692" y="145520"/>
                  </a:lnTo>
                  <a:lnTo>
                    <a:pt x="41512" y="144639"/>
                  </a:lnTo>
                  <a:lnTo>
                    <a:pt x="38399" y="144050"/>
                  </a:lnTo>
                  <a:lnTo>
                    <a:pt x="35332" y="143659"/>
                  </a:lnTo>
                  <a:lnTo>
                    <a:pt x="28021" y="143030"/>
                  </a:lnTo>
                  <a:lnTo>
                    <a:pt x="31495" y="142921"/>
                  </a:lnTo>
                  <a:lnTo>
                    <a:pt x="34697" y="143899"/>
                  </a:lnTo>
                  <a:lnTo>
                    <a:pt x="38817" y="145541"/>
                  </a:lnTo>
                  <a:lnTo>
                    <a:pt x="43548" y="147629"/>
                  </a:lnTo>
                  <a:lnTo>
                    <a:pt x="47694" y="149021"/>
                  </a:lnTo>
                  <a:lnTo>
                    <a:pt x="51450" y="149949"/>
                  </a:lnTo>
                  <a:lnTo>
                    <a:pt x="54947" y="150568"/>
                  </a:lnTo>
                  <a:lnTo>
                    <a:pt x="59262" y="150980"/>
                  </a:lnTo>
                  <a:lnTo>
                    <a:pt x="64123" y="151255"/>
                  </a:lnTo>
                  <a:lnTo>
                    <a:pt x="69349" y="151438"/>
                  </a:lnTo>
                  <a:lnTo>
                    <a:pt x="74816" y="150568"/>
                  </a:lnTo>
                  <a:lnTo>
                    <a:pt x="80446" y="148996"/>
                  </a:lnTo>
                  <a:lnTo>
                    <a:pt x="86184" y="146956"/>
                  </a:lnTo>
                  <a:lnTo>
                    <a:pt x="91000" y="144604"/>
                  </a:lnTo>
                  <a:lnTo>
                    <a:pt x="95204" y="142043"/>
                  </a:lnTo>
                  <a:lnTo>
                    <a:pt x="98999" y="139344"/>
                  </a:lnTo>
                  <a:lnTo>
                    <a:pt x="102521" y="137545"/>
                  </a:lnTo>
                  <a:lnTo>
                    <a:pt x="105861" y="136345"/>
                  </a:lnTo>
                  <a:lnTo>
                    <a:pt x="109080" y="135545"/>
                  </a:lnTo>
                  <a:lnTo>
                    <a:pt x="112218" y="133027"/>
                  </a:lnTo>
                  <a:lnTo>
                    <a:pt x="115302" y="129365"/>
                  </a:lnTo>
                  <a:lnTo>
                    <a:pt x="118351" y="124939"/>
                  </a:lnTo>
                  <a:lnTo>
                    <a:pt x="121738" y="117375"/>
                  </a:lnTo>
                  <a:lnTo>
                    <a:pt x="122641" y="113969"/>
                  </a:lnTo>
                  <a:lnTo>
                    <a:pt x="122251" y="109714"/>
                  </a:lnTo>
                  <a:lnTo>
                    <a:pt x="119172" y="99694"/>
                  </a:lnTo>
                  <a:lnTo>
                    <a:pt x="114496" y="91272"/>
                  </a:lnTo>
                  <a:lnTo>
                    <a:pt x="111860" y="87637"/>
                  </a:lnTo>
                  <a:lnTo>
                    <a:pt x="108118" y="83229"/>
                  </a:lnTo>
                  <a:lnTo>
                    <a:pt x="103640" y="78307"/>
                  </a:lnTo>
                  <a:lnTo>
                    <a:pt x="98669" y="73040"/>
                  </a:lnTo>
                  <a:lnTo>
                    <a:pt x="93372" y="68538"/>
                  </a:lnTo>
                  <a:lnTo>
                    <a:pt x="87855" y="64543"/>
                  </a:lnTo>
                  <a:lnTo>
                    <a:pt x="82193" y="60888"/>
                  </a:lnTo>
                  <a:lnTo>
                    <a:pt x="76434" y="57459"/>
                  </a:lnTo>
                  <a:lnTo>
                    <a:pt x="70610" y="54181"/>
                  </a:lnTo>
                  <a:lnTo>
                    <a:pt x="64743" y="51004"/>
                  </a:lnTo>
                  <a:lnTo>
                    <a:pt x="58848" y="46901"/>
                  </a:lnTo>
                  <a:lnTo>
                    <a:pt x="52933" y="42182"/>
                  </a:lnTo>
                  <a:lnTo>
                    <a:pt x="47006" y="37051"/>
                  </a:lnTo>
                  <a:lnTo>
                    <a:pt x="41069" y="33630"/>
                  </a:lnTo>
                  <a:lnTo>
                    <a:pt x="35128" y="31350"/>
                  </a:lnTo>
                  <a:lnTo>
                    <a:pt x="29182" y="29830"/>
                  </a:lnTo>
                  <a:lnTo>
                    <a:pt x="24226" y="27824"/>
                  </a:lnTo>
                  <a:lnTo>
                    <a:pt x="19930" y="25495"/>
                  </a:lnTo>
                  <a:lnTo>
                    <a:pt x="16074" y="22950"/>
                  </a:lnTo>
                  <a:lnTo>
                    <a:pt x="12511" y="21253"/>
                  </a:lnTo>
                  <a:lnTo>
                    <a:pt x="9143" y="20122"/>
                  </a:lnTo>
                  <a:lnTo>
                    <a:pt x="5906" y="19368"/>
                  </a:lnTo>
                  <a:lnTo>
                    <a:pt x="3748" y="17873"/>
                  </a:lnTo>
                  <a:lnTo>
                    <a:pt x="2309" y="15884"/>
                  </a:lnTo>
                  <a:lnTo>
                    <a:pt x="0" y="10304"/>
                  </a:lnTo>
                  <a:lnTo>
                    <a:pt x="803" y="9846"/>
                  </a:lnTo>
                  <a:lnTo>
                    <a:pt x="4341" y="9337"/>
                  </a:lnTo>
                  <a:lnTo>
                    <a:pt x="9220" y="9111"/>
                  </a:lnTo>
                  <a:lnTo>
                    <a:pt x="17545" y="8984"/>
                  </a:lnTo>
                  <a:lnTo>
                    <a:pt x="94620" y="8930"/>
                  </a:lnTo>
                  <a:lnTo>
                    <a:pt x="99601" y="9922"/>
                  </a:lnTo>
                  <a:lnTo>
                    <a:pt x="103915" y="11576"/>
                  </a:lnTo>
                  <a:lnTo>
                    <a:pt x="107783" y="13670"/>
                  </a:lnTo>
                  <a:lnTo>
                    <a:pt x="111353" y="16059"/>
                  </a:lnTo>
                  <a:lnTo>
                    <a:pt x="114725" y="18643"/>
                  </a:lnTo>
                  <a:lnTo>
                    <a:pt x="122527" y="25180"/>
                  </a:lnTo>
                  <a:lnTo>
                    <a:pt x="122175" y="26708"/>
                  </a:lnTo>
                  <a:lnTo>
                    <a:pt x="117931" y="33600"/>
                  </a:lnTo>
                  <a:lnTo>
                    <a:pt x="116590" y="39077"/>
                  </a:lnTo>
                  <a:lnTo>
                    <a:pt x="115240" y="40934"/>
                  </a:lnTo>
                  <a:lnTo>
                    <a:pt x="113349" y="42173"/>
                  </a:lnTo>
                  <a:lnTo>
                    <a:pt x="111095" y="42998"/>
                  </a:lnTo>
                  <a:lnTo>
                    <a:pt x="108600" y="44540"/>
                  </a:lnTo>
                  <a:lnTo>
                    <a:pt x="105945" y="46561"/>
                  </a:lnTo>
                  <a:lnTo>
                    <a:pt x="103183" y="48900"/>
                  </a:lnTo>
                  <a:lnTo>
                    <a:pt x="100349" y="50459"/>
                  </a:lnTo>
                  <a:lnTo>
                    <a:pt x="97468" y="51499"/>
                  </a:lnTo>
                  <a:lnTo>
                    <a:pt x="90455" y="53167"/>
                  </a:lnTo>
                  <a:lnTo>
                    <a:pt x="89880" y="52312"/>
                  </a:lnTo>
                  <a:lnTo>
                    <a:pt x="89240" y="48716"/>
                  </a:lnTo>
                  <a:lnTo>
                    <a:pt x="90062" y="47361"/>
                  </a:lnTo>
                  <a:lnTo>
                    <a:pt x="91602" y="46456"/>
                  </a:lnTo>
                  <a:lnTo>
                    <a:pt x="93621" y="45854"/>
                  </a:lnTo>
                  <a:lnTo>
                    <a:pt x="94967" y="44460"/>
                  </a:lnTo>
                  <a:lnTo>
                    <a:pt x="95864" y="42538"/>
                  </a:lnTo>
                  <a:lnTo>
                    <a:pt x="96860" y="37758"/>
                  </a:lnTo>
                  <a:lnTo>
                    <a:pt x="97553" y="23689"/>
                  </a:lnTo>
                  <a:lnTo>
                    <a:pt x="9765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514"/>
            <p:cNvSpPr/>
            <p:nvPr/>
          </p:nvSpPr>
          <p:spPr>
            <a:xfrm>
              <a:off x="3846093" y="4002827"/>
              <a:ext cx="243137" cy="372166"/>
            </a:xfrm>
            <a:custGeom>
              <a:avLst/>
              <a:gdLst/>
              <a:ahLst/>
              <a:cxnLst/>
              <a:rect l="0" t="0" r="0" b="0"/>
              <a:pathLst>
                <a:path w="243137" h="372166">
                  <a:moveTo>
                    <a:pt x="154407" y="337001"/>
                  </a:moveTo>
                  <a:lnTo>
                    <a:pt x="159148" y="337001"/>
                  </a:lnTo>
                  <a:lnTo>
                    <a:pt x="160544" y="336009"/>
                  </a:lnTo>
                  <a:lnTo>
                    <a:pt x="161475" y="334355"/>
                  </a:lnTo>
                  <a:lnTo>
                    <a:pt x="162096" y="332260"/>
                  </a:lnTo>
                  <a:lnTo>
                    <a:pt x="163501" y="330864"/>
                  </a:lnTo>
                  <a:lnTo>
                    <a:pt x="165431" y="329933"/>
                  </a:lnTo>
                  <a:lnTo>
                    <a:pt x="167710" y="329313"/>
                  </a:lnTo>
                  <a:lnTo>
                    <a:pt x="169229" y="327906"/>
                  </a:lnTo>
                  <a:lnTo>
                    <a:pt x="170241" y="325977"/>
                  </a:lnTo>
                  <a:lnTo>
                    <a:pt x="170916" y="323699"/>
                  </a:lnTo>
                  <a:lnTo>
                    <a:pt x="170374" y="322180"/>
                  </a:lnTo>
                  <a:lnTo>
                    <a:pt x="169020" y="321166"/>
                  </a:lnTo>
                  <a:lnTo>
                    <a:pt x="164459" y="319542"/>
                  </a:lnTo>
                  <a:lnTo>
                    <a:pt x="157422" y="313084"/>
                  </a:lnTo>
                  <a:lnTo>
                    <a:pt x="155747" y="311488"/>
                  </a:lnTo>
                  <a:lnTo>
                    <a:pt x="152357" y="310779"/>
                  </a:lnTo>
                  <a:lnTo>
                    <a:pt x="144870" y="310380"/>
                  </a:lnTo>
                  <a:lnTo>
                    <a:pt x="142096" y="310324"/>
                  </a:lnTo>
                  <a:lnTo>
                    <a:pt x="140247" y="311279"/>
                  </a:lnTo>
                  <a:lnTo>
                    <a:pt x="139014" y="312907"/>
                  </a:lnTo>
                  <a:lnTo>
                    <a:pt x="138192" y="314985"/>
                  </a:lnTo>
                  <a:lnTo>
                    <a:pt x="137035" y="322650"/>
                  </a:lnTo>
                  <a:lnTo>
                    <a:pt x="137865" y="325450"/>
                  </a:lnTo>
                  <a:lnTo>
                    <a:pt x="149019" y="344765"/>
                  </a:lnTo>
                  <a:lnTo>
                    <a:pt x="152799" y="349122"/>
                  </a:lnTo>
                  <a:lnTo>
                    <a:pt x="157304" y="353019"/>
                  </a:lnTo>
                  <a:lnTo>
                    <a:pt x="162292" y="356610"/>
                  </a:lnTo>
                  <a:lnTo>
                    <a:pt x="167601" y="359995"/>
                  </a:lnTo>
                  <a:lnTo>
                    <a:pt x="173125" y="363244"/>
                  </a:lnTo>
                  <a:lnTo>
                    <a:pt x="178792" y="366402"/>
                  </a:lnTo>
                  <a:lnTo>
                    <a:pt x="184554" y="368509"/>
                  </a:lnTo>
                  <a:lnTo>
                    <a:pt x="190380" y="369912"/>
                  </a:lnTo>
                  <a:lnTo>
                    <a:pt x="196249" y="370848"/>
                  </a:lnTo>
                  <a:lnTo>
                    <a:pt x="202145" y="371472"/>
                  </a:lnTo>
                  <a:lnTo>
                    <a:pt x="208060" y="371888"/>
                  </a:lnTo>
                  <a:lnTo>
                    <a:pt x="213989" y="372165"/>
                  </a:lnTo>
                  <a:lnTo>
                    <a:pt x="218933" y="371358"/>
                  </a:lnTo>
                  <a:lnTo>
                    <a:pt x="223221" y="369827"/>
                  </a:lnTo>
                  <a:lnTo>
                    <a:pt x="227072" y="367815"/>
                  </a:lnTo>
                  <a:lnTo>
                    <a:pt x="229640" y="364489"/>
                  </a:lnTo>
                  <a:lnTo>
                    <a:pt x="231351" y="360287"/>
                  </a:lnTo>
                  <a:lnTo>
                    <a:pt x="233253" y="350327"/>
                  </a:lnTo>
                  <a:lnTo>
                    <a:pt x="234098" y="339285"/>
                  </a:lnTo>
                  <a:lnTo>
                    <a:pt x="232339" y="332571"/>
                  </a:lnTo>
                  <a:lnTo>
                    <a:pt x="229182" y="325118"/>
                  </a:lnTo>
                  <a:lnTo>
                    <a:pt x="209857" y="287028"/>
                  </a:lnTo>
                  <a:lnTo>
                    <a:pt x="204273" y="276897"/>
                  </a:lnTo>
                  <a:lnTo>
                    <a:pt x="198564" y="267166"/>
                  </a:lnTo>
                  <a:lnTo>
                    <a:pt x="192775" y="257702"/>
                  </a:lnTo>
                  <a:lnTo>
                    <a:pt x="184947" y="248416"/>
                  </a:lnTo>
                  <a:lnTo>
                    <a:pt x="175759" y="239249"/>
                  </a:lnTo>
                  <a:lnTo>
                    <a:pt x="165665" y="230161"/>
                  </a:lnTo>
                  <a:lnTo>
                    <a:pt x="154967" y="221126"/>
                  </a:lnTo>
                  <a:lnTo>
                    <a:pt x="132497" y="203149"/>
                  </a:lnTo>
                  <a:lnTo>
                    <a:pt x="120949" y="195180"/>
                  </a:lnTo>
                  <a:lnTo>
                    <a:pt x="109281" y="187883"/>
                  </a:lnTo>
                  <a:lnTo>
                    <a:pt x="97534" y="181035"/>
                  </a:lnTo>
                  <a:lnTo>
                    <a:pt x="76544" y="168134"/>
                  </a:lnTo>
                  <a:lnTo>
                    <a:pt x="66780" y="161915"/>
                  </a:lnTo>
                  <a:lnTo>
                    <a:pt x="57294" y="156776"/>
                  </a:lnTo>
                  <a:lnTo>
                    <a:pt x="47993" y="152359"/>
                  </a:lnTo>
                  <a:lnTo>
                    <a:pt x="38816" y="148422"/>
                  </a:lnTo>
                  <a:lnTo>
                    <a:pt x="30713" y="145797"/>
                  </a:lnTo>
                  <a:lnTo>
                    <a:pt x="23327" y="144047"/>
                  </a:lnTo>
                  <a:lnTo>
                    <a:pt x="16419" y="142881"/>
                  </a:lnTo>
                  <a:lnTo>
                    <a:pt x="10821" y="142103"/>
                  </a:lnTo>
                  <a:lnTo>
                    <a:pt x="6097" y="141584"/>
                  </a:lnTo>
                  <a:lnTo>
                    <a:pt x="1956" y="141239"/>
                  </a:lnTo>
                  <a:lnTo>
                    <a:pt x="187" y="142001"/>
                  </a:lnTo>
                  <a:lnTo>
                    <a:pt x="0" y="143501"/>
                  </a:lnTo>
                  <a:lnTo>
                    <a:pt x="868" y="145493"/>
                  </a:lnTo>
                  <a:lnTo>
                    <a:pt x="6829" y="153037"/>
                  </a:lnTo>
                  <a:lnTo>
                    <a:pt x="14733" y="161312"/>
                  </a:lnTo>
                  <a:lnTo>
                    <a:pt x="19619" y="166297"/>
                  </a:lnTo>
                  <a:lnTo>
                    <a:pt x="25853" y="171604"/>
                  </a:lnTo>
                  <a:lnTo>
                    <a:pt x="32986" y="177128"/>
                  </a:lnTo>
                  <a:lnTo>
                    <a:pt x="40717" y="182793"/>
                  </a:lnTo>
                  <a:lnTo>
                    <a:pt x="48848" y="187563"/>
                  </a:lnTo>
                  <a:lnTo>
                    <a:pt x="57245" y="191735"/>
                  </a:lnTo>
                  <a:lnTo>
                    <a:pt x="65821" y="195509"/>
                  </a:lnTo>
                  <a:lnTo>
                    <a:pt x="85931" y="204993"/>
                  </a:lnTo>
                  <a:lnTo>
                    <a:pt x="96850" y="210300"/>
                  </a:lnTo>
                  <a:lnTo>
                    <a:pt x="112067" y="213838"/>
                  </a:lnTo>
                  <a:lnTo>
                    <a:pt x="130149" y="216197"/>
                  </a:lnTo>
                  <a:lnTo>
                    <a:pt x="150142" y="217770"/>
                  </a:lnTo>
                  <a:lnTo>
                    <a:pt x="180293" y="219517"/>
                  </a:lnTo>
                  <a:lnTo>
                    <a:pt x="192500" y="219983"/>
                  </a:lnTo>
                  <a:lnTo>
                    <a:pt x="202623" y="219302"/>
                  </a:lnTo>
                  <a:lnTo>
                    <a:pt x="211355" y="217855"/>
                  </a:lnTo>
                  <a:lnTo>
                    <a:pt x="219162" y="215898"/>
                  </a:lnTo>
                  <a:lnTo>
                    <a:pt x="225358" y="212609"/>
                  </a:lnTo>
                  <a:lnTo>
                    <a:pt x="230481" y="208433"/>
                  </a:lnTo>
                  <a:lnTo>
                    <a:pt x="234889" y="203664"/>
                  </a:lnTo>
                  <a:lnTo>
                    <a:pt x="236835" y="195523"/>
                  </a:lnTo>
                  <a:lnTo>
                    <a:pt x="237141" y="185136"/>
                  </a:lnTo>
                  <a:lnTo>
                    <a:pt x="236352" y="173249"/>
                  </a:lnTo>
                  <a:lnTo>
                    <a:pt x="233841" y="163342"/>
                  </a:lnTo>
                  <a:lnTo>
                    <a:pt x="230184" y="154751"/>
                  </a:lnTo>
                  <a:lnTo>
                    <a:pt x="225761" y="147041"/>
                  </a:lnTo>
                  <a:lnTo>
                    <a:pt x="217851" y="137931"/>
                  </a:lnTo>
                  <a:lnTo>
                    <a:pt x="207617" y="127889"/>
                  </a:lnTo>
                  <a:lnTo>
                    <a:pt x="195834" y="117226"/>
                  </a:lnTo>
                  <a:lnTo>
                    <a:pt x="185993" y="110117"/>
                  </a:lnTo>
                  <a:lnTo>
                    <a:pt x="177449" y="105378"/>
                  </a:lnTo>
                  <a:lnTo>
                    <a:pt x="169768" y="102218"/>
                  </a:lnTo>
                  <a:lnTo>
                    <a:pt x="162663" y="99120"/>
                  </a:lnTo>
                  <a:lnTo>
                    <a:pt x="149477" y="93032"/>
                  </a:lnTo>
                  <a:lnTo>
                    <a:pt x="143184" y="91011"/>
                  </a:lnTo>
                  <a:lnTo>
                    <a:pt x="137003" y="89664"/>
                  </a:lnTo>
                  <a:lnTo>
                    <a:pt x="130898" y="88766"/>
                  </a:lnTo>
                  <a:lnTo>
                    <a:pt x="126828" y="89159"/>
                  </a:lnTo>
                  <a:lnTo>
                    <a:pt x="124115" y="90413"/>
                  </a:lnTo>
                  <a:lnTo>
                    <a:pt x="119760" y="94816"/>
                  </a:lnTo>
                  <a:lnTo>
                    <a:pt x="119006" y="105059"/>
                  </a:lnTo>
                  <a:lnTo>
                    <a:pt x="120885" y="108951"/>
                  </a:lnTo>
                  <a:lnTo>
                    <a:pt x="124121" y="112538"/>
                  </a:lnTo>
                  <a:lnTo>
                    <a:pt x="128264" y="115922"/>
                  </a:lnTo>
                  <a:lnTo>
                    <a:pt x="133009" y="119169"/>
                  </a:lnTo>
                  <a:lnTo>
                    <a:pt x="138158" y="122327"/>
                  </a:lnTo>
                  <a:lnTo>
                    <a:pt x="143574" y="125424"/>
                  </a:lnTo>
                  <a:lnTo>
                    <a:pt x="154884" y="131511"/>
                  </a:lnTo>
                  <a:lnTo>
                    <a:pt x="160678" y="134523"/>
                  </a:lnTo>
                  <a:lnTo>
                    <a:pt x="166525" y="136532"/>
                  </a:lnTo>
                  <a:lnTo>
                    <a:pt x="172407" y="137870"/>
                  </a:lnTo>
                  <a:lnTo>
                    <a:pt x="178314" y="138762"/>
                  </a:lnTo>
                  <a:lnTo>
                    <a:pt x="184235" y="139358"/>
                  </a:lnTo>
                  <a:lnTo>
                    <a:pt x="190168" y="139754"/>
                  </a:lnTo>
                  <a:lnTo>
                    <a:pt x="196107" y="140019"/>
                  </a:lnTo>
                  <a:lnTo>
                    <a:pt x="207997" y="140313"/>
                  </a:lnTo>
                  <a:lnTo>
                    <a:pt x="213947" y="140391"/>
                  </a:lnTo>
                  <a:lnTo>
                    <a:pt x="218905" y="138459"/>
                  </a:lnTo>
                  <a:lnTo>
                    <a:pt x="223202" y="135187"/>
                  </a:lnTo>
                  <a:lnTo>
                    <a:pt x="230623" y="127251"/>
                  </a:lnTo>
                  <a:lnTo>
                    <a:pt x="237229" y="120417"/>
                  </a:lnTo>
                  <a:lnTo>
                    <a:pt x="239387" y="116213"/>
                  </a:lnTo>
                  <a:lnTo>
                    <a:pt x="241785" y="106250"/>
                  </a:lnTo>
                  <a:lnTo>
                    <a:pt x="242425" y="99823"/>
                  </a:lnTo>
                  <a:lnTo>
                    <a:pt x="242851" y="92562"/>
                  </a:lnTo>
                  <a:lnTo>
                    <a:pt x="243136" y="84745"/>
                  </a:lnTo>
                  <a:lnTo>
                    <a:pt x="242333" y="76557"/>
                  </a:lnTo>
                  <a:lnTo>
                    <a:pt x="240806" y="68121"/>
                  </a:lnTo>
                  <a:lnTo>
                    <a:pt x="238795" y="59522"/>
                  </a:lnTo>
                  <a:lnTo>
                    <a:pt x="235470" y="51804"/>
                  </a:lnTo>
                  <a:lnTo>
                    <a:pt x="231270" y="44674"/>
                  </a:lnTo>
                  <a:lnTo>
                    <a:pt x="226484" y="37937"/>
                  </a:lnTo>
                  <a:lnTo>
                    <a:pt x="221311" y="31461"/>
                  </a:lnTo>
                  <a:lnTo>
                    <a:pt x="215877" y="25159"/>
                  </a:lnTo>
                  <a:lnTo>
                    <a:pt x="210269" y="18974"/>
                  </a:lnTo>
                  <a:lnTo>
                    <a:pt x="204547" y="13858"/>
                  </a:lnTo>
                  <a:lnTo>
                    <a:pt x="198748" y="9455"/>
                  </a:lnTo>
                  <a:lnTo>
                    <a:pt x="192897" y="5528"/>
                  </a:lnTo>
                  <a:lnTo>
                    <a:pt x="188005" y="2909"/>
                  </a:lnTo>
                  <a:lnTo>
                    <a:pt x="183751" y="1164"/>
                  </a:lnTo>
                  <a:lnTo>
                    <a:pt x="179923" y="0"/>
                  </a:lnTo>
                  <a:lnTo>
                    <a:pt x="176379" y="217"/>
                  </a:lnTo>
                  <a:lnTo>
                    <a:pt x="173024" y="1353"/>
                  </a:lnTo>
                  <a:lnTo>
                    <a:pt x="166650" y="5262"/>
                  </a:lnTo>
                  <a:lnTo>
                    <a:pt x="160510" y="10306"/>
                  </a:lnTo>
                  <a:lnTo>
                    <a:pt x="158476" y="13040"/>
                  </a:lnTo>
                  <a:lnTo>
                    <a:pt x="156215" y="18724"/>
                  </a:lnTo>
                  <a:lnTo>
                    <a:pt x="154943" y="27503"/>
                  </a:lnTo>
                  <a:lnTo>
                    <a:pt x="154645" y="33420"/>
                  </a:lnTo>
                  <a:lnTo>
                    <a:pt x="154407" y="4232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515"/>
            <p:cNvSpPr/>
            <p:nvPr/>
          </p:nvSpPr>
          <p:spPr>
            <a:xfrm>
              <a:off x="4259461" y="4473773"/>
              <a:ext cx="176155" cy="374362"/>
            </a:xfrm>
            <a:custGeom>
              <a:avLst/>
              <a:gdLst/>
              <a:ahLst/>
              <a:cxnLst/>
              <a:rect l="0" t="0" r="0" b="0"/>
              <a:pathLst>
                <a:path w="176155" h="374362">
                  <a:moveTo>
                    <a:pt x="107156" y="258961"/>
                  </a:moveTo>
                  <a:lnTo>
                    <a:pt x="98594" y="258961"/>
                  </a:lnTo>
                  <a:lnTo>
                    <a:pt x="93595" y="254221"/>
                  </a:lnTo>
                  <a:lnTo>
                    <a:pt x="90178" y="252824"/>
                  </a:lnTo>
                  <a:lnTo>
                    <a:pt x="85915" y="251894"/>
                  </a:lnTo>
                  <a:lnTo>
                    <a:pt x="81089" y="251273"/>
                  </a:lnTo>
                  <a:lnTo>
                    <a:pt x="76880" y="250859"/>
                  </a:lnTo>
                  <a:lnTo>
                    <a:pt x="73081" y="250583"/>
                  </a:lnTo>
                  <a:lnTo>
                    <a:pt x="69557" y="250399"/>
                  </a:lnTo>
                  <a:lnTo>
                    <a:pt x="60349" y="250195"/>
                  </a:lnTo>
                  <a:lnTo>
                    <a:pt x="38269" y="250064"/>
                  </a:lnTo>
                  <a:lnTo>
                    <a:pt x="33450" y="252037"/>
                  </a:lnTo>
                  <a:lnTo>
                    <a:pt x="29245" y="255338"/>
                  </a:lnTo>
                  <a:lnTo>
                    <a:pt x="25450" y="259522"/>
                  </a:lnTo>
                  <a:lnTo>
                    <a:pt x="22919" y="264296"/>
                  </a:lnTo>
                  <a:lnTo>
                    <a:pt x="20108" y="274892"/>
                  </a:lnTo>
                  <a:lnTo>
                    <a:pt x="20351" y="280496"/>
                  </a:lnTo>
                  <a:lnTo>
                    <a:pt x="23266" y="292014"/>
                  </a:lnTo>
                  <a:lnTo>
                    <a:pt x="26425" y="298856"/>
                  </a:lnTo>
                  <a:lnTo>
                    <a:pt x="30515" y="306394"/>
                  </a:lnTo>
                  <a:lnTo>
                    <a:pt x="35226" y="314395"/>
                  </a:lnTo>
                  <a:lnTo>
                    <a:pt x="41343" y="321714"/>
                  </a:lnTo>
                  <a:lnTo>
                    <a:pt x="48398" y="328578"/>
                  </a:lnTo>
                  <a:lnTo>
                    <a:pt x="56078" y="335138"/>
                  </a:lnTo>
                  <a:lnTo>
                    <a:pt x="64174" y="341496"/>
                  </a:lnTo>
                  <a:lnTo>
                    <a:pt x="72548" y="347719"/>
                  </a:lnTo>
                  <a:lnTo>
                    <a:pt x="81108" y="353852"/>
                  </a:lnTo>
                  <a:lnTo>
                    <a:pt x="89791" y="358932"/>
                  </a:lnTo>
                  <a:lnTo>
                    <a:pt x="98555" y="363312"/>
                  </a:lnTo>
                  <a:lnTo>
                    <a:pt x="107376" y="367224"/>
                  </a:lnTo>
                  <a:lnTo>
                    <a:pt x="116232" y="369831"/>
                  </a:lnTo>
                  <a:lnTo>
                    <a:pt x="125113" y="371570"/>
                  </a:lnTo>
                  <a:lnTo>
                    <a:pt x="134010" y="372729"/>
                  </a:lnTo>
                  <a:lnTo>
                    <a:pt x="141926" y="373502"/>
                  </a:lnTo>
                  <a:lnTo>
                    <a:pt x="149187" y="374017"/>
                  </a:lnTo>
                  <a:lnTo>
                    <a:pt x="156013" y="374361"/>
                  </a:lnTo>
                  <a:lnTo>
                    <a:pt x="161556" y="373597"/>
                  </a:lnTo>
                  <a:lnTo>
                    <a:pt x="166243" y="372096"/>
                  </a:lnTo>
                  <a:lnTo>
                    <a:pt x="170360" y="370103"/>
                  </a:lnTo>
                  <a:lnTo>
                    <a:pt x="173105" y="366790"/>
                  </a:lnTo>
                  <a:lnTo>
                    <a:pt x="174934" y="362597"/>
                  </a:lnTo>
                  <a:lnTo>
                    <a:pt x="176154" y="357818"/>
                  </a:lnTo>
                  <a:lnTo>
                    <a:pt x="175975" y="353639"/>
                  </a:lnTo>
                  <a:lnTo>
                    <a:pt x="174864" y="349860"/>
                  </a:lnTo>
                  <a:lnTo>
                    <a:pt x="165951" y="331928"/>
                  </a:lnTo>
                  <a:lnTo>
                    <a:pt x="163220" y="327450"/>
                  </a:lnTo>
                  <a:lnTo>
                    <a:pt x="160407" y="323472"/>
                  </a:lnTo>
                  <a:lnTo>
                    <a:pt x="157540" y="319828"/>
                  </a:lnTo>
                  <a:lnTo>
                    <a:pt x="154635" y="316406"/>
                  </a:lnTo>
                  <a:lnTo>
                    <a:pt x="151708" y="313133"/>
                  </a:lnTo>
                  <a:lnTo>
                    <a:pt x="145809" y="306850"/>
                  </a:lnTo>
                  <a:lnTo>
                    <a:pt x="139879" y="300751"/>
                  </a:lnTo>
                  <a:lnTo>
                    <a:pt x="136909" y="298727"/>
                  </a:lnTo>
                  <a:lnTo>
                    <a:pt x="133937" y="297378"/>
                  </a:lnTo>
                  <a:lnTo>
                    <a:pt x="130963" y="296478"/>
                  </a:lnTo>
                  <a:lnTo>
                    <a:pt x="127989" y="294887"/>
                  </a:lnTo>
                  <a:lnTo>
                    <a:pt x="125013" y="292834"/>
                  </a:lnTo>
                  <a:lnTo>
                    <a:pt x="122037" y="290473"/>
                  </a:lnTo>
                  <a:lnTo>
                    <a:pt x="119062" y="288899"/>
                  </a:lnTo>
                  <a:lnTo>
                    <a:pt x="116085" y="287849"/>
                  </a:lnTo>
                  <a:lnTo>
                    <a:pt x="113109" y="287150"/>
                  </a:lnTo>
                  <a:lnTo>
                    <a:pt x="110133" y="285691"/>
                  </a:lnTo>
                  <a:lnTo>
                    <a:pt x="107156" y="283727"/>
                  </a:lnTo>
                  <a:lnTo>
                    <a:pt x="104180" y="281425"/>
                  </a:lnTo>
                  <a:lnTo>
                    <a:pt x="101203" y="278898"/>
                  </a:lnTo>
                  <a:lnTo>
                    <a:pt x="98227" y="276221"/>
                  </a:lnTo>
                  <a:lnTo>
                    <a:pt x="95250" y="273444"/>
                  </a:lnTo>
                  <a:lnTo>
                    <a:pt x="91281" y="270601"/>
                  </a:lnTo>
                  <a:lnTo>
                    <a:pt x="86651" y="267714"/>
                  </a:lnTo>
                  <a:lnTo>
                    <a:pt x="81579" y="264796"/>
                  </a:lnTo>
                  <a:lnTo>
                    <a:pt x="70654" y="258908"/>
                  </a:lnTo>
                  <a:lnTo>
                    <a:pt x="64961" y="255950"/>
                  </a:lnTo>
                  <a:lnTo>
                    <a:pt x="60175" y="252985"/>
                  </a:lnTo>
                  <a:lnTo>
                    <a:pt x="55992" y="250016"/>
                  </a:lnTo>
                  <a:lnTo>
                    <a:pt x="52211" y="247045"/>
                  </a:lnTo>
                  <a:lnTo>
                    <a:pt x="47705" y="244072"/>
                  </a:lnTo>
                  <a:lnTo>
                    <a:pt x="42718" y="241098"/>
                  </a:lnTo>
                  <a:lnTo>
                    <a:pt x="37408" y="238122"/>
                  </a:lnTo>
                  <a:lnTo>
                    <a:pt x="32877" y="236139"/>
                  </a:lnTo>
                  <a:lnTo>
                    <a:pt x="28863" y="234817"/>
                  </a:lnTo>
                  <a:lnTo>
                    <a:pt x="18503" y="232327"/>
                  </a:lnTo>
                  <a:lnTo>
                    <a:pt x="23437" y="234886"/>
                  </a:lnTo>
                  <a:lnTo>
                    <a:pt x="27530" y="236959"/>
                  </a:lnTo>
                  <a:lnTo>
                    <a:pt x="31252" y="238340"/>
                  </a:lnTo>
                  <a:lnTo>
                    <a:pt x="34725" y="239260"/>
                  </a:lnTo>
                  <a:lnTo>
                    <a:pt x="38033" y="239875"/>
                  </a:lnTo>
                  <a:lnTo>
                    <a:pt x="43214" y="241276"/>
                  </a:lnTo>
                  <a:lnTo>
                    <a:pt x="56910" y="245478"/>
                  </a:lnTo>
                  <a:lnTo>
                    <a:pt x="63736" y="246996"/>
                  </a:lnTo>
                  <a:lnTo>
                    <a:pt x="70272" y="248008"/>
                  </a:lnTo>
                  <a:lnTo>
                    <a:pt x="76614" y="248683"/>
                  </a:lnTo>
                  <a:lnTo>
                    <a:pt x="82826" y="249132"/>
                  </a:lnTo>
                  <a:lnTo>
                    <a:pt x="88951" y="249432"/>
                  </a:lnTo>
                  <a:lnTo>
                    <a:pt x="101050" y="249765"/>
                  </a:lnTo>
                  <a:lnTo>
                    <a:pt x="126208" y="249996"/>
                  </a:lnTo>
                  <a:lnTo>
                    <a:pt x="129779" y="249015"/>
                  </a:lnTo>
                  <a:lnTo>
                    <a:pt x="133152" y="247369"/>
                  </a:lnTo>
                  <a:lnTo>
                    <a:pt x="136393" y="245280"/>
                  </a:lnTo>
                  <a:lnTo>
                    <a:pt x="137561" y="242895"/>
                  </a:lnTo>
                  <a:lnTo>
                    <a:pt x="137348" y="240313"/>
                  </a:lnTo>
                  <a:lnTo>
                    <a:pt x="132308" y="229293"/>
                  </a:lnTo>
                  <a:lnTo>
                    <a:pt x="121716" y="207791"/>
                  </a:lnTo>
                  <a:lnTo>
                    <a:pt x="117855" y="202027"/>
                  </a:lnTo>
                  <a:lnTo>
                    <a:pt x="113297" y="196200"/>
                  </a:lnTo>
                  <a:lnTo>
                    <a:pt x="108273" y="190331"/>
                  </a:lnTo>
                  <a:lnTo>
                    <a:pt x="101948" y="185427"/>
                  </a:lnTo>
                  <a:lnTo>
                    <a:pt x="94754" y="181165"/>
                  </a:lnTo>
                  <a:lnTo>
                    <a:pt x="86982" y="177332"/>
                  </a:lnTo>
                  <a:lnTo>
                    <a:pt x="79816" y="172791"/>
                  </a:lnTo>
                  <a:lnTo>
                    <a:pt x="73054" y="167781"/>
                  </a:lnTo>
                  <a:lnTo>
                    <a:pt x="66563" y="162456"/>
                  </a:lnTo>
                  <a:lnTo>
                    <a:pt x="61242" y="157913"/>
                  </a:lnTo>
                  <a:lnTo>
                    <a:pt x="56703" y="153893"/>
                  </a:lnTo>
                  <a:lnTo>
                    <a:pt x="52685" y="150220"/>
                  </a:lnTo>
                  <a:lnTo>
                    <a:pt x="48021" y="147772"/>
                  </a:lnTo>
                  <a:lnTo>
                    <a:pt x="42928" y="146140"/>
                  </a:lnTo>
                  <a:lnTo>
                    <a:pt x="37548" y="145052"/>
                  </a:lnTo>
                  <a:lnTo>
                    <a:pt x="32970" y="144327"/>
                  </a:lnTo>
                  <a:lnTo>
                    <a:pt x="28925" y="143842"/>
                  </a:lnTo>
                  <a:lnTo>
                    <a:pt x="25236" y="143520"/>
                  </a:lnTo>
                  <a:lnTo>
                    <a:pt x="21785" y="143305"/>
                  </a:lnTo>
                  <a:lnTo>
                    <a:pt x="10818" y="142932"/>
                  </a:lnTo>
                  <a:lnTo>
                    <a:pt x="14230" y="142892"/>
                  </a:lnTo>
                  <a:lnTo>
                    <a:pt x="16431" y="143878"/>
                  </a:lnTo>
                  <a:lnTo>
                    <a:pt x="21524" y="147621"/>
                  </a:lnTo>
                  <a:lnTo>
                    <a:pt x="25264" y="150008"/>
                  </a:lnTo>
                  <a:lnTo>
                    <a:pt x="29741" y="152592"/>
                  </a:lnTo>
                  <a:lnTo>
                    <a:pt x="34710" y="155306"/>
                  </a:lnTo>
                  <a:lnTo>
                    <a:pt x="40007" y="157115"/>
                  </a:lnTo>
                  <a:lnTo>
                    <a:pt x="45523" y="158322"/>
                  </a:lnTo>
                  <a:lnTo>
                    <a:pt x="51184" y="159126"/>
                  </a:lnTo>
                  <a:lnTo>
                    <a:pt x="57936" y="160655"/>
                  </a:lnTo>
                  <a:lnTo>
                    <a:pt x="65413" y="162666"/>
                  </a:lnTo>
                  <a:lnTo>
                    <a:pt x="73374" y="164998"/>
                  </a:lnTo>
                  <a:lnTo>
                    <a:pt x="80666" y="167546"/>
                  </a:lnTo>
                  <a:lnTo>
                    <a:pt x="87512" y="170237"/>
                  </a:lnTo>
                  <a:lnTo>
                    <a:pt x="94060" y="173022"/>
                  </a:lnTo>
                  <a:lnTo>
                    <a:pt x="100410" y="174880"/>
                  </a:lnTo>
                  <a:lnTo>
                    <a:pt x="106627" y="176118"/>
                  </a:lnTo>
                  <a:lnTo>
                    <a:pt x="112757" y="176944"/>
                  </a:lnTo>
                  <a:lnTo>
                    <a:pt x="117835" y="177494"/>
                  </a:lnTo>
                  <a:lnTo>
                    <a:pt x="122213" y="177861"/>
                  </a:lnTo>
                  <a:lnTo>
                    <a:pt x="126124" y="178105"/>
                  </a:lnTo>
                  <a:lnTo>
                    <a:pt x="133115" y="178377"/>
                  </a:lnTo>
                  <a:lnTo>
                    <a:pt x="140947" y="178551"/>
                  </a:lnTo>
                  <a:lnTo>
                    <a:pt x="137563" y="178581"/>
                  </a:lnTo>
                  <a:lnTo>
                    <a:pt x="134373" y="177593"/>
                  </a:lnTo>
                  <a:lnTo>
                    <a:pt x="130262" y="175943"/>
                  </a:lnTo>
                  <a:lnTo>
                    <a:pt x="125536" y="173850"/>
                  </a:lnTo>
                  <a:lnTo>
                    <a:pt x="121394" y="171462"/>
                  </a:lnTo>
                  <a:lnTo>
                    <a:pt x="117640" y="168879"/>
                  </a:lnTo>
                  <a:lnTo>
                    <a:pt x="114146" y="166164"/>
                  </a:lnTo>
                  <a:lnTo>
                    <a:pt x="109831" y="163363"/>
                  </a:lnTo>
                  <a:lnTo>
                    <a:pt x="104971" y="160501"/>
                  </a:lnTo>
                  <a:lnTo>
                    <a:pt x="99746" y="157603"/>
                  </a:lnTo>
                  <a:lnTo>
                    <a:pt x="94279" y="153686"/>
                  </a:lnTo>
                  <a:lnTo>
                    <a:pt x="88649" y="149090"/>
                  </a:lnTo>
                  <a:lnTo>
                    <a:pt x="78095" y="139685"/>
                  </a:lnTo>
                  <a:lnTo>
                    <a:pt x="70096" y="132197"/>
                  </a:lnTo>
                  <a:lnTo>
                    <a:pt x="66575" y="129803"/>
                  </a:lnTo>
                  <a:lnTo>
                    <a:pt x="63235" y="128208"/>
                  </a:lnTo>
                  <a:lnTo>
                    <a:pt x="60016" y="127144"/>
                  </a:lnTo>
                  <a:lnTo>
                    <a:pt x="56878" y="124450"/>
                  </a:lnTo>
                  <a:lnTo>
                    <a:pt x="53794" y="120670"/>
                  </a:lnTo>
                  <a:lnTo>
                    <a:pt x="46455" y="109826"/>
                  </a:lnTo>
                  <a:lnTo>
                    <a:pt x="46845" y="108936"/>
                  </a:lnTo>
                  <a:lnTo>
                    <a:pt x="48097" y="108343"/>
                  </a:lnTo>
                  <a:lnTo>
                    <a:pt x="52134" y="107684"/>
                  </a:lnTo>
                  <a:lnTo>
                    <a:pt x="57236" y="107391"/>
                  </a:lnTo>
                  <a:lnTo>
                    <a:pt x="70426" y="107226"/>
                  </a:lnTo>
                  <a:lnTo>
                    <a:pt x="75724" y="106210"/>
                  </a:lnTo>
                  <a:lnTo>
                    <a:pt x="81241" y="104541"/>
                  </a:lnTo>
                  <a:lnTo>
                    <a:pt x="86902" y="102437"/>
                  </a:lnTo>
                  <a:lnTo>
                    <a:pt x="91670" y="101033"/>
                  </a:lnTo>
                  <a:lnTo>
                    <a:pt x="95840" y="100098"/>
                  </a:lnTo>
                  <a:lnTo>
                    <a:pt x="99612" y="99475"/>
                  </a:lnTo>
                  <a:lnTo>
                    <a:pt x="104111" y="99059"/>
                  </a:lnTo>
                  <a:lnTo>
                    <a:pt x="109095" y="98781"/>
                  </a:lnTo>
                  <a:lnTo>
                    <a:pt x="118932" y="98473"/>
                  </a:lnTo>
                  <a:lnTo>
                    <a:pt x="126611" y="98336"/>
                  </a:lnTo>
                  <a:lnTo>
                    <a:pt x="129056" y="97308"/>
                  </a:lnTo>
                  <a:lnTo>
                    <a:pt x="130686" y="95629"/>
                  </a:lnTo>
                  <a:lnTo>
                    <a:pt x="133301" y="90548"/>
                  </a:lnTo>
                  <a:lnTo>
                    <a:pt x="133755" y="84927"/>
                  </a:lnTo>
                  <a:lnTo>
                    <a:pt x="131834" y="82415"/>
                  </a:lnTo>
                  <a:lnTo>
                    <a:pt x="128569" y="79749"/>
                  </a:lnTo>
                  <a:lnTo>
                    <a:pt x="124407" y="76978"/>
                  </a:lnTo>
                  <a:lnTo>
                    <a:pt x="119650" y="73147"/>
                  </a:lnTo>
                  <a:lnTo>
                    <a:pt x="114493" y="68609"/>
                  </a:lnTo>
                  <a:lnTo>
                    <a:pt x="109071" y="63598"/>
                  </a:lnTo>
                  <a:lnTo>
                    <a:pt x="102479" y="59267"/>
                  </a:lnTo>
                  <a:lnTo>
                    <a:pt x="95108" y="55386"/>
                  </a:lnTo>
                  <a:lnTo>
                    <a:pt x="87218" y="51807"/>
                  </a:lnTo>
                  <a:lnTo>
                    <a:pt x="78982" y="47437"/>
                  </a:lnTo>
                  <a:lnTo>
                    <a:pt x="70513" y="42539"/>
                  </a:lnTo>
                  <a:lnTo>
                    <a:pt x="61892" y="37289"/>
                  </a:lnTo>
                  <a:lnTo>
                    <a:pt x="54160" y="32796"/>
                  </a:lnTo>
                  <a:lnTo>
                    <a:pt x="40277" y="25160"/>
                  </a:lnTo>
                  <a:lnTo>
                    <a:pt x="32804" y="20742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516"/>
            <p:cNvSpPr/>
            <p:nvPr/>
          </p:nvSpPr>
          <p:spPr>
            <a:xfrm>
              <a:off x="4163211" y="4429493"/>
              <a:ext cx="268454" cy="62092"/>
            </a:xfrm>
            <a:custGeom>
              <a:avLst/>
              <a:gdLst/>
              <a:ahLst/>
              <a:cxnLst/>
              <a:rect l="0" t="0" r="0" b="0"/>
              <a:pathLst>
                <a:path w="268454" h="62092">
                  <a:moveTo>
                    <a:pt x="24812" y="8562"/>
                  </a:moveTo>
                  <a:lnTo>
                    <a:pt x="15331" y="8562"/>
                  </a:lnTo>
                  <a:lnTo>
                    <a:pt x="11546" y="7569"/>
                  </a:lnTo>
                  <a:lnTo>
                    <a:pt x="8031" y="5916"/>
                  </a:lnTo>
                  <a:lnTo>
                    <a:pt x="0" y="873"/>
                  </a:lnTo>
                  <a:lnTo>
                    <a:pt x="333" y="459"/>
                  </a:lnTo>
                  <a:lnTo>
                    <a:pt x="3349" y="0"/>
                  </a:lnTo>
                  <a:lnTo>
                    <a:pt x="5542" y="870"/>
                  </a:lnTo>
                  <a:lnTo>
                    <a:pt x="7997" y="2441"/>
                  </a:lnTo>
                  <a:lnTo>
                    <a:pt x="10626" y="4481"/>
                  </a:lnTo>
                  <a:lnTo>
                    <a:pt x="15354" y="5841"/>
                  </a:lnTo>
                  <a:lnTo>
                    <a:pt x="21484" y="6748"/>
                  </a:lnTo>
                  <a:lnTo>
                    <a:pt x="28546" y="7353"/>
                  </a:lnTo>
                  <a:lnTo>
                    <a:pt x="36232" y="8748"/>
                  </a:lnTo>
                  <a:lnTo>
                    <a:pt x="44331" y="10670"/>
                  </a:lnTo>
                  <a:lnTo>
                    <a:pt x="72598" y="18116"/>
                  </a:lnTo>
                  <a:lnTo>
                    <a:pt x="83458" y="20884"/>
                  </a:lnTo>
                  <a:lnTo>
                    <a:pt x="94668" y="24714"/>
                  </a:lnTo>
                  <a:lnTo>
                    <a:pt x="106109" y="29252"/>
                  </a:lnTo>
                  <a:lnTo>
                    <a:pt x="117706" y="34261"/>
                  </a:lnTo>
                  <a:lnTo>
                    <a:pt x="130397" y="38593"/>
                  </a:lnTo>
                  <a:lnTo>
                    <a:pt x="143820" y="42473"/>
                  </a:lnTo>
                  <a:lnTo>
                    <a:pt x="196266" y="55830"/>
                  </a:lnTo>
                  <a:lnTo>
                    <a:pt x="207576" y="57933"/>
                  </a:lnTo>
                  <a:lnTo>
                    <a:pt x="218092" y="59335"/>
                  </a:lnTo>
                  <a:lnTo>
                    <a:pt x="228079" y="60270"/>
                  </a:lnTo>
                  <a:lnTo>
                    <a:pt x="236722" y="60893"/>
                  </a:lnTo>
                  <a:lnTo>
                    <a:pt x="244468" y="61309"/>
                  </a:lnTo>
                  <a:lnTo>
                    <a:pt x="262205" y="61894"/>
                  </a:lnTo>
                  <a:lnTo>
                    <a:pt x="268453" y="62067"/>
                  </a:lnTo>
                  <a:lnTo>
                    <a:pt x="267607" y="62091"/>
                  </a:lnTo>
                  <a:lnTo>
                    <a:pt x="267042" y="61115"/>
                  </a:lnTo>
                  <a:lnTo>
                    <a:pt x="266666" y="59473"/>
                  </a:lnTo>
                  <a:lnTo>
                    <a:pt x="266416" y="57385"/>
                  </a:lnTo>
                  <a:lnTo>
                    <a:pt x="264264" y="55993"/>
                  </a:lnTo>
                  <a:lnTo>
                    <a:pt x="256581" y="54447"/>
                  </a:lnTo>
                  <a:lnTo>
                    <a:pt x="252747" y="53043"/>
                  </a:lnTo>
                  <a:lnTo>
                    <a:pt x="249198" y="51114"/>
                  </a:lnTo>
                  <a:lnTo>
                    <a:pt x="245841" y="48836"/>
                  </a:lnTo>
                  <a:lnTo>
                    <a:pt x="241617" y="47318"/>
                  </a:lnTo>
                  <a:lnTo>
                    <a:pt x="236818" y="46305"/>
                  </a:lnTo>
                  <a:lnTo>
                    <a:pt x="221266" y="4428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517"/>
            <p:cNvSpPr/>
            <p:nvPr/>
          </p:nvSpPr>
          <p:spPr>
            <a:xfrm>
              <a:off x="4232672" y="4336578"/>
              <a:ext cx="80368" cy="199704"/>
            </a:xfrm>
            <a:custGeom>
              <a:avLst/>
              <a:gdLst/>
              <a:ahLst/>
              <a:cxnLst/>
              <a:rect l="0" t="0" r="0" b="0"/>
              <a:pathLst>
                <a:path w="80368" h="199704">
                  <a:moveTo>
                    <a:pt x="80367" y="199703"/>
                  </a:moveTo>
                  <a:lnTo>
                    <a:pt x="75626" y="199703"/>
                  </a:lnTo>
                  <a:lnTo>
                    <a:pt x="74230" y="198711"/>
                  </a:lnTo>
                  <a:lnTo>
                    <a:pt x="73299" y="197058"/>
                  </a:lnTo>
                  <a:lnTo>
                    <a:pt x="72265" y="192574"/>
                  </a:lnTo>
                  <a:lnTo>
                    <a:pt x="71805" y="187274"/>
                  </a:lnTo>
                  <a:lnTo>
                    <a:pt x="70690" y="183479"/>
                  </a:lnTo>
                  <a:lnTo>
                    <a:pt x="68955" y="178965"/>
                  </a:lnTo>
                  <a:lnTo>
                    <a:pt x="66806" y="173971"/>
                  </a:lnTo>
                  <a:lnTo>
                    <a:pt x="65373" y="166674"/>
                  </a:lnTo>
                  <a:lnTo>
                    <a:pt x="64418" y="157840"/>
                  </a:lnTo>
                  <a:lnTo>
                    <a:pt x="63781" y="147982"/>
                  </a:lnTo>
                  <a:lnTo>
                    <a:pt x="62365" y="138433"/>
                  </a:lnTo>
                  <a:lnTo>
                    <a:pt x="60428" y="129091"/>
                  </a:lnTo>
                  <a:lnTo>
                    <a:pt x="50190" y="87969"/>
                  </a:lnTo>
                  <a:lnTo>
                    <a:pt x="47351" y="77589"/>
                  </a:lnTo>
                  <a:lnTo>
                    <a:pt x="41550" y="58118"/>
                  </a:lnTo>
                  <a:lnTo>
                    <a:pt x="32706" y="30421"/>
                  </a:lnTo>
                  <a:lnTo>
                    <a:pt x="28749" y="23349"/>
                  </a:lnTo>
                  <a:lnTo>
                    <a:pt x="24127" y="17641"/>
                  </a:lnTo>
                  <a:lnTo>
                    <a:pt x="19061" y="12844"/>
                  </a:lnTo>
                  <a:lnTo>
                    <a:pt x="15684" y="8654"/>
                  </a:lnTo>
                  <a:lnTo>
                    <a:pt x="13432" y="4868"/>
                  </a:lnTo>
                  <a:lnTo>
                    <a:pt x="11931" y="1353"/>
                  </a:lnTo>
                  <a:lnTo>
                    <a:pt x="9939" y="0"/>
                  </a:lnTo>
                  <a:lnTo>
                    <a:pt x="7618" y="91"/>
                  </a:lnTo>
                  <a:lnTo>
                    <a:pt x="0" y="325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44" name="SMARTInkAnnotation518"/>
            <p:cNvSpPr/>
            <p:nvPr/>
          </p:nvSpPr>
          <p:spPr>
            <a:xfrm>
              <a:off x="4286250" y="4985205"/>
              <a:ext cx="221811" cy="202221"/>
            </a:xfrm>
            <a:custGeom>
              <a:avLst/>
              <a:gdLst/>
              <a:ahLst/>
              <a:cxnLst/>
              <a:rect l="0" t="0" r="0" b="0"/>
              <a:pathLst>
                <a:path w="221811" h="202221">
                  <a:moveTo>
                    <a:pt x="0" y="113647"/>
                  </a:moveTo>
                  <a:lnTo>
                    <a:pt x="4740" y="123128"/>
                  </a:lnTo>
                  <a:lnTo>
                    <a:pt x="6136" y="126912"/>
                  </a:lnTo>
                  <a:lnTo>
                    <a:pt x="7068" y="130428"/>
                  </a:lnTo>
                  <a:lnTo>
                    <a:pt x="7688" y="133764"/>
                  </a:lnTo>
                  <a:lnTo>
                    <a:pt x="9094" y="135988"/>
                  </a:lnTo>
                  <a:lnTo>
                    <a:pt x="11024" y="137470"/>
                  </a:lnTo>
                  <a:lnTo>
                    <a:pt x="16509" y="139850"/>
                  </a:lnTo>
                  <a:lnTo>
                    <a:pt x="14613" y="137530"/>
                  </a:lnTo>
                  <a:lnTo>
                    <a:pt x="12719" y="135522"/>
                  </a:lnTo>
                  <a:lnTo>
                    <a:pt x="11456" y="131206"/>
                  </a:lnTo>
                  <a:lnTo>
                    <a:pt x="10614" y="125353"/>
                  </a:lnTo>
                  <a:lnTo>
                    <a:pt x="10052" y="118475"/>
                  </a:lnTo>
                  <a:lnTo>
                    <a:pt x="9678" y="110912"/>
                  </a:lnTo>
                  <a:lnTo>
                    <a:pt x="9262" y="94572"/>
                  </a:lnTo>
                  <a:lnTo>
                    <a:pt x="8159" y="86047"/>
                  </a:lnTo>
                  <a:lnTo>
                    <a:pt x="6432" y="77388"/>
                  </a:lnTo>
                  <a:lnTo>
                    <a:pt x="4288" y="68638"/>
                  </a:lnTo>
                  <a:lnTo>
                    <a:pt x="2858" y="59829"/>
                  </a:lnTo>
                  <a:lnTo>
                    <a:pt x="1906" y="50979"/>
                  </a:lnTo>
                  <a:lnTo>
                    <a:pt x="1270" y="42102"/>
                  </a:lnTo>
                  <a:lnTo>
                    <a:pt x="847" y="34201"/>
                  </a:lnTo>
                  <a:lnTo>
                    <a:pt x="377" y="20129"/>
                  </a:lnTo>
                  <a:lnTo>
                    <a:pt x="112" y="5791"/>
                  </a:lnTo>
                  <a:lnTo>
                    <a:pt x="2058" y="3047"/>
                  </a:lnTo>
                  <a:lnTo>
                    <a:pt x="5341" y="1219"/>
                  </a:lnTo>
                  <a:lnTo>
                    <a:pt x="9514" y="0"/>
                  </a:lnTo>
                  <a:lnTo>
                    <a:pt x="12295" y="179"/>
                  </a:lnTo>
                  <a:lnTo>
                    <a:pt x="14150" y="1291"/>
                  </a:lnTo>
                  <a:lnTo>
                    <a:pt x="18195" y="6164"/>
                  </a:lnTo>
                  <a:lnTo>
                    <a:pt x="26608" y="14944"/>
                  </a:lnTo>
                  <a:lnTo>
                    <a:pt x="30637" y="20064"/>
                  </a:lnTo>
                  <a:lnTo>
                    <a:pt x="34315" y="25461"/>
                  </a:lnTo>
                  <a:lnTo>
                    <a:pt x="37760" y="31044"/>
                  </a:lnTo>
                  <a:lnTo>
                    <a:pt x="52088" y="53122"/>
                  </a:lnTo>
                  <a:lnTo>
                    <a:pt x="56554" y="60399"/>
                  </a:lnTo>
                  <a:lnTo>
                    <a:pt x="60523" y="67234"/>
                  </a:lnTo>
                  <a:lnTo>
                    <a:pt x="64161" y="73775"/>
                  </a:lnTo>
                  <a:lnTo>
                    <a:pt x="66587" y="80121"/>
                  </a:lnTo>
                  <a:lnTo>
                    <a:pt x="68203" y="86335"/>
                  </a:lnTo>
                  <a:lnTo>
                    <a:pt x="69281" y="92462"/>
                  </a:lnTo>
                  <a:lnTo>
                    <a:pt x="70992" y="97540"/>
                  </a:lnTo>
                  <a:lnTo>
                    <a:pt x="73125" y="101916"/>
                  </a:lnTo>
                  <a:lnTo>
                    <a:pt x="78937" y="111330"/>
                  </a:lnTo>
                  <a:lnTo>
                    <a:pt x="80406" y="111110"/>
                  </a:lnTo>
                  <a:lnTo>
                    <a:pt x="87246" y="106273"/>
                  </a:lnTo>
                  <a:lnTo>
                    <a:pt x="87930" y="105755"/>
                  </a:lnTo>
                  <a:lnTo>
                    <a:pt x="91335" y="99887"/>
                  </a:lnTo>
                  <a:lnTo>
                    <a:pt x="93632" y="95543"/>
                  </a:lnTo>
                  <a:lnTo>
                    <a:pt x="96155" y="91656"/>
                  </a:lnTo>
                  <a:lnTo>
                    <a:pt x="98831" y="88072"/>
                  </a:lnTo>
                  <a:lnTo>
                    <a:pt x="101606" y="84691"/>
                  </a:lnTo>
                  <a:lnTo>
                    <a:pt x="104448" y="80452"/>
                  </a:lnTo>
                  <a:lnTo>
                    <a:pt x="107335" y="75642"/>
                  </a:lnTo>
                  <a:lnTo>
                    <a:pt x="110252" y="70451"/>
                  </a:lnTo>
                  <a:lnTo>
                    <a:pt x="116139" y="59391"/>
                  </a:lnTo>
                  <a:lnTo>
                    <a:pt x="119097" y="53664"/>
                  </a:lnTo>
                  <a:lnTo>
                    <a:pt x="123055" y="48854"/>
                  </a:lnTo>
                  <a:lnTo>
                    <a:pt x="127677" y="44654"/>
                  </a:lnTo>
                  <a:lnTo>
                    <a:pt x="132743" y="40862"/>
                  </a:lnTo>
                  <a:lnTo>
                    <a:pt x="138105" y="37342"/>
                  </a:lnTo>
                  <a:lnTo>
                    <a:pt x="143663" y="34004"/>
                  </a:lnTo>
                  <a:lnTo>
                    <a:pt x="149354" y="30786"/>
                  </a:lnTo>
                  <a:lnTo>
                    <a:pt x="155132" y="28640"/>
                  </a:lnTo>
                  <a:lnTo>
                    <a:pt x="160968" y="27210"/>
                  </a:lnTo>
                  <a:lnTo>
                    <a:pt x="166843" y="26257"/>
                  </a:lnTo>
                  <a:lnTo>
                    <a:pt x="171752" y="25621"/>
                  </a:lnTo>
                  <a:lnTo>
                    <a:pt x="176017" y="25197"/>
                  </a:lnTo>
                  <a:lnTo>
                    <a:pt x="179852" y="24914"/>
                  </a:lnTo>
                  <a:lnTo>
                    <a:pt x="184394" y="26711"/>
                  </a:lnTo>
                  <a:lnTo>
                    <a:pt x="189405" y="29893"/>
                  </a:lnTo>
                  <a:lnTo>
                    <a:pt x="194732" y="33998"/>
                  </a:lnTo>
                  <a:lnTo>
                    <a:pt x="199273" y="38719"/>
                  </a:lnTo>
                  <a:lnTo>
                    <a:pt x="203295" y="43851"/>
                  </a:lnTo>
                  <a:lnTo>
                    <a:pt x="206967" y="49257"/>
                  </a:lnTo>
                  <a:lnTo>
                    <a:pt x="209416" y="56829"/>
                  </a:lnTo>
                  <a:lnTo>
                    <a:pt x="211048" y="65847"/>
                  </a:lnTo>
                  <a:lnTo>
                    <a:pt x="212136" y="75827"/>
                  </a:lnTo>
                  <a:lnTo>
                    <a:pt x="213854" y="85457"/>
                  </a:lnTo>
                  <a:lnTo>
                    <a:pt x="215991" y="94854"/>
                  </a:lnTo>
                  <a:lnTo>
                    <a:pt x="218408" y="104095"/>
                  </a:lnTo>
                  <a:lnTo>
                    <a:pt x="220019" y="113232"/>
                  </a:lnTo>
                  <a:lnTo>
                    <a:pt x="221093" y="122300"/>
                  </a:lnTo>
                  <a:lnTo>
                    <a:pt x="221810" y="131322"/>
                  </a:lnTo>
                  <a:lnTo>
                    <a:pt x="221295" y="140312"/>
                  </a:lnTo>
                  <a:lnTo>
                    <a:pt x="219960" y="149284"/>
                  </a:lnTo>
                  <a:lnTo>
                    <a:pt x="218077" y="158241"/>
                  </a:lnTo>
                  <a:lnTo>
                    <a:pt x="215830" y="166196"/>
                  </a:lnTo>
                  <a:lnTo>
                    <a:pt x="213340" y="173485"/>
                  </a:lnTo>
                  <a:lnTo>
                    <a:pt x="210688" y="180328"/>
                  </a:lnTo>
                  <a:lnTo>
                    <a:pt x="207927" y="185882"/>
                  </a:lnTo>
                  <a:lnTo>
                    <a:pt x="205094" y="190577"/>
                  </a:lnTo>
                  <a:lnTo>
                    <a:pt x="202214" y="194699"/>
                  </a:lnTo>
                  <a:lnTo>
                    <a:pt x="198309" y="197448"/>
                  </a:lnTo>
                  <a:lnTo>
                    <a:pt x="193722" y="199279"/>
                  </a:lnTo>
                  <a:lnTo>
                    <a:pt x="188679" y="200501"/>
                  </a:lnTo>
                  <a:lnTo>
                    <a:pt x="184325" y="201315"/>
                  </a:lnTo>
                  <a:lnTo>
                    <a:pt x="180430" y="201858"/>
                  </a:lnTo>
                  <a:lnTo>
                    <a:pt x="176841" y="202220"/>
                  </a:lnTo>
                  <a:lnTo>
                    <a:pt x="170480" y="199484"/>
                  </a:lnTo>
                  <a:lnTo>
                    <a:pt x="162270" y="194684"/>
                  </a:lnTo>
                  <a:lnTo>
                    <a:pt x="152829" y="188507"/>
                  </a:lnTo>
                  <a:lnTo>
                    <a:pt x="140581" y="174468"/>
                  </a:lnTo>
                  <a:lnTo>
                    <a:pt x="126463" y="155186"/>
                  </a:lnTo>
                  <a:lnTo>
                    <a:pt x="111097" y="132410"/>
                  </a:lnTo>
                  <a:lnTo>
                    <a:pt x="97878" y="111273"/>
                  </a:lnTo>
                  <a:lnTo>
                    <a:pt x="86088" y="91229"/>
                  </a:lnTo>
                  <a:lnTo>
                    <a:pt x="53578" y="3328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45" name="SMARTInkAnnotation519"/>
            <p:cNvSpPr/>
            <p:nvPr/>
          </p:nvSpPr>
          <p:spPr>
            <a:xfrm>
              <a:off x="4242324" y="3598664"/>
              <a:ext cx="253727" cy="802662"/>
            </a:xfrm>
            <a:custGeom>
              <a:avLst/>
              <a:gdLst/>
              <a:ahLst/>
              <a:cxnLst/>
              <a:rect l="0" t="0" r="0" b="0"/>
              <a:pathLst>
                <a:path w="253727" h="802662">
                  <a:moveTo>
                    <a:pt x="124293" y="714375"/>
                  </a:moveTo>
                  <a:lnTo>
                    <a:pt x="68967" y="714375"/>
                  </a:lnTo>
                  <a:lnTo>
                    <a:pt x="66573" y="715367"/>
                  </a:lnTo>
                  <a:lnTo>
                    <a:pt x="64977" y="717021"/>
                  </a:lnTo>
                  <a:lnTo>
                    <a:pt x="63913" y="719115"/>
                  </a:lnTo>
                  <a:lnTo>
                    <a:pt x="62211" y="720512"/>
                  </a:lnTo>
                  <a:lnTo>
                    <a:pt x="60085" y="721443"/>
                  </a:lnTo>
                  <a:lnTo>
                    <a:pt x="57676" y="722063"/>
                  </a:lnTo>
                  <a:lnTo>
                    <a:pt x="57061" y="724461"/>
                  </a:lnTo>
                  <a:lnTo>
                    <a:pt x="59024" y="732418"/>
                  </a:lnTo>
                  <a:lnTo>
                    <a:pt x="65850" y="742569"/>
                  </a:lnTo>
                  <a:lnTo>
                    <a:pt x="70448" y="748054"/>
                  </a:lnTo>
                  <a:lnTo>
                    <a:pt x="75498" y="752703"/>
                  </a:lnTo>
                  <a:lnTo>
                    <a:pt x="80849" y="756794"/>
                  </a:lnTo>
                  <a:lnTo>
                    <a:pt x="86401" y="760513"/>
                  </a:lnTo>
                  <a:lnTo>
                    <a:pt x="92086" y="764978"/>
                  </a:lnTo>
                  <a:lnTo>
                    <a:pt x="97861" y="769939"/>
                  </a:lnTo>
                  <a:lnTo>
                    <a:pt x="103695" y="775229"/>
                  </a:lnTo>
                  <a:lnTo>
                    <a:pt x="110561" y="780742"/>
                  </a:lnTo>
                  <a:lnTo>
                    <a:pt x="118115" y="786401"/>
                  </a:lnTo>
                  <a:lnTo>
                    <a:pt x="126128" y="792158"/>
                  </a:lnTo>
                  <a:lnTo>
                    <a:pt x="133453" y="795996"/>
                  </a:lnTo>
                  <a:lnTo>
                    <a:pt x="140322" y="798554"/>
                  </a:lnTo>
                  <a:lnTo>
                    <a:pt x="146885" y="800260"/>
                  </a:lnTo>
                  <a:lnTo>
                    <a:pt x="152253" y="801398"/>
                  </a:lnTo>
                  <a:lnTo>
                    <a:pt x="156823" y="802156"/>
                  </a:lnTo>
                  <a:lnTo>
                    <a:pt x="160863" y="802661"/>
                  </a:lnTo>
                  <a:lnTo>
                    <a:pt x="164548" y="802006"/>
                  </a:lnTo>
                  <a:lnTo>
                    <a:pt x="171288" y="798632"/>
                  </a:lnTo>
                  <a:lnTo>
                    <a:pt x="173483" y="795351"/>
                  </a:lnTo>
                  <a:lnTo>
                    <a:pt x="175921" y="786414"/>
                  </a:lnTo>
                  <a:lnTo>
                    <a:pt x="175579" y="781252"/>
                  </a:lnTo>
                  <a:lnTo>
                    <a:pt x="172553" y="770226"/>
                  </a:lnTo>
                  <a:lnTo>
                    <a:pt x="165255" y="758710"/>
                  </a:lnTo>
                  <a:lnTo>
                    <a:pt x="160531" y="752862"/>
                  </a:lnTo>
                  <a:lnTo>
                    <a:pt x="155396" y="747970"/>
                  </a:lnTo>
                  <a:lnTo>
                    <a:pt x="149990" y="743717"/>
                  </a:lnTo>
                  <a:lnTo>
                    <a:pt x="144400" y="739890"/>
                  </a:lnTo>
                  <a:lnTo>
                    <a:pt x="138690" y="736346"/>
                  </a:lnTo>
                  <a:lnTo>
                    <a:pt x="132899" y="732991"/>
                  </a:lnTo>
                  <a:lnTo>
                    <a:pt x="127054" y="729762"/>
                  </a:lnTo>
                  <a:lnTo>
                    <a:pt x="122165" y="726617"/>
                  </a:lnTo>
                  <a:lnTo>
                    <a:pt x="117913" y="723529"/>
                  </a:lnTo>
                  <a:lnTo>
                    <a:pt x="114086" y="720478"/>
                  </a:lnTo>
                  <a:lnTo>
                    <a:pt x="107189" y="717088"/>
                  </a:lnTo>
                  <a:lnTo>
                    <a:pt x="100816" y="715581"/>
                  </a:lnTo>
                  <a:lnTo>
                    <a:pt x="94677" y="714911"/>
                  </a:lnTo>
                  <a:lnTo>
                    <a:pt x="90383" y="714534"/>
                  </a:lnTo>
                  <a:lnTo>
                    <a:pt x="96060" y="714406"/>
                  </a:lnTo>
                  <a:lnTo>
                    <a:pt x="109612" y="714379"/>
                  </a:lnTo>
                  <a:lnTo>
                    <a:pt x="112521" y="715370"/>
                  </a:lnTo>
                  <a:lnTo>
                    <a:pt x="118400" y="719117"/>
                  </a:lnTo>
                  <a:lnTo>
                    <a:pt x="122349" y="720512"/>
                  </a:lnTo>
                  <a:lnTo>
                    <a:pt x="126965" y="721444"/>
                  </a:lnTo>
                  <a:lnTo>
                    <a:pt x="132028" y="722064"/>
                  </a:lnTo>
                  <a:lnTo>
                    <a:pt x="136395" y="721485"/>
                  </a:lnTo>
                  <a:lnTo>
                    <a:pt x="140298" y="720107"/>
                  </a:lnTo>
                  <a:lnTo>
                    <a:pt x="147282" y="715930"/>
                  </a:lnTo>
                  <a:lnTo>
                    <a:pt x="153693" y="710767"/>
                  </a:lnTo>
                  <a:lnTo>
                    <a:pt x="155799" y="708001"/>
                  </a:lnTo>
                  <a:lnTo>
                    <a:pt x="158140" y="702281"/>
                  </a:lnTo>
                  <a:lnTo>
                    <a:pt x="156534" y="691141"/>
                  </a:lnTo>
                  <a:lnTo>
                    <a:pt x="150052" y="670780"/>
                  </a:lnTo>
                  <a:lnTo>
                    <a:pt x="143679" y="657296"/>
                  </a:lnTo>
                  <a:lnTo>
                    <a:pt x="139201" y="649533"/>
                  </a:lnTo>
                  <a:lnTo>
                    <a:pt x="134232" y="641381"/>
                  </a:lnTo>
                  <a:lnTo>
                    <a:pt x="129927" y="632971"/>
                  </a:lnTo>
                  <a:lnTo>
                    <a:pt x="122498" y="615688"/>
                  </a:lnTo>
                  <a:lnTo>
                    <a:pt x="117143" y="607904"/>
                  </a:lnTo>
                  <a:lnTo>
                    <a:pt x="110597" y="600730"/>
                  </a:lnTo>
                  <a:lnTo>
                    <a:pt x="103256" y="593964"/>
                  </a:lnTo>
                  <a:lnTo>
                    <a:pt x="96378" y="588460"/>
                  </a:lnTo>
                  <a:lnTo>
                    <a:pt x="89808" y="583799"/>
                  </a:lnTo>
                  <a:lnTo>
                    <a:pt x="83444" y="579699"/>
                  </a:lnTo>
                  <a:lnTo>
                    <a:pt x="78208" y="575974"/>
                  </a:lnTo>
                  <a:lnTo>
                    <a:pt x="73727" y="572498"/>
                  </a:lnTo>
                  <a:lnTo>
                    <a:pt x="69746" y="569189"/>
                  </a:lnTo>
                  <a:lnTo>
                    <a:pt x="65108" y="565990"/>
                  </a:lnTo>
                  <a:lnTo>
                    <a:pt x="60032" y="562866"/>
                  </a:lnTo>
                  <a:lnTo>
                    <a:pt x="54663" y="559791"/>
                  </a:lnTo>
                  <a:lnTo>
                    <a:pt x="50092" y="557741"/>
                  </a:lnTo>
                  <a:lnTo>
                    <a:pt x="42367" y="555463"/>
                  </a:lnTo>
                  <a:lnTo>
                    <a:pt x="38918" y="555848"/>
                  </a:lnTo>
                  <a:lnTo>
                    <a:pt x="35626" y="557097"/>
                  </a:lnTo>
                  <a:lnTo>
                    <a:pt x="32439" y="558921"/>
                  </a:lnTo>
                  <a:lnTo>
                    <a:pt x="30315" y="561129"/>
                  </a:lnTo>
                  <a:lnTo>
                    <a:pt x="28899" y="563594"/>
                  </a:lnTo>
                  <a:lnTo>
                    <a:pt x="27955" y="566229"/>
                  </a:lnTo>
                  <a:lnTo>
                    <a:pt x="28318" y="568979"/>
                  </a:lnTo>
                  <a:lnTo>
                    <a:pt x="29552" y="571804"/>
                  </a:lnTo>
                  <a:lnTo>
                    <a:pt x="36029" y="583166"/>
                  </a:lnTo>
                  <a:lnTo>
                    <a:pt x="38661" y="588207"/>
                  </a:lnTo>
                  <a:lnTo>
                    <a:pt x="42401" y="592560"/>
                  </a:lnTo>
                  <a:lnTo>
                    <a:pt x="46878" y="596454"/>
                  </a:lnTo>
                  <a:lnTo>
                    <a:pt x="51847" y="600042"/>
                  </a:lnTo>
                  <a:lnTo>
                    <a:pt x="57144" y="603426"/>
                  </a:lnTo>
                  <a:lnTo>
                    <a:pt x="62660" y="606675"/>
                  </a:lnTo>
                  <a:lnTo>
                    <a:pt x="68321" y="609833"/>
                  </a:lnTo>
                  <a:lnTo>
                    <a:pt x="73088" y="613923"/>
                  </a:lnTo>
                  <a:lnTo>
                    <a:pt x="77258" y="618633"/>
                  </a:lnTo>
                  <a:lnTo>
                    <a:pt x="81030" y="623758"/>
                  </a:lnTo>
                  <a:lnTo>
                    <a:pt x="85529" y="627174"/>
                  </a:lnTo>
                  <a:lnTo>
                    <a:pt x="90513" y="629452"/>
                  </a:lnTo>
                  <a:lnTo>
                    <a:pt x="95820" y="630971"/>
                  </a:lnTo>
                  <a:lnTo>
                    <a:pt x="100350" y="632975"/>
                  </a:lnTo>
                  <a:lnTo>
                    <a:pt x="108029" y="637849"/>
                  </a:lnTo>
                  <a:lnTo>
                    <a:pt x="110474" y="638553"/>
                  </a:lnTo>
                  <a:lnTo>
                    <a:pt x="112104" y="638030"/>
                  </a:lnTo>
                  <a:lnTo>
                    <a:pt x="113191" y="636689"/>
                  </a:lnTo>
                  <a:lnTo>
                    <a:pt x="113915" y="634804"/>
                  </a:lnTo>
                  <a:lnTo>
                    <a:pt x="114934" y="627409"/>
                  </a:lnTo>
                  <a:lnTo>
                    <a:pt x="115173" y="621814"/>
                  </a:lnTo>
                  <a:lnTo>
                    <a:pt x="114244" y="618934"/>
                  </a:lnTo>
                  <a:lnTo>
                    <a:pt x="102918" y="599477"/>
                  </a:lnTo>
                  <a:lnTo>
                    <a:pt x="94367" y="582876"/>
                  </a:lnTo>
                  <a:lnTo>
                    <a:pt x="88503" y="573910"/>
                  </a:lnTo>
                  <a:lnTo>
                    <a:pt x="82590" y="566618"/>
                  </a:lnTo>
                  <a:lnTo>
                    <a:pt x="76654" y="560070"/>
                  </a:lnTo>
                  <a:lnTo>
                    <a:pt x="75666" y="557926"/>
                  </a:lnTo>
                  <a:lnTo>
                    <a:pt x="76000" y="556498"/>
                  </a:lnTo>
                  <a:lnTo>
                    <a:pt x="77215" y="555545"/>
                  </a:lnTo>
                  <a:lnTo>
                    <a:pt x="79017" y="554911"/>
                  </a:lnTo>
                  <a:lnTo>
                    <a:pt x="83665" y="554205"/>
                  </a:lnTo>
                  <a:lnTo>
                    <a:pt x="87286" y="554017"/>
                  </a:lnTo>
                  <a:lnTo>
                    <a:pt x="96600" y="553808"/>
                  </a:lnTo>
                  <a:lnTo>
                    <a:pt x="169151" y="553645"/>
                  </a:lnTo>
                  <a:lnTo>
                    <a:pt x="178010" y="555628"/>
                  </a:lnTo>
                  <a:lnTo>
                    <a:pt x="186894" y="558935"/>
                  </a:lnTo>
                  <a:lnTo>
                    <a:pt x="210972" y="570423"/>
                  </a:lnTo>
                  <a:lnTo>
                    <a:pt x="217798" y="573758"/>
                  </a:lnTo>
                  <a:lnTo>
                    <a:pt x="224333" y="577966"/>
                  </a:lnTo>
                  <a:lnTo>
                    <a:pt x="230674" y="582756"/>
                  </a:lnTo>
                  <a:lnTo>
                    <a:pt x="236886" y="587934"/>
                  </a:lnTo>
                  <a:lnTo>
                    <a:pt x="241027" y="593370"/>
                  </a:lnTo>
                  <a:lnTo>
                    <a:pt x="247847" y="609509"/>
                  </a:lnTo>
                  <a:lnTo>
                    <a:pt x="252958" y="617497"/>
                  </a:lnTo>
                  <a:lnTo>
                    <a:pt x="253726" y="622009"/>
                  </a:lnTo>
                  <a:lnTo>
                    <a:pt x="251933" y="632313"/>
                  </a:lnTo>
                  <a:lnTo>
                    <a:pt x="250067" y="635855"/>
                  </a:lnTo>
                  <a:lnTo>
                    <a:pt x="247830" y="638215"/>
                  </a:lnTo>
                  <a:lnTo>
                    <a:pt x="239940" y="644184"/>
                  </a:lnTo>
                  <a:lnTo>
                    <a:pt x="237110" y="646745"/>
                  </a:lnTo>
                  <a:lnTo>
                    <a:pt x="233239" y="647461"/>
                  </a:lnTo>
                  <a:lnTo>
                    <a:pt x="228674" y="646945"/>
                  </a:lnTo>
                  <a:lnTo>
                    <a:pt x="223646" y="645609"/>
                  </a:lnTo>
                  <a:lnTo>
                    <a:pt x="218310" y="642734"/>
                  </a:lnTo>
                  <a:lnTo>
                    <a:pt x="212768" y="638833"/>
                  </a:lnTo>
                  <a:lnTo>
                    <a:pt x="207089" y="634248"/>
                  </a:lnTo>
                  <a:lnTo>
                    <a:pt x="201318" y="629207"/>
                  </a:lnTo>
                  <a:lnTo>
                    <a:pt x="195487" y="623862"/>
                  </a:lnTo>
                  <a:lnTo>
                    <a:pt x="189615" y="618314"/>
                  </a:lnTo>
                  <a:lnTo>
                    <a:pt x="183716" y="611639"/>
                  </a:lnTo>
                  <a:lnTo>
                    <a:pt x="177799" y="604212"/>
                  </a:lnTo>
                  <a:lnTo>
                    <a:pt x="171870" y="596285"/>
                  </a:lnTo>
                  <a:lnTo>
                    <a:pt x="159991" y="579539"/>
                  </a:lnTo>
                  <a:lnTo>
                    <a:pt x="118339" y="517870"/>
                  </a:lnTo>
                  <a:lnTo>
                    <a:pt x="113378" y="509950"/>
                  </a:lnTo>
                  <a:lnTo>
                    <a:pt x="109079" y="502686"/>
                  </a:lnTo>
                  <a:lnTo>
                    <a:pt x="101657" y="489322"/>
                  </a:lnTo>
                  <a:lnTo>
                    <a:pt x="95050" y="476768"/>
                  </a:lnTo>
                  <a:lnTo>
                    <a:pt x="91899" y="472627"/>
                  </a:lnTo>
                  <a:lnTo>
                    <a:pt x="88807" y="469866"/>
                  </a:lnTo>
                  <a:lnTo>
                    <a:pt x="82724" y="465806"/>
                  </a:lnTo>
                  <a:lnTo>
                    <a:pt x="76714" y="460694"/>
                  </a:lnTo>
                  <a:lnTo>
                    <a:pt x="72492" y="456978"/>
                  </a:lnTo>
                  <a:lnTo>
                    <a:pt x="75982" y="460618"/>
                  </a:lnTo>
                  <a:lnTo>
                    <a:pt x="78195" y="461860"/>
                  </a:lnTo>
                  <a:lnTo>
                    <a:pt x="86050" y="464600"/>
                  </a:lnTo>
                  <a:lnTo>
                    <a:pt x="91752" y="468757"/>
                  </a:lnTo>
                  <a:lnTo>
                    <a:pt x="95654" y="471255"/>
                  </a:lnTo>
                  <a:lnTo>
                    <a:pt x="100239" y="473912"/>
                  </a:lnTo>
                  <a:lnTo>
                    <a:pt x="105281" y="476676"/>
                  </a:lnTo>
                  <a:lnTo>
                    <a:pt x="110626" y="478518"/>
                  </a:lnTo>
                  <a:lnTo>
                    <a:pt x="116174" y="479747"/>
                  </a:lnTo>
                  <a:lnTo>
                    <a:pt x="121857" y="480565"/>
                  </a:lnTo>
                  <a:lnTo>
                    <a:pt x="127630" y="482103"/>
                  </a:lnTo>
                  <a:lnTo>
                    <a:pt x="133463" y="484121"/>
                  </a:lnTo>
                  <a:lnTo>
                    <a:pt x="139336" y="486458"/>
                  </a:lnTo>
                  <a:lnTo>
                    <a:pt x="144244" y="487024"/>
                  </a:lnTo>
                  <a:lnTo>
                    <a:pt x="148508" y="486409"/>
                  </a:lnTo>
                  <a:lnTo>
                    <a:pt x="152343" y="485007"/>
                  </a:lnTo>
                  <a:lnTo>
                    <a:pt x="154899" y="483080"/>
                  </a:lnTo>
                  <a:lnTo>
                    <a:pt x="156603" y="480804"/>
                  </a:lnTo>
                  <a:lnTo>
                    <a:pt x="157739" y="478293"/>
                  </a:lnTo>
                  <a:lnTo>
                    <a:pt x="159338" y="465280"/>
                  </a:lnTo>
                  <a:lnTo>
                    <a:pt x="159812" y="448857"/>
                  </a:lnTo>
                  <a:lnTo>
                    <a:pt x="157894" y="443105"/>
                  </a:lnTo>
                  <a:lnTo>
                    <a:pt x="150471" y="431422"/>
                  </a:lnTo>
                  <a:lnTo>
                    <a:pt x="145714" y="425529"/>
                  </a:lnTo>
                  <a:lnTo>
                    <a:pt x="140558" y="419616"/>
                  </a:lnTo>
                  <a:lnTo>
                    <a:pt x="135136" y="413689"/>
                  </a:lnTo>
                  <a:lnTo>
                    <a:pt x="129537" y="408746"/>
                  </a:lnTo>
                  <a:lnTo>
                    <a:pt x="123821" y="404458"/>
                  </a:lnTo>
                  <a:lnTo>
                    <a:pt x="118025" y="400608"/>
                  </a:lnTo>
                  <a:lnTo>
                    <a:pt x="111185" y="397048"/>
                  </a:lnTo>
                  <a:lnTo>
                    <a:pt x="103648" y="393683"/>
                  </a:lnTo>
                  <a:lnTo>
                    <a:pt x="95647" y="390448"/>
                  </a:lnTo>
                  <a:lnTo>
                    <a:pt x="87337" y="388291"/>
                  </a:lnTo>
                  <a:lnTo>
                    <a:pt x="78819" y="386852"/>
                  </a:lnTo>
                  <a:lnTo>
                    <a:pt x="70164" y="385894"/>
                  </a:lnTo>
                  <a:lnTo>
                    <a:pt x="61418" y="385255"/>
                  </a:lnTo>
                  <a:lnTo>
                    <a:pt x="52611" y="384829"/>
                  </a:lnTo>
                  <a:lnTo>
                    <a:pt x="43763" y="384545"/>
                  </a:lnTo>
                  <a:lnTo>
                    <a:pt x="35880" y="385348"/>
                  </a:lnTo>
                  <a:lnTo>
                    <a:pt x="28640" y="386875"/>
                  </a:lnTo>
                  <a:lnTo>
                    <a:pt x="21829" y="388885"/>
                  </a:lnTo>
                  <a:lnTo>
                    <a:pt x="16296" y="391218"/>
                  </a:lnTo>
                  <a:lnTo>
                    <a:pt x="11616" y="393765"/>
                  </a:lnTo>
                  <a:lnTo>
                    <a:pt x="7503" y="396455"/>
                  </a:lnTo>
                  <a:lnTo>
                    <a:pt x="4761" y="399241"/>
                  </a:lnTo>
                  <a:lnTo>
                    <a:pt x="2933" y="402090"/>
                  </a:lnTo>
                  <a:lnTo>
                    <a:pt x="1715" y="404982"/>
                  </a:lnTo>
                  <a:lnTo>
                    <a:pt x="0" y="418533"/>
                  </a:lnTo>
                  <a:lnTo>
                    <a:pt x="1743" y="422889"/>
                  </a:lnTo>
                  <a:lnTo>
                    <a:pt x="4890" y="426786"/>
                  </a:lnTo>
                  <a:lnTo>
                    <a:pt x="12686" y="433760"/>
                  </a:lnTo>
                  <a:lnTo>
                    <a:pt x="19458" y="440168"/>
                  </a:lnTo>
                  <a:lnTo>
                    <a:pt x="22653" y="442273"/>
                  </a:lnTo>
                  <a:lnTo>
                    <a:pt x="28849" y="444613"/>
                  </a:lnTo>
                  <a:lnTo>
                    <a:pt x="32882" y="445237"/>
                  </a:lnTo>
                  <a:lnTo>
                    <a:pt x="37555" y="445653"/>
                  </a:lnTo>
                  <a:lnTo>
                    <a:pt x="42656" y="445930"/>
                  </a:lnTo>
                  <a:lnTo>
                    <a:pt x="48040" y="445123"/>
                  </a:lnTo>
                  <a:lnTo>
                    <a:pt x="53614" y="443592"/>
                  </a:lnTo>
                  <a:lnTo>
                    <a:pt x="59314" y="441580"/>
                  </a:lnTo>
                  <a:lnTo>
                    <a:pt x="64107" y="439246"/>
                  </a:lnTo>
                  <a:lnTo>
                    <a:pt x="68294" y="436698"/>
                  </a:lnTo>
                  <a:lnTo>
                    <a:pt x="72077" y="434007"/>
                  </a:lnTo>
                  <a:lnTo>
                    <a:pt x="74600" y="431221"/>
                  </a:lnTo>
                  <a:lnTo>
                    <a:pt x="76282" y="428371"/>
                  </a:lnTo>
                  <a:lnTo>
                    <a:pt x="77403" y="425479"/>
                  </a:lnTo>
                  <a:lnTo>
                    <a:pt x="78980" y="411928"/>
                  </a:lnTo>
                  <a:lnTo>
                    <a:pt x="79448" y="395345"/>
                  </a:lnTo>
                  <a:lnTo>
                    <a:pt x="76911" y="383738"/>
                  </a:lnTo>
                  <a:lnTo>
                    <a:pt x="72477" y="372956"/>
                  </a:lnTo>
                  <a:lnTo>
                    <a:pt x="67199" y="364857"/>
                  </a:lnTo>
                  <a:lnTo>
                    <a:pt x="63410" y="360317"/>
                  </a:lnTo>
                  <a:lnTo>
                    <a:pt x="58899" y="355305"/>
                  </a:lnTo>
                  <a:lnTo>
                    <a:pt x="53908" y="349979"/>
                  </a:lnTo>
                  <a:lnTo>
                    <a:pt x="50581" y="344445"/>
                  </a:lnTo>
                  <a:lnTo>
                    <a:pt x="46884" y="333003"/>
                  </a:lnTo>
                  <a:lnTo>
                    <a:pt x="44802" y="320146"/>
                  </a:lnTo>
                  <a:lnTo>
                    <a:pt x="45502" y="317610"/>
                  </a:lnTo>
                  <a:lnTo>
                    <a:pt x="46961" y="315920"/>
                  </a:lnTo>
                  <a:lnTo>
                    <a:pt x="48926" y="314793"/>
                  </a:lnTo>
                  <a:lnTo>
                    <a:pt x="51228" y="315034"/>
                  </a:lnTo>
                  <a:lnTo>
                    <a:pt x="53755" y="316187"/>
                  </a:lnTo>
                  <a:lnTo>
                    <a:pt x="56432" y="317947"/>
                  </a:lnTo>
                  <a:lnTo>
                    <a:pt x="60201" y="319121"/>
                  </a:lnTo>
                  <a:lnTo>
                    <a:pt x="64698" y="319904"/>
                  </a:lnTo>
                  <a:lnTo>
                    <a:pt x="69679" y="320425"/>
                  </a:lnTo>
                  <a:lnTo>
                    <a:pt x="74986" y="321765"/>
                  </a:lnTo>
                  <a:lnTo>
                    <a:pt x="80507" y="323651"/>
                  </a:lnTo>
                  <a:lnTo>
                    <a:pt x="86173" y="325900"/>
                  </a:lnTo>
                  <a:lnTo>
                    <a:pt x="91934" y="327399"/>
                  </a:lnTo>
                  <a:lnTo>
                    <a:pt x="97760" y="328399"/>
                  </a:lnTo>
                  <a:lnTo>
                    <a:pt x="103627" y="329066"/>
                  </a:lnTo>
                  <a:lnTo>
                    <a:pt x="109524" y="329510"/>
                  </a:lnTo>
                  <a:lnTo>
                    <a:pt x="115439" y="329806"/>
                  </a:lnTo>
                  <a:lnTo>
                    <a:pt x="130599" y="330223"/>
                  </a:lnTo>
                  <a:lnTo>
                    <a:pt x="134451" y="330281"/>
                  </a:lnTo>
                  <a:lnTo>
                    <a:pt x="137018" y="329328"/>
                  </a:lnTo>
                  <a:lnTo>
                    <a:pt x="138729" y="327701"/>
                  </a:lnTo>
                  <a:lnTo>
                    <a:pt x="139870" y="325624"/>
                  </a:lnTo>
                  <a:lnTo>
                    <a:pt x="139639" y="324238"/>
                  </a:lnTo>
                  <a:lnTo>
                    <a:pt x="138492" y="323315"/>
                  </a:lnTo>
                  <a:lnTo>
                    <a:pt x="136736" y="322699"/>
                  </a:lnTo>
                  <a:lnTo>
                    <a:pt x="129523" y="317093"/>
                  </a:lnTo>
                  <a:lnTo>
                    <a:pt x="125795" y="314583"/>
                  </a:lnTo>
                  <a:lnTo>
                    <a:pt x="121326" y="311917"/>
                  </a:lnTo>
                  <a:lnTo>
                    <a:pt x="116362" y="309148"/>
                  </a:lnTo>
                  <a:lnTo>
                    <a:pt x="105554" y="303425"/>
                  </a:lnTo>
                  <a:lnTo>
                    <a:pt x="82447" y="291667"/>
                  </a:lnTo>
                  <a:lnTo>
                    <a:pt x="77544" y="287710"/>
                  </a:lnTo>
                  <a:lnTo>
                    <a:pt x="73284" y="283088"/>
                  </a:lnTo>
                  <a:lnTo>
                    <a:pt x="69451" y="278022"/>
                  </a:lnTo>
                  <a:lnTo>
                    <a:pt x="64911" y="273653"/>
                  </a:lnTo>
                  <a:lnTo>
                    <a:pt x="59900" y="269748"/>
                  </a:lnTo>
                  <a:lnTo>
                    <a:pt x="54576" y="266152"/>
                  </a:lnTo>
                  <a:lnTo>
                    <a:pt x="49042" y="262763"/>
                  </a:lnTo>
                  <a:lnTo>
                    <a:pt x="43368" y="259511"/>
                  </a:lnTo>
                  <a:lnTo>
                    <a:pt x="26155" y="250080"/>
                  </a:lnTo>
                  <a:lnTo>
                    <a:pt x="30833" y="254786"/>
                  </a:lnTo>
                  <a:lnTo>
                    <a:pt x="38438" y="259751"/>
                  </a:lnTo>
                  <a:lnTo>
                    <a:pt x="43244" y="262464"/>
                  </a:lnTo>
                  <a:lnTo>
                    <a:pt x="48432" y="264273"/>
                  </a:lnTo>
                  <a:lnTo>
                    <a:pt x="53875" y="265479"/>
                  </a:lnTo>
                  <a:lnTo>
                    <a:pt x="59489" y="266283"/>
                  </a:lnTo>
                  <a:lnTo>
                    <a:pt x="66208" y="266819"/>
                  </a:lnTo>
                  <a:lnTo>
                    <a:pt x="73663" y="267176"/>
                  </a:lnTo>
                  <a:lnTo>
                    <a:pt x="88892" y="267573"/>
                  </a:lnTo>
                  <a:lnTo>
                    <a:pt x="102276" y="267749"/>
                  </a:lnTo>
                  <a:lnTo>
                    <a:pt x="107631" y="266804"/>
                  </a:lnTo>
                  <a:lnTo>
                    <a:pt x="112192" y="265182"/>
                  </a:lnTo>
                  <a:lnTo>
                    <a:pt x="116226" y="263108"/>
                  </a:lnTo>
                  <a:lnTo>
                    <a:pt x="120900" y="259742"/>
                  </a:lnTo>
                  <a:lnTo>
                    <a:pt x="125999" y="255512"/>
                  </a:lnTo>
                  <a:lnTo>
                    <a:pt x="131384" y="250709"/>
                  </a:lnTo>
                  <a:lnTo>
                    <a:pt x="134974" y="245522"/>
                  </a:lnTo>
                  <a:lnTo>
                    <a:pt x="138962" y="234467"/>
                  </a:lnTo>
                  <a:lnTo>
                    <a:pt x="141207" y="217087"/>
                  </a:lnTo>
                  <a:lnTo>
                    <a:pt x="137132" y="194630"/>
                  </a:lnTo>
                  <a:lnTo>
                    <a:pt x="129641" y="173864"/>
                  </a:lnTo>
                  <a:lnTo>
                    <a:pt x="125874" y="167503"/>
                  </a:lnTo>
                  <a:lnTo>
                    <a:pt x="121378" y="161279"/>
                  </a:lnTo>
                  <a:lnTo>
                    <a:pt x="116396" y="155144"/>
                  </a:lnTo>
                  <a:lnTo>
                    <a:pt x="111091" y="150062"/>
                  </a:lnTo>
                  <a:lnTo>
                    <a:pt x="105570" y="145682"/>
                  </a:lnTo>
                  <a:lnTo>
                    <a:pt x="99905" y="141770"/>
                  </a:lnTo>
                  <a:lnTo>
                    <a:pt x="94143" y="138170"/>
                  </a:lnTo>
                  <a:lnTo>
                    <a:pt x="88319" y="134777"/>
                  </a:lnTo>
                  <a:lnTo>
                    <a:pt x="82451" y="131523"/>
                  </a:lnTo>
                  <a:lnTo>
                    <a:pt x="77547" y="129354"/>
                  </a:lnTo>
                  <a:lnTo>
                    <a:pt x="73285" y="127908"/>
                  </a:lnTo>
                  <a:lnTo>
                    <a:pt x="69452" y="126944"/>
                  </a:lnTo>
                  <a:lnTo>
                    <a:pt x="64912" y="126301"/>
                  </a:lnTo>
                  <a:lnTo>
                    <a:pt x="59901" y="125873"/>
                  </a:lnTo>
                  <a:lnTo>
                    <a:pt x="54576" y="125587"/>
                  </a:lnTo>
                  <a:lnTo>
                    <a:pt x="50034" y="126389"/>
                  </a:lnTo>
                  <a:lnTo>
                    <a:pt x="42341" y="129926"/>
                  </a:lnTo>
                  <a:lnTo>
                    <a:pt x="37173" y="132754"/>
                  </a:lnTo>
                  <a:lnTo>
                    <a:pt x="37439" y="133151"/>
                  </a:lnTo>
                  <a:lnTo>
                    <a:pt x="40382" y="133592"/>
                  </a:lnTo>
                  <a:lnTo>
                    <a:pt x="44996" y="136434"/>
                  </a:lnTo>
                  <a:lnTo>
                    <a:pt x="47616" y="138582"/>
                  </a:lnTo>
                  <a:lnTo>
                    <a:pt x="50355" y="140012"/>
                  </a:lnTo>
                  <a:lnTo>
                    <a:pt x="56043" y="141603"/>
                  </a:lnTo>
                  <a:lnTo>
                    <a:pt x="61879" y="142310"/>
                  </a:lnTo>
                  <a:lnTo>
                    <a:pt x="68773" y="142624"/>
                  </a:lnTo>
                  <a:lnTo>
                    <a:pt x="78451" y="142763"/>
                  </a:lnTo>
                  <a:lnTo>
                    <a:pt x="83809" y="143793"/>
                  </a:lnTo>
                  <a:lnTo>
                    <a:pt x="89367" y="145471"/>
                  </a:lnTo>
                  <a:lnTo>
                    <a:pt x="95055" y="147583"/>
                  </a:lnTo>
                  <a:lnTo>
                    <a:pt x="99840" y="147998"/>
                  </a:lnTo>
                  <a:lnTo>
                    <a:pt x="104022" y="147282"/>
                  </a:lnTo>
                  <a:lnTo>
                    <a:pt x="107803" y="145813"/>
                  </a:lnTo>
                  <a:lnTo>
                    <a:pt x="112307" y="144834"/>
                  </a:lnTo>
                  <a:lnTo>
                    <a:pt x="117295" y="144181"/>
                  </a:lnTo>
                  <a:lnTo>
                    <a:pt x="122605" y="143746"/>
                  </a:lnTo>
                  <a:lnTo>
                    <a:pt x="127136" y="143456"/>
                  </a:lnTo>
                  <a:lnTo>
                    <a:pt x="134817" y="143133"/>
                  </a:lnTo>
                  <a:lnTo>
                    <a:pt x="137262" y="142055"/>
                  </a:lnTo>
                  <a:lnTo>
                    <a:pt x="138893" y="140344"/>
                  </a:lnTo>
                  <a:lnTo>
                    <a:pt x="139979" y="138211"/>
                  </a:lnTo>
                  <a:lnTo>
                    <a:pt x="141186" y="133195"/>
                  </a:lnTo>
                  <a:lnTo>
                    <a:pt x="141508" y="130469"/>
                  </a:lnTo>
                  <a:lnTo>
                    <a:pt x="139221" y="122148"/>
                  </a:lnTo>
                  <a:lnTo>
                    <a:pt x="132354" y="106306"/>
                  </a:lnTo>
                  <a:lnTo>
                    <a:pt x="126884" y="95864"/>
                  </a:lnTo>
                  <a:lnTo>
                    <a:pt x="121145" y="87916"/>
                  </a:lnTo>
                  <a:lnTo>
                    <a:pt x="116241" y="84408"/>
                  </a:lnTo>
                  <a:lnTo>
                    <a:pt x="109996" y="81077"/>
                  </a:lnTo>
                  <a:lnTo>
                    <a:pt x="102855" y="77863"/>
                  </a:lnTo>
                  <a:lnTo>
                    <a:pt x="96110" y="73737"/>
                  </a:lnTo>
                  <a:lnTo>
                    <a:pt x="89630" y="69002"/>
                  </a:lnTo>
                  <a:lnTo>
                    <a:pt x="83325" y="63861"/>
                  </a:lnTo>
                  <a:lnTo>
                    <a:pt x="77137" y="58449"/>
                  </a:lnTo>
                  <a:lnTo>
                    <a:pt x="71027" y="52857"/>
                  </a:lnTo>
                  <a:lnTo>
                    <a:pt x="64970" y="47144"/>
                  </a:lnTo>
                  <a:lnTo>
                    <a:pt x="58948" y="42343"/>
                  </a:lnTo>
                  <a:lnTo>
                    <a:pt x="52948" y="38151"/>
                  </a:lnTo>
                  <a:lnTo>
                    <a:pt x="46964" y="34363"/>
                  </a:lnTo>
                  <a:lnTo>
                    <a:pt x="41983" y="30846"/>
                  </a:lnTo>
                  <a:lnTo>
                    <a:pt x="37670" y="27510"/>
                  </a:lnTo>
                  <a:lnTo>
                    <a:pt x="30231" y="21157"/>
                  </a:lnTo>
                  <a:lnTo>
                    <a:pt x="21458" y="12993"/>
                  </a:lnTo>
                  <a:lnTo>
                    <a:pt x="17706" y="9465"/>
                  </a:lnTo>
                  <a:lnTo>
                    <a:pt x="22046" y="4348"/>
                  </a:lnTo>
                  <a:lnTo>
                    <a:pt x="25371" y="2898"/>
                  </a:lnTo>
                  <a:lnTo>
                    <a:pt x="29571" y="1932"/>
                  </a:lnTo>
                  <a:lnTo>
                    <a:pt x="34356" y="1288"/>
                  </a:lnTo>
                  <a:lnTo>
                    <a:pt x="39531" y="859"/>
                  </a:lnTo>
                  <a:lnTo>
                    <a:pt x="44964" y="573"/>
                  </a:lnTo>
                  <a:lnTo>
                    <a:pt x="56293" y="255"/>
                  </a:lnTo>
                  <a:lnTo>
                    <a:pt x="111164" y="10"/>
                  </a:lnTo>
                  <a:lnTo>
                    <a:pt x="129884" y="3"/>
                  </a:lnTo>
                  <a:lnTo>
                    <a:pt x="134965" y="994"/>
                  </a:lnTo>
                  <a:lnTo>
                    <a:pt x="139345" y="2647"/>
                  </a:lnTo>
                  <a:lnTo>
                    <a:pt x="143258" y="4741"/>
                  </a:lnTo>
                  <a:lnTo>
                    <a:pt x="150251" y="12360"/>
                  </a:lnTo>
                  <a:lnTo>
                    <a:pt x="153505" y="17170"/>
                  </a:lnTo>
                  <a:lnTo>
                    <a:pt x="157120" y="27805"/>
                  </a:lnTo>
                  <a:lnTo>
                    <a:pt x="158083" y="33420"/>
                  </a:lnTo>
                  <a:lnTo>
                    <a:pt x="157734" y="38155"/>
                  </a:lnTo>
                  <a:lnTo>
                    <a:pt x="156509" y="42304"/>
                  </a:lnTo>
                  <a:lnTo>
                    <a:pt x="154700" y="46062"/>
                  </a:lnTo>
                  <a:lnTo>
                    <a:pt x="152690" y="55529"/>
                  </a:lnTo>
                  <a:lnTo>
                    <a:pt x="152154" y="60832"/>
                  </a:lnTo>
                  <a:lnTo>
                    <a:pt x="150805" y="64367"/>
                  </a:lnTo>
                  <a:lnTo>
                    <a:pt x="148913" y="66724"/>
                  </a:lnTo>
                  <a:lnTo>
                    <a:pt x="146659" y="68295"/>
                  </a:lnTo>
                  <a:lnTo>
                    <a:pt x="141510" y="70041"/>
                  </a:lnTo>
                  <a:lnTo>
                    <a:pt x="135913" y="70817"/>
                  </a:lnTo>
                  <a:lnTo>
                    <a:pt x="130119" y="71162"/>
                  </a:lnTo>
                  <a:lnTo>
                    <a:pt x="126193" y="69269"/>
                  </a:lnTo>
                  <a:lnTo>
                    <a:pt x="121591" y="66023"/>
                  </a:lnTo>
                  <a:lnTo>
                    <a:pt x="116538" y="61875"/>
                  </a:lnTo>
                  <a:lnTo>
                    <a:pt x="111185" y="57125"/>
                  </a:lnTo>
                  <a:lnTo>
                    <a:pt x="99947" y="46555"/>
                  </a:lnTo>
                  <a:lnTo>
                    <a:pt x="82463" y="29449"/>
                  </a:lnTo>
                  <a:lnTo>
                    <a:pt x="77555" y="23601"/>
                  </a:lnTo>
                  <a:lnTo>
                    <a:pt x="73291" y="17719"/>
                  </a:lnTo>
                  <a:lnTo>
                    <a:pt x="6178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47" name="SMARTInkAnnotation520"/>
            <p:cNvSpPr/>
            <p:nvPr/>
          </p:nvSpPr>
          <p:spPr>
            <a:xfrm>
              <a:off x="4148378" y="3455907"/>
              <a:ext cx="275060" cy="71163"/>
            </a:xfrm>
            <a:custGeom>
              <a:avLst/>
              <a:gdLst/>
              <a:ahLst/>
              <a:cxnLst/>
              <a:rect l="0" t="0" r="0" b="0"/>
              <a:pathLst>
                <a:path w="275060" h="71163">
                  <a:moveTo>
                    <a:pt x="39645" y="17741"/>
                  </a:moveTo>
                  <a:lnTo>
                    <a:pt x="30164" y="13000"/>
                  </a:lnTo>
                  <a:lnTo>
                    <a:pt x="26379" y="11604"/>
                  </a:lnTo>
                  <a:lnTo>
                    <a:pt x="19528" y="10053"/>
                  </a:lnTo>
                  <a:lnTo>
                    <a:pt x="16312" y="8647"/>
                  </a:lnTo>
                  <a:lnTo>
                    <a:pt x="13175" y="6718"/>
                  </a:lnTo>
                  <a:lnTo>
                    <a:pt x="10092" y="4439"/>
                  </a:lnTo>
                  <a:lnTo>
                    <a:pt x="7045" y="2920"/>
                  </a:lnTo>
                  <a:lnTo>
                    <a:pt x="0" y="782"/>
                  </a:lnTo>
                  <a:lnTo>
                    <a:pt x="316" y="482"/>
                  </a:lnTo>
                  <a:lnTo>
                    <a:pt x="8149" y="60"/>
                  </a:lnTo>
                  <a:lnTo>
                    <a:pt x="12694" y="0"/>
                  </a:lnTo>
                  <a:lnTo>
                    <a:pt x="17710" y="953"/>
                  </a:lnTo>
                  <a:lnTo>
                    <a:pt x="23037" y="2580"/>
                  </a:lnTo>
                  <a:lnTo>
                    <a:pt x="28573" y="4657"/>
                  </a:lnTo>
                  <a:lnTo>
                    <a:pt x="50586" y="12321"/>
                  </a:lnTo>
                  <a:lnTo>
                    <a:pt x="59837" y="15120"/>
                  </a:lnTo>
                  <a:lnTo>
                    <a:pt x="80700" y="20876"/>
                  </a:lnTo>
                  <a:lnTo>
                    <a:pt x="91820" y="24792"/>
                  </a:lnTo>
                  <a:lnTo>
                    <a:pt x="103202" y="29387"/>
                  </a:lnTo>
                  <a:lnTo>
                    <a:pt x="114759" y="34435"/>
                  </a:lnTo>
                  <a:lnTo>
                    <a:pt x="126432" y="38792"/>
                  </a:lnTo>
                  <a:lnTo>
                    <a:pt x="138183" y="42689"/>
                  </a:lnTo>
                  <a:lnTo>
                    <a:pt x="149985" y="46279"/>
                  </a:lnTo>
                  <a:lnTo>
                    <a:pt x="173683" y="52914"/>
                  </a:lnTo>
                  <a:lnTo>
                    <a:pt x="185558" y="56073"/>
                  </a:lnTo>
                  <a:lnTo>
                    <a:pt x="206691" y="62228"/>
                  </a:lnTo>
                  <a:lnTo>
                    <a:pt x="216493" y="65259"/>
                  </a:lnTo>
                  <a:lnTo>
                    <a:pt x="226005" y="67279"/>
                  </a:lnTo>
                  <a:lnTo>
                    <a:pt x="235323" y="68626"/>
                  </a:lnTo>
                  <a:lnTo>
                    <a:pt x="251629" y="70122"/>
                  </a:lnTo>
                  <a:lnTo>
                    <a:pt x="257366" y="70521"/>
                  </a:lnTo>
                  <a:lnTo>
                    <a:pt x="266387" y="70964"/>
                  </a:lnTo>
                  <a:lnTo>
                    <a:pt x="273703" y="71162"/>
                  </a:lnTo>
                  <a:lnTo>
                    <a:pt x="275059" y="70222"/>
                  </a:lnTo>
                  <a:lnTo>
                    <a:pt x="274971" y="68603"/>
                  </a:lnTo>
                  <a:lnTo>
                    <a:pt x="273920" y="66532"/>
                  </a:lnTo>
                  <a:lnTo>
                    <a:pt x="272227" y="65151"/>
                  </a:lnTo>
                  <a:lnTo>
                    <a:pt x="270106" y="64231"/>
                  </a:lnTo>
                  <a:lnTo>
                    <a:pt x="265103" y="63208"/>
                  </a:lnTo>
                  <a:lnTo>
                    <a:pt x="259573" y="62753"/>
                  </a:lnTo>
                  <a:lnTo>
                    <a:pt x="251162" y="62551"/>
                  </a:lnTo>
                  <a:lnTo>
                    <a:pt x="200380" y="6239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48" name="SMARTInkAnnotation521"/>
            <p:cNvSpPr/>
            <p:nvPr/>
          </p:nvSpPr>
          <p:spPr>
            <a:xfrm>
              <a:off x="4259461" y="3348633"/>
              <a:ext cx="53211" cy="187524"/>
            </a:xfrm>
            <a:custGeom>
              <a:avLst/>
              <a:gdLst/>
              <a:ahLst/>
              <a:cxnLst/>
              <a:rect l="0" t="0" r="0" b="0"/>
              <a:pathLst>
                <a:path w="53211" h="187524">
                  <a:moveTo>
                    <a:pt x="44648" y="187523"/>
                  </a:moveTo>
                  <a:lnTo>
                    <a:pt x="44648" y="167405"/>
                  </a:lnTo>
                  <a:lnTo>
                    <a:pt x="45641" y="162205"/>
                  </a:lnTo>
                  <a:lnTo>
                    <a:pt x="47294" y="155762"/>
                  </a:lnTo>
                  <a:lnTo>
                    <a:pt x="49389" y="148490"/>
                  </a:lnTo>
                  <a:lnTo>
                    <a:pt x="50785" y="140665"/>
                  </a:lnTo>
                  <a:lnTo>
                    <a:pt x="51716" y="132472"/>
                  </a:lnTo>
                  <a:lnTo>
                    <a:pt x="52337" y="124033"/>
                  </a:lnTo>
                  <a:lnTo>
                    <a:pt x="52751" y="115431"/>
                  </a:lnTo>
                  <a:lnTo>
                    <a:pt x="53210" y="97935"/>
                  </a:lnTo>
                  <a:lnTo>
                    <a:pt x="52341" y="89103"/>
                  </a:lnTo>
                  <a:lnTo>
                    <a:pt x="50769" y="80238"/>
                  </a:lnTo>
                  <a:lnTo>
                    <a:pt x="48728" y="71351"/>
                  </a:lnTo>
                  <a:lnTo>
                    <a:pt x="46376" y="62450"/>
                  </a:lnTo>
                  <a:lnTo>
                    <a:pt x="41117" y="44622"/>
                  </a:lnTo>
                  <a:lnTo>
                    <a:pt x="38325" y="37686"/>
                  </a:lnTo>
                  <a:lnTo>
                    <a:pt x="35472" y="32069"/>
                  </a:lnTo>
                  <a:lnTo>
                    <a:pt x="32577" y="27333"/>
                  </a:lnTo>
                  <a:lnTo>
                    <a:pt x="29655" y="22190"/>
                  </a:lnTo>
                  <a:lnTo>
                    <a:pt x="23763" y="11185"/>
                  </a:lnTo>
                  <a:lnTo>
                    <a:pt x="20803" y="7457"/>
                  </a:lnTo>
                  <a:lnTo>
                    <a:pt x="17837" y="4971"/>
                  </a:lnTo>
                  <a:lnTo>
                    <a:pt x="14868" y="3314"/>
                  </a:lnTo>
                  <a:lnTo>
                    <a:pt x="11896" y="2209"/>
                  </a:lnTo>
                  <a:lnTo>
                    <a:pt x="8923" y="1473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49" name="SMARTInkAnnotation522"/>
            <p:cNvSpPr/>
            <p:nvPr/>
          </p:nvSpPr>
          <p:spPr>
            <a:xfrm>
              <a:off x="4143375" y="3652242"/>
              <a:ext cx="17860" cy="26790"/>
            </a:xfrm>
            <a:custGeom>
              <a:avLst/>
              <a:gdLst/>
              <a:ahLst/>
              <a:cxnLst/>
              <a:rect l="0" t="0" r="0" b="0"/>
              <a:pathLst>
                <a:path w="17860" h="26790">
                  <a:moveTo>
                    <a:pt x="0" y="26789"/>
                  </a:moveTo>
                  <a:lnTo>
                    <a:pt x="4740" y="22049"/>
                  </a:lnTo>
                  <a:lnTo>
                    <a:pt x="7129" y="18668"/>
                  </a:lnTo>
                  <a:lnTo>
                    <a:pt x="9713" y="14430"/>
                  </a:lnTo>
                  <a:lnTo>
                    <a:pt x="1785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0" name="SMARTInkAnnotation523"/>
            <p:cNvSpPr/>
            <p:nvPr/>
          </p:nvSpPr>
          <p:spPr>
            <a:xfrm>
              <a:off x="4255859" y="2768203"/>
              <a:ext cx="226845" cy="705446"/>
            </a:xfrm>
            <a:custGeom>
              <a:avLst/>
              <a:gdLst/>
              <a:ahLst/>
              <a:cxnLst/>
              <a:rect l="0" t="0" r="0" b="0"/>
              <a:pathLst>
                <a:path w="226845" h="705446">
                  <a:moveTo>
                    <a:pt x="146477" y="705445"/>
                  </a:moveTo>
                  <a:lnTo>
                    <a:pt x="141736" y="705445"/>
                  </a:lnTo>
                  <a:lnTo>
                    <a:pt x="140340" y="704453"/>
                  </a:lnTo>
                  <a:lnTo>
                    <a:pt x="139409" y="702799"/>
                  </a:lnTo>
                  <a:lnTo>
                    <a:pt x="137915" y="697757"/>
                  </a:lnTo>
                  <a:lnTo>
                    <a:pt x="132916" y="692143"/>
                  </a:lnTo>
                  <a:lnTo>
                    <a:pt x="125150" y="684196"/>
                  </a:lnTo>
                  <a:lnTo>
                    <a:pt x="119470" y="675827"/>
                  </a:lnTo>
                  <a:lnTo>
                    <a:pt x="113638" y="665492"/>
                  </a:lnTo>
                  <a:lnTo>
                    <a:pt x="107739" y="654285"/>
                  </a:lnTo>
                  <a:lnTo>
                    <a:pt x="98839" y="636819"/>
                  </a:lnTo>
                  <a:lnTo>
                    <a:pt x="94875" y="629929"/>
                  </a:lnTo>
                  <a:lnTo>
                    <a:pt x="90247" y="622359"/>
                  </a:lnTo>
                  <a:lnTo>
                    <a:pt x="85178" y="614336"/>
                  </a:lnTo>
                  <a:lnTo>
                    <a:pt x="78822" y="606010"/>
                  </a:lnTo>
                  <a:lnTo>
                    <a:pt x="71608" y="597484"/>
                  </a:lnTo>
                  <a:lnTo>
                    <a:pt x="56647" y="581064"/>
                  </a:lnTo>
                  <a:lnTo>
                    <a:pt x="43383" y="567152"/>
                  </a:lnTo>
                  <a:lnTo>
                    <a:pt x="24760" y="548163"/>
                  </a:lnTo>
                  <a:lnTo>
                    <a:pt x="19691" y="542051"/>
                  </a:lnTo>
                  <a:lnTo>
                    <a:pt x="15320" y="535993"/>
                  </a:lnTo>
                  <a:lnTo>
                    <a:pt x="11414" y="529969"/>
                  </a:lnTo>
                  <a:lnTo>
                    <a:pt x="7818" y="526945"/>
                  </a:lnTo>
                  <a:lnTo>
                    <a:pt x="4428" y="525922"/>
                  </a:lnTo>
                  <a:lnTo>
                    <a:pt x="0" y="526439"/>
                  </a:lnTo>
                  <a:lnTo>
                    <a:pt x="208" y="526576"/>
                  </a:lnTo>
                  <a:lnTo>
                    <a:pt x="1340" y="526668"/>
                  </a:lnTo>
                  <a:lnTo>
                    <a:pt x="5242" y="529416"/>
                  </a:lnTo>
                  <a:lnTo>
                    <a:pt x="10284" y="533944"/>
                  </a:lnTo>
                  <a:lnTo>
                    <a:pt x="15832" y="539264"/>
                  </a:lnTo>
                  <a:lnTo>
                    <a:pt x="19693" y="542072"/>
                  </a:lnTo>
                  <a:lnTo>
                    <a:pt x="24251" y="544936"/>
                  </a:lnTo>
                  <a:lnTo>
                    <a:pt x="29274" y="547838"/>
                  </a:lnTo>
                  <a:lnTo>
                    <a:pt x="34607" y="549772"/>
                  </a:lnTo>
                  <a:lnTo>
                    <a:pt x="40147" y="551061"/>
                  </a:lnTo>
                  <a:lnTo>
                    <a:pt x="45825" y="551921"/>
                  </a:lnTo>
                  <a:lnTo>
                    <a:pt x="51594" y="551503"/>
                  </a:lnTo>
                  <a:lnTo>
                    <a:pt x="57425" y="550231"/>
                  </a:lnTo>
                  <a:lnTo>
                    <a:pt x="63296" y="548391"/>
                  </a:lnTo>
                  <a:lnTo>
                    <a:pt x="69195" y="547164"/>
                  </a:lnTo>
                  <a:lnTo>
                    <a:pt x="75112" y="546347"/>
                  </a:lnTo>
                  <a:lnTo>
                    <a:pt x="81041" y="545801"/>
                  </a:lnTo>
                  <a:lnTo>
                    <a:pt x="86978" y="544446"/>
                  </a:lnTo>
                  <a:lnTo>
                    <a:pt x="92920" y="542550"/>
                  </a:lnTo>
                  <a:lnTo>
                    <a:pt x="98866" y="540294"/>
                  </a:lnTo>
                  <a:lnTo>
                    <a:pt x="113410" y="535141"/>
                  </a:lnTo>
                  <a:lnTo>
                    <a:pt x="121456" y="532378"/>
                  </a:lnTo>
                  <a:lnTo>
                    <a:pt x="127811" y="529543"/>
                  </a:lnTo>
                  <a:lnTo>
                    <a:pt x="133041" y="526662"/>
                  </a:lnTo>
                  <a:lnTo>
                    <a:pt x="137520" y="523749"/>
                  </a:lnTo>
                  <a:lnTo>
                    <a:pt x="142490" y="520814"/>
                  </a:lnTo>
                  <a:lnTo>
                    <a:pt x="147788" y="517866"/>
                  </a:lnTo>
                  <a:lnTo>
                    <a:pt x="153304" y="514908"/>
                  </a:lnTo>
                  <a:lnTo>
                    <a:pt x="157974" y="512936"/>
                  </a:lnTo>
                  <a:lnTo>
                    <a:pt x="162079" y="511622"/>
                  </a:lnTo>
                  <a:lnTo>
                    <a:pt x="165808" y="510745"/>
                  </a:lnTo>
                  <a:lnTo>
                    <a:pt x="168294" y="511153"/>
                  </a:lnTo>
                  <a:lnTo>
                    <a:pt x="169951" y="512417"/>
                  </a:lnTo>
                  <a:lnTo>
                    <a:pt x="171056" y="514252"/>
                  </a:lnTo>
                  <a:lnTo>
                    <a:pt x="172284" y="521583"/>
                  </a:lnTo>
                  <a:lnTo>
                    <a:pt x="173072" y="542458"/>
                  </a:lnTo>
                  <a:lnTo>
                    <a:pt x="170534" y="556608"/>
                  </a:lnTo>
                  <a:lnTo>
                    <a:pt x="166099" y="571826"/>
                  </a:lnTo>
                  <a:lnTo>
                    <a:pt x="160820" y="585205"/>
                  </a:lnTo>
                  <a:lnTo>
                    <a:pt x="155167" y="597766"/>
                  </a:lnTo>
                  <a:lnTo>
                    <a:pt x="149347" y="608970"/>
                  </a:lnTo>
                  <a:lnTo>
                    <a:pt x="143453" y="617258"/>
                  </a:lnTo>
                  <a:lnTo>
                    <a:pt x="137526" y="624248"/>
                  </a:lnTo>
                  <a:lnTo>
                    <a:pt x="134556" y="627501"/>
                  </a:lnTo>
                  <a:lnTo>
                    <a:pt x="131585" y="629670"/>
                  </a:lnTo>
                  <a:lnTo>
                    <a:pt x="125637" y="632080"/>
                  </a:lnTo>
                  <a:lnTo>
                    <a:pt x="123654" y="631731"/>
                  </a:lnTo>
                  <a:lnTo>
                    <a:pt x="122332" y="630505"/>
                  </a:lnTo>
                  <a:lnTo>
                    <a:pt x="121451" y="628696"/>
                  </a:lnTo>
                  <a:lnTo>
                    <a:pt x="120210" y="616669"/>
                  </a:lnTo>
                  <a:lnTo>
                    <a:pt x="124583" y="595797"/>
                  </a:lnTo>
                  <a:lnTo>
                    <a:pt x="126824" y="579323"/>
                  </a:lnTo>
                  <a:lnTo>
                    <a:pt x="128813" y="560093"/>
                  </a:lnTo>
                  <a:lnTo>
                    <a:pt x="130732" y="548021"/>
                  </a:lnTo>
                  <a:lnTo>
                    <a:pt x="140942" y="488259"/>
                  </a:lnTo>
                  <a:lnTo>
                    <a:pt x="142786" y="470365"/>
                  </a:lnTo>
                  <a:lnTo>
                    <a:pt x="144017" y="451491"/>
                  </a:lnTo>
                  <a:lnTo>
                    <a:pt x="144837" y="431963"/>
                  </a:lnTo>
                  <a:lnTo>
                    <a:pt x="145748" y="391744"/>
                  </a:lnTo>
                  <a:lnTo>
                    <a:pt x="146477" y="77660"/>
                  </a:lnTo>
                  <a:lnTo>
                    <a:pt x="148461" y="73601"/>
                  </a:lnTo>
                  <a:lnTo>
                    <a:pt x="151769" y="68911"/>
                  </a:lnTo>
                  <a:lnTo>
                    <a:pt x="155958" y="63800"/>
                  </a:lnTo>
                  <a:lnTo>
                    <a:pt x="165696" y="54440"/>
                  </a:lnTo>
                  <a:lnTo>
                    <a:pt x="22684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9049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981200"/>
            <a:ext cx="437949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/>
              <p14:cNvContentPartPr/>
              <p14:nvPr/>
            </p14:nvContentPartPr>
            <p14:xfrm>
              <a:off x="4723920" y="6268680"/>
              <a:ext cx="360" cy="36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714560" y="6259320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SMARTInkAnnotation425"/>
          <p:cNvSpPr/>
          <p:nvPr/>
        </p:nvSpPr>
        <p:spPr>
          <a:xfrm>
            <a:off x="1805406" y="483434"/>
            <a:ext cx="507384" cy="518159"/>
          </a:xfrm>
          <a:custGeom>
            <a:avLst/>
            <a:gdLst/>
            <a:ahLst/>
            <a:cxnLst/>
            <a:rect l="0" t="0" r="0" b="0"/>
            <a:pathLst>
              <a:path w="507384" h="518159">
                <a:moveTo>
                  <a:pt x="16250" y="141644"/>
                </a:moveTo>
                <a:lnTo>
                  <a:pt x="11510" y="141644"/>
                </a:lnTo>
                <a:lnTo>
                  <a:pt x="9121" y="143628"/>
                </a:lnTo>
                <a:lnTo>
                  <a:pt x="3821" y="151125"/>
                </a:lnTo>
                <a:lnTo>
                  <a:pt x="804" y="166363"/>
                </a:lnTo>
                <a:lnTo>
                  <a:pt x="0" y="175983"/>
                </a:lnTo>
                <a:lnTo>
                  <a:pt x="456" y="188349"/>
                </a:lnTo>
                <a:lnTo>
                  <a:pt x="1752" y="202546"/>
                </a:lnTo>
                <a:lnTo>
                  <a:pt x="3608" y="217964"/>
                </a:lnTo>
                <a:lnTo>
                  <a:pt x="4845" y="236181"/>
                </a:lnTo>
                <a:lnTo>
                  <a:pt x="5670" y="256262"/>
                </a:lnTo>
                <a:lnTo>
                  <a:pt x="6220" y="277587"/>
                </a:lnTo>
                <a:lnTo>
                  <a:pt x="8572" y="298750"/>
                </a:lnTo>
                <a:lnTo>
                  <a:pt x="12123" y="319803"/>
                </a:lnTo>
                <a:lnTo>
                  <a:pt x="16475" y="340784"/>
                </a:lnTo>
                <a:lnTo>
                  <a:pt x="23957" y="382617"/>
                </a:lnTo>
                <a:lnTo>
                  <a:pt x="30589" y="422376"/>
                </a:lnTo>
                <a:lnTo>
                  <a:pt x="36845" y="456583"/>
                </a:lnTo>
                <a:lnTo>
                  <a:pt x="40894" y="470666"/>
                </a:lnTo>
                <a:lnTo>
                  <a:pt x="45578" y="483031"/>
                </a:lnTo>
                <a:lnTo>
                  <a:pt x="50685" y="494251"/>
                </a:lnTo>
                <a:lnTo>
                  <a:pt x="61651" y="509364"/>
                </a:lnTo>
                <a:lnTo>
                  <a:pt x="67353" y="514783"/>
                </a:lnTo>
                <a:lnTo>
                  <a:pt x="73139" y="517403"/>
                </a:lnTo>
                <a:lnTo>
                  <a:pt x="78981" y="518158"/>
                </a:lnTo>
                <a:lnTo>
                  <a:pt x="84860" y="517669"/>
                </a:lnTo>
                <a:lnTo>
                  <a:pt x="89771" y="514366"/>
                </a:lnTo>
                <a:lnTo>
                  <a:pt x="94038" y="509188"/>
                </a:lnTo>
                <a:lnTo>
                  <a:pt x="102416" y="493513"/>
                </a:lnTo>
                <a:lnTo>
                  <a:pt x="107428" y="482387"/>
                </a:lnTo>
                <a:lnTo>
                  <a:pt x="112754" y="470009"/>
                </a:lnTo>
                <a:lnTo>
                  <a:pt x="117297" y="455804"/>
                </a:lnTo>
                <a:lnTo>
                  <a:pt x="121318" y="440381"/>
                </a:lnTo>
                <a:lnTo>
                  <a:pt x="124991" y="424146"/>
                </a:lnTo>
                <a:lnTo>
                  <a:pt x="127439" y="406377"/>
                </a:lnTo>
                <a:lnTo>
                  <a:pt x="129072" y="387586"/>
                </a:lnTo>
                <a:lnTo>
                  <a:pt x="130160" y="368113"/>
                </a:lnTo>
                <a:lnTo>
                  <a:pt x="131877" y="348186"/>
                </a:lnTo>
                <a:lnTo>
                  <a:pt x="136432" y="307524"/>
                </a:lnTo>
                <a:lnTo>
                  <a:pt x="138043" y="287949"/>
                </a:lnTo>
                <a:lnTo>
                  <a:pt x="139117" y="268946"/>
                </a:lnTo>
                <a:lnTo>
                  <a:pt x="140311" y="233942"/>
                </a:lnTo>
                <a:lnTo>
                  <a:pt x="140841" y="205155"/>
                </a:lnTo>
                <a:lnTo>
                  <a:pt x="141975" y="193906"/>
                </a:lnTo>
                <a:lnTo>
                  <a:pt x="143723" y="184423"/>
                </a:lnTo>
                <a:lnTo>
                  <a:pt x="148917" y="164426"/>
                </a:lnTo>
                <a:lnTo>
                  <a:pt x="149343" y="163777"/>
                </a:lnTo>
                <a:lnTo>
                  <a:pt x="149627" y="164337"/>
                </a:lnTo>
                <a:lnTo>
                  <a:pt x="150027" y="177803"/>
                </a:lnTo>
                <a:lnTo>
                  <a:pt x="150083" y="186586"/>
                </a:lnTo>
                <a:lnTo>
                  <a:pt x="151113" y="196410"/>
                </a:lnTo>
                <a:lnTo>
                  <a:pt x="152792" y="206928"/>
                </a:lnTo>
                <a:lnTo>
                  <a:pt x="154903" y="217909"/>
                </a:lnTo>
                <a:lnTo>
                  <a:pt x="159894" y="240693"/>
                </a:lnTo>
                <a:lnTo>
                  <a:pt x="162615" y="252325"/>
                </a:lnTo>
                <a:lnTo>
                  <a:pt x="166412" y="265041"/>
                </a:lnTo>
                <a:lnTo>
                  <a:pt x="170929" y="278479"/>
                </a:lnTo>
                <a:lnTo>
                  <a:pt x="187695" y="326211"/>
                </a:lnTo>
                <a:lnTo>
                  <a:pt x="192062" y="334141"/>
                </a:lnTo>
                <a:lnTo>
                  <a:pt x="202207" y="345600"/>
                </a:lnTo>
                <a:lnTo>
                  <a:pt x="213329" y="353999"/>
                </a:lnTo>
                <a:lnTo>
                  <a:pt x="219074" y="357628"/>
                </a:lnTo>
                <a:lnTo>
                  <a:pt x="224888" y="358063"/>
                </a:lnTo>
                <a:lnTo>
                  <a:pt x="230748" y="356369"/>
                </a:lnTo>
                <a:lnTo>
                  <a:pt x="236640" y="353255"/>
                </a:lnTo>
                <a:lnTo>
                  <a:pt x="248477" y="341857"/>
                </a:lnTo>
                <a:lnTo>
                  <a:pt x="254412" y="334651"/>
                </a:lnTo>
                <a:lnTo>
                  <a:pt x="259361" y="325878"/>
                </a:lnTo>
                <a:lnTo>
                  <a:pt x="263652" y="316060"/>
                </a:lnTo>
                <a:lnTo>
                  <a:pt x="267505" y="305547"/>
                </a:lnTo>
                <a:lnTo>
                  <a:pt x="271066" y="293576"/>
                </a:lnTo>
                <a:lnTo>
                  <a:pt x="274432" y="280635"/>
                </a:lnTo>
                <a:lnTo>
                  <a:pt x="277668" y="267047"/>
                </a:lnTo>
                <a:lnTo>
                  <a:pt x="286556" y="233428"/>
                </a:lnTo>
                <a:lnTo>
                  <a:pt x="291704" y="214740"/>
                </a:lnTo>
                <a:lnTo>
                  <a:pt x="295136" y="196328"/>
                </a:lnTo>
                <a:lnTo>
                  <a:pt x="297424" y="178100"/>
                </a:lnTo>
                <a:lnTo>
                  <a:pt x="298950" y="159995"/>
                </a:lnTo>
                <a:lnTo>
                  <a:pt x="300959" y="143956"/>
                </a:lnTo>
                <a:lnTo>
                  <a:pt x="303290" y="129295"/>
                </a:lnTo>
                <a:lnTo>
                  <a:pt x="305837" y="115552"/>
                </a:lnTo>
                <a:lnTo>
                  <a:pt x="307534" y="105398"/>
                </a:lnTo>
                <a:lnTo>
                  <a:pt x="309421" y="91469"/>
                </a:lnTo>
                <a:lnTo>
                  <a:pt x="310259" y="79326"/>
                </a:lnTo>
                <a:lnTo>
                  <a:pt x="310731" y="63979"/>
                </a:lnTo>
                <a:lnTo>
                  <a:pt x="310871" y="45210"/>
                </a:lnTo>
                <a:lnTo>
                  <a:pt x="310929" y="0"/>
                </a:lnTo>
                <a:lnTo>
                  <a:pt x="308284" y="9900"/>
                </a:lnTo>
                <a:lnTo>
                  <a:pt x="306189" y="18096"/>
                </a:lnTo>
                <a:lnTo>
                  <a:pt x="305785" y="29513"/>
                </a:lnTo>
                <a:lnTo>
                  <a:pt x="306508" y="43077"/>
                </a:lnTo>
                <a:lnTo>
                  <a:pt x="307982" y="58074"/>
                </a:lnTo>
                <a:lnTo>
                  <a:pt x="308965" y="76009"/>
                </a:lnTo>
                <a:lnTo>
                  <a:pt x="310056" y="117103"/>
                </a:lnTo>
                <a:lnTo>
                  <a:pt x="311340" y="139174"/>
                </a:lnTo>
                <a:lnTo>
                  <a:pt x="313188" y="161825"/>
                </a:lnTo>
                <a:lnTo>
                  <a:pt x="315412" y="184864"/>
                </a:lnTo>
                <a:lnTo>
                  <a:pt x="316894" y="205184"/>
                </a:lnTo>
                <a:lnTo>
                  <a:pt x="317883" y="223692"/>
                </a:lnTo>
                <a:lnTo>
                  <a:pt x="318542" y="240991"/>
                </a:lnTo>
                <a:lnTo>
                  <a:pt x="319973" y="257485"/>
                </a:lnTo>
                <a:lnTo>
                  <a:pt x="321920" y="273441"/>
                </a:lnTo>
                <a:lnTo>
                  <a:pt x="324209" y="289040"/>
                </a:lnTo>
                <a:lnTo>
                  <a:pt x="325736" y="302416"/>
                </a:lnTo>
                <a:lnTo>
                  <a:pt x="326754" y="314310"/>
                </a:lnTo>
                <a:lnTo>
                  <a:pt x="327885" y="334470"/>
                </a:lnTo>
                <a:lnTo>
                  <a:pt x="328670" y="360489"/>
                </a:lnTo>
                <a:lnTo>
                  <a:pt x="328710" y="360963"/>
                </a:lnTo>
                <a:lnTo>
                  <a:pt x="328779" y="347331"/>
                </a:lnTo>
                <a:lnTo>
                  <a:pt x="331430" y="334264"/>
                </a:lnTo>
                <a:lnTo>
                  <a:pt x="335916" y="317542"/>
                </a:lnTo>
                <a:lnTo>
                  <a:pt x="341217" y="296881"/>
                </a:lnTo>
                <a:lnTo>
                  <a:pt x="343028" y="285815"/>
                </a:lnTo>
                <a:lnTo>
                  <a:pt x="344235" y="274469"/>
                </a:lnTo>
                <a:lnTo>
                  <a:pt x="345039" y="262936"/>
                </a:lnTo>
                <a:lnTo>
                  <a:pt x="346568" y="251279"/>
                </a:lnTo>
                <a:lnTo>
                  <a:pt x="348579" y="239539"/>
                </a:lnTo>
                <a:lnTo>
                  <a:pt x="350912" y="227743"/>
                </a:lnTo>
                <a:lnTo>
                  <a:pt x="353460" y="216903"/>
                </a:lnTo>
                <a:lnTo>
                  <a:pt x="356150" y="206699"/>
                </a:lnTo>
                <a:lnTo>
                  <a:pt x="358936" y="196921"/>
                </a:lnTo>
                <a:lnTo>
                  <a:pt x="367323" y="180764"/>
                </a:lnTo>
                <a:lnTo>
                  <a:pt x="376673" y="168952"/>
                </a:lnTo>
                <a:lnTo>
                  <a:pt x="380556" y="165803"/>
                </a:lnTo>
                <a:lnTo>
                  <a:pt x="384136" y="163703"/>
                </a:lnTo>
                <a:lnTo>
                  <a:pt x="387516" y="163295"/>
                </a:lnTo>
                <a:lnTo>
                  <a:pt x="390760" y="164016"/>
                </a:lnTo>
                <a:lnTo>
                  <a:pt x="393916" y="165488"/>
                </a:lnTo>
                <a:lnTo>
                  <a:pt x="397012" y="169446"/>
                </a:lnTo>
                <a:lnTo>
                  <a:pt x="403097" y="181782"/>
                </a:lnTo>
                <a:lnTo>
                  <a:pt x="406109" y="190231"/>
                </a:lnTo>
                <a:lnTo>
                  <a:pt x="409109" y="199832"/>
                </a:lnTo>
                <a:lnTo>
                  <a:pt x="412101" y="210202"/>
                </a:lnTo>
                <a:lnTo>
                  <a:pt x="414097" y="221084"/>
                </a:lnTo>
                <a:lnTo>
                  <a:pt x="415426" y="232307"/>
                </a:lnTo>
                <a:lnTo>
                  <a:pt x="416313" y="243758"/>
                </a:lnTo>
                <a:lnTo>
                  <a:pt x="417896" y="254368"/>
                </a:lnTo>
                <a:lnTo>
                  <a:pt x="419944" y="264419"/>
                </a:lnTo>
                <a:lnTo>
                  <a:pt x="430359" y="306676"/>
                </a:lnTo>
                <a:lnTo>
                  <a:pt x="432221" y="316158"/>
                </a:lnTo>
                <a:lnTo>
                  <a:pt x="434290" y="331984"/>
                </a:lnTo>
                <a:lnTo>
                  <a:pt x="437856" y="345633"/>
                </a:lnTo>
                <a:lnTo>
                  <a:pt x="440195" y="352051"/>
                </a:lnTo>
                <a:lnTo>
                  <a:pt x="443739" y="355337"/>
                </a:lnTo>
                <a:lnTo>
                  <a:pt x="448087" y="356536"/>
                </a:lnTo>
                <a:lnTo>
                  <a:pt x="452969" y="356343"/>
                </a:lnTo>
                <a:lnTo>
                  <a:pt x="458209" y="354230"/>
                </a:lnTo>
                <a:lnTo>
                  <a:pt x="469322" y="346590"/>
                </a:lnTo>
                <a:lnTo>
                  <a:pt x="478230" y="333934"/>
                </a:lnTo>
                <a:lnTo>
                  <a:pt x="486489" y="318388"/>
                </a:lnTo>
                <a:lnTo>
                  <a:pt x="491469" y="310075"/>
                </a:lnTo>
                <a:lnTo>
                  <a:pt x="507383" y="28451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ARTInkAnnotation426"/>
          <p:cNvSpPr/>
          <p:nvPr/>
        </p:nvSpPr>
        <p:spPr>
          <a:xfrm>
            <a:off x="2321986" y="584215"/>
            <a:ext cx="151538" cy="221509"/>
          </a:xfrm>
          <a:custGeom>
            <a:avLst/>
            <a:gdLst/>
            <a:ahLst/>
            <a:cxnLst/>
            <a:rect l="0" t="0" r="0" b="0"/>
            <a:pathLst>
              <a:path w="151538" h="221509">
                <a:moveTo>
                  <a:pt x="80100" y="5144"/>
                </a:moveTo>
                <a:lnTo>
                  <a:pt x="75359" y="404"/>
                </a:lnTo>
                <a:lnTo>
                  <a:pt x="71979" y="0"/>
                </a:lnTo>
                <a:lnTo>
                  <a:pt x="67740" y="722"/>
                </a:lnTo>
                <a:lnTo>
                  <a:pt x="62930" y="2196"/>
                </a:lnTo>
                <a:lnTo>
                  <a:pt x="57740" y="4171"/>
                </a:lnTo>
                <a:lnTo>
                  <a:pt x="52294" y="6480"/>
                </a:lnTo>
                <a:lnTo>
                  <a:pt x="46680" y="9011"/>
                </a:lnTo>
                <a:lnTo>
                  <a:pt x="41945" y="12683"/>
                </a:lnTo>
                <a:lnTo>
                  <a:pt x="37796" y="17116"/>
                </a:lnTo>
                <a:lnTo>
                  <a:pt x="34038" y="22055"/>
                </a:lnTo>
                <a:lnTo>
                  <a:pt x="30541" y="29316"/>
                </a:lnTo>
                <a:lnTo>
                  <a:pt x="27216" y="38126"/>
                </a:lnTo>
                <a:lnTo>
                  <a:pt x="24008" y="47968"/>
                </a:lnTo>
                <a:lnTo>
                  <a:pt x="19885" y="58498"/>
                </a:lnTo>
                <a:lnTo>
                  <a:pt x="15152" y="69487"/>
                </a:lnTo>
                <a:lnTo>
                  <a:pt x="10012" y="80782"/>
                </a:lnTo>
                <a:lnTo>
                  <a:pt x="6586" y="92280"/>
                </a:lnTo>
                <a:lnTo>
                  <a:pt x="4301" y="103915"/>
                </a:lnTo>
                <a:lnTo>
                  <a:pt x="2779" y="115640"/>
                </a:lnTo>
                <a:lnTo>
                  <a:pt x="1763" y="126433"/>
                </a:lnTo>
                <a:lnTo>
                  <a:pt x="1086" y="136605"/>
                </a:lnTo>
                <a:lnTo>
                  <a:pt x="635" y="146363"/>
                </a:lnTo>
                <a:lnTo>
                  <a:pt x="134" y="165143"/>
                </a:lnTo>
                <a:lnTo>
                  <a:pt x="0" y="174318"/>
                </a:lnTo>
                <a:lnTo>
                  <a:pt x="903" y="183411"/>
                </a:lnTo>
                <a:lnTo>
                  <a:pt x="2497" y="192450"/>
                </a:lnTo>
                <a:lnTo>
                  <a:pt x="4552" y="201452"/>
                </a:lnTo>
                <a:lnTo>
                  <a:pt x="6914" y="208446"/>
                </a:lnTo>
                <a:lnTo>
                  <a:pt x="9481" y="214101"/>
                </a:lnTo>
                <a:lnTo>
                  <a:pt x="12185" y="218863"/>
                </a:lnTo>
                <a:lnTo>
                  <a:pt x="14979" y="221045"/>
                </a:lnTo>
                <a:lnTo>
                  <a:pt x="17835" y="221508"/>
                </a:lnTo>
                <a:lnTo>
                  <a:pt x="20730" y="220824"/>
                </a:lnTo>
                <a:lnTo>
                  <a:pt x="22661" y="219376"/>
                </a:lnTo>
                <a:lnTo>
                  <a:pt x="23948" y="217419"/>
                </a:lnTo>
                <a:lnTo>
                  <a:pt x="26370" y="211606"/>
                </a:lnTo>
                <a:lnTo>
                  <a:pt x="30754" y="202408"/>
                </a:lnTo>
                <a:lnTo>
                  <a:pt x="33312" y="196185"/>
                </a:lnTo>
                <a:lnTo>
                  <a:pt x="36009" y="189059"/>
                </a:lnTo>
                <a:lnTo>
                  <a:pt x="38800" y="181332"/>
                </a:lnTo>
                <a:lnTo>
                  <a:pt x="40660" y="173205"/>
                </a:lnTo>
                <a:lnTo>
                  <a:pt x="41901" y="164809"/>
                </a:lnTo>
                <a:lnTo>
                  <a:pt x="42728" y="156236"/>
                </a:lnTo>
                <a:lnTo>
                  <a:pt x="44271" y="147544"/>
                </a:lnTo>
                <a:lnTo>
                  <a:pt x="46292" y="138773"/>
                </a:lnTo>
                <a:lnTo>
                  <a:pt x="48632" y="129949"/>
                </a:lnTo>
                <a:lnTo>
                  <a:pt x="50191" y="120097"/>
                </a:lnTo>
                <a:lnTo>
                  <a:pt x="51231" y="109561"/>
                </a:lnTo>
                <a:lnTo>
                  <a:pt x="52387" y="89255"/>
                </a:lnTo>
                <a:lnTo>
                  <a:pt x="52900" y="73615"/>
                </a:lnTo>
                <a:lnTo>
                  <a:pt x="53275" y="52342"/>
                </a:lnTo>
                <a:lnTo>
                  <a:pt x="53304" y="58417"/>
                </a:lnTo>
                <a:lnTo>
                  <a:pt x="53310" y="105355"/>
                </a:lnTo>
                <a:lnTo>
                  <a:pt x="54303" y="113623"/>
                </a:lnTo>
                <a:lnTo>
                  <a:pt x="55956" y="122112"/>
                </a:lnTo>
                <a:lnTo>
                  <a:pt x="58051" y="130748"/>
                </a:lnTo>
                <a:lnTo>
                  <a:pt x="59448" y="139482"/>
                </a:lnTo>
                <a:lnTo>
                  <a:pt x="60378" y="148281"/>
                </a:lnTo>
                <a:lnTo>
                  <a:pt x="60999" y="157123"/>
                </a:lnTo>
                <a:lnTo>
                  <a:pt x="62405" y="165003"/>
                </a:lnTo>
                <a:lnTo>
                  <a:pt x="64334" y="172240"/>
                </a:lnTo>
                <a:lnTo>
                  <a:pt x="66613" y="179049"/>
                </a:lnTo>
                <a:lnTo>
                  <a:pt x="70117" y="185573"/>
                </a:lnTo>
                <a:lnTo>
                  <a:pt x="74436" y="191907"/>
                </a:lnTo>
                <a:lnTo>
                  <a:pt x="79301" y="198114"/>
                </a:lnTo>
                <a:lnTo>
                  <a:pt x="83536" y="202251"/>
                </a:lnTo>
                <a:lnTo>
                  <a:pt x="87352" y="205010"/>
                </a:lnTo>
                <a:lnTo>
                  <a:pt x="90887" y="206849"/>
                </a:lnTo>
                <a:lnTo>
                  <a:pt x="95229" y="207083"/>
                </a:lnTo>
                <a:lnTo>
                  <a:pt x="100108" y="206247"/>
                </a:lnTo>
                <a:lnTo>
                  <a:pt x="105345" y="204697"/>
                </a:lnTo>
                <a:lnTo>
                  <a:pt x="109828" y="201679"/>
                </a:lnTo>
                <a:lnTo>
                  <a:pt x="113810" y="197683"/>
                </a:lnTo>
                <a:lnTo>
                  <a:pt x="117456" y="193035"/>
                </a:lnTo>
                <a:lnTo>
                  <a:pt x="121871" y="187952"/>
                </a:lnTo>
                <a:lnTo>
                  <a:pt x="126798" y="182578"/>
                </a:lnTo>
                <a:lnTo>
                  <a:pt x="132068" y="177012"/>
                </a:lnTo>
                <a:lnTo>
                  <a:pt x="136574" y="171316"/>
                </a:lnTo>
                <a:lnTo>
                  <a:pt x="140569" y="165535"/>
                </a:lnTo>
                <a:lnTo>
                  <a:pt x="151537" y="14801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ARTInkAnnotation427"/>
          <p:cNvSpPr/>
          <p:nvPr/>
        </p:nvSpPr>
        <p:spPr>
          <a:xfrm>
            <a:off x="2509242" y="411541"/>
            <a:ext cx="26723" cy="416227"/>
          </a:xfrm>
          <a:custGeom>
            <a:avLst/>
            <a:gdLst/>
            <a:ahLst/>
            <a:cxnLst/>
            <a:rect l="0" t="0" r="0" b="0"/>
            <a:pathLst>
              <a:path w="26723" h="416227">
                <a:moveTo>
                  <a:pt x="8930" y="26014"/>
                </a:moveTo>
                <a:lnTo>
                  <a:pt x="8930" y="7052"/>
                </a:lnTo>
                <a:lnTo>
                  <a:pt x="7937" y="2458"/>
                </a:lnTo>
                <a:lnTo>
                  <a:pt x="6284" y="388"/>
                </a:lnTo>
                <a:lnTo>
                  <a:pt x="4189" y="0"/>
                </a:lnTo>
                <a:lnTo>
                  <a:pt x="2793" y="734"/>
                </a:lnTo>
                <a:lnTo>
                  <a:pt x="1862" y="2215"/>
                </a:lnTo>
                <a:lnTo>
                  <a:pt x="1242" y="4195"/>
                </a:lnTo>
                <a:lnTo>
                  <a:pt x="552" y="14332"/>
                </a:lnTo>
                <a:lnTo>
                  <a:pt x="245" y="30744"/>
                </a:lnTo>
                <a:lnTo>
                  <a:pt x="109" y="54574"/>
                </a:lnTo>
                <a:lnTo>
                  <a:pt x="1065" y="70851"/>
                </a:lnTo>
                <a:lnTo>
                  <a:pt x="2695" y="89640"/>
                </a:lnTo>
                <a:lnTo>
                  <a:pt x="4773" y="110103"/>
                </a:lnTo>
                <a:lnTo>
                  <a:pt x="6159" y="132675"/>
                </a:lnTo>
                <a:lnTo>
                  <a:pt x="7698" y="181567"/>
                </a:lnTo>
                <a:lnTo>
                  <a:pt x="10093" y="207106"/>
                </a:lnTo>
                <a:lnTo>
                  <a:pt x="13674" y="233063"/>
                </a:lnTo>
                <a:lnTo>
                  <a:pt x="18046" y="259296"/>
                </a:lnTo>
                <a:lnTo>
                  <a:pt x="20960" y="281746"/>
                </a:lnTo>
                <a:lnTo>
                  <a:pt x="22903" y="301674"/>
                </a:lnTo>
                <a:lnTo>
                  <a:pt x="24199" y="319920"/>
                </a:lnTo>
                <a:lnTo>
                  <a:pt x="25062" y="336053"/>
                </a:lnTo>
                <a:lnTo>
                  <a:pt x="26022" y="364561"/>
                </a:lnTo>
                <a:lnTo>
                  <a:pt x="26688" y="405282"/>
                </a:lnTo>
                <a:lnTo>
                  <a:pt x="26722" y="409828"/>
                </a:lnTo>
                <a:lnTo>
                  <a:pt x="25752" y="412858"/>
                </a:lnTo>
                <a:lnTo>
                  <a:pt x="24114" y="414879"/>
                </a:lnTo>
                <a:lnTo>
                  <a:pt x="22029" y="416226"/>
                </a:lnTo>
                <a:lnTo>
                  <a:pt x="19647" y="416132"/>
                </a:lnTo>
                <a:lnTo>
                  <a:pt x="17067" y="415077"/>
                </a:lnTo>
                <a:lnTo>
                  <a:pt x="14354" y="413381"/>
                </a:lnTo>
                <a:lnTo>
                  <a:pt x="11554" y="411259"/>
                </a:lnTo>
                <a:lnTo>
                  <a:pt x="8695" y="408851"/>
                </a:lnTo>
                <a:lnTo>
                  <a:pt x="0" y="40106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MARTInkAnnotation428"/>
          <p:cNvSpPr/>
          <p:nvPr/>
        </p:nvSpPr>
        <p:spPr>
          <a:xfrm>
            <a:off x="2428875" y="419695"/>
            <a:ext cx="241103" cy="178595"/>
          </a:xfrm>
          <a:custGeom>
            <a:avLst/>
            <a:gdLst/>
            <a:ahLst/>
            <a:cxnLst/>
            <a:rect l="0" t="0" r="0" b="0"/>
            <a:pathLst>
              <a:path w="241103" h="178595">
                <a:moveTo>
                  <a:pt x="0" y="178594"/>
                </a:moveTo>
                <a:lnTo>
                  <a:pt x="9481" y="178594"/>
                </a:lnTo>
                <a:lnTo>
                  <a:pt x="15250" y="177602"/>
                </a:lnTo>
                <a:lnTo>
                  <a:pt x="22073" y="175948"/>
                </a:lnTo>
                <a:lnTo>
                  <a:pt x="29598" y="173854"/>
                </a:lnTo>
                <a:lnTo>
                  <a:pt x="45897" y="168880"/>
                </a:lnTo>
                <a:lnTo>
                  <a:pt x="54410" y="166165"/>
                </a:lnTo>
                <a:lnTo>
                  <a:pt x="64055" y="162371"/>
                </a:lnTo>
                <a:lnTo>
                  <a:pt x="74453" y="157857"/>
                </a:lnTo>
                <a:lnTo>
                  <a:pt x="85354" y="152863"/>
                </a:lnTo>
                <a:lnTo>
                  <a:pt x="95598" y="147549"/>
                </a:lnTo>
                <a:lnTo>
                  <a:pt x="105404" y="142023"/>
                </a:lnTo>
                <a:lnTo>
                  <a:pt x="114918" y="136354"/>
                </a:lnTo>
                <a:lnTo>
                  <a:pt x="123244" y="131582"/>
                </a:lnTo>
                <a:lnTo>
                  <a:pt x="137788" y="123635"/>
                </a:lnTo>
                <a:lnTo>
                  <a:pt x="143452" y="120126"/>
                </a:lnTo>
                <a:lnTo>
                  <a:pt x="148221" y="116795"/>
                </a:lnTo>
                <a:lnTo>
                  <a:pt x="152392" y="113582"/>
                </a:lnTo>
                <a:lnTo>
                  <a:pt x="156165" y="110448"/>
                </a:lnTo>
                <a:lnTo>
                  <a:pt x="159673" y="107367"/>
                </a:lnTo>
                <a:lnTo>
                  <a:pt x="163003" y="104320"/>
                </a:lnTo>
                <a:lnTo>
                  <a:pt x="171995" y="95643"/>
                </a:lnTo>
                <a:lnTo>
                  <a:pt x="198677" y="69164"/>
                </a:lnTo>
                <a:lnTo>
                  <a:pt x="205874" y="60992"/>
                </a:lnTo>
                <a:lnTo>
                  <a:pt x="212655" y="52568"/>
                </a:lnTo>
                <a:lnTo>
                  <a:pt x="219161" y="43975"/>
                </a:lnTo>
                <a:lnTo>
                  <a:pt x="224490" y="35270"/>
                </a:lnTo>
                <a:lnTo>
                  <a:pt x="229035" y="26490"/>
                </a:lnTo>
                <a:lnTo>
                  <a:pt x="241102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ARTInkAnnotation429"/>
          <p:cNvSpPr/>
          <p:nvPr/>
        </p:nvSpPr>
        <p:spPr>
          <a:xfrm>
            <a:off x="2839797" y="446484"/>
            <a:ext cx="189990" cy="275087"/>
          </a:xfrm>
          <a:custGeom>
            <a:avLst/>
            <a:gdLst/>
            <a:ahLst/>
            <a:cxnLst/>
            <a:rect l="0" t="0" r="0" b="0"/>
            <a:pathLst>
              <a:path w="189990" h="275087">
                <a:moveTo>
                  <a:pt x="35562" y="0"/>
                </a:moveTo>
                <a:lnTo>
                  <a:pt x="40303" y="0"/>
                </a:lnTo>
                <a:lnTo>
                  <a:pt x="41699" y="993"/>
                </a:lnTo>
                <a:lnTo>
                  <a:pt x="42630" y="2646"/>
                </a:lnTo>
                <a:lnTo>
                  <a:pt x="43665" y="7129"/>
                </a:lnTo>
                <a:lnTo>
                  <a:pt x="44125" y="12429"/>
                </a:lnTo>
                <a:lnTo>
                  <a:pt x="44329" y="26030"/>
                </a:lnTo>
                <a:lnTo>
                  <a:pt x="44383" y="35212"/>
                </a:lnTo>
                <a:lnTo>
                  <a:pt x="45412" y="47288"/>
                </a:lnTo>
                <a:lnTo>
                  <a:pt x="47090" y="61291"/>
                </a:lnTo>
                <a:lnTo>
                  <a:pt x="49200" y="76579"/>
                </a:lnTo>
                <a:lnTo>
                  <a:pt x="49615" y="92725"/>
                </a:lnTo>
                <a:lnTo>
                  <a:pt x="48900" y="109442"/>
                </a:lnTo>
                <a:lnTo>
                  <a:pt x="47430" y="126539"/>
                </a:lnTo>
                <a:lnTo>
                  <a:pt x="46451" y="144883"/>
                </a:lnTo>
                <a:lnTo>
                  <a:pt x="45363" y="183786"/>
                </a:lnTo>
                <a:lnTo>
                  <a:pt x="43088" y="199915"/>
                </a:lnTo>
                <a:lnTo>
                  <a:pt x="39588" y="213644"/>
                </a:lnTo>
                <a:lnTo>
                  <a:pt x="24451" y="257065"/>
                </a:lnTo>
                <a:lnTo>
                  <a:pt x="21210" y="263650"/>
                </a:lnTo>
                <a:lnTo>
                  <a:pt x="18056" y="268040"/>
                </a:lnTo>
                <a:lnTo>
                  <a:pt x="14962" y="270967"/>
                </a:lnTo>
                <a:lnTo>
                  <a:pt x="11907" y="272918"/>
                </a:lnTo>
                <a:lnTo>
                  <a:pt x="8878" y="274219"/>
                </a:lnTo>
                <a:lnTo>
                  <a:pt x="5867" y="275086"/>
                </a:lnTo>
                <a:lnTo>
                  <a:pt x="3859" y="273680"/>
                </a:lnTo>
                <a:lnTo>
                  <a:pt x="2521" y="270758"/>
                </a:lnTo>
                <a:lnTo>
                  <a:pt x="1033" y="262220"/>
                </a:lnTo>
                <a:lnTo>
                  <a:pt x="637" y="257165"/>
                </a:lnTo>
                <a:lnTo>
                  <a:pt x="372" y="251811"/>
                </a:lnTo>
                <a:lnTo>
                  <a:pt x="79" y="240570"/>
                </a:lnTo>
                <a:lnTo>
                  <a:pt x="0" y="234794"/>
                </a:lnTo>
                <a:lnTo>
                  <a:pt x="940" y="228959"/>
                </a:lnTo>
                <a:lnTo>
                  <a:pt x="2559" y="223085"/>
                </a:lnTo>
                <a:lnTo>
                  <a:pt x="4631" y="217184"/>
                </a:lnTo>
                <a:lnTo>
                  <a:pt x="7004" y="212258"/>
                </a:lnTo>
                <a:lnTo>
                  <a:pt x="12286" y="204139"/>
                </a:lnTo>
                <a:lnTo>
                  <a:pt x="16076" y="201577"/>
                </a:lnTo>
                <a:lnTo>
                  <a:pt x="20587" y="199869"/>
                </a:lnTo>
                <a:lnTo>
                  <a:pt x="25579" y="198731"/>
                </a:lnTo>
                <a:lnTo>
                  <a:pt x="31884" y="197972"/>
                </a:lnTo>
                <a:lnTo>
                  <a:pt x="39063" y="197466"/>
                </a:lnTo>
                <a:lnTo>
                  <a:pt x="46826" y="197128"/>
                </a:lnTo>
                <a:lnTo>
                  <a:pt x="63389" y="196753"/>
                </a:lnTo>
                <a:lnTo>
                  <a:pt x="124920" y="196471"/>
                </a:lnTo>
                <a:lnTo>
                  <a:pt x="133829" y="195473"/>
                </a:lnTo>
                <a:lnTo>
                  <a:pt x="142746" y="193815"/>
                </a:lnTo>
                <a:lnTo>
                  <a:pt x="151666" y="191718"/>
                </a:lnTo>
                <a:lnTo>
                  <a:pt x="159597" y="188336"/>
                </a:lnTo>
                <a:lnTo>
                  <a:pt x="166870" y="184096"/>
                </a:lnTo>
                <a:lnTo>
                  <a:pt x="173702" y="179286"/>
                </a:lnTo>
                <a:lnTo>
                  <a:pt x="179249" y="173102"/>
                </a:lnTo>
                <a:lnTo>
                  <a:pt x="183939" y="166003"/>
                </a:lnTo>
                <a:lnTo>
                  <a:pt x="188059" y="158294"/>
                </a:lnTo>
                <a:lnTo>
                  <a:pt x="189812" y="151170"/>
                </a:lnTo>
                <a:lnTo>
                  <a:pt x="189989" y="144436"/>
                </a:lnTo>
                <a:lnTo>
                  <a:pt x="189115" y="137963"/>
                </a:lnTo>
                <a:lnTo>
                  <a:pt x="188532" y="131663"/>
                </a:lnTo>
                <a:lnTo>
                  <a:pt x="188144" y="125478"/>
                </a:lnTo>
                <a:lnTo>
                  <a:pt x="187712" y="113315"/>
                </a:lnTo>
                <a:lnTo>
                  <a:pt x="187367" y="8929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ARTInkAnnotation430"/>
          <p:cNvSpPr/>
          <p:nvPr/>
        </p:nvSpPr>
        <p:spPr>
          <a:xfrm>
            <a:off x="2955836" y="330398"/>
            <a:ext cx="115978" cy="589361"/>
          </a:xfrm>
          <a:custGeom>
            <a:avLst/>
            <a:gdLst/>
            <a:ahLst/>
            <a:cxnLst/>
            <a:rect l="0" t="0" r="0" b="0"/>
            <a:pathLst>
              <a:path w="115978" h="589361">
                <a:moveTo>
                  <a:pt x="8820" y="0"/>
                </a:moveTo>
                <a:lnTo>
                  <a:pt x="4080" y="0"/>
                </a:lnTo>
                <a:lnTo>
                  <a:pt x="2683" y="1985"/>
                </a:lnTo>
                <a:lnTo>
                  <a:pt x="1132" y="9481"/>
                </a:lnTo>
                <a:lnTo>
                  <a:pt x="258" y="24858"/>
                </a:lnTo>
                <a:lnTo>
                  <a:pt x="0" y="65684"/>
                </a:lnTo>
                <a:lnTo>
                  <a:pt x="1947" y="86454"/>
                </a:lnTo>
                <a:lnTo>
                  <a:pt x="5231" y="110222"/>
                </a:lnTo>
                <a:lnTo>
                  <a:pt x="9404" y="135989"/>
                </a:lnTo>
                <a:lnTo>
                  <a:pt x="15162" y="165074"/>
                </a:lnTo>
                <a:lnTo>
                  <a:pt x="29498" y="229140"/>
                </a:lnTo>
                <a:lnTo>
                  <a:pt x="54304" y="332146"/>
                </a:lnTo>
                <a:lnTo>
                  <a:pt x="60971" y="363314"/>
                </a:lnTo>
                <a:lnTo>
                  <a:pt x="66407" y="392030"/>
                </a:lnTo>
                <a:lnTo>
                  <a:pt x="82262" y="485668"/>
                </a:lnTo>
                <a:lnTo>
                  <a:pt x="85563" y="503365"/>
                </a:lnTo>
                <a:lnTo>
                  <a:pt x="91876" y="533611"/>
                </a:lnTo>
                <a:lnTo>
                  <a:pt x="94949" y="545249"/>
                </a:lnTo>
                <a:lnTo>
                  <a:pt x="97989" y="554991"/>
                </a:lnTo>
                <a:lnTo>
                  <a:pt x="101008" y="563471"/>
                </a:lnTo>
                <a:lnTo>
                  <a:pt x="104013" y="570116"/>
                </a:lnTo>
                <a:lnTo>
                  <a:pt x="107009" y="575539"/>
                </a:lnTo>
                <a:lnTo>
                  <a:pt x="115977" y="58936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MARTInkAnnotation431"/>
          <p:cNvSpPr/>
          <p:nvPr/>
        </p:nvSpPr>
        <p:spPr>
          <a:xfrm>
            <a:off x="3205867" y="611948"/>
            <a:ext cx="482095" cy="264391"/>
          </a:xfrm>
          <a:custGeom>
            <a:avLst/>
            <a:gdLst/>
            <a:ahLst/>
            <a:cxnLst/>
            <a:rect l="0" t="0" r="0" b="0"/>
            <a:pathLst>
              <a:path w="482095" h="264391">
                <a:moveTo>
                  <a:pt x="8821" y="4200"/>
                </a:moveTo>
                <a:lnTo>
                  <a:pt x="1132" y="4200"/>
                </a:lnTo>
                <a:lnTo>
                  <a:pt x="718" y="5193"/>
                </a:lnTo>
                <a:lnTo>
                  <a:pt x="136" y="13314"/>
                </a:lnTo>
                <a:lnTo>
                  <a:pt x="0" y="26110"/>
                </a:lnTo>
                <a:lnTo>
                  <a:pt x="956" y="34682"/>
                </a:lnTo>
                <a:lnTo>
                  <a:pt x="2585" y="44365"/>
                </a:lnTo>
                <a:lnTo>
                  <a:pt x="15128" y="108157"/>
                </a:lnTo>
                <a:lnTo>
                  <a:pt x="29703" y="187738"/>
                </a:lnTo>
                <a:lnTo>
                  <a:pt x="32664" y="200973"/>
                </a:lnTo>
                <a:lnTo>
                  <a:pt x="35630" y="212773"/>
                </a:lnTo>
                <a:lnTo>
                  <a:pt x="38600" y="223616"/>
                </a:lnTo>
                <a:lnTo>
                  <a:pt x="41572" y="232829"/>
                </a:lnTo>
                <a:lnTo>
                  <a:pt x="44545" y="240955"/>
                </a:lnTo>
                <a:lnTo>
                  <a:pt x="47520" y="248357"/>
                </a:lnTo>
                <a:lnTo>
                  <a:pt x="49503" y="254284"/>
                </a:lnTo>
                <a:lnTo>
                  <a:pt x="50825" y="259228"/>
                </a:lnTo>
                <a:lnTo>
                  <a:pt x="51706" y="263515"/>
                </a:lnTo>
                <a:lnTo>
                  <a:pt x="52294" y="264390"/>
                </a:lnTo>
                <a:lnTo>
                  <a:pt x="52685" y="262988"/>
                </a:lnTo>
                <a:lnTo>
                  <a:pt x="53121" y="255147"/>
                </a:lnTo>
                <a:lnTo>
                  <a:pt x="53366" y="233005"/>
                </a:lnTo>
                <a:lnTo>
                  <a:pt x="53469" y="14188"/>
                </a:lnTo>
                <a:lnTo>
                  <a:pt x="54461" y="7882"/>
                </a:lnTo>
                <a:lnTo>
                  <a:pt x="56115" y="3678"/>
                </a:lnTo>
                <a:lnTo>
                  <a:pt x="58209" y="876"/>
                </a:lnTo>
                <a:lnTo>
                  <a:pt x="60598" y="0"/>
                </a:lnTo>
                <a:lnTo>
                  <a:pt x="63182" y="408"/>
                </a:lnTo>
                <a:lnTo>
                  <a:pt x="65898" y="1672"/>
                </a:lnTo>
                <a:lnTo>
                  <a:pt x="71560" y="8368"/>
                </a:lnTo>
                <a:lnTo>
                  <a:pt x="74460" y="12932"/>
                </a:lnTo>
                <a:lnTo>
                  <a:pt x="77385" y="18951"/>
                </a:lnTo>
                <a:lnTo>
                  <a:pt x="80327" y="25941"/>
                </a:lnTo>
                <a:lnTo>
                  <a:pt x="83281" y="33577"/>
                </a:lnTo>
                <a:lnTo>
                  <a:pt x="86242" y="42636"/>
                </a:lnTo>
                <a:lnTo>
                  <a:pt x="89208" y="52645"/>
                </a:lnTo>
                <a:lnTo>
                  <a:pt x="92178" y="63285"/>
                </a:lnTo>
                <a:lnTo>
                  <a:pt x="96142" y="74348"/>
                </a:lnTo>
                <a:lnTo>
                  <a:pt x="100770" y="85692"/>
                </a:lnTo>
                <a:lnTo>
                  <a:pt x="105839" y="97224"/>
                </a:lnTo>
                <a:lnTo>
                  <a:pt x="110210" y="109872"/>
                </a:lnTo>
                <a:lnTo>
                  <a:pt x="114117" y="123265"/>
                </a:lnTo>
                <a:lnTo>
                  <a:pt x="127516" y="175666"/>
                </a:lnTo>
                <a:lnTo>
                  <a:pt x="130615" y="186972"/>
                </a:lnTo>
                <a:lnTo>
                  <a:pt x="136704" y="207471"/>
                </a:lnTo>
                <a:lnTo>
                  <a:pt x="139716" y="216113"/>
                </a:lnTo>
                <a:lnTo>
                  <a:pt x="142717" y="223858"/>
                </a:lnTo>
                <a:lnTo>
                  <a:pt x="149922" y="241066"/>
                </a:lnTo>
                <a:lnTo>
                  <a:pt x="150513" y="241486"/>
                </a:lnTo>
                <a:lnTo>
                  <a:pt x="150907" y="240774"/>
                </a:lnTo>
                <a:lnTo>
                  <a:pt x="151345" y="235352"/>
                </a:lnTo>
                <a:lnTo>
                  <a:pt x="151540" y="223020"/>
                </a:lnTo>
                <a:lnTo>
                  <a:pt x="151695" y="90441"/>
                </a:lnTo>
                <a:lnTo>
                  <a:pt x="152687" y="79553"/>
                </a:lnTo>
                <a:lnTo>
                  <a:pt x="154341" y="69319"/>
                </a:lnTo>
                <a:lnTo>
                  <a:pt x="156436" y="59519"/>
                </a:lnTo>
                <a:lnTo>
                  <a:pt x="157832" y="51001"/>
                </a:lnTo>
                <a:lnTo>
                  <a:pt x="158763" y="43338"/>
                </a:lnTo>
                <a:lnTo>
                  <a:pt x="159384" y="36246"/>
                </a:lnTo>
                <a:lnTo>
                  <a:pt x="159798" y="30525"/>
                </a:lnTo>
                <a:lnTo>
                  <a:pt x="160257" y="21523"/>
                </a:lnTo>
                <a:lnTo>
                  <a:pt x="161372" y="18725"/>
                </a:lnTo>
                <a:lnTo>
                  <a:pt x="163108" y="16860"/>
                </a:lnTo>
                <a:lnTo>
                  <a:pt x="165257" y="15617"/>
                </a:lnTo>
                <a:lnTo>
                  <a:pt x="167682" y="16772"/>
                </a:lnTo>
                <a:lnTo>
                  <a:pt x="173022" y="23348"/>
                </a:lnTo>
                <a:lnTo>
                  <a:pt x="175835" y="27879"/>
                </a:lnTo>
                <a:lnTo>
                  <a:pt x="178703" y="32885"/>
                </a:lnTo>
                <a:lnTo>
                  <a:pt x="181606" y="38206"/>
                </a:lnTo>
                <a:lnTo>
                  <a:pt x="184535" y="45722"/>
                </a:lnTo>
                <a:lnTo>
                  <a:pt x="187479" y="54702"/>
                </a:lnTo>
                <a:lnTo>
                  <a:pt x="193396" y="74271"/>
                </a:lnTo>
                <a:lnTo>
                  <a:pt x="199333" y="92890"/>
                </a:lnTo>
                <a:lnTo>
                  <a:pt x="203298" y="104006"/>
                </a:lnTo>
                <a:lnTo>
                  <a:pt x="221273" y="152201"/>
                </a:lnTo>
                <a:lnTo>
                  <a:pt x="234672" y="190973"/>
                </a:lnTo>
                <a:lnTo>
                  <a:pt x="236779" y="199160"/>
                </a:lnTo>
                <a:lnTo>
                  <a:pt x="238183" y="206603"/>
                </a:lnTo>
                <a:lnTo>
                  <a:pt x="239120" y="213550"/>
                </a:lnTo>
                <a:lnTo>
                  <a:pt x="240736" y="218181"/>
                </a:lnTo>
                <a:lnTo>
                  <a:pt x="242806" y="221268"/>
                </a:lnTo>
                <a:lnTo>
                  <a:pt x="245178" y="223326"/>
                </a:lnTo>
                <a:lnTo>
                  <a:pt x="247751" y="223706"/>
                </a:lnTo>
                <a:lnTo>
                  <a:pt x="250459" y="222967"/>
                </a:lnTo>
                <a:lnTo>
                  <a:pt x="253257" y="221483"/>
                </a:lnTo>
                <a:lnTo>
                  <a:pt x="259011" y="214541"/>
                </a:lnTo>
                <a:lnTo>
                  <a:pt x="261935" y="209912"/>
                </a:lnTo>
                <a:lnTo>
                  <a:pt x="263884" y="202857"/>
                </a:lnTo>
                <a:lnTo>
                  <a:pt x="265183" y="194185"/>
                </a:lnTo>
                <a:lnTo>
                  <a:pt x="266049" y="184435"/>
                </a:lnTo>
                <a:lnTo>
                  <a:pt x="267619" y="174958"/>
                </a:lnTo>
                <a:lnTo>
                  <a:pt x="269657" y="165664"/>
                </a:lnTo>
                <a:lnTo>
                  <a:pt x="272009" y="156491"/>
                </a:lnTo>
                <a:lnTo>
                  <a:pt x="273576" y="146407"/>
                </a:lnTo>
                <a:lnTo>
                  <a:pt x="274621" y="135716"/>
                </a:lnTo>
                <a:lnTo>
                  <a:pt x="275318" y="124620"/>
                </a:lnTo>
                <a:lnTo>
                  <a:pt x="276092" y="101707"/>
                </a:lnTo>
                <a:lnTo>
                  <a:pt x="276589" y="59400"/>
                </a:lnTo>
                <a:lnTo>
                  <a:pt x="277622" y="49930"/>
                </a:lnTo>
                <a:lnTo>
                  <a:pt x="279302" y="40640"/>
                </a:lnTo>
                <a:lnTo>
                  <a:pt x="281415" y="31470"/>
                </a:lnTo>
                <a:lnTo>
                  <a:pt x="282824" y="24365"/>
                </a:lnTo>
                <a:lnTo>
                  <a:pt x="283763" y="18635"/>
                </a:lnTo>
                <a:lnTo>
                  <a:pt x="284389" y="13824"/>
                </a:lnTo>
                <a:lnTo>
                  <a:pt x="285084" y="5832"/>
                </a:lnTo>
                <a:lnTo>
                  <a:pt x="285394" y="957"/>
                </a:lnTo>
                <a:lnTo>
                  <a:pt x="285476" y="1046"/>
                </a:lnTo>
                <a:lnTo>
                  <a:pt x="285592" y="8557"/>
                </a:lnTo>
                <a:lnTo>
                  <a:pt x="285631" y="33614"/>
                </a:lnTo>
                <a:lnTo>
                  <a:pt x="286626" y="41669"/>
                </a:lnTo>
                <a:lnTo>
                  <a:pt x="288283" y="50015"/>
                </a:lnTo>
                <a:lnTo>
                  <a:pt x="315453" y="159157"/>
                </a:lnTo>
                <a:lnTo>
                  <a:pt x="318414" y="169020"/>
                </a:lnTo>
                <a:lnTo>
                  <a:pt x="321380" y="177580"/>
                </a:lnTo>
                <a:lnTo>
                  <a:pt x="324350" y="185271"/>
                </a:lnTo>
                <a:lnTo>
                  <a:pt x="326329" y="191391"/>
                </a:lnTo>
                <a:lnTo>
                  <a:pt x="327649" y="196463"/>
                </a:lnTo>
                <a:lnTo>
                  <a:pt x="329116" y="202760"/>
                </a:lnTo>
                <a:lnTo>
                  <a:pt x="329507" y="203050"/>
                </a:lnTo>
                <a:lnTo>
                  <a:pt x="329768" y="202251"/>
                </a:lnTo>
                <a:lnTo>
                  <a:pt x="334875" y="196386"/>
                </a:lnTo>
                <a:lnTo>
                  <a:pt x="338307" y="185903"/>
                </a:lnTo>
                <a:lnTo>
                  <a:pt x="342580" y="169984"/>
                </a:lnTo>
                <a:lnTo>
                  <a:pt x="347413" y="150441"/>
                </a:lnTo>
                <a:lnTo>
                  <a:pt x="351627" y="134437"/>
                </a:lnTo>
                <a:lnTo>
                  <a:pt x="358955" y="108716"/>
                </a:lnTo>
                <a:lnTo>
                  <a:pt x="361306" y="97690"/>
                </a:lnTo>
                <a:lnTo>
                  <a:pt x="362873" y="87363"/>
                </a:lnTo>
                <a:lnTo>
                  <a:pt x="363918" y="77501"/>
                </a:lnTo>
                <a:lnTo>
                  <a:pt x="365607" y="67950"/>
                </a:lnTo>
                <a:lnTo>
                  <a:pt x="367725" y="58607"/>
                </a:lnTo>
                <a:lnTo>
                  <a:pt x="370129" y="49401"/>
                </a:lnTo>
                <a:lnTo>
                  <a:pt x="371732" y="41279"/>
                </a:lnTo>
                <a:lnTo>
                  <a:pt x="372800" y="33881"/>
                </a:lnTo>
                <a:lnTo>
                  <a:pt x="373513" y="26964"/>
                </a:lnTo>
                <a:lnTo>
                  <a:pt x="373988" y="21360"/>
                </a:lnTo>
                <a:lnTo>
                  <a:pt x="374304" y="16633"/>
                </a:lnTo>
                <a:lnTo>
                  <a:pt x="374813" y="6656"/>
                </a:lnTo>
                <a:lnTo>
                  <a:pt x="374854" y="6830"/>
                </a:lnTo>
                <a:lnTo>
                  <a:pt x="374921" y="14237"/>
                </a:lnTo>
                <a:lnTo>
                  <a:pt x="374934" y="29996"/>
                </a:lnTo>
                <a:lnTo>
                  <a:pt x="375928" y="37272"/>
                </a:lnTo>
                <a:lnTo>
                  <a:pt x="377582" y="46092"/>
                </a:lnTo>
                <a:lnTo>
                  <a:pt x="379677" y="55941"/>
                </a:lnTo>
                <a:lnTo>
                  <a:pt x="381074" y="65483"/>
                </a:lnTo>
                <a:lnTo>
                  <a:pt x="382005" y="74821"/>
                </a:lnTo>
                <a:lnTo>
                  <a:pt x="382626" y="84023"/>
                </a:lnTo>
                <a:lnTo>
                  <a:pt x="384032" y="94126"/>
                </a:lnTo>
                <a:lnTo>
                  <a:pt x="385961" y="104831"/>
                </a:lnTo>
                <a:lnTo>
                  <a:pt x="388240" y="115936"/>
                </a:lnTo>
                <a:lnTo>
                  <a:pt x="390751" y="126316"/>
                </a:lnTo>
                <a:lnTo>
                  <a:pt x="393417" y="136212"/>
                </a:lnTo>
                <a:lnTo>
                  <a:pt x="399026" y="155146"/>
                </a:lnTo>
                <a:lnTo>
                  <a:pt x="404826" y="173483"/>
                </a:lnTo>
                <a:lnTo>
                  <a:pt x="408754" y="180555"/>
                </a:lnTo>
                <a:lnTo>
                  <a:pt x="413357" y="186262"/>
                </a:lnTo>
                <a:lnTo>
                  <a:pt x="422771" y="194258"/>
                </a:lnTo>
                <a:lnTo>
                  <a:pt x="430262" y="197811"/>
                </a:lnTo>
                <a:lnTo>
                  <a:pt x="434641" y="197766"/>
                </a:lnTo>
                <a:lnTo>
                  <a:pt x="444798" y="195071"/>
                </a:lnTo>
                <a:lnTo>
                  <a:pt x="453281" y="190566"/>
                </a:lnTo>
                <a:lnTo>
                  <a:pt x="456932" y="187975"/>
                </a:lnTo>
                <a:lnTo>
                  <a:pt x="461351" y="183272"/>
                </a:lnTo>
                <a:lnTo>
                  <a:pt x="466281" y="177159"/>
                </a:lnTo>
                <a:lnTo>
                  <a:pt x="482094" y="15600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MARTInkAnnotation432"/>
          <p:cNvSpPr/>
          <p:nvPr/>
        </p:nvSpPr>
        <p:spPr>
          <a:xfrm>
            <a:off x="3697413" y="584215"/>
            <a:ext cx="104352" cy="244329"/>
          </a:xfrm>
          <a:custGeom>
            <a:avLst/>
            <a:gdLst/>
            <a:ahLst/>
            <a:cxnLst/>
            <a:rect l="0" t="0" r="0" b="0"/>
            <a:pathLst>
              <a:path w="104352" h="244329">
                <a:moveTo>
                  <a:pt x="53056" y="5144"/>
                </a:moveTo>
                <a:lnTo>
                  <a:pt x="48315" y="5144"/>
                </a:lnTo>
                <a:lnTo>
                  <a:pt x="45926" y="4152"/>
                </a:lnTo>
                <a:lnTo>
                  <a:pt x="43342" y="2499"/>
                </a:lnTo>
                <a:lnTo>
                  <a:pt x="40627" y="404"/>
                </a:lnTo>
                <a:lnTo>
                  <a:pt x="37825" y="0"/>
                </a:lnTo>
                <a:lnTo>
                  <a:pt x="34964" y="722"/>
                </a:lnTo>
                <a:lnTo>
                  <a:pt x="32065" y="2196"/>
                </a:lnTo>
                <a:lnTo>
                  <a:pt x="29140" y="3179"/>
                </a:lnTo>
                <a:lnTo>
                  <a:pt x="26198" y="3834"/>
                </a:lnTo>
                <a:lnTo>
                  <a:pt x="23244" y="4271"/>
                </a:lnTo>
                <a:lnTo>
                  <a:pt x="20283" y="6546"/>
                </a:lnTo>
                <a:lnTo>
                  <a:pt x="17316" y="10048"/>
                </a:lnTo>
                <a:lnTo>
                  <a:pt x="14347" y="14366"/>
                </a:lnTo>
                <a:lnTo>
                  <a:pt x="11375" y="19230"/>
                </a:lnTo>
                <a:lnTo>
                  <a:pt x="8401" y="24457"/>
                </a:lnTo>
                <a:lnTo>
                  <a:pt x="5427" y="29925"/>
                </a:lnTo>
                <a:lnTo>
                  <a:pt x="3444" y="35556"/>
                </a:lnTo>
                <a:lnTo>
                  <a:pt x="2121" y="41294"/>
                </a:lnTo>
                <a:lnTo>
                  <a:pt x="1240" y="47103"/>
                </a:lnTo>
                <a:lnTo>
                  <a:pt x="652" y="52961"/>
                </a:lnTo>
                <a:lnTo>
                  <a:pt x="261" y="58850"/>
                </a:lnTo>
                <a:lnTo>
                  <a:pt x="0" y="64761"/>
                </a:lnTo>
                <a:lnTo>
                  <a:pt x="818" y="69693"/>
                </a:lnTo>
                <a:lnTo>
                  <a:pt x="2356" y="73974"/>
                </a:lnTo>
                <a:lnTo>
                  <a:pt x="4373" y="77820"/>
                </a:lnTo>
                <a:lnTo>
                  <a:pt x="5718" y="82368"/>
                </a:lnTo>
                <a:lnTo>
                  <a:pt x="6614" y="87385"/>
                </a:lnTo>
                <a:lnTo>
                  <a:pt x="7212" y="92713"/>
                </a:lnTo>
                <a:lnTo>
                  <a:pt x="8603" y="97258"/>
                </a:lnTo>
                <a:lnTo>
                  <a:pt x="10522" y="101280"/>
                </a:lnTo>
                <a:lnTo>
                  <a:pt x="12793" y="104954"/>
                </a:lnTo>
                <a:lnTo>
                  <a:pt x="15300" y="108395"/>
                </a:lnTo>
                <a:lnTo>
                  <a:pt x="17964" y="111681"/>
                </a:lnTo>
                <a:lnTo>
                  <a:pt x="20731" y="114864"/>
                </a:lnTo>
                <a:lnTo>
                  <a:pt x="24561" y="116986"/>
                </a:lnTo>
                <a:lnTo>
                  <a:pt x="29098" y="118401"/>
                </a:lnTo>
                <a:lnTo>
                  <a:pt x="34107" y="119344"/>
                </a:lnTo>
                <a:lnTo>
                  <a:pt x="39431" y="119973"/>
                </a:lnTo>
                <a:lnTo>
                  <a:pt x="44965" y="120392"/>
                </a:lnTo>
                <a:lnTo>
                  <a:pt x="50638" y="120671"/>
                </a:lnTo>
                <a:lnTo>
                  <a:pt x="56405" y="121850"/>
                </a:lnTo>
                <a:lnTo>
                  <a:pt x="62234" y="123628"/>
                </a:lnTo>
                <a:lnTo>
                  <a:pt x="68104" y="125805"/>
                </a:lnTo>
                <a:lnTo>
                  <a:pt x="74002" y="127257"/>
                </a:lnTo>
                <a:lnTo>
                  <a:pt x="79918" y="128224"/>
                </a:lnTo>
                <a:lnTo>
                  <a:pt x="85847" y="128870"/>
                </a:lnTo>
                <a:lnTo>
                  <a:pt x="90792" y="130292"/>
                </a:lnTo>
                <a:lnTo>
                  <a:pt x="95080" y="132232"/>
                </a:lnTo>
                <a:lnTo>
                  <a:pt x="98931" y="134518"/>
                </a:lnTo>
                <a:lnTo>
                  <a:pt x="101499" y="138026"/>
                </a:lnTo>
                <a:lnTo>
                  <a:pt x="103210" y="142350"/>
                </a:lnTo>
                <a:lnTo>
                  <a:pt x="104351" y="147216"/>
                </a:lnTo>
                <a:lnTo>
                  <a:pt x="104120" y="152445"/>
                </a:lnTo>
                <a:lnTo>
                  <a:pt x="102974" y="157915"/>
                </a:lnTo>
                <a:lnTo>
                  <a:pt x="101217" y="163546"/>
                </a:lnTo>
                <a:lnTo>
                  <a:pt x="98062" y="169285"/>
                </a:lnTo>
                <a:lnTo>
                  <a:pt x="93974" y="175095"/>
                </a:lnTo>
                <a:lnTo>
                  <a:pt x="89264" y="180952"/>
                </a:lnTo>
                <a:lnTo>
                  <a:pt x="84140" y="186842"/>
                </a:lnTo>
                <a:lnTo>
                  <a:pt x="78739" y="192753"/>
                </a:lnTo>
                <a:lnTo>
                  <a:pt x="67447" y="204612"/>
                </a:lnTo>
                <a:lnTo>
                  <a:pt x="55814" y="216497"/>
                </a:lnTo>
                <a:lnTo>
                  <a:pt x="49934" y="221452"/>
                </a:lnTo>
                <a:lnTo>
                  <a:pt x="44029" y="225748"/>
                </a:lnTo>
                <a:lnTo>
                  <a:pt x="38108" y="229604"/>
                </a:lnTo>
                <a:lnTo>
                  <a:pt x="32177" y="233167"/>
                </a:lnTo>
                <a:lnTo>
                  <a:pt x="26238" y="236534"/>
                </a:lnTo>
                <a:lnTo>
                  <a:pt x="11929" y="244328"/>
                </a:lnTo>
                <a:lnTo>
                  <a:pt x="9763" y="243975"/>
                </a:lnTo>
                <a:lnTo>
                  <a:pt x="7327" y="242748"/>
                </a:lnTo>
                <a:lnTo>
                  <a:pt x="4710" y="240937"/>
                </a:lnTo>
                <a:lnTo>
                  <a:pt x="2966" y="236753"/>
                </a:lnTo>
                <a:lnTo>
                  <a:pt x="1803" y="230988"/>
                </a:lnTo>
                <a:lnTo>
                  <a:pt x="1028" y="224168"/>
                </a:lnTo>
                <a:lnTo>
                  <a:pt x="4480" y="211683"/>
                </a:lnTo>
                <a:lnTo>
                  <a:pt x="10749" y="195423"/>
                </a:lnTo>
                <a:lnTo>
                  <a:pt x="18899" y="176645"/>
                </a:lnTo>
                <a:lnTo>
                  <a:pt x="27308" y="159166"/>
                </a:lnTo>
                <a:lnTo>
                  <a:pt x="35891" y="142552"/>
                </a:lnTo>
                <a:lnTo>
                  <a:pt x="61985" y="9444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ARTInkAnnotation433"/>
          <p:cNvSpPr/>
          <p:nvPr/>
        </p:nvSpPr>
        <p:spPr>
          <a:xfrm>
            <a:off x="3920179" y="417610"/>
            <a:ext cx="383931" cy="357653"/>
          </a:xfrm>
          <a:custGeom>
            <a:avLst/>
            <a:gdLst/>
            <a:ahLst/>
            <a:cxnLst/>
            <a:rect l="0" t="0" r="0" b="0"/>
            <a:pathLst>
              <a:path w="383931" h="357653">
                <a:moveTo>
                  <a:pt x="35673" y="207468"/>
                </a:moveTo>
                <a:lnTo>
                  <a:pt x="40413" y="202728"/>
                </a:lnTo>
                <a:lnTo>
                  <a:pt x="41809" y="200339"/>
                </a:lnTo>
                <a:lnTo>
                  <a:pt x="43361" y="195039"/>
                </a:lnTo>
                <a:lnTo>
                  <a:pt x="44234" y="186477"/>
                </a:lnTo>
                <a:lnTo>
                  <a:pt x="44493" y="177657"/>
                </a:lnTo>
                <a:lnTo>
                  <a:pt x="44593" y="159839"/>
                </a:lnTo>
                <a:lnTo>
                  <a:pt x="43603" y="156864"/>
                </a:lnTo>
                <a:lnTo>
                  <a:pt x="39859" y="150912"/>
                </a:lnTo>
                <a:lnTo>
                  <a:pt x="37471" y="148928"/>
                </a:lnTo>
                <a:lnTo>
                  <a:pt x="34887" y="147606"/>
                </a:lnTo>
                <a:lnTo>
                  <a:pt x="32172" y="146724"/>
                </a:lnTo>
                <a:lnTo>
                  <a:pt x="29370" y="147128"/>
                </a:lnTo>
                <a:lnTo>
                  <a:pt x="26510" y="148390"/>
                </a:lnTo>
                <a:lnTo>
                  <a:pt x="23611" y="150223"/>
                </a:lnTo>
                <a:lnTo>
                  <a:pt x="17744" y="157552"/>
                </a:lnTo>
                <a:lnTo>
                  <a:pt x="11829" y="167424"/>
                </a:lnTo>
                <a:lnTo>
                  <a:pt x="5893" y="178426"/>
                </a:lnTo>
                <a:lnTo>
                  <a:pt x="3913" y="186122"/>
                </a:lnTo>
                <a:lnTo>
                  <a:pt x="2593" y="195222"/>
                </a:lnTo>
                <a:lnTo>
                  <a:pt x="1713" y="205257"/>
                </a:lnTo>
                <a:lnTo>
                  <a:pt x="1127" y="216908"/>
                </a:lnTo>
                <a:lnTo>
                  <a:pt x="475" y="243083"/>
                </a:lnTo>
                <a:lnTo>
                  <a:pt x="0" y="312590"/>
                </a:lnTo>
                <a:lnTo>
                  <a:pt x="1968" y="322198"/>
                </a:lnTo>
                <a:lnTo>
                  <a:pt x="5266" y="331580"/>
                </a:lnTo>
                <a:lnTo>
                  <a:pt x="9448" y="340811"/>
                </a:lnTo>
                <a:lnTo>
                  <a:pt x="13229" y="346965"/>
                </a:lnTo>
                <a:lnTo>
                  <a:pt x="16741" y="351067"/>
                </a:lnTo>
                <a:lnTo>
                  <a:pt x="20075" y="353803"/>
                </a:lnTo>
                <a:lnTo>
                  <a:pt x="24282" y="355626"/>
                </a:lnTo>
                <a:lnTo>
                  <a:pt x="34248" y="357652"/>
                </a:lnTo>
                <a:lnTo>
                  <a:pt x="39684" y="356208"/>
                </a:lnTo>
                <a:lnTo>
                  <a:pt x="51015" y="349312"/>
                </a:lnTo>
                <a:lnTo>
                  <a:pt x="55822" y="342710"/>
                </a:lnTo>
                <a:lnTo>
                  <a:pt x="60020" y="334340"/>
                </a:lnTo>
                <a:lnTo>
                  <a:pt x="63810" y="324792"/>
                </a:lnTo>
                <a:lnTo>
                  <a:pt x="68322" y="314457"/>
                </a:lnTo>
                <a:lnTo>
                  <a:pt x="78626" y="292391"/>
                </a:lnTo>
                <a:lnTo>
                  <a:pt x="83160" y="279959"/>
                </a:lnTo>
                <a:lnTo>
                  <a:pt x="87174" y="266709"/>
                </a:lnTo>
                <a:lnTo>
                  <a:pt x="90843" y="252915"/>
                </a:lnTo>
                <a:lnTo>
                  <a:pt x="97565" y="224360"/>
                </a:lnTo>
                <a:lnTo>
                  <a:pt x="100746" y="209799"/>
                </a:lnTo>
                <a:lnTo>
                  <a:pt x="102868" y="196124"/>
                </a:lnTo>
                <a:lnTo>
                  <a:pt x="104282" y="183038"/>
                </a:lnTo>
                <a:lnTo>
                  <a:pt x="105853" y="159899"/>
                </a:lnTo>
                <a:lnTo>
                  <a:pt x="106551" y="143001"/>
                </a:lnTo>
                <a:lnTo>
                  <a:pt x="106945" y="117591"/>
                </a:lnTo>
                <a:lnTo>
                  <a:pt x="107105" y="46351"/>
                </a:lnTo>
                <a:lnTo>
                  <a:pt x="106115" y="37549"/>
                </a:lnTo>
                <a:lnTo>
                  <a:pt x="104463" y="28704"/>
                </a:lnTo>
                <a:lnTo>
                  <a:pt x="102368" y="19831"/>
                </a:lnTo>
                <a:lnTo>
                  <a:pt x="100972" y="12924"/>
                </a:lnTo>
                <a:lnTo>
                  <a:pt x="99421" y="2603"/>
                </a:lnTo>
                <a:lnTo>
                  <a:pt x="98015" y="446"/>
                </a:lnTo>
                <a:lnTo>
                  <a:pt x="96086" y="0"/>
                </a:lnTo>
                <a:lnTo>
                  <a:pt x="93808" y="695"/>
                </a:lnTo>
                <a:lnTo>
                  <a:pt x="92288" y="3143"/>
                </a:lnTo>
                <a:lnTo>
                  <a:pt x="90601" y="11154"/>
                </a:lnTo>
                <a:lnTo>
                  <a:pt x="90151" y="19045"/>
                </a:lnTo>
                <a:lnTo>
                  <a:pt x="89651" y="41042"/>
                </a:lnTo>
                <a:lnTo>
                  <a:pt x="89369" y="86058"/>
                </a:lnTo>
                <a:lnTo>
                  <a:pt x="90322" y="104700"/>
                </a:lnTo>
                <a:lnTo>
                  <a:pt x="91949" y="125065"/>
                </a:lnTo>
                <a:lnTo>
                  <a:pt x="94026" y="146580"/>
                </a:lnTo>
                <a:lnTo>
                  <a:pt x="97395" y="168860"/>
                </a:lnTo>
                <a:lnTo>
                  <a:pt x="101626" y="191651"/>
                </a:lnTo>
                <a:lnTo>
                  <a:pt x="106430" y="214783"/>
                </a:lnTo>
                <a:lnTo>
                  <a:pt x="111618" y="234173"/>
                </a:lnTo>
                <a:lnTo>
                  <a:pt x="117060" y="251068"/>
                </a:lnTo>
                <a:lnTo>
                  <a:pt x="122673" y="266300"/>
                </a:lnTo>
                <a:lnTo>
                  <a:pt x="128399" y="279432"/>
                </a:lnTo>
                <a:lnTo>
                  <a:pt x="134201" y="291163"/>
                </a:lnTo>
                <a:lnTo>
                  <a:pt x="140054" y="301960"/>
                </a:lnTo>
                <a:lnTo>
                  <a:pt x="146932" y="310150"/>
                </a:lnTo>
                <a:lnTo>
                  <a:pt x="154494" y="316602"/>
                </a:lnTo>
                <a:lnTo>
                  <a:pt x="162512" y="321896"/>
                </a:lnTo>
                <a:lnTo>
                  <a:pt x="170833" y="325425"/>
                </a:lnTo>
                <a:lnTo>
                  <a:pt x="179358" y="327778"/>
                </a:lnTo>
                <a:lnTo>
                  <a:pt x="188018" y="329347"/>
                </a:lnTo>
                <a:lnTo>
                  <a:pt x="195775" y="328408"/>
                </a:lnTo>
                <a:lnTo>
                  <a:pt x="202931" y="325798"/>
                </a:lnTo>
                <a:lnTo>
                  <a:pt x="209686" y="322073"/>
                </a:lnTo>
                <a:lnTo>
                  <a:pt x="217166" y="315622"/>
                </a:lnTo>
                <a:lnTo>
                  <a:pt x="225129" y="307352"/>
                </a:lnTo>
                <a:lnTo>
                  <a:pt x="233414" y="297870"/>
                </a:lnTo>
                <a:lnTo>
                  <a:pt x="240922" y="287580"/>
                </a:lnTo>
                <a:lnTo>
                  <a:pt x="247912" y="276751"/>
                </a:lnTo>
                <a:lnTo>
                  <a:pt x="254556" y="265563"/>
                </a:lnTo>
                <a:lnTo>
                  <a:pt x="259977" y="254135"/>
                </a:lnTo>
                <a:lnTo>
                  <a:pt x="264584" y="242548"/>
                </a:lnTo>
                <a:lnTo>
                  <a:pt x="279106" y="200176"/>
                </a:lnTo>
                <a:lnTo>
                  <a:pt x="281306" y="190701"/>
                </a:lnTo>
                <a:lnTo>
                  <a:pt x="282771" y="181407"/>
                </a:lnTo>
                <a:lnTo>
                  <a:pt x="283749" y="172235"/>
                </a:lnTo>
                <a:lnTo>
                  <a:pt x="283408" y="164135"/>
                </a:lnTo>
                <a:lnTo>
                  <a:pt x="282189" y="156752"/>
                </a:lnTo>
                <a:lnTo>
                  <a:pt x="280384" y="149845"/>
                </a:lnTo>
                <a:lnTo>
                  <a:pt x="275732" y="139524"/>
                </a:lnTo>
                <a:lnTo>
                  <a:pt x="273103" y="135383"/>
                </a:lnTo>
                <a:lnTo>
                  <a:pt x="270358" y="132622"/>
                </a:lnTo>
                <a:lnTo>
                  <a:pt x="267536" y="130782"/>
                </a:lnTo>
                <a:lnTo>
                  <a:pt x="264662" y="129555"/>
                </a:lnTo>
                <a:lnTo>
                  <a:pt x="261754" y="129729"/>
                </a:lnTo>
                <a:lnTo>
                  <a:pt x="258823" y="130837"/>
                </a:lnTo>
                <a:lnTo>
                  <a:pt x="252921" y="134715"/>
                </a:lnTo>
                <a:lnTo>
                  <a:pt x="246990" y="139745"/>
                </a:lnTo>
                <a:lnTo>
                  <a:pt x="241047" y="150580"/>
                </a:lnTo>
                <a:lnTo>
                  <a:pt x="238073" y="157636"/>
                </a:lnTo>
                <a:lnTo>
                  <a:pt x="236091" y="164325"/>
                </a:lnTo>
                <a:lnTo>
                  <a:pt x="234769" y="170769"/>
                </a:lnTo>
                <a:lnTo>
                  <a:pt x="233888" y="177049"/>
                </a:lnTo>
                <a:lnTo>
                  <a:pt x="233300" y="184212"/>
                </a:lnTo>
                <a:lnTo>
                  <a:pt x="232909" y="191964"/>
                </a:lnTo>
                <a:lnTo>
                  <a:pt x="232648" y="200109"/>
                </a:lnTo>
                <a:lnTo>
                  <a:pt x="233466" y="208515"/>
                </a:lnTo>
                <a:lnTo>
                  <a:pt x="235003" y="217096"/>
                </a:lnTo>
                <a:lnTo>
                  <a:pt x="237021" y="225793"/>
                </a:lnTo>
                <a:lnTo>
                  <a:pt x="239358" y="233575"/>
                </a:lnTo>
                <a:lnTo>
                  <a:pt x="241908" y="240748"/>
                </a:lnTo>
                <a:lnTo>
                  <a:pt x="244601" y="247514"/>
                </a:lnTo>
                <a:lnTo>
                  <a:pt x="247387" y="254009"/>
                </a:lnTo>
                <a:lnTo>
                  <a:pt x="253130" y="266518"/>
                </a:lnTo>
                <a:lnTo>
                  <a:pt x="257042" y="271639"/>
                </a:lnTo>
                <a:lnTo>
                  <a:pt x="266682" y="279976"/>
                </a:lnTo>
                <a:lnTo>
                  <a:pt x="277580" y="286988"/>
                </a:lnTo>
                <a:lnTo>
                  <a:pt x="283264" y="290247"/>
                </a:lnTo>
                <a:lnTo>
                  <a:pt x="289038" y="291427"/>
                </a:lnTo>
                <a:lnTo>
                  <a:pt x="294872" y="291222"/>
                </a:lnTo>
                <a:lnTo>
                  <a:pt x="306646" y="288348"/>
                </a:lnTo>
                <a:lnTo>
                  <a:pt x="318493" y="283764"/>
                </a:lnTo>
                <a:lnTo>
                  <a:pt x="330373" y="278419"/>
                </a:lnTo>
                <a:lnTo>
                  <a:pt x="342268" y="271744"/>
                </a:lnTo>
                <a:lnTo>
                  <a:pt x="354169" y="262163"/>
                </a:lnTo>
                <a:lnTo>
                  <a:pt x="363427" y="253936"/>
                </a:lnTo>
                <a:lnTo>
                  <a:pt x="370849" y="245980"/>
                </a:lnTo>
                <a:lnTo>
                  <a:pt x="374217" y="241080"/>
                </a:lnTo>
                <a:lnTo>
                  <a:pt x="383930" y="22532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ARTInkAnnotation434"/>
          <p:cNvSpPr/>
          <p:nvPr/>
        </p:nvSpPr>
        <p:spPr>
          <a:xfrm>
            <a:off x="4232672" y="509469"/>
            <a:ext cx="160426" cy="222145"/>
          </a:xfrm>
          <a:custGeom>
            <a:avLst/>
            <a:gdLst/>
            <a:ahLst/>
            <a:cxnLst/>
            <a:rect l="0" t="0" r="0" b="0"/>
            <a:pathLst>
              <a:path w="160426" h="222145">
                <a:moveTo>
                  <a:pt x="89297" y="17383"/>
                </a:moveTo>
                <a:lnTo>
                  <a:pt x="89297" y="4954"/>
                </a:lnTo>
                <a:lnTo>
                  <a:pt x="88304" y="3144"/>
                </a:lnTo>
                <a:lnTo>
                  <a:pt x="86651" y="1937"/>
                </a:lnTo>
                <a:lnTo>
                  <a:pt x="81608" y="0"/>
                </a:lnTo>
                <a:lnTo>
                  <a:pt x="78273" y="5027"/>
                </a:lnTo>
                <a:lnTo>
                  <a:pt x="75994" y="9145"/>
                </a:lnTo>
                <a:lnTo>
                  <a:pt x="73483" y="14868"/>
                </a:lnTo>
                <a:lnTo>
                  <a:pt x="70816" y="21659"/>
                </a:lnTo>
                <a:lnTo>
                  <a:pt x="65208" y="37143"/>
                </a:lnTo>
                <a:lnTo>
                  <a:pt x="59408" y="53946"/>
                </a:lnTo>
                <a:lnTo>
                  <a:pt x="58457" y="63586"/>
                </a:lnTo>
                <a:lnTo>
                  <a:pt x="58815" y="73982"/>
                </a:lnTo>
                <a:lnTo>
                  <a:pt x="60866" y="93139"/>
                </a:lnTo>
                <a:lnTo>
                  <a:pt x="61414" y="99637"/>
                </a:lnTo>
                <a:lnTo>
                  <a:pt x="61778" y="104961"/>
                </a:lnTo>
                <a:lnTo>
                  <a:pt x="63014" y="110495"/>
                </a:lnTo>
                <a:lnTo>
                  <a:pt x="64829" y="116168"/>
                </a:lnTo>
                <a:lnTo>
                  <a:pt x="67031" y="121935"/>
                </a:lnTo>
                <a:lnTo>
                  <a:pt x="69493" y="126772"/>
                </a:lnTo>
                <a:lnTo>
                  <a:pt x="72125" y="130988"/>
                </a:lnTo>
                <a:lnTo>
                  <a:pt x="74872" y="134792"/>
                </a:lnTo>
                <a:lnTo>
                  <a:pt x="77696" y="138319"/>
                </a:lnTo>
                <a:lnTo>
                  <a:pt x="80571" y="141663"/>
                </a:lnTo>
                <a:lnTo>
                  <a:pt x="83480" y="144885"/>
                </a:lnTo>
                <a:lnTo>
                  <a:pt x="87403" y="148025"/>
                </a:lnTo>
                <a:lnTo>
                  <a:pt x="92003" y="151110"/>
                </a:lnTo>
                <a:lnTo>
                  <a:pt x="97054" y="154159"/>
                </a:lnTo>
                <a:lnTo>
                  <a:pt x="102405" y="156192"/>
                </a:lnTo>
                <a:lnTo>
                  <a:pt x="107958" y="157547"/>
                </a:lnTo>
                <a:lnTo>
                  <a:pt x="113644" y="158451"/>
                </a:lnTo>
                <a:lnTo>
                  <a:pt x="119418" y="160045"/>
                </a:lnTo>
                <a:lnTo>
                  <a:pt x="125253" y="162100"/>
                </a:lnTo>
                <a:lnTo>
                  <a:pt x="131127" y="164463"/>
                </a:lnTo>
                <a:lnTo>
                  <a:pt x="137027" y="167030"/>
                </a:lnTo>
                <a:lnTo>
                  <a:pt x="157220" y="176461"/>
                </a:lnTo>
                <a:lnTo>
                  <a:pt x="158391" y="178005"/>
                </a:lnTo>
                <a:lnTo>
                  <a:pt x="159172" y="180027"/>
                </a:lnTo>
                <a:lnTo>
                  <a:pt x="160425" y="185660"/>
                </a:lnTo>
                <a:lnTo>
                  <a:pt x="158544" y="187114"/>
                </a:lnTo>
                <a:lnTo>
                  <a:pt x="155305" y="189076"/>
                </a:lnTo>
                <a:lnTo>
                  <a:pt x="151161" y="191376"/>
                </a:lnTo>
                <a:lnTo>
                  <a:pt x="146415" y="194894"/>
                </a:lnTo>
                <a:lnTo>
                  <a:pt x="141266" y="199223"/>
                </a:lnTo>
                <a:lnTo>
                  <a:pt x="135849" y="204094"/>
                </a:lnTo>
                <a:lnTo>
                  <a:pt x="129261" y="208334"/>
                </a:lnTo>
                <a:lnTo>
                  <a:pt x="121893" y="212152"/>
                </a:lnTo>
                <a:lnTo>
                  <a:pt x="114004" y="215690"/>
                </a:lnTo>
                <a:lnTo>
                  <a:pt x="106761" y="218048"/>
                </a:lnTo>
                <a:lnTo>
                  <a:pt x="99947" y="219621"/>
                </a:lnTo>
                <a:lnTo>
                  <a:pt x="93420" y="220669"/>
                </a:lnTo>
                <a:lnTo>
                  <a:pt x="86093" y="221368"/>
                </a:lnTo>
                <a:lnTo>
                  <a:pt x="78231" y="221834"/>
                </a:lnTo>
                <a:lnTo>
                  <a:pt x="70013" y="222144"/>
                </a:lnTo>
                <a:lnTo>
                  <a:pt x="62550" y="221359"/>
                </a:lnTo>
                <a:lnTo>
                  <a:pt x="55591" y="219843"/>
                </a:lnTo>
                <a:lnTo>
                  <a:pt x="41574" y="215514"/>
                </a:lnTo>
                <a:lnTo>
                  <a:pt x="25423" y="210282"/>
                </a:lnTo>
                <a:lnTo>
                  <a:pt x="18933" y="206506"/>
                </a:lnTo>
                <a:lnTo>
                  <a:pt x="13614" y="202004"/>
                </a:lnTo>
                <a:lnTo>
                  <a:pt x="0" y="18704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MARTInkAnnotation435"/>
          <p:cNvSpPr/>
          <p:nvPr/>
        </p:nvSpPr>
        <p:spPr>
          <a:xfrm>
            <a:off x="4705945" y="294680"/>
            <a:ext cx="163482" cy="407838"/>
          </a:xfrm>
          <a:custGeom>
            <a:avLst/>
            <a:gdLst/>
            <a:ahLst/>
            <a:cxnLst/>
            <a:rect l="0" t="0" r="0" b="0"/>
            <a:pathLst>
              <a:path w="163482" h="407838">
                <a:moveTo>
                  <a:pt x="0" y="0"/>
                </a:moveTo>
                <a:lnTo>
                  <a:pt x="4740" y="28442"/>
                </a:lnTo>
                <a:lnTo>
                  <a:pt x="6137" y="40790"/>
                </a:lnTo>
                <a:lnTo>
                  <a:pt x="7068" y="52990"/>
                </a:lnTo>
                <a:lnTo>
                  <a:pt x="7689" y="65092"/>
                </a:lnTo>
                <a:lnTo>
                  <a:pt x="9094" y="81098"/>
                </a:lnTo>
                <a:lnTo>
                  <a:pt x="21250" y="191343"/>
                </a:lnTo>
                <a:lnTo>
                  <a:pt x="25081" y="215867"/>
                </a:lnTo>
                <a:lnTo>
                  <a:pt x="29619" y="240153"/>
                </a:lnTo>
                <a:lnTo>
                  <a:pt x="34629" y="264282"/>
                </a:lnTo>
                <a:lnTo>
                  <a:pt x="42841" y="309612"/>
                </a:lnTo>
                <a:lnTo>
                  <a:pt x="46420" y="331424"/>
                </a:lnTo>
                <a:lnTo>
                  <a:pt x="49798" y="346957"/>
                </a:lnTo>
                <a:lnTo>
                  <a:pt x="53043" y="358304"/>
                </a:lnTo>
                <a:lnTo>
                  <a:pt x="56198" y="366862"/>
                </a:lnTo>
                <a:lnTo>
                  <a:pt x="59294" y="371574"/>
                </a:lnTo>
                <a:lnTo>
                  <a:pt x="62350" y="373724"/>
                </a:lnTo>
                <a:lnTo>
                  <a:pt x="65379" y="374165"/>
                </a:lnTo>
                <a:lnTo>
                  <a:pt x="67399" y="372474"/>
                </a:lnTo>
                <a:lnTo>
                  <a:pt x="68745" y="369363"/>
                </a:lnTo>
                <a:lnTo>
                  <a:pt x="70241" y="358630"/>
                </a:lnTo>
                <a:lnTo>
                  <a:pt x="70640" y="350211"/>
                </a:lnTo>
                <a:lnTo>
                  <a:pt x="71083" y="330274"/>
                </a:lnTo>
                <a:lnTo>
                  <a:pt x="71391" y="278176"/>
                </a:lnTo>
                <a:lnTo>
                  <a:pt x="72399" y="269786"/>
                </a:lnTo>
                <a:lnTo>
                  <a:pt x="74062" y="262209"/>
                </a:lnTo>
                <a:lnTo>
                  <a:pt x="77565" y="249490"/>
                </a:lnTo>
                <a:lnTo>
                  <a:pt x="79537" y="236752"/>
                </a:lnTo>
                <a:lnTo>
                  <a:pt x="79998" y="229908"/>
                </a:lnTo>
                <a:lnTo>
                  <a:pt x="82849" y="220913"/>
                </a:lnTo>
                <a:lnTo>
                  <a:pt x="84998" y="215736"/>
                </a:lnTo>
                <a:lnTo>
                  <a:pt x="88416" y="210300"/>
                </a:lnTo>
                <a:lnTo>
                  <a:pt x="92678" y="204692"/>
                </a:lnTo>
                <a:lnTo>
                  <a:pt x="97504" y="198969"/>
                </a:lnTo>
                <a:lnTo>
                  <a:pt x="101714" y="195154"/>
                </a:lnTo>
                <a:lnTo>
                  <a:pt x="105512" y="192610"/>
                </a:lnTo>
                <a:lnTo>
                  <a:pt x="109037" y="190915"/>
                </a:lnTo>
                <a:lnTo>
                  <a:pt x="114363" y="191769"/>
                </a:lnTo>
                <a:lnTo>
                  <a:pt x="120891" y="194322"/>
                </a:lnTo>
                <a:lnTo>
                  <a:pt x="128219" y="198009"/>
                </a:lnTo>
                <a:lnTo>
                  <a:pt x="135088" y="205428"/>
                </a:lnTo>
                <a:lnTo>
                  <a:pt x="141653" y="215335"/>
                </a:lnTo>
                <a:lnTo>
                  <a:pt x="148014" y="226900"/>
                </a:lnTo>
                <a:lnTo>
                  <a:pt x="153246" y="239571"/>
                </a:lnTo>
                <a:lnTo>
                  <a:pt x="157727" y="252980"/>
                </a:lnTo>
                <a:lnTo>
                  <a:pt x="161706" y="266880"/>
                </a:lnTo>
                <a:lnTo>
                  <a:pt x="163367" y="282099"/>
                </a:lnTo>
                <a:lnTo>
                  <a:pt x="163481" y="298199"/>
                </a:lnTo>
                <a:lnTo>
                  <a:pt x="162566" y="314885"/>
                </a:lnTo>
                <a:lnTo>
                  <a:pt x="160964" y="328986"/>
                </a:lnTo>
                <a:lnTo>
                  <a:pt x="158903" y="341363"/>
                </a:lnTo>
                <a:lnTo>
                  <a:pt x="156537" y="352591"/>
                </a:lnTo>
                <a:lnTo>
                  <a:pt x="152975" y="363053"/>
                </a:lnTo>
                <a:lnTo>
                  <a:pt x="148616" y="373004"/>
                </a:lnTo>
                <a:lnTo>
                  <a:pt x="143726" y="382614"/>
                </a:lnTo>
                <a:lnTo>
                  <a:pt x="138481" y="390014"/>
                </a:lnTo>
                <a:lnTo>
                  <a:pt x="133001" y="395939"/>
                </a:lnTo>
                <a:lnTo>
                  <a:pt x="127363" y="400881"/>
                </a:lnTo>
                <a:lnTo>
                  <a:pt x="121619" y="404176"/>
                </a:lnTo>
                <a:lnTo>
                  <a:pt x="115806" y="406372"/>
                </a:lnTo>
                <a:lnTo>
                  <a:pt x="109947" y="407837"/>
                </a:lnTo>
                <a:lnTo>
                  <a:pt x="105048" y="407821"/>
                </a:lnTo>
                <a:lnTo>
                  <a:pt x="100790" y="406818"/>
                </a:lnTo>
                <a:lnTo>
                  <a:pt x="96958" y="405157"/>
                </a:lnTo>
                <a:lnTo>
                  <a:pt x="93413" y="401073"/>
                </a:lnTo>
                <a:lnTo>
                  <a:pt x="90056" y="395374"/>
                </a:lnTo>
                <a:lnTo>
                  <a:pt x="86827" y="388598"/>
                </a:lnTo>
                <a:lnTo>
                  <a:pt x="84674" y="381105"/>
                </a:lnTo>
                <a:lnTo>
                  <a:pt x="83239" y="373132"/>
                </a:lnTo>
                <a:lnTo>
                  <a:pt x="82281" y="364841"/>
                </a:lnTo>
                <a:lnTo>
                  <a:pt x="81643" y="356336"/>
                </a:lnTo>
                <a:lnTo>
                  <a:pt x="81218" y="347690"/>
                </a:lnTo>
                <a:lnTo>
                  <a:pt x="80935" y="338950"/>
                </a:lnTo>
                <a:lnTo>
                  <a:pt x="81738" y="330146"/>
                </a:lnTo>
                <a:lnTo>
                  <a:pt x="83265" y="321300"/>
                </a:lnTo>
                <a:lnTo>
                  <a:pt x="85276" y="312427"/>
                </a:lnTo>
                <a:lnTo>
                  <a:pt x="88601" y="302542"/>
                </a:lnTo>
                <a:lnTo>
                  <a:pt x="92802" y="291984"/>
                </a:lnTo>
                <a:lnTo>
                  <a:pt x="97586" y="280976"/>
                </a:lnTo>
                <a:lnTo>
                  <a:pt x="103753" y="271653"/>
                </a:lnTo>
                <a:lnTo>
                  <a:pt x="110841" y="263454"/>
                </a:lnTo>
                <a:lnTo>
                  <a:pt x="118543" y="256003"/>
                </a:lnTo>
                <a:lnTo>
                  <a:pt x="124669" y="251036"/>
                </a:lnTo>
                <a:lnTo>
                  <a:pt x="129746" y="247724"/>
                </a:lnTo>
                <a:lnTo>
                  <a:pt x="142875" y="24110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MARTInkAnnotation436"/>
          <p:cNvSpPr/>
          <p:nvPr/>
        </p:nvSpPr>
        <p:spPr>
          <a:xfrm>
            <a:off x="4911328" y="501830"/>
            <a:ext cx="262570" cy="226579"/>
          </a:xfrm>
          <a:custGeom>
            <a:avLst/>
            <a:gdLst/>
            <a:ahLst/>
            <a:cxnLst/>
            <a:rect l="0" t="0" r="0" b="0"/>
            <a:pathLst>
              <a:path w="262570" h="226579">
                <a:moveTo>
                  <a:pt x="0" y="42881"/>
                </a:moveTo>
                <a:lnTo>
                  <a:pt x="17169" y="77220"/>
                </a:lnTo>
                <a:lnTo>
                  <a:pt x="21368" y="87602"/>
                </a:lnTo>
                <a:lnTo>
                  <a:pt x="25159" y="98492"/>
                </a:lnTo>
                <a:lnTo>
                  <a:pt x="28679" y="109720"/>
                </a:lnTo>
                <a:lnTo>
                  <a:pt x="31026" y="120183"/>
                </a:lnTo>
                <a:lnTo>
                  <a:pt x="32590" y="130134"/>
                </a:lnTo>
                <a:lnTo>
                  <a:pt x="33633" y="139745"/>
                </a:lnTo>
                <a:lnTo>
                  <a:pt x="35320" y="148137"/>
                </a:lnTo>
                <a:lnTo>
                  <a:pt x="37438" y="155716"/>
                </a:lnTo>
                <a:lnTo>
                  <a:pt x="39841" y="162752"/>
                </a:lnTo>
                <a:lnTo>
                  <a:pt x="41444" y="168436"/>
                </a:lnTo>
                <a:lnTo>
                  <a:pt x="42512" y="173217"/>
                </a:lnTo>
                <a:lnTo>
                  <a:pt x="43225" y="177397"/>
                </a:lnTo>
                <a:lnTo>
                  <a:pt x="43699" y="181175"/>
                </a:lnTo>
                <a:lnTo>
                  <a:pt x="44226" y="188020"/>
                </a:lnTo>
                <a:lnTo>
                  <a:pt x="44367" y="189249"/>
                </a:lnTo>
                <a:lnTo>
                  <a:pt x="44461" y="189077"/>
                </a:lnTo>
                <a:lnTo>
                  <a:pt x="44565" y="185248"/>
                </a:lnTo>
                <a:lnTo>
                  <a:pt x="44648" y="73791"/>
                </a:lnTo>
                <a:lnTo>
                  <a:pt x="45640" y="65472"/>
                </a:lnTo>
                <a:lnTo>
                  <a:pt x="47294" y="58934"/>
                </a:lnTo>
                <a:lnTo>
                  <a:pt x="49389" y="53583"/>
                </a:lnTo>
                <a:lnTo>
                  <a:pt x="50785" y="49023"/>
                </a:lnTo>
                <a:lnTo>
                  <a:pt x="51716" y="44992"/>
                </a:lnTo>
                <a:lnTo>
                  <a:pt x="52337" y="41311"/>
                </a:lnTo>
                <a:lnTo>
                  <a:pt x="55673" y="34577"/>
                </a:lnTo>
                <a:lnTo>
                  <a:pt x="57951" y="31392"/>
                </a:lnTo>
                <a:lnTo>
                  <a:pt x="60482" y="25207"/>
                </a:lnTo>
                <a:lnTo>
                  <a:pt x="61158" y="22169"/>
                </a:lnTo>
                <a:lnTo>
                  <a:pt x="64554" y="16147"/>
                </a:lnTo>
                <a:lnTo>
                  <a:pt x="69370" y="10163"/>
                </a:lnTo>
                <a:lnTo>
                  <a:pt x="74818" y="4196"/>
                </a:lnTo>
                <a:lnTo>
                  <a:pt x="78652" y="2209"/>
                </a:lnTo>
                <a:lnTo>
                  <a:pt x="83193" y="883"/>
                </a:lnTo>
                <a:lnTo>
                  <a:pt x="88204" y="0"/>
                </a:lnTo>
                <a:lnTo>
                  <a:pt x="92537" y="403"/>
                </a:lnTo>
                <a:lnTo>
                  <a:pt x="96418" y="1664"/>
                </a:lnTo>
                <a:lnTo>
                  <a:pt x="99997" y="3497"/>
                </a:lnTo>
                <a:lnTo>
                  <a:pt x="104368" y="4718"/>
                </a:lnTo>
                <a:lnTo>
                  <a:pt x="109266" y="5533"/>
                </a:lnTo>
                <a:lnTo>
                  <a:pt x="114516" y="6076"/>
                </a:lnTo>
                <a:lnTo>
                  <a:pt x="119008" y="7430"/>
                </a:lnTo>
                <a:lnTo>
                  <a:pt x="126645" y="11581"/>
                </a:lnTo>
                <a:lnTo>
                  <a:pt x="133347" y="16733"/>
                </a:lnTo>
                <a:lnTo>
                  <a:pt x="139632" y="22330"/>
                </a:lnTo>
                <a:lnTo>
                  <a:pt x="145733" y="28125"/>
                </a:lnTo>
                <a:lnTo>
                  <a:pt x="148750" y="30067"/>
                </a:lnTo>
                <a:lnTo>
                  <a:pt x="154746" y="32225"/>
                </a:lnTo>
                <a:lnTo>
                  <a:pt x="156742" y="33793"/>
                </a:lnTo>
                <a:lnTo>
                  <a:pt x="158073" y="35830"/>
                </a:lnTo>
                <a:lnTo>
                  <a:pt x="158960" y="38180"/>
                </a:lnTo>
                <a:lnTo>
                  <a:pt x="160544" y="39747"/>
                </a:lnTo>
                <a:lnTo>
                  <a:pt x="162592" y="40792"/>
                </a:lnTo>
                <a:lnTo>
                  <a:pt x="168267" y="42468"/>
                </a:lnTo>
                <a:lnTo>
                  <a:pt x="167741" y="43598"/>
                </a:lnTo>
                <a:lnTo>
                  <a:pt x="164510" y="47499"/>
                </a:lnTo>
                <a:lnTo>
                  <a:pt x="163251" y="50921"/>
                </a:lnTo>
                <a:lnTo>
                  <a:pt x="162412" y="55186"/>
                </a:lnTo>
                <a:lnTo>
                  <a:pt x="161853" y="60014"/>
                </a:lnTo>
                <a:lnTo>
                  <a:pt x="161480" y="66209"/>
                </a:lnTo>
                <a:lnTo>
                  <a:pt x="161066" y="81030"/>
                </a:lnTo>
                <a:lnTo>
                  <a:pt x="161948" y="92126"/>
                </a:lnTo>
                <a:lnTo>
                  <a:pt x="163527" y="105477"/>
                </a:lnTo>
                <a:lnTo>
                  <a:pt x="165573" y="120330"/>
                </a:lnTo>
                <a:lnTo>
                  <a:pt x="167929" y="134201"/>
                </a:lnTo>
                <a:lnTo>
                  <a:pt x="170492" y="147417"/>
                </a:lnTo>
                <a:lnTo>
                  <a:pt x="173192" y="160197"/>
                </a:lnTo>
                <a:lnTo>
                  <a:pt x="175985" y="171693"/>
                </a:lnTo>
                <a:lnTo>
                  <a:pt x="178839" y="182334"/>
                </a:lnTo>
                <a:lnTo>
                  <a:pt x="181734" y="192404"/>
                </a:lnTo>
                <a:lnTo>
                  <a:pt x="186640" y="201102"/>
                </a:lnTo>
                <a:lnTo>
                  <a:pt x="192888" y="208885"/>
                </a:lnTo>
                <a:lnTo>
                  <a:pt x="200030" y="216058"/>
                </a:lnTo>
                <a:lnTo>
                  <a:pt x="206775" y="220840"/>
                </a:lnTo>
                <a:lnTo>
                  <a:pt x="213256" y="224028"/>
                </a:lnTo>
                <a:lnTo>
                  <a:pt x="219562" y="226154"/>
                </a:lnTo>
                <a:lnTo>
                  <a:pt x="225750" y="226578"/>
                </a:lnTo>
                <a:lnTo>
                  <a:pt x="231859" y="225869"/>
                </a:lnTo>
                <a:lnTo>
                  <a:pt x="237917" y="224404"/>
                </a:lnTo>
                <a:lnTo>
                  <a:pt x="242947" y="221443"/>
                </a:lnTo>
                <a:lnTo>
                  <a:pt x="247293" y="217485"/>
                </a:lnTo>
                <a:lnTo>
                  <a:pt x="251182" y="212862"/>
                </a:lnTo>
                <a:lnTo>
                  <a:pt x="254767" y="205811"/>
                </a:lnTo>
                <a:lnTo>
                  <a:pt x="258149" y="197142"/>
                </a:lnTo>
                <a:lnTo>
                  <a:pt x="261397" y="187393"/>
                </a:lnTo>
                <a:lnTo>
                  <a:pt x="262569" y="177918"/>
                </a:lnTo>
                <a:lnTo>
                  <a:pt x="262359" y="168624"/>
                </a:lnTo>
                <a:lnTo>
                  <a:pt x="261226" y="159452"/>
                </a:lnTo>
                <a:lnTo>
                  <a:pt x="259479" y="149368"/>
                </a:lnTo>
                <a:lnTo>
                  <a:pt x="257322" y="138677"/>
                </a:lnTo>
                <a:lnTo>
                  <a:pt x="254892" y="127581"/>
                </a:lnTo>
                <a:lnTo>
                  <a:pt x="251287" y="117207"/>
                </a:lnTo>
                <a:lnTo>
                  <a:pt x="246899" y="107315"/>
                </a:lnTo>
                <a:lnTo>
                  <a:pt x="241991" y="97743"/>
                </a:lnTo>
                <a:lnTo>
                  <a:pt x="236733" y="88385"/>
                </a:lnTo>
                <a:lnTo>
                  <a:pt x="231244" y="79170"/>
                </a:lnTo>
                <a:lnTo>
                  <a:pt x="225601" y="70050"/>
                </a:lnTo>
                <a:lnTo>
                  <a:pt x="219853" y="61986"/>
                </a:lnTo>
                <a:lnTo>
                  <a:pt x="214038" y="54626"/>
                </a:lnTo>
                <a:lnTo>
                  <a:pt x="208176" y="47734"/>
                </a:lnTo>
                <a:lnTo>
                  <a:pt x="203276" y="41155"/>
                </a:lnTo>
                <a:lnTo>
                  <a:pt x="199017" y="34785"/>
                </a:lnTo>
                <a:lnTo>
                  <a:pt x="195186" y="28554"/>
                </a:lnTo>
                <a:lnTo>
                  <a:pt x="191640" y="24400"/>
                </a:lnTo>
                <a:lnTo>
                  <a:pt x="188283" y="21631"/>
                </a:lnTo>
                <a:lnTo>
                  <a:pt x="180508" y="17186"/>
                </a:lnTo>
                <a:lnTo>
                  <a:pt x="179870" y="17813"/>
                </a:lnTo>
                <a:lnTo>
                  <a:pt x="179161" y="21156"/>
                </a:lnTo>
                <a:lnTo>
                  <a:pt x="179964" y="23437"/>
                </a:lnTo>
                <a:lnTo>
                  <a:pt x="183502" y="28617"/>
                </a:lnTo>
                <a:lnTo>
                  <a:pt x="186827" y="30395"/>
                </a:lnTo>
                <a:lnTo>
                  <a:pt x="191028" y="31580"/>
                </a:lnTo>
                <a:lnTo>
                  <a:pt x="195813" y="32371"/>
                </a:lnTo>
                <a:lnTo>
                  <a:pt x="200987" y="32898"/>
                </a:lnTo>
                <a:lnTo>
                  <a:pt x="206421" y="33249"/>
                </a:lnTo>
                <a:lnTo>
                  <a:pt x="212029" y="33483"/>
                </a:lnTo>
                <a:lnTo>
                  <a:pt x="223550" y="33743"/>
                </a:lnTo>
                <a:lnTo>
                  <a:pt x="258961" y="3395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MARTInkAnnotation437"/>
          <p:cNvSpPr/>
          <p:nvPr/>
        </p:nvSpPr>
        <p:spPr>
          <a:xfrm>
            <a:off x="5223867" y="446484"/>
            <a:ext cx="128906" cy="247644"/>
          </a:xfrm>
          <a:custGeom>
            <a:avLst/>
            <a:gdLst/>
            <a:ahLst/>
            <a:cxnLst/>
            <a:rect l="0" t="0" r="0" b="0"/>
            <a:pathLst>
              <a:path w="128906" h="247644">
                <a:moveTo>
                  <a:pt x="0" y="80368"/>
                </a:moveTo>
                <a:lnTo>
                  <a:pt x="0" y="72679"/>
                </a:lnTo>
                <a:lnTo>
                  <a:pt x="992" y="72265"/>
                </a:lnTo>
                <a:lnTo>
                  <a:pt x="4740" y="71806"/>
                </a:lnTo>
                <a:lnTo>
                  <a:pt x="6137" y="72675"/>
                </a:lnTo>
                <a:lnTo>
                  <a:pt x="7068" y="74247"/>
                </a:lnTo>
                <a:lnTo>
                  <a:pt x="7689" y="76287"/>
                </a:lnTo>
                <a:lnTo>
                  <a:pt x="8378" y="83846"/>
                </a:lnTo>
                <a:lnTo>
                  <a:pt x="8562" y="88639"/>
                </a:lnTo>
                <a:lnTo>
                  <a:pt x="8821" y="104867"/>
                </a:lnTo>
                <a:lnTo>
                  <a:pt x="9849" y="111583"/>
                </a:lnTo>
                <a:lnTo>
                  <a:pt x="11527" y="119037"/>
                </a:lnTo>
                <a:lnTo>
                  <a:pt x="13638" y="126983"/>
                </a:lnTo>
                <a:lnTo>
                  <a:pt x="15045" y="133273"/>
                </a:lnTo>
                <a:lnTo>
                  <a:pt x="15983" y="138458"/>
                </a:lnTo>
                <a:lnTo>
                  <a:pt x="16609" y="142907"/>
                </a:lnTo>
                <a:lnTo>
                  <a:pt x="17303" y="150496"/>
                </a:lnTo>
                <a:lnTo>
                  <a:pt x="17489" y="153909"/>
                </a:lnTo>
                <a:lnTo>
                  <a:pt x="18604" y="156184"/>
                </a:lnTo>
                <a:lnTo>
                  <a:pt x="20340" y="157701"/>
                </a:lnTo>
                <a:lnTo>
                  <a:pt x="25515" y="160136"/>
                </a:lnTo>
                <a:lnTo>
                  <a:pt x="25940" y="159343"/>
                </a:lnTo>
                <a:lnTo>
                  <a:pt x="26756" y="152157"/>
                </a:lnTo>
                <a:lnTo>
                  <a:pt x="26788" y="169857"/>
                </a:lnTo>
                <a:lnTo>
                  <a:pt x="27781" y="174754"/>
                </a:lnTo>
                <a:lnTo>
                  <a:pt x="29434" y="180003"/>
                </a:lnTo>
                <a:lnTo>
                  <a:pt x="31529" y="185486"/>
                </a:lnTo>
                <a:lnTo>
                  <a:pt x="36503" y="199517"/>
                </a:lnTo>
                <a:lnTo>
                  <a:pt x="39218" y="207425"/>
                </a:lnTo>
                <a:lnTo>
                  <a:pt x="42020" y="214682"/>
                </a:lnTo>
                <a:lnTo>
                  <a:pt x="44881" y="221504"/>
                </a:lnTo>
                <a:lnTo>
                  <a:pt x="47780" y="228037"/>
                </a:lnTo>
                <a:lnTo>
                  <a:pt x="50705" y="233384"/>
                </a:lnTo>
                <a:lnTo>
                  <a:pt x="53647" y="237941"/>
                </a:lnTo>
                <a:lnTo>
                  <a:pt x="56601" y="241971"/>
                </a:lnTo>
                <a:lnTo>
                  <a:pt x="60554" y="244658"/>
                </a:lnTo>
                <a:lnTo>
                  <a:pt x="65174" y="246449"/>
                </a:lnTo>
                <a:lnTo>
                  <a:pt x="70239" y="247643"/>
                </a:lnTo>
                <a:lnTo>
                  <a:pt x="74607" y="247447"/>
                </a:lnTo>
                <a:lnTo>
                  <a:pt x="78512" y="246324"/>
                </a:lnTo>
                <a:lnTo>
                  <a:pt x="82106" y="244584"/>
                </a:lnTo>
                <a:lnTo>
                  <a:pt x="86488" y="240446"/>
                </a:lnTo>
                <a:lnTo>
                  <a:pt x="91392" y="234712"/>
                </a:lnTo>
                <a:lnTo>
                  <a:pt x="96647" y="227912"/>
                </a:lnTo>
                <a:lnTo>
                  <a:pt x="101142" y="220403"/>
                </a:lnTo>
                <a:lnTo>
                  <a:pt x="105131" y="212420"/>
                </a:lnTo>
                <a:lnTo>
                  <a:pt x="108783" y="204121"/>
                </a:lnTo>
                <a:lnTo>
                  <a:pt x="112209" y="195612"/>
                </a:lnTo>
                <a:lnTo>
                  <a:pt x="118662" y="178220"/>
                </a:lnTo>
                <a:lnTo>
                  <a:pt x="121772" y="168423"/>
                </a:lnTo>
                <a:lnTo>
                  <a:pt x="127874" y="146954"/>
                </a:lnTo>
                <a:lnTo>
                  <a:pt x="128905" y="137657"/>
                </a:lnTo>
                <a:lnTo>
                  <a:pt x="128602" y="129474"/>
                </a:lnTo>
                <a:lnTo>
                  <a:pt x="127406" y="122035"/>
                </a:lnTo>
                <a:lnTo>
                  <a:pt x="126609" y="115091"/>
                </a:lnTo>
                <a:lnTo>
                  <a:pt x="126078" y="108478"/>
                </a:lnTo>
                <a:lnTo>
                  <a:pt x="125724" y="102084"/>
                </a:lnTo>
                <a:lnTo>
                  <a:pt x="124496" y="95838"/>
                </a:lnTo>
                <a:lnTo>
                  <a:pt x="122685" y="89689"/>
                </a:lnTo>
                <a:lnTo>
                  <a:pt x="120485" y="83605"/>
                </a:lnTo>
                <a:lnTo>
                  <a:pt x="119019" y="78557"/>
                </a:lnTo>
                <a:lnTo>
                  <a:pt x="118041" y="74200"/>
                </a:lnTo>
                <a:lnTo>
                  <a:pt x="117390" y="70303"/>
                </a:lnTo>
                <a:lnTo>
                  <a:pt x="116955" y="64728"/>
                </a:lnTo>
                <a:lnTo>
                  <a:pt x="116665" y="58035"/>
                </a:lnTo>
                <a:lnTo>
                  <a:pt x="116473" y="50596"/>
                </a:lnTo>
                <a:lnTo>
                  <a:pt x="115351" y="43653"/>
                </a:lnTo>
                <a:lnTo>
                  <a:pt x="113612" y="37039"/>
                </a:lnTo>
                <a:lnTo>
                  <a:pt x="111460" y="30646"/>
                </a:lnTo>
                <a:lnTo>
                  <a:pt x="109033" y="25392"/>
                </a:lnTo>
                <a:lnTo>
                  <a:pt x="106423" y="20897"/>
                </a:lnTo>
                <a:lnTo>
                  <a:pt x="103691" y="16908"/>
                </a:lnTo>
                <a:lnTo>
                  <a:pt x="100655" y="9830"/>
                </a:lnTo>
                <a:lnTo>
                  <a:pt x="9822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MARTInkAnnotation438"/>
          <p:cNvSpPr/>
          <p:nvPr/>
        </p:nvSpPr>
        <p:spPr>
          <a:xfrm>
            <a:off x="5435546" y="329000"/>
            <a:ext cx="607575" cy="649055"/>
          </a:xfrm>
          <a:custGeom>
            <a:avLst/>
            <a:gdLst/>
            <a:ahLst/>
            <a:cxnLst/>
            <a:rect l="0" t="0" r="0" b="0"/>
            <a:pathLst>
              <a:path w="607575" h="649055">
                <a:moveTo>
                  <a:pt x="190157" y="197852"/>
                </a:moveTo>
                <a:lnTo>
                  <a:pt x="190157" y="193111"/>
                </a:lnTo>
                <a:lnTo>
                  <a:pt x="189165" y="190722"/>
                </a:lnTo>
                <a:lnTo>
                  <a:pt x="185416" y="185423"/>
                </a:lnTo>
                <a:lnTo>
                  <a:pt x="177797" y="179760"/>
                </a:lnTo>
                <a:lnTo>
                  <a:pt x="164997" y="170994"/>
                </a:lnTo>
                <a:lnTo>
                  <a:pt x="147708" y="155178"/>
                </a:lnTo>
                <a:lnTo>
                  <a:pt x="133482" y="142103"/>
                </a:lnTo>
                <a:lnTo>
                  <a:pt x="125942" y="138348"/>
                </a:lnTo>
                <a:lnTo>
                  <a:pt x="116119" y="136234"/>
                </a:lnTo>
                <a:lnTo>
                  <a:pt x="113018" y="137921"/>
                </a:lnTo>
                <a:lnTo>
                  <a:pt x="88435" y="165020"/>
                </a:lnTo>
                <a:lnTo>
                  <a:pt x="72518" y="183921"/>
                </a:lnTo>
                <a:lnTo>
                  <a:pt x="55521" y="205551"/>
                </a:lnTo>
                <a:lnTo>
                  <a:pt x="38045" y="228393"/>
                </a:lnTo>
                <a:lnTo>
                  <a:pt x="30210" y="240041"/>
                </a:lnTo>
                <a:lnTo>
                  <a:pt x="23002" y="251775"/>
                </a:lnTo>
                <a:lnTo>
                  <a:pt x="10694" y="273411"/>
                </a:lnTo>
                <a:lnTo>
                  <a:pt x="1916" y="289642"/>
                </a:lnTo>
                <a:lnTo>
                  <a:pt x="171" y="294764"/>
                </a:lnTo>
                <a:lnTo>
                  <a:pt x="0" y="298179"/>
                </a:lnTo>
                <a:lnTo>
                  <a:pt x="878" y="300455"/>
                </a:lnTo>
                <a:lnTo>
                  <a:pt x="2455" y="301973"/>
                </a:lnTo>
                <a:lnTo>
                  <a:pt x="4499" y="302984"/>
                </a:lnTo>
                <a:lnTo>
                  <a:pt x="6854" y="303659"/>
                </a:lnTo>
                <a:lnTo>
                  <a:pt x="9416" y="302124"/>
                </a:lnTo>
                <a:lnTo>
                  <a:pt x="14908" y="295127"/>
                </a:lnTo>
                <a:lnTo>
                  <a:pt x="32117" y="266126"/>
                </a:lnTo>
                <a:lnTo>
                  <a:pt x="53767" y="232945"/>
                </a:lnTo>
                <a:lnTo>
                  <a:pt x="65378" y="218079"/>
                </a:lnTo>
                <a:lnTo>
                  <a:pt x="76161" y="206842"/>
                </a:lnTo>
                <a:lnTo>
                  <a:pt x="84260" y="201847"/>
                </a:lnTo>
                <a:lnTo>
                  <a:pt x="88802" y="202500"/>
                </a:lnTo>
                <a:lnTo>
                  <a:pt x="99139" y="208516"/>
                </a:lnTo>
                <a:lnTo>
                  <a:pt x="103681" y="214883"/>
                </a:lnTo>
                <a:lnTo>
                  <a:pt x="111374" y="232541"/>
                </a:lnTo>
                <a:lnTo>
                  <a:pt x="114814" y="243798"/>
                </a:lnTo>
                <a:lnTo>
                  <a:pt x="118101" y="256264"/>
                </a:lnTo>
                <a:lnTo>
                  <a:pt x="121283" y="269535"/>
                </a:lnTo>
                <a:lnTo>
                  <a:pt x="130112" y="302802"/>
                </a:lnTo>
                <a:lnTo>
                  <a:pt x="151948" y="380750"/>
                </a:lnTo>
                <a:lnTo>
                  <a:pt x="156747" y="402135"/>
                </a:lnTo>
                <a:lnTo>
                  <a:pt x="160938" y="424330"/>
                </a:lnTo>
                <a:lnTo>
                  <a:pt x="164724" y="447064"/>
                </a:lnTo>
                <a:lnTo>
                  <a:pt x="167249" y="469165"/>
                </a:lnTo>
                <a:lnTo>
                  <a:pt x="168932" y="490844"/>
                </a:lnTo>
                <a:lnTo>
                  <a:pt x="170053" y="512243"/>
                </a:lnTo>
                <a:lnTo>
                  <a:pt x="169810" y="531469"/>
                </a:lnTo>
                <a:lnTo>
                  <a:pt x="168655" y="549248"/>
                </a:lnTo>
                <a:lnTo>
                  <a:pt x="166891" y="566061"/>
                </a:lnTo>
                <a:lnTo>
                  <a:pt x="163733" y="581239"/>
                </a:lnTo>
                <a:lnTo>
                  <a:pt x="159642" y="595326"/>
                </a:lnTo>
                <a:lnTo>
                  <a:pt x="154931" y="608686"/>
                </a:lnTo>
                <a:lnTo>
                  <a:pt x="144405" y="628822"/>
                </a:lnTo>
                <a:lnTo>
                  <a:pt x="138820" y="636970"/>
                </a:lnTo>
                <a:lnTo>
                  <a:pt x="133112" y="642402"/>
                </a:lnTo>
                <a:lnTo>
                  <a:pt x="127322" y="646023"/>
                </a:lnTo>
                <a:lnTo>
                  <a:pt x="121478" y="648437"/>
                </a:lnTo>
                <a:lnTo>
                  <a:pt x="115597" y="649054"/>
                </a:lnTo>
                <a:lnTo>
                  <a:pt x="103772" y="647094"/>
                </a:lnTo>
                <a:lnTo>
                  <a:pt x="97840" y="642206"/>
                </a:lnTo>
                <a:lnTo>
                  <a:pt x="85958" y="626192"/>
                </a:lnTo>
                <a:lnTo>
                  <a:pt x="81996" y="608427"/>
                </a:lnTo>
                <a:lnTo>
                  <a:pt x="79354" y="584678"/>
                </a:lnTo>
                <a:lnTo>
                  <a:pt x="77593" y="556939"/>
                </a:lnTo>
                <a:lnTo>
                  <a:pt x="77411" y="530509"/>
                </a:lnTo>
                <a:lnTo>
                  <a:pt x="78282" y="504951"/>
                </a:lnTo>
                <a:lnTo>
                  <a:pt x="79855" y="479975"/>
                </a:lnTo>
                <a:lnTo>
                  <a:pt x="84248" y="431058"/>
                </a:lnTo>
                <a:lnTo>
                  <a:pt x="86808" y="406900"/>
                </a:lnTo>
                <a:lnTo>
                  <a:pt x="90500" y="385835"/>
                </a:lnTo>
                <a:lnTo>
                  <a:pt x="94945" y="366830"/>
                </a:lnTo>
                <a:lnTo>
                  <a:pt x="99894" y="349199"/>
                </a:lnTo>
                <a:lnTo>
                  <a:pt x="105177" y="334469"/>
                </a:lnTo>
                <a:lnTo>
                  <a:pt x="110683" y="321672"/>
                </a:lnTo>
                <a:lnTo>
                  <a:pt x="116338" y="310164"/>
                </a:lnTo>
                <a:lnTo>
                  <a:pt x="121101" y="299516"/>
                </a:lnTo>
                <a:lnTo>
                  <a:pt x="132544" y="271300"/>
                </a:lnTo>
                <a:lnTo>
                  <a:pt x="139085" y="256623"/>
                </a:lnTo>
                <a:lnTo>
                  <a:pt x="143210" y="245962"/>
                </a:lnTo>
                <a:lnTo>
                  <a:pt x="153086" y="218242"/>
                </a:lnTo>
                <a:lnTo>
                  <a:pt x="157505" y="204500"/>
                </a:lnTo>
                <a:lnTo>
                  <a:pt x="161444" y="191370"/>
                </a:lnTo>
                <a:lnTo>
                  <a:pt x="165062" y="178647"/>
                </a:lnTo>
                <a:lnTo>
                  <a:pt x="169458" y="167189"/>
                </a:lnTo>
                <a:lnTo>
                  <a:pt x="174374" y="156574"/>
                </a:lnTo>
                <a:lnTo>
                  <a:pt x="191780" y="122891"/>
                </a:lnTo>
                <a:lnTo>
                  <a:pt x="203781" y="104257"/>
                </a:lnTo>
                <a:lnTo>
                  <a:pt x="207458" y="92677"/>
                </a:lnTo>
                <a:lnTo>
                  <a:pt x="207644" y="93009"/>
                </a:lnTo>
                <a:lnTo>
                  <a:pt x="207851" y="96023"/>
                </a:lnTo>
                <a:lnTo>
                  <a:pt x="206914" y="97224"/>
                </a:lnTo>
                <a:lnTo>
                  <a:pt x="205297" y="98024"/>
                </a:lnTo>
                <a:lnTo>
                  <a:pt x="203227" y="98558"/>
                </a:lnTo>
                <a:lnTo>
                  <a:pt x="201847" y="100898"/>
                </a:lnTo>
                <a:lnTo>
                  <a:pt x="200314" y="108790"/>
                </a:lnTo>
                <a:lnTo>
                  <a:pt x="199450" y="124389"/>
                </a:lnTo>
                <a:lnTo>
                  <a:pt x="199194" y="155800"/>
                </a:lnTo>
                <a:lnTo>
                  <a:pt x="200150" y="169817"/>
                </a:lnTo>
                <a:lnTo>
                  <a:pt x="201780" y="185115"/>
                </a:lnTo>
                <a:lnTo>
                  <a:pt x="211525" y="257182"/>
                </a:lnTo>
                <a:lnTo>
                  <a:pt x="215316" y="278085"/>
                </a:lnTo>
                <a:lnTo>
                  <a:pt x="219828" y="299958"/>
                </a:lnTo>
                <a:lnTo>
                  <a:pt x="224821" y="322477"/>
                </a:lnTo>
                <a:lnTo>
                  <a:pt x="229141" y="340466"/>
                </a:lnTo>
                <a:lnTo>
                  <a:pt x="233013" y="355436"/>
                </a:lnTo>
                <a:lnTo>
                  <a:pt x="236587" y="368392"/>
                </a:lnTo>
                <a:lnTo>
                  <a:pt x="243204" y="385434"/>
                </a:lnTo>
                <a:lnTo>
                  <a:pt x="250796" y="399718"/>
                </a:lnTo>
                <a:lnTo>
                  <a:pt x="251419" y="399898"/>
                </a:lnTo>
                <a:lnTo>
                  <a:pt x="251834" y="399026"/>
                </a:lnTo>
                <a:lnTo>
                  <a:pt x="252111" y="397452"/>
                </a:lnTo>
                <a:lnTo>
                  <a:pt x="258692" y="379676"/>
                </a:lnTo>
                <a:lnTo>
                  <a:pt x="260304" y="364983"/>
                </a:lnTo>
                <a:lnTo>
                  <a:pt x="266313" y="345885"/>
                </a:lnTo>
                <a:lnTo>
                  <a:pt x="270693" y="335236"/>
                </a:lnTo>
                <a:lnTo>
                  <a:pt x="274605" y="323175"/>
                </a:lnTo>
                <a:lnTo>
                  <a:pt x="278206" y="310174"/>
                </a:lnTo>
                <a:lnTo>
                  <a:pt x="291113" y="258403"/>
                </a:lnTo>
                <a:lnTo>
                  <a:pt x="297203" y="241961"/>
                </a:lnTo>
                <a:lnTo>
                  <a:pt x="302225" y="231347"/>
                </a:lnTo>
                <a:lnTo>
                  <a:pt x="304457" y="223321"/>
                </a:lnTo>
                <a:lnTo>
                  <a:pt x="306045" y="220785"/>
                </a:lnTo>
                <a:lnTo>
                  <a:pt x="308095" y="219093"/>
                </a:lnTo>
                <a:lnTo>
                  <a:pt x="310454" y="217966"/>
                </a:lnTo>
                <a:lnTo>
                  <a:pt x="312027" y="216222"/>
                </a:lnTo>
                <a:lnTo>
                  <a:pt x="313076" y="214067"/>
                </a:lnTo>
                <a:lnTo>
                  <a:pt x="313775" y="211639"/>
                </a:lnTo>
                <a:lnTo>
                  <a:pt x="317197" y="206294"/>
                </a:lnTo>
                <a:lnTo>
                  <a:pt x="319499" y="203480"/>
                </a:lnTo>
                <a:lnTo>
                  <a:pt x="322025" y="202596"/>
                </a:lnTo>
                <a:lnTo>
                  <a:pt x="324702" y="202999"/>
                </a:lnTo>
                <a:lnTo>
                  <a:pt x="327479" y="204260"/>
                </a:lnTo>
                <a:lnTo>
                  <a:pt x="330322" y="208077"/>
                </a:lnTo>
                <a:lnTo>
                  <a:pt x="336127" y="220255"/>
                </a:lnTo>
                <a:lnTo>
                  <a:pt x="344660" y="238236"/>
                </a:lnTo>
                <a:lnTo>
                  <a:pt x="379051" y="307706"/>
                </a:lnTo>
                <a:lnTo>
                  <a:pt x="383555" y="312760"/>
                </a:lnTo>
                <a:lnTo>
                  <a:pt x="388542" y="316129"/>
                </a:lnTo>
                <a:lnTo>
                  <a:pt x="393851" y="318375"/>
                </a:lnTo>
                <a:lnTo>
                  <a:pt x="407688" y="320871"/>
                </a:lnTo>
                <a:lnTo>
                  <a:pt x="415545" y="321536"/>
                </a:lnTo>
                <a:lnTo>
                  <a:pt x="422767" y="319995"/>
                </a:lnTo>
                <a:lnTo>
                  <a:pt x="436084" y="312992"/>
                </a:lnTo>
                <a:lnTo>
                  <a:pt x="454736" y="297893"/>
                </a:lnTo>
                <a:lnTo>
                  <a:pt x="464183" y="281340"/>
                </a:lnTo>
                <a:lnTo>
                  <a:pt x="471688" y="261747"/>
                </a:lnTo>
                <a:lnTo>
                  <a:pt x="478331" y="243117"/>
                </a:lnTo>
                <a:lnTo>
                  <a:pt x="481945" y="227560"/>
                </a:lnTo>
                <a:lnTo>
                  <a:pt x="483551" y="213040"/>
                </a:lnTo>
                <a:lnTo>
                  <a:pt x="484265" y="196664"/>
                </a:lnTo>
                <a:lnTo>
                  <a:pt x="487228" y="182110"/>
                </a:lnTo>
                <a:lnTo>
                  <a:pt x="489407" y="175451"/>
                </a:lnTo>
                <a:lnTo>
                  <a:pt x="490861" y="166051"/>
                </a:lnTo>
                <a:lnTo>
                  <a:pt x="491828" y="154823"/>
                </a:lnTo>
                <a:lnTo>
                  <a:pt x="492474" y="142377"/>
                </a:lnTo>
                <a:lnTo>
                  <a:pt x="493192" y="115318"/>
                </a:lnTo>
                <a:lnTo>
                  <a:pt x="493383" y="101158"/>
                </a:lnTo>
                <a:lnTo>
                  <a:pt x="494503" y="88740"/>
                </a:lnTo>
                <a:lnTo>
                  <a:pt x="496242" y="77486"/>
                </a:lnTo>
                <a:lnTo>
                  <a:pt x="498393" y="67006"/>
                </a:lnTo>
                <a:lnTo>
                  <a:pt x="498137" y="47425"/>
                </a:lnTo>
                <a:lnTo>
                  <a:pt x="495709" y="29792"/>
                </a:lnTo>
                <a:lnTo>
                  <a:pt x="494341" y="9701"/>
                </a:lnTo>
                <a:lnTo>
                  <a:pt x="494022" y="789"/>
                </a:lnTo>
                <a:lnTo>
                  <a:pt x="492944" y="0"/>
                </a:lnTo>
                <a:lnTo>
                  <a:pt x="491234" y="1458"/>
                </a:lnTo>
                <a:lnTo>
                  <a:pt x="489101" y="4415"/>
                </a:lnTo>
                <a:lnTo>
                  <a:pt x="486732" y="12992"/>
                </a:lnTo>
                <a:lnTo>
                  <a:pt x="485679" y="25403"/>
                </a:lnTo>
                <a:lnTo>
                  <a:pt x="485211" y="44148"/>
                </a:lnTo>
                <a:lnTo>
                  <a:pt x="484947" y="91235"/>
                </a:lnTo>
                <a:lnTo>
                  <a:pt x="485902" y="110899"/>
                </a:lnTo>
                <a:lnTo>
                  <a:pt x="487532" y="131946"/>
                </a:lnTo>
                <a:lnTo>
                  <a:pt x="489610" y="153914"/>
                </a:lnTo>
                <a:lnTo>
                  <a:pt x="492980" y="175505"/>
                </a:lnTo>
                <a:lnTo>
                  <a:pt x="497210" y="196845"/>
                </a:lnTo>
                <a:lnTo>
                  <a:pt x="502015" y="218016"/>
                </a:lnTo>
                <a:lnTo>
                  <a:pt x="507203" y="238084"/>
                </a:lnTo>
                <a:lnTo>
                  <a:pt x="512646" y="257415"/>
                </a:lnTo>
                <a:lnTo>
                  <a:pt x="518259" y="276256"/>
                </a:lnTo>
                <a:lnTo>
                  <a:pt x="524977" y="290801"/>
                </a:lnTo>
                <a:lnTo>
                  <a:pt x="532434" y="302482"/>
                </a:lnTo>
                <a:lnTo>
                  <a:pt x="547662" y="319760"/>
                </a:lnTo>
                <a:lnTo>
                  <a:pt x="561046" y="330747"/>
                </a:lnTo>
                <a:lnTo>
                  <a:pt x="567392" y="333081"/>
                </a:lnTo>
                <a:lnTo>
                  <a:pt x="573608" y="333645"/>
                </a:lnTo>
                <a:lnTo>
                  <a:pt x="579736" y="333029"/>
                </a:lnTo>
                <a:lnTo>
                  <a:pt x="589191" y="329699"/>
                </a:lnTo>
                <a:lnTo>
                  <a:pt x="593102" y="327422"/>
                </a:lnTo>
                <a:lnTo>
                  <a:pt x="600092" y="319600"/>
                </a:lnTo>
                <a:lnTo>
                  <a:pt x="603345" y="314736"/>
                </a:lnTo>
                <a:lnTo>
                  <a:pt x="606960" y="298748"/>
                </a:lnTo>
                <a:lnTo>
                  <a:pt x="607574" y="279405"/>
                </a:lnTo>
                <a:lnTo>
                  <a:pt x="604540" y="260887"/>
                </a:lnTo>
                <a:lnTo>
                  <a:pt x="599884" y="248026"/>
                </a:lnTo>
                <a:lnTo>
                  <a:pt x="591685" y="235208"/>
                </a:lnTo>
                <a:lnTo>
                  <a:pt x="588811" y="231685"/>
                </a:lnTo>
                <a:lnTo>
                  <a:pt x="580327" y="225126"/>
                </a:lnTo>
                <a:lnTo>
                  <a:pt x="565204" y="21571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MARTInkAnnotation439"/>
          <p:cNvSpPr/>
          <p:nvPr/>
        </p:nvSpPr>
        <p:spPr>
          <a:xfrm>
            <a:off x="5884664" y="410766"/>
            <a:ext cx="160735" cy="107157"/>
          </a:xfrm>
          <a:custGeom>
            <a:avLst/>
            <a:gdLst/>
            <a:ahLst/>
            <a:cxnLst/>
            <a:rect l="0" t="0" r="0" b="0"/>
            <a:pathLst>
              <a:path w="160735" h="107157">
                <a:moveTo>
                  <a:pt x="0" y="107156"/>
                </a:moveTo>
                <a:lnTo>
                  <a:pt x="24857" y="94727"/>
                </a:lnTo>
                <a:lnTo>
                  <a:pt x="30462" y="90932"/>
                </a:lnTo>
                <a:lnTo>
                  <a:pt x="36183" y="86418"/>
                </a:lnTo>
                <a:lnTo>
                  <a:pt x="41981" y="81425"/>
                </a:lnTo>
                <a:lnTo>
                  <a:pt x="48824" y="76111"/>
                </a:lnTo>
                <a:lnTo>
                  <a:pt x="56362" y="70584"/>
                </a:lnTo>
                <a:lnTo>
                  <a:pt x="72675" y="59152"/>
                </a:lnTo>
                <a:lnTo>
                  <a:pt x="160734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MARTInkAnnotation440"/>
          <p:cNvSpPr/>
          <p:nvPr/>
        </p:nvSpPr>
        <p:spPr>
          <a:xfrm>
            <a:off x="6482953" y="276820"/>
            <a:ext cx="53060" cy="457945"/>
          </a:xfrm>
          <a:custGeom>
            <a:avLst/>
            <a:gdLst/>
            <a:ahLst/>
            <a:cxnLst/>
            <a:rect l="0" t="0" r="0" b="0"/>
            <a:pathLst>
              <a:path w="53060" h="457945">
                <a:moveTo>
                  <a:pt x="0" y="0"/>
                </a:moveTo>
                <a:lnTo>
                  <a:pt x="4741" y="4741"/>
                </a:lnTo>
                <a:lnTo>
                  <a:pt x="7130" y="8122"/>
                </a:lnTo>
                <a:lnTo>
                  <a:pt x="9713" y="12360"/>
                </a:lnTo>
                <a:lnTo>
                  <a:pt x="12429" y="17170"/>
                </a:lnTo>
                <a:lnTo>
                  <a:pt x="14238" y="24345"/>
                </a:lnTo>
                <a:lnTo>
                  <a:pt x="15446" y="33097"/>
                </a:lnTo>
                <a:lnTo>
                  <a:pt x="16250" y="42901"/>
                </a:lnTo>
                <a:lnTo>
                  <a:pt x="47658" y="351393"/>
                </a:lnTo>
                <a:lnTo>
                  <a:pt x="49632" y="375152"/>
                </a:lnTo>
                <a:lnTo>
                  <a:pt x="50947" y="394961"/>
                </a:lnTo>
                <a:lnTo>
                  <a:pt x="52799" y="433864"/>
                </a:lnTo>
                <a:lnTo>
                  <a:pt x="53059" y="441048"/>
                </a:lnTo>
                <a:lnTo>
                  <a:pt x="52240" y="446829"/>
                </a:lnTo>
                <a:lnTo>
                  <a:pt x="50702" y="451675"/>
                </a:lnTo>
                <a:lnTo>
                  <a:pt x="48684" y="455898"/>
                </a:lnTo>
                <a:lnTo>
                  <a:pt x="46346" y="457721"/>
                </a:lnTo>
                <a:lnTo>
                  <a:pt x="43796" y="457944"/>
                </a:lnTo>
                <a:lnTo>
                  <a:pt x="41104" y="457101"/>
                </a:lnTo>
                <a:lnTo>
                  <a:pt x="39309" y="455547"/>
                </a:lnTo>
                <a:lnTo>
                  <a:pt x="38112" y="453518"/>
                </a:lnTo>
                <a:lnTo>
                  <a:pt x="35719" y="44648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MARTInkAnnotation441"/>
          <p:cNvSpPr/>
          <p:nvPr/>
        </p:nvSpPr>
        <p:spPr>
          <a:xfrm>
            <a:off x="6411516" y="344961"/>
            <a:ext cx="544668" cy="296655"/>
          </a:xfrm>
          <a:custGeom>
            <a:avLst/>
            <a:gdLst/>
            <a:ahLst/>
            <a:cxnLst/>
            <a:rect l="0" t="0" r="0" b="0"/>
            <a:pathLst>
              <a:path w="544668" h="296655">
                <a:moveTo>
                  <a:pt x="0" y="146172"/>
                </a:moveTo>
                <a:lnTo>
                  <a:pt x="0" y="141431"/>
                </a:lnTo>
                <a:lnTo>
                  <a:pt x="1984" y="141027"/>
                </a:lnTo>
                <a:lnTo>
                  <a:pt x="14258" y="144206"/>
                </a:lnTo>
                <a:lnTo>
                  <a:pt x="24857" y="145298"/>
                </a:lnTo>
                <a:lnTo>
                  <a:pt x="38828" y="145784"/>
                </a:lnTo>
                <a:lnTo>
                  <a:pt x="46721" y="145913"/>
                </a:lnTo>
                <a:lnTo>
                  <a:pt x="55952" y="144015"/>
                </a:lnTo>
                <a:lnTo>
                  <a:pt x="66075" y="140765"/>
                </a:lnTo>
                <a:lnTo>
                  <a:pt x="76792" y="136614"/>
                </a:lnTo>
                <a:lnTo>
                  <a:pt x="86913" y="131863"/>
                </a:lnTo>
                <a:lnTo>
                  <a:pt x="96637" y="126710"/>
                </a:lnTo>
                <a:lnTo>
                  <a:pt x="106097" y="121291"/>
                </a:lnTo>
                <a:lnTo>
                  <a:pt x="116372" y="114702"/>
                </a:lnTo>
                <a:lnTo>
                  <a:pt x="127190" y="107333"/>
                </a:lnTo>
                <a:lnTo>
                  <a:pt x="138372" y="99443"/>
                </a:lnTo>
                <a:lnTo>
                  <a:pt x="149794" y="92199"/>
                </a:lnTo>
                <a:lnTo>
                  <a:pt x="161378" y="85385"/>
                </a:lnTo>
                <a:lnTo>
                  <a:pt x="173070" y="78858"/>
                </a:lnTo>
                <a:lnTo>
                  <a:pt x="183841" y="71531"/>
                </a:lnTo>
                <a:lnTo>
                  <a:pt x="193998" y="63669"/>
                </a:lnTo>
                <a:lnTo>
                  <a:pt x="203745" y="55451"/>
                </a:lnTo>
                <a:lnTo>
                  <a:pt x="213221" y="46996"/>
                </a:lnTo>
                <a:lnTo>
                  <a:pt x="231687" y="29664"/>
                </a:lnTo>
                <a:lnTo>
                  <a:pt x="249336" y="12653"/>
                </a:lnTo>
                <a:lnTo>
                  <a:pt x="259974" y="4809"/>
                </a:lnTo>
                <a:lnTo>
                  <a:pt x="265589" y="1328"/>
                </a:lnTo>
                <a:lnTo>
                  <a:pt x="269333" y="0"/>
                </a:lnTo>
                <a:lnTo>
                  <a:pt x="271828" y="107"/>
                </a:lnTo>
                <a:lnTo>
                  <a:pt x="273492" y="1170"/>
                </a:lnTo>
                <a:lnTo>
                  <a:pt x="277987" y="7643"/>
                </a:lnTo>
                <a:lnTo>
                  <a:pt x="280574" y="12148"/>
                </a:lnTo>
                <a:lnTo>
                  <a:pt x="282299" y="19119"/>
                </a:lnTo>
                <a:lnTo>
                  <a:pt x="283450" y="27736"/>
                </a:lnTo>
                <a:lnTo>
                  <a:pt x="284216" y="37449"/>
                </a:lnTo>
                <a:lnTo>
                  <a:pt x="284727" y="49877"/>
                </a:lnTo>
                <a:lnTo>
                  <a:pt x="285295" y="79562"/>
                </a:lnTo>
                <a:lnTo>
                  <a:pt x="285615" y="134483"/>
                </a:lnTo>
                <a:lnTo>
                  <a:pt x="286652" y="154254"/>
                </a:lnTo>
                <a:lnTo>
                  <a:pt x="288336" y="174381"/>
                </a:lnTo>
                <a:lnTo>
                  <a:pt x="290450" y="194743"/>
                </a:lnTo>
                <a:lnTo>
                  <a:pt x="292852" y="212287"/>
                </a:lnTo>
                <a:lnTo>
                  <a:pt x="295445" y="227952"/>
                </a:lnTo>
                <a:lnTo>
                  <a:pt x="298167" y="242364"/>
                </a:lnTo>
                <a:lnTo>
                  <a:pt x="300973" y="252964"/>
                </a:lnTo>
                <a:lnTo>
                  <a:pt x="303836" y="261023"/>
                </a:lnTo>
                <a:lnTo>
                  <a:pt x="306737" y="267388"/>
                </a:lnTo>
                <a:lnTo>
                  <a:pt x="309663" y="271631"/>
                </a:lnTo>
                <a:lnTo>
                  <a:pt x="312606" y="274460"/>
                </a:lnTo>
                <a:lnTo>
                  <a:pt x="315560" y="276345"/>
                </a:lnTo>
                <a:lnTo>
                  <a:pt x="318522" y="276610"/>
                </a:lnTo>
                <a:lnTo>
                  <a:pt x="321488" y="275795"/>
                </a:lnTo>
                <a:lnTo>
                  <a:pt x="324458" y="274259"/>
                </a:lnTo>
                <a:lnTo>
                  <a:pt x="326438" y="271251"/>
                </a:lnTo>
                <a:lnTo>
                  <a:pt x="328638" y="262617"/>
                </a:lnTo>
                <a:lnTo>
                  <a:pt x="330217" y="256544"/>
                </a:lnTo>
                <a:lnTo>
                  <a:pt x="332262" y="249519"/>
                </a:lnTo>
                <a:lnTo>
                  <a:pt x="334616" y="241859"/>
                </a:lnTo>
                <a:lnTo>
                  <a:pt x="336187" y="234768"/>
                </a:lnTo>
                <a:lnTo>
                  <a:pt x="337234" y="228056"/>
                </a:lnTo>
                <a:lnTo>
                  <a:pt x="337932" y="221597"/>
                </a:lnTo>
                <a:lnTo>
                  <a:pt x="339389" y="215307"/>
                </a:lnTo>
                <a:lnTo>
                  <a:pt x="341353" y="209129"/>
                </a:lnTo>
                <a:lnTo>
                  <a:pt x="343655" y="203026"/>
                </a:lnTo>
                <a:lnTo>
                  <a:pt x="345189" y="197965"/>
                </a:lnTo>
                <a:lnTo>
                  <a:pt x="346893" y="189696"/>
                </a:lnTo>
                <a:lnTo>
                  <a:pt x="350297" y="182714"/>
                </a:lnTo>
                <a:lnTo>
                  <a:pt x="355827" y="174887"/>
                </a:lnTo>
                <a:lnTo>
                  <a:pt x="361524" y="168791"/>
                </a:lnTo>
                <a:lnTo>
                  <a:pt x="364047" y="167205"/>
                </a:lnTo>
                <a:lnTo>
                  <a:pt x="369496" y="165442"/>
                </a:lnTo>
                <a:lnTo>
                  <a:pt x="378143" y="164449"/>
                </a:lnTo>
                <a:lnTo>
                  <a:pt x="382071" y="167286"/>
                </a:lnTo>
                <a:lnTo>
                  <a:pt x="386675" y="172154"/>
                </a:lnTo>
                <a:lnTo>
                  <a:pt x="391728" y="178376"/>
                </a:lnTo>
                <a:lnTo>
                  <a:pt x="396089" y="185501"/>
                </a:lnTo>
                <a:lnTo>
                  <a:pt x="399988" y="193227"/>
                </a:lnTo>
                <a:lnTo>
                  <a:pt x="403580" y="201355"/>
                </a:lnTo>
                <a:lnTo>
                  <a:pt x="407960" y="209749"/>
                </a:lnTo>
                <a:lnTo>
                  <a:pt x="412864" y="218322"/>
                </a:lnTo>
                <a:lnTo>
                  <a:pt x="418118" y="227014"/>
                </a:lnTo>
                <a:lnTo>
                  <a:pt x="429246" y="244610"/>
                </a:lnTo>
                <a:lnTo>
                  <a:pt x="434992" y="253469"/>
                </a:lnTo>
                <a:lnTo>
                  <a:pt x="440808" y="259375"/>
                </a:lnTo>
                <a:lnTo>
                  <a:pt x="446668" y="263313"/>
                </a:lnTo>
                <a:lnTo>
                  <a:pt x="457479" y="267688"/>
                </a:lnTo>
                <a:lnTo>
                  <a:pt x="465592" y="269632"/>
                </a:lnTo>
                <a:lnTo>
                  <a:pt x="469145" y="269158"/>
                </a:lnTo>
                <a:lnTo>
                  <a:pt x="472505" y="267850"/>
                </a:lnTo>
                <a:lnTo>
                  <a:pt x="478884" y="263751"/>
                </a:lnTo>
                <a:lnTo>
                  <a:pt x="485028" y="258622"/>
                </a:lnTo>
                <a:lnTo>
                  <a:pt x="487062" y="255865"/>
                </a:lnTo>
                <a:lnTo>
                  <a:pt x="489323" y="250156"/>
                </a:lnTo>
                <a:lnTo>
                  <a:pt x="492974" y="241666"/>
                </a:lnTo>
                <a:lnTo>
                  <a:pt x="495337" y="236624"/>
                </a:lnTo>
                <a:lnTo>
                  <a:pt x="496912" y="231278"/>
                </a:lnTo>
                <a:lnTo>
                  <a:pt x="497962" y="225729"/>
                </a:lnTo>
                <a:lnTo>
                  <a:pt x="498661" y="220046"/>
                </a:lnTo>
                <a:lnTo>
                  <a:pt x="499128" y="214273"/>
                </a:lnTo>
                <a:lnTo>
                  <a:pt x="499440" y="208440"/>
                </a:lnTo>
                <a:lnTo>
                  <a:pt x="499940" y="194301"/>
                </a:lnTo>
                <a:lnTo>
                  <a:pt x="500972" y="192148"/>
                </a:lnTo>
                <a:lnTo>
                  <a:pt x="508157" y="182922"/>
                </a:lnTo>
                <a:lnTo>
                  <a:pt x="508621" y="182349"/>
                </a:lnTo>
                <a:lnTo>
                  <a:pt x="508882" y="186767"/>
                </a:lnTo>
                <a:lnTo>
                  <a:pt x="511589" y="194310"/>
                </a:lnTo>
                <a:lnTo>
                  <a:pt x="513699" y="199100"/>
                </a:lnTo>
                <a:lnTo>
                  <a:pt x="516099" y="206262"/>
                </a:lnTo>
                <a:lnTo>
                  <a:pt x="518691" y="215005"/>
                </a:lnTo>
                <a:lnTo>
                  <a:pt x="521410" y="224803"/>
                </a:lnTo>
                <a:lnTo>
                  <a:pt x="523224" y="235304"/>
                </a:lnTo>
                <a:lnTo>
                  <a:pt x="524434" y="246273"/>
                </a:lnTo>
                <a:lnTo>
                  <a:pt x="525238" y="257554"/>
                </a:lnTo>
                <a:lnTo>
                  <a:pt x="526769" y="267060"/>
                </a:lnTo>
                <a:lnTo>
                  <a:pt x="528781" y="275381"/>
                </a:lnTo>
                <a:lnTo>
                  <a:pt x="531114" y="282913"/>
                </a:lnTo>
                <a:lnTo>
                  <a:pt x="533662" y="287934"/>
                </a:lnTo>
                <a:lnTo>
                  <a:pt x="536352" y="291282"/>
                </a:lnTo>
                <a:lnTo>
                  <a:pt x="543060" y="296654"/>
                </a:lnTo>
                <a:lnTo>
                  <a:pt x="543609" y="295110"/>
                </a:lnTo>
                <a:lnTo>
                  <a:pt x="544221" y="288104"/>
                </a:lnTo>
                <a:lnTo>
                  <a:pt x="544493" y="278375"/>
                </a:lnTo>
                <a:lnTo>
                  <a:pt x="544667" y="255960"/>
                </a:lnTo>
                <a:lnTo>
                  <a:pt x="543690" y="250122"/>
                </a:lnTo>
                <a:lnTo>
                  <a:pt x="542045" y="244245"/>
                </a:lnTo>
                <a:lnTo>
                  <a:pt x="539957" y="238343"/>
                </a:lnTo>
                <a:lnTo>
                  <a:pt x="538565" y="232424"/>
                </a:lnTo>
                <a:lnTo>
                  <a:pt x="537637" y="226494"/>
                </a:lnTo>
                <a:lnTo>
                  <a:pt x="537018" y="220556"/>
                </a:lnTo>
                <a:lnTo>
                  <a:pt x="535613" y="213620"/>
                </a:lnTo>
                <a:lnTo>
                  <a:pt x="533686" y="206020"/>
                </a:lnTo>
                <a:lnTo>
                  <a:pt x="526851" y="18189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MARTInkAnnotation442"/>
          <p:cNvSpPr/>
          <p:nvPr/>
        </p:nvSpPr>
        <p:spPr>
          <a:xfrm>
            <a:off x="6902648" y="375047"/>
            <a:ext cx="62509" cy="62509"/>
          </a:xfrm>
          <a:custGeom>
            <a:avLst/>
            <a:gdLst/>
            <a:ahLst/>
            <a:cxnLst/>
            <a:rect l="0" t="0" r="0" b="0"/>
            <a:pathLst>
              <a:path w="62509" h="62509">
                <a:moveTo>
                  <a:pt x="0" y="0"/>
                </a:moveTo>
                <a:lnTo>
                  <a:pt x="0" y="4740"/>
                </a:lnTo>
                <a:lnTo>
                  <a:pt x="992" y="7129"/>
                </a:lnTo>
                <a:lnTo>
                  <a:pt x="2646" y="9714"/>
                </a:lnTo>
                <a:lnTo>
                  <a:pt x="4740" y="12429"/>
                </a:lnTo>
                <a:lnTo>
                  <a:pt x="7129" y="15231"/>
                </a:lnTo>
                <a:lnTo>
                  <a:pt x="9714" y="18092"/>
                </a:lnTo>
                <a:lnTo>
                  <a:pt x="15231" y="23916"/>
                </a:lnTo>
                <a:lnTo>
                  <a:pt x="34552" y="43449"/>
                </a:lnTo>
                <a:lnTo>
                  <a:pt x="39903" y="47818"/>
                </a:lnTo>
                <a:lnTo>
                  <a:pt x="45453" y="51722"/>
                </a:lnTo>
                <a:lnTo>
                  <a:pt x="62508" y="6250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MARTInkAnnotation443"/>
          <p:cNvSpPr/>
          <p:nvPr/>
        </p:nvSpPr>
        <p:spPr>
          <a:xfrm>
            <a:off x="7047910" y="371887"/>
            <a:ext cx="443531" cy="579749"/>
          </a:xfrm>
          <a:custGeom>
            <a:avLst/>
            <a:gdLst/>
            <a:ahLst/>
            <a:cxnLst/>
            <a:rect l="0" t="0" r="0" b="0"/>
            <a:pathLst>
              <a:path w="443531" h="579749">
                <a:moveTo>
                  <a:pt x="86910" y="92457"/>
                </a:moveTo>
                <a:lnTo>
                  <a:pt x="77429" y="101938"/>
                </a:lnTo>
                <a:lnTo>
                  <a:pt x="67483" y="109238"/>
                </a:lnTo>
                <a:lnTo>
                  <a:pt x="55456" y="117775"/>
                </a:lnTo>
                <a:lnTo>
                  <a:pt x="48081" y="124218"/>
                </a:lnTo>
                <a:lnTo>
                  <a:pt x="40188" y="131490"/>
                </a:lnTo>
                <a:lnTo>
                  <a:pt x="32942" y="140307"/>
                </a:lnTo>
                <a:lnTo>
                  <a:pt x="26126" y="150154"/>
                </a:lnTo>
                <a:lnTo>
                  <a:pt x="19598" y="160687"/>
                </a:lnTo>
                <a:lnTo>
                  <a:pt x="14254" y="171678"/>
                </a:lnTo>
                <a:lnTo>
                  <a:pt x="9700" y="182974"/>
                </a:lnTo>
                <a:lnTo>
                  <a:pt x="5671" y="194474"/>
                </a:lnTo>
                <a:lnTo>
                  <a:pt x="1195" y="212542"/>
                </a:lnTo>
                <a:lnTo>
                  <a:pt x="0" y="220139"/>
                </a:lnTo>
                <a:lnTo>
                  <a:pt x="1189" y="226195"/>
                </a:lnTo>
                <a:lnTo>
                  <a:pt x="3967" y="231225"/>
                </a:lnTo>
                <a:lnTo>
                  <a:pt x="7801" y="235571"/>
                </a:lnTo>
                <a:lnTo>
                  <a:pt x="11351" y="238468"/>
                </a:lnTo>
                <a:lnTo>
                  <a:pt x="17940" y="241686"/>
                </a:lnTo>
                <a:lnTo>
                  <a:pt x="29467" y="240471"/>
                </a:lnTo>
                <a:lnTo>
                  <a:pt x="36709" y="238758"/>
                </a:lnTo>
                <a:lnTo>
                  <a:pt x="50047" y="234209"/>
                </a:lnTo>
                <a:lnTo>
                  <a:pt x="63581" y="227887"/>
                </a:lnTo>
                <a:lnTo>
                  <a:pt x="71358" y="223423"/>
                </a:lnTo>
                <a:lnTo>
                  <a:pt x="79518" y="218463"/>
                </a:lnTo>
                <a:lnTo>
                  <a:pt x="86943" y="213172"/>
                </a:lnTo>
                <a:lnTo>
                  <a:pt x="100485" y="202001"/>
                </a:lnTo>
                <a:lnTo>
                  <a:pt x="113117" y="193068"/>
                </a:lnTo>
                <a:lnTo>
                  <a:pt x="124355" y="185790"/>
                </a:lnTo>
                <a:lnTo>
                  <a:pt x="132656" y="179248"/>
                </a:lnTo>
                <a:lnTo>
                  <a:pt x="135266" y="178099"/>
                </a:lnTo>
                <a:lnTo>
                  <a:pt x="137007" y="178325"/>
                </a:lnTo>
                <a:lnTo>
                  <a:pt x="138167" y="179468"/>
                </a:lnTo>
                <a:lnTo>
                  <a:pt x="144542" y="190557"/>
                </a:lnTo>
                <a:lnTo>
                  <a:pt x="147251" y="206172"/>
                </a:lnTo>
                <a:lnTo>
                  <a:pt x="147972" y="215892"/>
                </a:lnTo>
                <a:lnTo>
                  <a:pt x="149447" y="228325"/>
                </a:lnTo>
                <a:lnTo>
                  <a:pt x="153729" y="258014"/>
                </a:lnTo>
                <a:lnTo>
                  <a:pt x="155270" y="274266"/>
                </a:lnTo>
                <a:lnTo>
                  <a:pt x="156295" y="291054"/>
                </a:lnTo>
                <a:lnTo>
                  <a:pt x="157436" y="325581"/>
                </a:lnTo>
                <a:lnTo>
                  <a:pt x="158166" y="398900"/>
                </a:lnTo>
                <a:lnTo>
                  <a:pt x="158228" y="418791"/>
                </a:lnTo>
                <a:lnTo>
                  <a:pt x="157276" y="437013"/>
                </a:lnTo>
                <a:lnTo>
                  <a:pt x="155648" y="454122"/>
                </a:lnTo>
                <a:lnTo>
                  <a:pt x="153571" y="470489"/>
                </a:lnTo>
                <a:lnTo>
                  <a:pt x="151195" y="485369"/>
                </a:lnTo>
                <a:lnTo>
                  <a:pt x="148618" y="499257"/>
                </a:lnTo>
                <a:lnTo>
                  <a:pt x="145907" y="512485"/>
                </a:lnTo>
                <a:lnTo>
                  <a:pt x="143109" y="524280"/>
                </a:lnTo>
                <a:lnTo>
                  <a:pt x="140250" y="535120"/>
                </a:lnTo>
                <a:lnTo>
                  <a:pt x="137354" y="545324"/>
                </a:lnTo>
                <a:lnTo>
                  <a:pt x="128843" y="561952"/>
                </a:lnTo>
                <a:lnTo>
                  <a:pt x="123794" y="569165"/>
                </a:lnTo>
                <a:lnTo>
                  <a:pt x="118445" y="573973"/>
                </a:lnTo>
                <a:lnTo>
                  <a:pt x="112895" y="577179"/>
                </a:lnTo>
                <a:lnTo>
                  <a:pt x="107209" y="579315"/>
                </a:lnTo>
                <a:lnTo>
                  <a:pt x="102427" y="579748"/>
                </a:lnTo>
                <a:lnTo>
                  <a:pt x="98248" y="579044"/>
                </a:lnTo>
                <a:lnTo>
                  <a:pt x="94468" y="577583"/>
                </a:lnTo>
                <a:lnTo>
                  <a:pt x="84977" y="570667"/>
                </a:lnTo>
                <a:lnTo>
                  <a:pt x="79668" y="566045"/>
                </a:lnTo>
                <a:lnTo>
                  <a:pt x="71124" y="550326"/>
                </a:lnTo>
                <a:lnTo>
                  <a:pt x="67456" y="540578"/>
                </a:lnTo>
                <a:lnTo>
                  <a:pt x="65012" y="529118"/>
                </a:lnTo>
                <a:lnTo>
                  <a:pt x="63381" y="516517"/>
                </a:lnTo>
                <a:lnTo>
                  <a:pt x="62294" y="503156"/>
                </a:lnTo>
                <a:lnTo>
                  <a:pt x="61570" y="488295"/>
                </a:lnTo>
                <a:lnTo>
                  <a:pt x="60765" y="455908"/>
                </a:lnTo>
                <a:lnTo>
                  <a:pt x="62535" y="436953"/>
                </a:lnTo>
                <a:lnTo>
                  <a:pt x="65698" y="416379"/>
                </a:lnTo>
                <a:lnTo>
                  <a:pt x="69793" y="394725"/>
                </a:lnTo>
                <a:lnTo>
                  <a:pt x="75499" y="372352"/>
                </a:lnTo>
                <a:lnTo>
                  <a:pt x="82279" y="349499"/>
                </a:lnTo>
                <a:lnTo>
                  <a:pt x="89776" y="326326"/>
                </a:lnTo>
                <a:lnTo>
                  <a:pt x="97750" y="305916"/>
                </a:lnTo>
                <a:lnTo>
                  <a:pt x="106043" y="287349"/>
                </a:lnTo>
                <a:lnTo>
                  <a:pt x="114548" y="270010"/>
                </a:lnTo>
                <a:lnTo>
                  <a:pt x="122203" y="255474"/>
                </a:lnTo>
                <a:lnTo>
                  <a:pt x="129290" y="242807"/>
                </a:lnTo>
                <a:lnTo>
                  <a:pt x="135999" y="231385"/>
                </a:lnTo>
                <a:lnTo>
                  <a:pt x="148746" y="210757"/>
                </a:lnTo>
                <a:lnTo>
                  <a:pt x="160033" y="192660"/>
                </a:lnTo>
                <a:lnTo>
                  <a:pt x="168357" y="178002"/>
                </a:lnTo>
                <a:lnTo>
                  <a:pt x="188103" y="139632"/>
                </a:lnTo>
                <a:lnTo>
                  <a:pt x="196043" y="125891"/>
                </a:lnTo>
                <a:lnTo>
                  <a:pt x="204315" y="112762"/>
                </a:lnTo>
                <a:lnTo>
                  <a:pt x="212804" y="100040"/>
                </a:lnTo>
                <a:lnTo>
                  <a:pt x="220449" y="87591"/>
                </a:lnTo>
                <a:lnTo>
                  <a:pt x="227530" y="75322"/>
                </a:lnTo>
                <a:lnTo>
                  <a:pt x="234235" y="63174"/>
                </a:lnTo>
                <a:lnTo>
                  <a:pt x="240689" y="52099"/>
                </a:lnTo>
                <a:lnTo>
                  <a:pt x="253152" y="31856"/>
                </a:lnTo>
                <a:lnTo>
                  <a:pt x="262660" y="18229"/>
                </a:lnTo>
                <a:lnTo>
                  <a:pt x="269201" y="8865"/>
                </a:lnTo>
                <a:lnTo>
                  <a:pt x="272883" y="0"/>
                </a:lnTo>
                <a:lnTo>
                  <a:pt x="273400" y="61"/>
                </a:lnTo>
                <a:lnTo>
                  <a:pt x="273744" y="1094"/>
                </a:lnTo>
                <a:lnTo>
                  <a:pt x="272982" y="2775"/>
                </a:lnTo>
                <a:lnTo>
                  <a:pt x="261944" y="20148"/>
                </a:lnTo>
                <a:lnTo>
                  <a:pt x="258960" y="33530"/>
                </a:lnTo>
                <a:lnTo>
                  <a:pt x="257635" y="49400"/>
                </a:lnTo>
                <a:lnTo>
                  <a:pt x="257045" y="66375"/>
                </a:lnTo>
                <a:lnTo>
                  <a:pt x="256615" y="148906"/>
                </a:lnTo>
                <a:lnTo>
                  <a:pt x="257594" y="163824"/>
                </a:lnTo>
                <a:lnTo>
                  <a:pt x="259238" y="177738"/>
                </a:lnTo>
                <a:lnTo>
                  <a:pt x="261327" y="190983"/>
                </a:lnTo>
                <a:lnTo>
                  <a:pt x="264704" y="202789"/>
                </a:lnTo>
                <a:lnTo>
                  <a:pt x="268939" y="213637"/>
                </a:lnTo>
                <a:lnTo>
                  <a:pt x="277944" y="231643"/>
                </a:lnTo>
                <a:lnTo>
                  <a:pt x="289164" y="248641"/>
                </a:lnTo>
                <a:lnTo>
                  <a:pt x="290208" y="250157"/>
                </a:lnTo>
                <a:lnTo>
                  <a:pt x="291895" y="250176"/>
                </a:lnTo>
                <a:lnTo>
                  <a:pt x="294012" y="249197"/>
                </a:lnTo>
                <a:lnTo>
                  <a:pt x="296415" y="247552"/>
                </a:lnTo>
                <a:lnTo>
                  <a:pt x="298018" y="244471"/>
                </a:lnTo>
                <a:lnTo>
                  <a:pt x="301265" y="229661"/>
                </a:lnTo>
                <a:lnTo>
                  <a:pt x="305541" y="214952"/>
                </a:lnTo>
                <a:lnTo>
                  <a:pt x="308102" y="201139"/>
                </a:lnTo>
                <a:lnTo>
                  <a:pt x="310234" y="188385"/>
                </a:lnTo>
                <a:lnTo>
                  <a:pt x="316020" y="171040"/>
                </a:lnTo>
                <a:lnTo>
                  <a:pt x="317720" y="162771"/>
                </a:lnTo>
                <a:lnTo>
                  <a:pt x="321122" y="155788"/>
                </a:lnTo>
                <a:lnTo>
                  <a:pt x="323418" y="152537"/>
                </a:lnTo>
                <a:lnTo>
                  <a:pt x="325970" y="143633"/>
                </a:lnTo>
                <a:lnTo>
                  <a:pt x="326650" y="138481"/>
                </a:lnTo>
                <a:lnTo>
                  <a:pt x="330052" y="130110"/>
                </a:lnTo>
                <a:lnTo>
                  <a:pt x="332349" y="126488"/>
                </a:lnTo>
                <a:lnTo>
                  <a:pt x="334871" y="124074"/>
                </a:lnTo>
                <a:lnTo>
                  <a:pt x="337545" y="122465"/>
                </a:lnTo>
                <a:lnTo>
                  <a:pt x="343164" y="120676"/>
                </a:lnTo>
                <a:lnTo>
                  <a:pt x="348967" y="119882"/>
                </a:lnTo>
                <a:lnTo>
                  <a:pt x="352896" y="122646"/>
                </a:lnTo>
                <a:lnTo>
                  <a:pt x="362552" y="133656"/>
                </a:lnTo>
                <a:lnTo>
                  <a:pt x="373460" y="151116"/>
                </a:lnTo>
                <a:lnTo>
                  <a:pt x="379146" y="161329"/>
                </a:lnTo>
                <a:lnTo>
                  <a:pt x="384922" y="173098"/>
                </a:lnTo>
                <a:lnTo>
                  <a:pt x="390756" y="185905"/>
                </a:lnTo>
                <a:lnTo>
                  <a:pt x="402531" y="213364"/>
                </a:lnTo>
                <a:lnTo>
                  <a:pt x="414379" y="242105"/>
                </a:lnTo>
                <a:lnTo>
                  <a:pt x="423614" y="266123"/>
                </a:lnTo>
                <a:lnTo>
                  <a:pt x="427465" y="276695"/>
                </a:lnTo>
                <a:lnTo>
                  <a:pt x="434390" y="293734"/>
                </a:lnTo>
                <a:lnTo>
                  <a:pt x="443530" y="314413"/>
                </a:lnTo>
                <a:lnTo>
                  <a:pt x="434448" y="310577"/>
                </a:lnTo>
                <a:lnTo>
                  <a:pt x="430720" y="307324"/>
                </a:lnTo>
                <a:lnTo>
                  <a:pt x="419739" y="294256"/>
                </a:lnTo>
                <a:lnTo>
                  <a:pt x="404358" y="282666"/>
                </a:lnTo>
                <a:lnTo>
                  <a:pt x="398753" y="277802"/>
                </a:lnTo>
                <a:lnTo>
                  <a:pt x="381590" y="26212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ARTInkAnnotation444"/>
          <p:cNvSpPr/>
          <p:nvPr/>
        </p:nvSpPr>
        <p:spPr>
          <a:xfrm>
            <a:off x="3411141" y="1151930"/>
            <a:ext cx="14002" cy="201815"/>
          </a:xfrm>
          <a:custGeom>
            <a:avLst/>
            <a:gdLst/>
            <a:ahLst/>
            <a:cxnLst/>
            <a:rect l="0" t="0" r="0" b="0"/>
            <a:pathLst>
              <a:path w="14002" h="201815">
                <a:moveTo>
                  <a:pt x="0" y="0"/>
                </a:moveTo>
                <a:lnTo>
                  <a:pt x="0" y="106680"/>
                </a:lnTo>
                <a:lnTo>
                  <a:pt x="992" y="119737"/>
                </a:lnTo>
                <a:lnTo>
                  <a:pt x="2646" y="132411"/>
                </a:lnTo>
                <a:lnTo>
                  <a:pt x="4740" y="144828"/>
                </a:lnTo>
                <a:lnTo>
                  <a:pt x="6136" y="155091"/>
                </a:lnTo>
                <a:lnTo>
                  <a:pt x="7068" y="163918"/>
                </a:lnTo>
                <a:lnTo>
                  <a:pt x="7688" y="171786"/>
                </a:lnTo>
                <a:lnTo>
                  <a:pt x="8102" y="179016"/>
                </a:lnTo>
                <a:lnTo>
                  <a:pt x="8562" y="192341"/>
                </a:lnTo>
                <a:lnTo>
                  <a:pt x="9676" y="196688"/>
                </a:lnTo>
                <a:lnTo>
                  <a:pt x="11412" y="199586"/>
                </a:lnTo>
                <a:lnTo>
                  <a:pt x="13561" y="201518"/>
                </a:lnTo>
                <a:lnTo>
                  <a:pt x="14001" y="201814"/>
                </a:lnTo>
                <a:lnTo>
                  <a:pt x="13303" y="201019"/>
                </a:lnTo>
                <a:lnTo>
                  <a:pt x="11845" y="199497"/>
                </a:lnTo>
                <a:lnTo>
                  <a:pt x="10873" y="196498"/>
                </a:lnTo>
                <a:lnTo>
                  <a:pt x="10225" y="192514"/>
                </a:lnTo>
                <a:lnTo>
                  <a:pt x="9793" y="187874"/>
                </a:lnTo>
                <a:lnTo>
                  <a:pt x="9506" y="182796"/>
                </a:lnTo>
                <a:lnTo>
                  <a:pt x="8929" y="16073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MARTInkAnnotation445"/>
          <p:cNvSpPr/>
          <p:nvPr/>
        </p:nvSpPr>
        <p:spPr>
          <a:xfrm>
            <a:off x="3330773" y="1026914"/>
            <a:ext cx="62509" cy="71439"/>
          </a:xfrm>
          <a:custGeom>
            <a:avLst/>
            <a:gdLst/>
            <a:ahLst/>
            <a:cxnLst/>
            <a:rect l="0" t="0" r="0" b="0"/>
            <a:pathLst>
              <a:path w="62509" h="71439">
                <a:moveTo>
                  <a:pt x="0" y="0"/>
                </a:moveTo>
                <a:lnTo>
                  <a:pt x="0" y="4740"/>
                </a:lnTo>
                <a:lnTo>
                  <a:pt x="993" y="7129"/>
                </a:lnTo>
                <a:lnTo>
                  <a:pt x="2646" y="9714"/>
                </a:lnTo>
                <a:lnTo>
                  <a:pt x="4741" y="12429"/>
                </a:lnTo>
                <a:lnTo>
                  <a:pt x="7130" y="15231"/>
                </a:lnTo>
                <a:lnTo>
                  <a:pt x="9714" y="18092"/>
                </a:lnTo>
                <a:lnTo>
                  <a:pt x="12429" y="20991"/>
                </a:lnTo>
                <a:lnTo>
                  <a:pt x="37500" y="46397"/>
                </a:lnTo>
                <a:lnTo>
                  <a:pt x="62508" y="7143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MARTInkAnnotation446"/>
          <p:cNvSpPr/>
          <p:nvPr/>
        </p:nvSpPr>
        <p:spPr>
          <a:xfrm>
            <a:off x="3509537" y="1166196"/>
            <a:ext cx="321300" cy="200047"/>
          </a:xfrm>
          <a:custGeom>
            <a:avLst/>
            <a:gdLst/>
            <a:ahLst/>
            <a:cxnLst/>
            <a:rect l="0" t="0" r="0" b="0"/>
            <a:pathLst>
              <a:path w="321300" h="200047">
                <a:moveTo>
                  <a:pt x="44479" y="30382"/>
                </a:moveTo>
                <a:lnTo>
                  <a:pt x="30257" y="25642"/>
                </a:lnTo>
                <a:lnTo>
                  <a:pt x="20630" y="20668"/>
                </a:lnTo>
                <a:lnTo>
                  <a:pt x="13043" y="16143"/>
                </a:lnTo>
                <a:lnTo>
                  <a:pt x="4186" y="13595"/>
                </a:lnTo>
                <a:lnTo>
                  <a:pt x="1766" y="12999"/>
                </a:lnTo>
                <a:lnTo>
                  <a:pt x="1121" y="14825"/>
                </a:lnTo>
                <a:lnTo>
                  <a:pt x="691" y="18026"/>
                </a:lnTo>
                <a:lnTo>
                  <a:pt x="404" y="22145"/>
                </a:lnTo>
                <a:lnTo>
                  <a:pt x="213" y="26875"/>
                </a:lnTo>
                <a:lnTo>
                  <a:pt x="0" y="37422"/>
                </a:lnTo>
                <a:lnTo>
                  <a:pt x="936" y="44005"/>
                </a:lnTo>
                <a:lnTo>
                  <a:pt x="2552" y="51370"/>
                </a:lnTo>
                <a:lnTo>
                  <a:pt x="4621" y="59257"/>
                </a:lnTo>
                <a:lnTo>
                  <a:pt x="6993" y="67491"/>
                </a:lnTo>
                <a:lnTo>
                  <a:pt x="12274" y="84578"/>
                </a:lnTo>
                <a:lnTo>
                  <a:pt x="15072" y="92310"/>
                </a:lnTo>
                <a:lnTo>
                  <a:pt x="17928" y="99448"/>
                </a:lnTo>
                <a:lnTo>
                  <a:pt x="20825" y="106192"/>
                </a:lnTo>
                <a:lnTo>
                  <a:pt x="26690" y="118977"/>
                </a:lnTo>
                <a:lnTo>
                  <a:pt x="29643" y="125164"/>
                </a:lnTo>
                <a:lnTo>
                  <a:pt x="32604" y="130281"/>
                </a:lnTo>
                <a:lnTo>
                  <a:pt x="35570" y="134684"/>
                </a:lnTo>
                <a:lnTo>
                  <a:pt x="42719" y="144140"/>
                </a:lnTo>
                <a:lnTo>
                  <a:pt x="44298" y="144916"/>
                </a:lnTo>
                <a:lnTo>
                  <a:pt x="48698" y="145778"/>
                </a:lnTo>
                <a:lnTo>
                  <a:pt x="50268" y="145016"/>
                </a:lnTo>
                <a:lnTo>
                  <a:pt x="51315" y="143516"/>
                </a:lnTo>
                <a:lnTo>
                  <a:pt x="52013" y="141523"/>
                </a:lnTo>
                <a:lnTo>
                  <a:pt x="52478" y="138211"/>
                </a:lnTo>
                <a:lnTo>
                  <a:pt x="52788" y="134018"/>
                </a:lnTo>
                <a:lnTo>
                  <a:pt x="52995" y="129238"/>
                </a:lnTo>
                <a:lnTo>
                  <a:pt x="53224" y="118636"/>
                </a:lnTo>
                <a:lnTo>
                  <a:pt x="53398" y="65517"/>
                </a:lnTo>
                <a:lnTo>
                  <a:pt x="54394" y="57774"/>
                </a:lnTo>
                <a:lnTo>
                  <a:pt x="56050" y="50628"/>
                </a:lnTo>
                <a:lnTo>
                  <a:pt x="58146" y="43879"/>
                </a:lnTo>
                <a:lnTo>
                  <a:pt x="60535" y="37396"/>
                </a:lnTo>
                <a:lnTo>
                  <a:pt x="63121" y="31089"/>
                </a:lnTo>
                <a:lnTo>
                  <a:pt x="65836" y="24900"/>
                </a:lnTo>
                <a:lnTo>
                  <a:pt x="68639" y="19782"/>
                </a:lnTo>
                <a:lnTo>
                  <a:pt x="71500" y="15378"/>
                </a:lnTo>
                <a:lnTo>
                  <a:pt x="74399" y="11450"/>
                </a:lnTo>
                <a:lnTo>
                  <a:pt x="77324" y="7839"/>
                </a:lnTo>
                <a:lnTo>
                  <a:pt x="80266" y="4439"/>
                </a:lnTo>
                <a:lnTo>
                  <a:pt x="83220" y="1181"/>
                </a:lnTo>
                <a:lnTo>
                  <a:pt x="87173" y="0"/>
                </a:lnTo>
                <a:lnTo>
                  <a:pt x="91793" y="206"/>
                </a:lnTo>
                <a:lnTo>
                  <a:pt x="96858" y="1335"/>
                </a:lnTo>
                <a:lnTo>
                  <a:pt x="101226" y="4072"/>
                </a:lnTo>
                <a:lnTo>
                  <a:pt x="105131" y="7881"/>
                </a:lnTo>
                <a:lnTo>
                  <a:pt x="108726" y="12405"/>
                </a:lnTo>
                <a:lnTo>
                  <a:pt x="113107" y="18397"/>
                </a:lnTo>
                <a:lnTo>
                  <a:pt x="129746" y="42044"/>
                </a:lnTo>
                <a:lnTo>
                  <a:pt x="152095" y="72753"/>
                </a:lnTo>
                <a:lnTo>
                  <a:pt x="172717" y="102137"/>
                </a:lnTo>
                <a:lnTo>
                  <a:pt x="188786" y="124120"/>
                </a:lnTo>
                <a:lnTo>
                  <a:pt x="196246" y="133553"/>
                </a:lnTo>
                <a:lnTo>
                  <a:pt x="203204" y="141827"/>
                </a:lnTo>
                <a:lnTo>
                  <a:pt x="209827" y="149327"/>
                </a:lnTo>
                <a:lnTo>
                  <a:pt x="217218" y="156312"/>
                </a:lnTo>
                <a:lnTo>
                  <a:pt x="225123" y="162952"/>
                </a:lnTo>
                <a:lnTo>
                  <a:pt x="233369" y="169364"/>
                </a:lnTo>
                <a:lnTo>
                  <a:pt x="241843" y="174630"/>
                </a:lnTo>
                <a:lnTo>
                  <a:pt x="250469" y="179134"/>
                </a:lnTo>
                <a:lnTo>
                  <a:pt x="266999" y="186783"/>
                </a:lnTo>
                <a:lnTo>
                  <a:pt x="280960" y="193490"/>
                </a:lnTo>
                <a:lnTo>
                  <a:pt x="288453" y="195675"/>
                </a:lnTo>
                <a:lnTo>
                  <a:pt x="296425" y="197132"/>
                </a:lnTo>
                <a:lnTo>
                  <a:pt x="321299" y="20004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MARTInkAnnotation447"/>
          <p:cNvSpPr/>
          <p:nvPr/>
        </p:nvSpPr>
        <p:spPr>
          <a:xfrm>
            <a:off x="4152672" y="1089422"/>
            <a:ext cx="124081" cy="532765"/>
          </a:xfrm>
          <a:custGeom>
            <a:avLst/>
            <a:gdLst/>
            <a:ahLst/>
            <a:cxnLst/>
            <a:rect l="0" t="0" r="0" b="0"/>
            <a:pathLst>
              <a:path w="124081" h="532765">
                <a:moveTo>
                  <a:pt x="8562" y="0"/>
                </a:moveTo>
                <a:lnTo>
                  <a:pt x="3822" y="9481"/>
                </a:lnTo>
                <a:lnTo>
                  <a:pt x="1494" y="24719"/>
                </a:lnTo>
                <a:lnTo>
                  <a:pt x="874" y="34339"/>
                </a:lnTo>
                <a:lnTo>
                  <a:pt x="460" y="45713"/>
                </a:lnTo>
                <a:lnTo>
                  <a:pt x="0" y="71580"/>
                </a:lnTo>
                <a:lnTo>
                  <a:pt x="1862" y="87407"/>
                </a:lnTo>
                <a:lnTo>
                  <a:pt x="5088" y="104904"/>
                </a:lnTo>
                <a:lnTo>
                  <a:pt x="9223" y="123514"/>
                </a:lnTo>
                <a:lnTo>
                  <a:pt x="19108" y="162713"/>
                </a:lnTo>
                <a:lnTo>
                  <a:pt x="77051" y="377690"/>
                </a:lnTo>
                <a:lnTo>
                  <a:pt x="82995" y="396653"/>
                </a:lnTo>
                <a:lnTo>
                  <a:pt x="88942" y="414255"/>
                </a:lnTo>
                <a:lnTo>
                  <a:pt x="94891" y="430951"/>
                </a:lnTo>
                <a:lnTo>
                  <a:pt x="99849" y="446051"/>
                </a:lnTo>
                <a:lnTo>
                  <a:pt x="104147" y="460086"/>
                </a:lnTo>
                <a:lnTo>
                  <a:pt x="111568" y="485272"/>
                </a:lnTo>
                <a:lnTo>
                  <a:pt x="118174" y="506387"/>
                </a:lnTo>
                <a:lnTo>
                  <a:pt x="121771" y="520402"/>
                </a:lnTo>
                <a:lnTo>
                  <a:pt x="124080" y="532743"/>
                </a:lnTo>
                <a:lnTo>
                  <a:pt x="123277" y="532764"/>
                </a:lnTo>
                <a:lnTo>
                  <a:pt x="119739" y="530140"/>
                </a:lnTo>
                <a:lnTo>
                  <a:pt x="117407" y="526068"/>
                </a:lnTo>
                <a:lnTo>
                  <a:pt x="114860" y="520376"/>
                </a:lnTo>
                <a:lnTo>
                  <a:pt x="112170" y="513605"/>
                </a:lnTo>
                <a:lnTo>
                  <a:pt x="108392" y="506114"/>
                </a:lnTo>
                <a:lnTo>
                  <a:pt x="103888" y="498144"/>
                </a:lnTo>
                <a:lnTo>
                  <a:pt x="98902" y="489853"/>
                </a:lnTo>
                <a:lnTo>
                  <a:pt x="93594" y="480358"/>
                </a:lnTo>
                <a:lnTo>
                  <a:pt x="82404" y="459224"/>
                </a:lnTo>
                <a:lnTo>
                  <a:pt x="53211" y="40183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MARTInkAnnotation448"/>
          <p:cNvSpPr/>
          <p:nvPr/>
        </p:nvSpPr>
        <p:spPr>
          <a:xfrm>
            <a:off x="4090532" y="1077862"/>
            <a:ext cx="224937" cy="237190"/>
          </a:xfrm>
          <a:custGeom>
            <a:avLst/>
            <a:gdLst/>
            <a:ahLst/>
            <a:cxnLst/>
            <a:rect l="0" t="0" r="0" b="0"/>
            <a:pathLst>
              <a:path w="224937" h="237190">
                <a:moveTo>
                  <a:pt x="17124" y="163365"/>
                </a:moveTo>
                <a:lnTo>
                  <a:pt x="7643" y="144403"/>
                </a:lnTo>
                <a:lnTo>
                  <a:pt x="4851" y="136833"/>
                </a:lnTo>
                <a:lnTo>
                  <a:pt x="2988" y="129802"/>
                </a:lnTo>
                <a:lnTo>
                  <a:pt x="1747" y="123130"/>
                </a:lnTo>
                <a:lnTo>
                  <a:pt x="920" y="116698"/>
                </a:lnTo>
                <a:lnTo>
                  <a:pt x="368" y="110425"/>
                </a:lnTo>
                <a:lnTo>
                  <a:pt x="0" y="104259"/>
                </a:lnTo>
                <a:lnTo>
                  <a:pt x="748" y="99156"/>
                </a:lnTo>
                <a:lnTo>
                  <a:pt x="2238" y="94762"/>
                </a:lnTo>
                <a:lnTo>
                  <a:pt x="4223" y="90841"/>
                </a:lnTo>
                <a:lnTo>
                  <a:pt x="8523" y="86242"/>
                </a:lnTo>
                <a:lnTo>
                  <a:pt x="14367" y="81192"/>
                </a:lnTo>
                <a:lnTo>
                  <a:pt x="21240" y="75840"/>
                </a:lnTo>
                <a:lnTo>
                  <a:pt x="28798" y="70288"/>
                </a:lnTo>
                <a:lnTo>
                  <a:pt x="45133" y="58828"/>
                </a:lnTo>
                <a:lnTo>
                  <a:pt x="54648" y="52994"/>
                </a:lnTo>
                <a:lnTo>
                  <a:pt x="64960" y="47120"/>
                </a:lnTo>
                <a:lnTo>
                  <a:pt x="75804" y="41220"/>
                </a:lnTo>
                <a:lnTo>
                  <a:pt x="86010" y="35302"/>
                </a:lnTo>
                <a:lnTo>
                  <a:pt x="105287" y="23435"/>
                </a:lnTo>
                <a:lnTo>
                  <a:pt x="115586" y="18484"/>
                </a:lnTo>
                <a:lnTo>
                  <a:pt x="126422" y="14192"/>
                </a:lnTo>
                <a:lnTo>
                  <a:pt x="137615" y="10338"/>
                </a:lnTo>
                <a:lnTo>
                  <a:pt x="149044" y="6776"/>
                </a:lnTo>
                <a:lnTo>
                  <a:pt x="172329" y="174"/>
                </a:lnTo>
                <a:lnTo>
                  <a:pt x="182110" y="0"/>
                </a:lnTo>
                <a:lnTo>
                  <a:pt x="190614" y="1869"/>
                </a:lnTo>
                <a:lnTo>
                  <a:pt x="198268" y="5099"/>
                </a:lnTo>
                <a:lnTo>
                  <a:pt x="204364" y="10229"/>
                </a:lnTo>
                <a:lnTo>
                  <a:pt x="209419" y="16626"/>
                </a:lnTo>
                <a:lnTo>
                  <a:pt x="213782" y="23867"/>
                </a:lnTo>
                <a:lnTo>
                  <a:pt x="217683" y="31671"/>
                </a:lnTo>
                <a:lnTo>
                  <a:pt x="221275" y="39850"/>
                </a:lnTo>
                <a:lnTo>
                  <a:pt x="224662" y="48279"/>
                </a:lnTo>
                <a:lnTo>
                  <a:pt x="224936" y="58860"/>
                </a:lnTo>
                <a:lnTo>
                  <a:pt x="223135" y="70874"/>
                </a:lnTo>
                <a:lnTo>
                  <a:pt x="219949" y="83845"/>
                </a:lnTo>
                <a:lnTo>
                  <a:pt x="215840" y="96461"/>
                </a:lnTo>
                <a:lnTo>
                  <a:pt x="211117" y="108840"/>
                </a:lnTo>
                <a:lnTo>
                  <a:pt x="205984" y="121062"/>
                </a:lnTo>
                <a:lnTo>
                  <a:pt x="201570" y="133178"/>
                </a:lnTo>
                <a:lnTo>
                  <a:pt x="197635" y="145225"/>
                </a:lnTo>
                <a:lnTo>
                  <a:pt x="194020" y="157224"/>
                </a:lnTo>
                <a:lnTo>
                  <a:pt x="189625" y="169193"/>
                </a:lnTo>
                <a:lnTo>
                  <a:pt x="184711" y="181141"/>
                </a:lnTo>
                <a:lnTo>
                  <a:pt x="179450" y="193075"/>
                </a:lnTo>
                <a:lnTo>
                  <a:pt x="173958" y="203015"/>
                </a:lnTo>
                <a:lnTo>
                  <a:pt x="168313" y="211626"/>
                </a:lnTo>
                <a:lnTo>
                  <a:pt x="162565" y="219352"/>
                </a:lnTo>
                <a:lnTo>
                  <a:pt x="157741" y="225494"/>
                </a:lnTo>
                <a:lnTo>
                  <a:pt x="153533" y="230581"/>
                </a:lnTo>
                <a:lnTo>
                  <a:pt x="149736" y="234965"/>
                </a:lnTo>
                <a:lnTo>
                  <a:pt x="147203" y="236895"/>
                </a:lnTo>
                <a:lnTo>
                  <a:pt x="145516" y="237189"/>
                </a:lnTo>
                <a:lnTo>
                  <a:pt x="144391" y="236394"/>
                </a:lnTo>
                <a:lnTo>
                  <a:pt x="144632" y="233879"/>
                </a:lnTo>
                <a:lnTo>
                  <a:pt x="145786" y="230218"/>
                </a:lnTo>
                <a:lnTo>
                  <a:pt x="147547" y="225793"/>
                </a:lnTo>
                <a:lnTo>
                  <a:pt x="150706" y="219866"/>
                </a:lnTo>
                <a:lnTo>
                  <a:pt x="154796" y="212939"/>
                </a:lnTo>
                <a:lnTo>
                  <a:pt x="159507" y="205344"/>
                </a:lnTo>
                <a:lnTo>
                  <a:pt x="163640" y="197304"/>
                </a:lnTo>
                <a:lnTo>
                  <a:pt x="167387" y="188967"/>
                </a:lnTo>
                <a:lnTo>
                  <a:pt x="170878" y="180433"/>
                </a:lnTo>
                <a:lnTo>
                  <a:pt x="175189" y="171767"/>
                </a:lnTo>
                <a:lnTo>
                  <a:pt x="180047" y="163013"/>
                </a:lnTo>
                <a:lnTo>
                  <a:pt x="195718" y="13657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MARTInkAnnotation449"/>
          <p:cNvSpPr/>
          <p:nvPr/>
        </p:nvSpPr>
        <p:spPr>
          <a:xfrm>
            <a:off x="4366617" y="1089422"/>
            <a:ext cx="105253" cy="195245"/>
          </a:xfrm>
          <a:custGeom>
            <a:avLst/>
            <a:gdLst/>
            <a:ahLst/>
            <a:cxnLst/>
            <a:rect l="0" t="0" r="0" b="0"/>
            <a:pathLst>
              <a:path w="105253" h="195245">
                <a:moveTo>
                  <a:pt x="53578" y="0"/>
                </a:moveTo>
                <a:lnTo>
                  <a:pt x="48838" y="9481"/>
                </a:lnTo>
                <a:lnTo>
                  <a:pt x="47441" y="14258"/>
                </a:lnTo>
                <a:lnTo>
                  <a:pt x="46510" y="19427"/>
                </a:lnTo>
                <a:lnTo>
                  <a:pt x="45890" y="24858"/>
                </a:lnTo>
                <a:lnTo>
                  <a:pt x="44484" y="31454"/>
                </a:lnTo>
                <a:lnTo>
                  <a:pt x="42554" y="38829"/>
                </a:lnTo>
                <a:lnTo>
                  <a:pt x="40276" y="46722"/>
                </a:lnTo>
                <a:lnTo>
                  <a:pt x="35098" y="63429"/>
                </a:lnTo>
                <a:lnTo>
                  <a:pt x="32328" y="72052"/>
                </a:lnTo>
                <a:lnTo>
                  <a:pt x="30482" y="81769"/>
                </a:lnTo>
                <a:lnTo>
                  <a:pt x="29251" y="92216"/>
                </a:lnTo>
                <a:lnTo>
                  <a:pt x="28431" y="103149"/>
                </a:lnTo>
                <a:lnTo>
                  <a:pt x="27883" y="113414"/>
                </a:lnTo>
                <a:lnTo>
                  <a:pt x="27275" y="132758"/>
                </a:lnTo>
                <a:lnTo>
                  <a:pt x="28106" y="142083"/>
                </a:lnTo>
                <a:lnTo>
                  <a:pt x="29651" y="151277"/>
                </a:lnTo>
                <a:lnTo>
                  <a:pt x="31674" y="160382"/>
                </a:lnTo>
                <a:lnTo>
                  <a:pt x="34014" y="168437"/>
                </a:lnTo>
                <a:lnTo>
                  <a:pt x="36567" y="175792"/>
                </a:lnTo>
                <a:lnTo>
                  <a:pt x="39261" y="182679"/>
                </a:lnTo>
                <a:lnTo>
                  <a:pt x="42049" y="187270"/>
                </a:lnTo>
                <a:lnTo>
                  <a:pt x="44900" y="190331"/>
                </a:lnTo>
                <a:lnTo>
                  <a:pt x="47793" y="192372"/>
                </a:lnTo>
                <a:lnTo>
                  <a:pt x="51706" y="193732"/>
                </a:lnTo>
                <a:lnTo>
                  <a:pt x="56299" y="194639"/>
                </a:lnTo>
                <a:lnTo>
                  <a:pt x="61345" y="195244"/>
                </a:lnTo>
                <a:lnTo>
                  <a:pt x="66693" y="193662"/>
                </a:lnTo>
                <a:lnTo>
                  <a:pt x="72243" y="190624"/>
                </a:lnTo>
                <a:lnTo>
                  <a:pt x="77928" y="186614"/>
                </a:lnTo>
                <a:lnTo>
                  <a:pt x="82710" y="180964"/>
                </a:lnTo>
                <a:lnTo>
                  <a:pt x="86890" y="174221"/>
                </a:lnTo>
                <a:lnTo>
                  <a:pt x="90669" y="166749"/>
                </a:lnTo>
                <a:lnTo>
                  <a:pt x="94180" y="158791"/>
                </a:lnTo>
                <a:lnTo>
                  <a:pt x="97513" y="150509"/>
                </a:lnTo>
                <a:lnTo>
                  <a:pt x="100727" y="142011"/>
                </a:lnTo>
                <a:lnTo>
                  <a:pt x="102870" y="132377"/>
                </a:lnTo>
                <a:lnTo>
                  <a:pt x="104299" y="121986"/>
                </a:lnTo>
                <a:lnTo>
                  <a:pt x="105252" y="111090"/>
                </a:lnTo>
                <a:lnTo>
                  <a:pt x="104894" y="101841"/>
                </a:lnTo>
                <a:lnTo>
                  <a:pt x="103664" y="93691"/>
                </a:lnTo>
                <a:lnTo>
                  <a:pt x="101851" y="86273"/>
                </a:lnTo>
                <a:lnTo>
                  <a:pt x="99651" y="78351"/>
                </a:lnTo>
                <a:lnTo>
                  <a:pt x="94560" y="61612"/>
                </a:lnTo>
                <a:lnTo>
                  <a:pt x="89829" y="53973"/>
                </a:lnTo>
                <a:lnTo>
                  <a:pt x="83698" y="46896"/>
                </a:lnTo>
                <a:lnTo>
                  <a:pt x="63495" y="27455"/>
                </a:lnTo>
                <a:lnTo>
                  <a:pt x="57213" y="21280"/>
                </a:lnTo>
                <a:lnTo>
                  <a:pt x="51040" y="17163"/>
                </a:lnTo>
                <a:lnTo>
                  <a:pt x="44941" y="14419"/>
                </a:lnTo>
                <a:lnTo>
                  <a:pt x="38891" y="12589"/>
                </a:lnTo>
                <a:lnTo>
                  <a:pt x="32873" y="11369"/>
                </a:lnTo>
                <a:lnTo>
                  <a:pt x="26876" y="10556"/>
                </a:lnTo>
                <a:lnTo>
                  <a:pt x="20894" y="10014"/>
                </a:lnTo>
                <a:lnTo>
                  <a:pt x="15914" y="10645"/>
                </a:lnTo>
                <a:lnTo>
                  <a:pt x="11601" y="12057"/>
                </a:lnTo>
                <a:lnTo>
                  <a:pt x="7734" y="13991"/>
                </a:lnTo>
                <a:lnTo>
                  <a:pt x="5156" y="16273"/>
                </a:lnTo>
                <a:lnTo>
                  <a:pt x="3437" y="18786"/>
                </a:lnTo>
                <a:lnTo>
                  <a:pt x="1528" y="24224"/>
                </a:lnTo>
                <a:lnTo>
                  <a:pt x="1019" y="27064"/>
                </a:lnTo>
                <a:lnTo>
                  <a:pt x="0" y="3571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MARTInkAnnotation450"/>
          <p:cNvSpPr/>
          <p:nvPr/>
        </p:nvSpPr>
        <p:spPr>
          <a:xfrm>
            <a:off x="4591624" y="1062633"/>
            <a:ext cx="131127" cy="204340"/>
          </a:xfrm>
          <a:custGeom>
            <a:avLst/>
            <a:gdLst/>
            <a:ahLst/>
            <a:cxnLst/>
            <a:rect l="0" t="0" r="0" b="0"/>
            <a:pathLst>
              <a:path w="131127" h="204340">
                <a:moveTo>
                  <a:pt x="78603" y="0"/>
                </a:moveTo>
                <a:lnTo>
                  <a:pt x="40229" y="0"/>
                </a:lnTo>
                <a:lnTo>
                  <a:pt x="37145" y="992"/>
                </a:lnTo>
                <a:lnTo>
                  <a:pt x="34097" y="2646"/>
                </a:lnTo>
                <a:lnTo>
                  <a:pt x="31073" y="4740"/>
                </a:lnTo>
                <a:lnTo>
                  <a:pt x="28064" y="7129"/>
                </a:lnTo>
                <a:lnTo>
                  <a:pt x="25066" y="9713"/>
                </a:lnTo>
                <a:lnTo>
                  <a:pt x="22076" y="12429"/>
                </a:lnTo>
                <a:lnTo>
                  <a:pt x="19090" y="17215"/>
                </a:lnTo>
                <a:lnTo>
                  <a:pt x="16107" y="23383"/>
                </a:lnTo>
                <a:lnTo>
                  <a:pt x="13127" y="30471"/>
                </a:lnTo>
                <a:lnTo>
                  <a:pt x="10147" y="38174"/>
                </a:lnTo>
                <a:lnTo>
                  <a:pt x="4191" y="54669"/>
                </a:lnTo>
                <a:lnTo>
                  <a:pt x="2206" y="63235"/>
                </a:lnTo>
                <a:lnTo>
                  <a:pt x="883" y="71922"/>
                </a:lnTo>
                <a:lnTo>
                  <a:pt x="0" y="80690"/>
                </a:lnTo>
                <a:lnTo>
                  <a:pt x="404" y="88520"/>
                </a:lnTo>
                <a:lnTo>
                  <a:pt x="1665" y="95724"/>
                </a:lnTo>
                <a:lnTo>
                  <a:pt x="3499" y="102511"/>
                </a:lnTo>
                <a:lnTo>
                  <a:pt x="5713" y="108028"/>
                </a:lnTo>
                <a:lnTo>
                  <a:pt x="8181" y="112698"/>
                </a:lnTo>
                <a:lnTo>
                  <a:pt x="10819" y="116804"/>
                </a:lnTo>
                <a:lnTo>
                  <a:pt x="14562" y="120533"/>
                </a:lnTo>
                <a:lnTo>
                  <a:pt x="19041" y="124012"/>
                </a:lnTo>
                <a:lnTo>
                  <a:pt x="24012" y="127323"/>
                </a:lnTo>
                <a:lnTo>
                  <a:pt x="29310" y="129530"/>
                </a:lnTo>
                <a:lnTo>
                  <a:pt x="34827" y="131002"/>
                </a:lnTo>
                <a:lnTo>
                  <a:pt x="40489" y="131983"/>
                </a:lnTo>
                <a:lnTo>
                  <a:pt x="47241" y="131645"/>
                </a:lnTo>
                <a:lnTo>
                  <a:pt x="54718" y="130427"/>
                </a:lnTo>
                <a:lnTo>
                  <a:pt x="62680" y="128623"/>
                </a:lnTo>
                <a:lnTo>
                  <a:pt x="69972" y="126428"/>
                </a:lnTo>
                <a:lnTo>
                  <a:pt x="76817" y="123973"/>
                </a:lnTo>
                <a:lnTo>
                  <a:pt x="83365" y="121344"/>
                </a:lnTo>
                <a:lnTo>
                  <a:pt x="89715" y="118599"/>
                </a:lnTo>
                <a:lnTo>
                  <a:pt x="102063" y="112903"/>
                </a:lnTo>
                <a:lnTo>
                  <a:pt x="108133" y="110988"/>
                </a:lnTo>
                <a:lnTo>
                  <a:pt x="114164" y="109710"/>
                </a:lnTo>
                <a:lnTo>
                  <a:pt x="128622" y="107661"/>
                </a:lnTo>
                <a:lnTo>
                  <a:pt x="129808" y="108485"/>
                </a:lnTo>
                <a:lnTo>
                  <a:pt x="130599" y="110026"/>
                </a:lnTo>
                <a:lnTo>
                  <a:pt x="131126" y="112046"/>
                </a:lnTo>
                <a:lnTo>
                  <a:pt x="130485" y="115377"/>
                </a:lnTo>
                <a:lnTo>
                  <a:pt x="129066" y="119582"/>
                </a:lnTo>
                <a:lnTo>
                  <a:pt x="127128" y="124370"/>
                </a:lnTo>
                <a:lnTo>
                  <a:pt x="122859" y="129546"/>
                </a:lnTo>
                <a:lnTo>
                  <a:pt x="117036" y="134981"/>
                </a:lnTo>
                <a:lnTo>
                  <a:pt x="110178" y="140589"/>
                </a:lnTo>
                <a:lnTo>
                  <a:pt x="103622" y="146312"/>
                </a:lnTo>
                <a:lnTo>
                  <a:pt x="97267" y="152111"/>
                </a:lnTo>
                <a:lnTo>
                  <a:pt x="84913" y="163847"/>
                </a:lnTo>
                <a:lnTo>
                  <a:pt x="46425" y="201860"/>
                </a:lnTo>
                <a:lnTo>
                  <a:pt x="44253" y="203034"/>
                </a:lnTo>
                <a:lnTo>
                  <a:pt x="41812" y="203817"/>
                </a:lnTo>
                <a:lnTo>
                  <a:pt x="39193" y="204339"/>
                </a:lnTo>
                <a:lnTo>
                  <a:pt x="38439" y="203695"/>
                </a:lnTo>
                <a:lnTo>
                  <a:pt x="38928" y="202273"/>
                </a:lnTo>
                <a:lnTo>
                  <a:pt x="42118" y="198047"/>
                </a:lnTo>
                <a:lnTo>
                  <a:pt x="44358" y="195532"/>
                </a:lnTo>
                <a:lnTo>
                  <a:pt x="49492" y="190090"/>
                </a:lnTo>
                <a:lnTo>
                  <a:pt x="60743" y="17859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2" name="SMARTInkAnnotation451"/>
          <p:cNvSpPr/>
          <p:nvPr/>
        </p:nvSpPr>
        <p:spPr>
          <a:xfrm>
            <a:off x="4760259" y="1089422"/>
            <a:ext cx="60345" cy="211932"/>
          </a:xfrm>
          <a:custGeom>
            <a:avLst/>
            <a:gdLst/>
            <a:ahLst/>
            <a:cxnLst/>
            <a:rect l="0" t="0" r="0" b="0"/>
            <a:pathLst>
              <a:path w="60345" h="211932">
                <a:moveTo>
                  <a:pt x="17124" y="0"/>
                </a:moveTo>
                <a:lnTo>
                  <a:pt x="7643" y="28443"/>
                </a:lnTo>
                <a:lnTo>
                  <a:pt x="4850" y="41782"/>
                </a:lnTo>
                <a:lnTo>
                  <a:pt x="2988" y="55636"/>
                </a:lnTo>
                <a:lnTo>
                  <a:pt x="1747" y="69833"/>
                </a:lnTo>
                <a:lnTo>
                  <a:pt x="919" y="83266"/>
                </a:lnTo>
                <a:lnTo>
                  <a:pt x="0" y="108775"/>
                </a:lnTo>
                <a:lnTo>
                  <a:pt x="747" y="121134"/>
                </a:lnTo>
                <a:lnTo>
                  <a:pt x="2237" y="133342"/>
                </a:lnTo>
                <a:lnTo>
                  <a:pt x="4223" y="145449"/>
                </a:lnTo>
                <a:lnTo>
                  <a:pt x="6539" y="155505"/>
                </a:lnTo>
                <a:lnTo>
                  <a:pt x="9075" y="164194"/>
                </a:lnTo>
                <a:lnTo>
                  <a:pt x="11758" y="171970"/>
                </a:lnTo>
                <a:lnTo>
                  <a:pt x="14539" y="179139"/>
                </a:lnTo>
                <a:lnTo>
                  <a:pt x="17385" y="185902"/>
                </a:lnTo>
                <a:lnTo>
                  <a:pt x="20274" y="192396"/>
                </a:lnTo>
                <a:lnTo>
                  <a:pt x="24185" y="197717"/>
                </a:lnTo>
                <a:lnTo>
                  <a:pt x="28776" y="202257"/>
                </a:lnTo>
                <a:lnTo>
                  <a:pt x="33822" y="206275"/>
                </a:lnTo>
                <a:lnTo>
                  <a:pt x="38178" y="208954"/>
                </a:lnTo>
                <a:lnTo>
                  <a:pt x="42074" y="210740"/>
                </a:lnTo>
                <a:lnTo>
                  <a:pt x="45664" y="211931"/>
                </a:lnTo>
                <a:lnTo>
                  <a:pt x="48057" y="210740"/>
                </a:lnTo>
                <a:lnTo>
                  <a:pt x="49652" y="207962"/>
                </a:lnTo>
                <a:lnTo>
                  <a:pt x="50715" y="204126"/>
                </a:lnTo>
                <a:lnTo>
                  <a:pt x="52417" y="200576"/>
                </a:lnTo>
                <a:lnTo>
                  <a:pt x="54543" y="197217"/>
                </a:lnTo>
                <a:lnTo>
                  <a:pt x="56952" y="193986"/>
                </a:lnTo>
                <a:lnTo>
                  <a:pt x="58559" y="187863"/>
                </a:lnTo>
                <a:lnTo>
                  <a:pt x="59630" y="179812"/>
                </a:lnTo>
                <a:lnTo>
                  <a:pt x="60344" y="170476"/>
                </a:lnTo>
                <a:lnTo>
                  <a:pt x="59828" y="161276"/>
                </a:lnTo>
                <a:lnTo>
                  <a:pt x="58491" y="152166"/>
                </a:lnTo>
                <a:lnTo>
                  <a:pt x="56609" y="143116"/>
                </a:lnTo>
                <a:lnTo>
                  <a:pt x="54361" y="134106"/>
                </a:lnTo>
                <a:lnTo>
                  <a:pt x="51871" y="125122"/>
                </a:lnTo>
                <a:lnTo>
                  <a:pt x="49218" y="116157"/>
                </a:lnTo>
                <a:lnTo>
                  <a:pt x="45465" y="107204"/>
                </a:lnTo>
                <a:lnTo>
                  <a:pt x="40979" y="98258"/>
                </a:lnTo>
                <a:lnTo>
                  <a:pt x="26054" y="7143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3" name="SMARTInkAnnotation452"/>
          <p:cNvSpPr/>
          <p:nvPr/>
        </p:nvSpPr>
        <p:spPr>
          <a:xfrm>
            <a:off x="4714875" y="964406"/>
            <a:ext cx="26790" cy="8931"/>
          </a:xfrm>
          <a:custGeom>
            <a:avLst/>
            <a:gdLst/>
            <a:ahLst/>
            <a:cxnLst/>
            <a:rect l="0" t="0" r="0" b="0"/>
            <a:pathLst>
              <a:path w="26790" h="8931">
                <a:moveTo>
                  <a:pt x="0" y="0"/>
                </a:moveTo>
                <a:lnTo>
                  <a:pt x="4740" y="4741"/>
                </a:lnTo>
                <a:lnTo>
                  <a:pt x="7129" y="6137"/>
                </a:lnTo>
                <a:lnTo>
                  <a:pt x="9713" y="7068"/>
                </a:lnTo>
                <a:lnTo>
                  <a:pt x="16251" y="8562"/>
                </a:lnTo>
                <a:lnTo>
                  <a:pt x="17778" y="8685"/>
                </a:lnTo>
                <a:lnTo>
                  <a:pt x="19790" y="8766"/>
                </a:lnTo>
                <a:lnTo>
                  <a:pt x="26789" y="893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5" name="SMARTInkAnnotation453"/>
          <p:cNvSpPr/>
          <p:nvPr/>
        </p:nvSpPr>
        <p:spPr>
          <a:xfrm>
            <a:off x="4875718" y="892969"/>
            <a:ext cx="62400" cy="419696"/>
          </a:xfrm>
          <a:custGeom>
            <a:avLst/>
            <a:gdLst/>
            <a:ahLst/>
            <a:cxnLst/>
            <a:rect l="0" t="0" r="0" b="0"/>
            <a:pathLst>
              <a:path w="62400" h="419696">
                <a:moveTo>
                  <a:pt x="8821" y="0"/>
                </a:moveTo>
                <a:lnTo>
                  <a:pt x="4081" y="4740"/>
                </a:lnTo>
                <a:lnTo>
                  <a:pt x="2684" y="8121"/>
                </a:lnTo>
                <a:lnTo>
                  <a:pt x="1132" y="17169"/>
                </a:lnTo>
                <a:lnTo>
                  <a:pt x="443" y="27805"/>
                </a:lnTo>
                <a:lnTo>
                  <a:pt x="259" y="33420"/>
                </a:lnTo>
                <a:lnTo>
                  <a:pt x="0" y="60283"/>
                </a:lnTo>
                <a:lnTo>
                  <a:pt x="1948" y="71938"/>
                </a:lnTo>
                <a:lnTo>
                  <a:pt x="5231" y="84670"/>
                </a:lnTo>
                <a:lnTo>
                  <a:pt x="9405" y="98118"/>
                </a:lnTo>
                <a:lnTo>
                  <a:pt x="13179" y="113037"/>
                </a:lnTo>
                <a:lnTo>
                  <a:pt x="16687" y="128936"/>
                </a:lnTo>
                <a:lnTo>
                  <a:pt x="20018" y="145489"/>
                </a:lnTo>
                <a:lnTo>
                  <a:pt x="26365" y="182401"/>
                </a:lnTo>
                <a:lnTo>
                  <a:pt x="32494" y="219973"/>
                </a:lnTo>
                <a:lnTo>
                  <a:pt x="41521" y="269016"/>
                </a:lnTo>
                <a:lnTo>
                  <a:pt x="56441" y="345037"/>
                </a:lnTo>
                <a:lnTo>
                  <a:pt x="58427" y="357025"/>
                </a:lnTo>
                <a:lnTo>
                  <a:pt x="59751" y="367001"/>
                </a:lnTo>
                <a:lnTo>
                  <a:pt x="60634" y="375636"/>
                </a:lnTo>
                <a:lnTo>
                  <a:pt x="61223" y="383377"/>
                </a:lnTo>
                <a:lnTo>
                  <a:pt x="61614" y="390522"/>
                </a:lnTo>
                <a:lnTo>
                  <a:pt x="62167" y="407413"/>
                </a:lnTo>
                <a:lnTo>
                  <a:pt x="62399" y="41969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6" name="SMARTInkAnnotation454"/>
          <p:cNvSpPr/>
          <p:nvPr/>
        </p:nvSpPr>
        <p:spPr>
          <a:xfrm>
            <a:off x="4875609" y="1064869"/>
            <a:ext cx="214201" cy="243995"/>
          </a:xfrm>
          <a:custGeom>
            <a:avLst/>
            <a:gdLst/>
            <a:ahLst/>
            <a:cxnLst/>
            <a:rect l="0" t="0" r="0" b="0"/>
            <a:pathLst>
              <a:path w="214201" h="243995">
                <a:moveTo>
                  <a:pt x="0" y="60272"/>
                </a:moveTo>
                <a:lnTo>
                  <a:pt x="9482" y="60272"/>
                </a:lnTo>
                <a:lnTo>
                  <a:pt x="13266" y="59279"/>
                </a:lnTo>
                <a:lnTo>
                  <a:pt x="16782" y="57626"/>
                </a:lnTo>
                <a:lnTo>
                  <a:pt x="20118" y="55531"/>
                </a:lnTo>
                <a:lnTo>
                  <a:pt x="24326" y="53143"/>
                </a:lnTo>
                <a:lnTo>
                  <a:pt x="34293" y="47843"/>
                </a:lnTo>
                <a:lnTo>
                  <a:pt x="40722" y="44048"/>
                </a:lnTo>
                <a:lnTo>
                  <a:pt x="55802" y="34540"/>
                </a:lnTo>
                <a:lnTo>
                  <a:pt x="81026" y="18031"/>
                </a:lnTo>
                <a:lnTo>
                  <a:pt x="90728" y="13260"/>
                </a:lnTo>
                <a:lnTo>
                  <a:pt x="101166" y="9087"/>
                </a:lnTo>
                <a:lnTo>
                  <a:pt x="112092" y="5312"/>
                </a:lnTo>
                <a:lnTo>
                  <a:pt x="121361" y="2796"/>
                </a:lnTo>
                <a:lnTo>
                  <a:pt x="129525" y="1119"/>
                </a:lnTo>
                <a:lnTo>
                  <a:pt x="136951" y="0"/>
                </a:lnTo>
                <a:lnTo>
                  <a:pt x="143887" y="247"/>
                </a:lnTo>
                <a:lnTo>
                  <a:pt x="150495" y="1404"/>
                </a:lnTo>
                <a:lnTo>
                  <a:pt x="156885" y="3167"/>
                </a:lnTo>
                <a:lnTo>
                  <a:pt x="162137" y="6327"/>
                </a:lnTo>
                <a:lnTo>
                  <a:pt x="166630" y="10418"/>
                </a:lnTo>
                <a:lnTo>
                  <a:pt x="170618" y="15130"/>
                </a:lnTo>
                <a:lnTo>
                  <a:pt x="174269" y="21247"/>
                </a:lnTo>
                <a:lnTo>
                  <a:pt x="177695" y="28302"/>
                </a:lnTo>
                <a:lnTo>
                  <a:pt x="180971" y="35982"/>
                </a:lnTo>
                <a:lnTo>
                  <a:pt x="183155" y="45071"/>
                </a:lnTo>
                <a:lnTo>
                  <a:pt x="184612" y="55099"/>
                </a:lnTo>
                <a:lnTo>
                  <a:pt x="185582" y="65753"/>
                </a:lnTo>
                <a:lnTo>
                  <a:pt x="186229" y="77816"/>
                </a:lnTo>
                <a:lnTo>
                  <a:pt x="186949" y="104449"/>
                </a:lnTo>
                <a:lnTo>
                  <a:pt x="187353" y="142594"/>
                </a:lnTo>
                <a:lnTo>
                  <a:pt x="188402" y="154841"/>
                </a:lnTo>
                <a:lnTo>
                  <a:pt x="190094" y="166974"/>
                </a:lnTo>
                <a:lnTo>
                  <a:pt x="192213" y="179031"/>
                </a:lnTo>
                <a:lnTo>
                  <a:pt x="194619" y="190046"/>
                </a:lnTo>
                <a:lnTo>
                  <a:pt x="197215" y="200366"/>
                </a:lnTo>
                <a:lnTo>
                  <a:pt x="199938" y="210223"/>
                </a:lnTo>
                <a:lnTo>
                  <a:pt x="201752" y="218778"/>
                </a:lnTo>
                <a:lnTo>
                  <a:pt x="202962" y="226466"/>
                </a:lnTo>
                <a:lnTo>
                  <a:pt x="204905" y="243582"/>
                </a:lnTo>
                <a:lnTo>
                  <a:pt x="206057" y="243994"/>
                </a:lnTo>
                <a:lnTo>
                  <a:pt x="207817" y="243277"/>
                </a:lnTo>
                <a:lnTo>
                  <a:pt x="209982" y="241806"/>
                </a:lnTo>
                <a:lnTo>
                  <a:pt x="211426" y="238841"/>
                </a:lnTo>
                <a:lnTo>
                  <a:pt x="212388" y="234881"/>
                </a:lnTo>
                <a:lnTo>
                  <a:pt x="213030" y="230256"/>
                </a:lnTo>
                <a:lnTo>
                  <a:pt x="213457" y="225188"/>
                </a:lnTo>
                <a:lnTo>
                  <a:pt x="213742" y="219825"/>
                </a:lnTo>
                <a:lnTo>
                  <a:pt x="213933" y="214266"/>
                </a:lnTo>
                <a:lnTo>
                  <a:pt x="214200" y="192220"/>
                </a:lnTo>
                <a:lnTo>
                  <a:pt x="213245" y="182964"/>
                </a:lnTo>
                <a:lnTo>
                  <a:pt x="211617" y="172824"/>
                </a:lnTo>
                <a:lnTo>
                  <a:pt x="209539" y="162096"/>
                </a:lnTo>
                <a:lnTo>
                  <a:pt x="208153" y="151967"/>
                </a:lnTo>
                <a:lnTo>
                  <a:pt x="207230" y="142238"/>
                </a:lnTo>
                <a:lnTo>
                  <a:pt x="206614" y="132775"/>
                </a:lnTo>
                <a:lnTo>
                  <a:pt x="205212" y="122498"/>
                </a:lnTo>
                <a:lnTo>
                  <a:pt x="203284" y="111678"/>
                </a:lnTo>
                <a:lnTo>
                  <a:pt x="196454" y="7813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7" name="SMARTInkAnnotation455"/>
          <p:cNvSpPr/>
          <p:nvPr/>
        </p:nvSpPr>
        <p:spPr>
          <a:xfrm>
            <a:off x="5009555" y="982266"/>
            <a:ext cx="17860" cy="17860"/>
          </a:xfrm>
          <a:custGeom>
            <a:avLst/>
            <a:gdLst/>
            <a:ahLst/>
            <a:cxnLst/>
            <a:rect l="0" t="0" r="0" b="0"/>
            <a:pathLst>
              <a:path w="17860" h="17860">
                <a:moveTo>
                  <a:pt x="0" y="0"/>
                </a:moveTo>
                <a:lnTo>
                  <a:pt x="0" y="9481"/>
                </a:lnTo>
                <a:lnTo>
                  <a:pt x="991" y="12273"/>
                </a:lnTo>
                <a:lnTo>
                  <a:pt x="2645" y="14135"/>
                </a:lnTo>
                <a:lnTo>
                  <a:pt x="7688" y="17123"/>
                </a:lnTo>
                <a:lnTo>
                  <a:pt x="9094" y="17369"/>
                </a:lnTo>
                <a:lnTo>
                  <a:pt x="11024" y="17532"/>
                </a:lnTo>
                <a:lnTo>
                  <a:pt x="17859" y="1785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8" name="SMARTInkAnnotation456"/>
          <p:cNvSpPr/>
          <p:nvPr/>
        </p:nvSpPr>
        <p:spPr>
          <a:xfrm>
            <a:off x="5197223" y="1083472"/>
            <a:ext cx="383833" cy="190639"/>
          </a:xfrm>
          <a:custGeom>
            <a:avLst/>
            <a:gdLst/>
            <a:ahLst/>
            <a:cxnLst/>
            <a:rect l="0" t="0" r="0" b="0"/>
            <a:pathLst>
              <a:path w="383833" h="190639">
                <a:moveTo>
                  <a:pt x="35574" y="41669"/>
                </a:moveTo>
                <a:lnTo>
                  <a:pt x="23145" y="41669"/>
                </a:lnTo>
                <a:lnTo>
                  <a:pt x="21335" y="42661"/>
                </a:lnTo>
                <a:lnTo>
                  <a:pt x="20128" y="44314"/>
                </a:lnTo>
                <a:lnTo>
                  <a:pt x="17795" y="49790"/>
                </a:lnTo>
                <a:lnTo>
                  <a:pt x="13451" y="58838"/>
                </a:lnTo>
                <a:lnTo>
                  <a:pt x="10903" y="65021"/>
                </a:lnTo>
                <a:lnTo>
                  <a:pt x="8213" y="72120"/>
                </a:lnTo>
                <a:lnTo>
                  <a:pt x="5427" y="79829"/>
                </a:lnTo>
                <a:lnTo>
                  <a:pt x="3569" y="88937"/>
                </a:lnTo>
                <a:lnTo>
                  <a:pt x="2331" y="98978"/>
                </a:lnTo>
                <a:lnTo>
                  <a:pt x="1506" y="109640"/>
                </a:lnTo>
                <a:lnTo>
                  <a:pt x="955" y="119725"/>
                </a:lnTo>
                <a:lnTo>
                  <a:pt x="344" y="138868"/>
                </a:lnTo>
                <a:lnTo>
                  <a:pt x="0" y="166380"/>
                </a:lnTo>
                <a:lnTo>
                  <a:pt x="1936" y="173427"/>
                </a:lnTo>
                <a:lnTo>
                  <a:pt x="5211" y="179117"/>
                </a:lnTo>
                <a:lnTo>
                  <a:pt x="9379" y="183902"/>
                </a:lnTo>
                <a:lnTo>
                  <a:pt x="13150" y="187093"/>
                </a:lnTo>
                <a:lnTo>
                  <a:pt x="19986" y="190638"/>
                </a:lnTo>
                <a:lnTo>
                  <a:pt x="24189" y="190590"/>
                </a:lnTo>
                <a:lnTo>
                  <a:pt x="34152" y="187892"/>
                </a:lnTo>
                <a:lnTo>
                  <a:pt x="39587" y="184792"/>
                </a:lnTo>
                <a:lnTo>
                  <a:pt x="45195" y="180740"/>
                </a:lnTo>
                <a:lnTo>
                  <a:pt x="50918" y="176055"/>
                </a:lnTo>
                <a:lnTo>
                  <a:pt x="56717" y="169955"/>
                </a:lnTo>
                <a:lnTo>
                  <a:pt x="62568" y="162912"/>
                </a:lnTo>
                <a:lnTo>
                  <a:pt x="68452" y="155239"/>
                </a:lnTo>
                <a:lnTo>
                  <a:pt x="73368" y="147148"/>
                </a:lnTo>
                <a:lnTo>
                  <a:pt x="77637" y="138777"/>
                </a:lnTo>
                <a:lnTo>
                  <a:pt x="81475" y="130220"/>
                </a:lnTo>
                <a:lnTo>
                  <a:pt x="84034" y="121539"/>
                </a:lnTo>
                <a:lnTo>
                  <a:pt x="85740" y="112775"/>
                </a:lnTo>
                <a:lnTo>
                  <a:pt x="86878" y="103956"/>
                </a:lnTo>
                <a:lnTo>
                  <a:pt x="87636" y="95100"/>
                </a:lnTo>
                <a:lnTo>
                  <a:pt x="88141" y="86219"/>
                </a:lnTo>
                <a:lnTo>
                  <a:pt x="88478" y="77322"/>
                </a:lnTo>
                <a:lnTo>
                  <a:pt x="87711" y="69406"/>
                </a:lnTo>
                <a:lnTo>
                  <a:pt x="86206" y="62145"/>
                </a:lnTo>
                <a:lnTo>
                  <a:pt x="84212" y="55319"/>
                </a:lnTo>
                <a:lnTo>
                  <a:pt x="81889" y="48785"/>
                </a:lnTo>
                <a:lnTo>
                  <a:pt x="79349" y="42444"/>
                </a:lnTo>
                <a:lnTo>
                  <a:pt x="76664" y="36232"/>
                </a:lnTo>
                <a:lnTo>
                  <a:pt x="73881" y="31099"/>
                </a:lnTo>
                <a:lnTo>
                  <a:pt x="71034" y="26685"/>
                </a:lnTo>
                <a:lnTo>
                  <a:pt x="68144" y="22750"/>
                </a:lnTo>
                <a:lnTo>
                  <a:pt x="65224" y="20126"/>
                </a:lnTo>
                <a:lnTo>
                  <a:pt x="62287" y="18377"/>
                </a:lnTo>
                <a:lnTo>
                  <a:pt x="59335" y="17211"/>
                </a:lnTo>
                <a:lnTo>
                  <a:pt x="56376" y="17426"/>
                </a:lnTo>
                <a:lnTo>
                  <a:pt x="53410" y="18562"/>
                </a:lnTo>
                <a:lnTo>
                  <a:pt x="50441" y="20311"/>
                </a:lnTo>
                <a:lnTo>
                  <a:pt x="49454" y="22469"/>
                </a:lnTo>
                <a:lnTo>
                  <a:pt x="49789" y="24900"/>
                </a:lnTo>
                <a:lnTo>
                  <a:pt x="51003" y="27513"/>
                </a:lnTo>
                <a:lnTo>
                  <a:pt x="52805" y="29255"/>
                </a:lnTo>
                <a:lnTo>
                  <a:pt x="54999" y="30416"/>
                </a:lnTo>
                <a:lnTo>
                  <a:pt x="57454" y="31191"/>
                </a:lnTo>
                <a:lnTo>
                  <a:pt x="62827" y="34697"/>
                </a:lnTo>
                <a:lnTo>
                  <a:pt x="65649" y="37021"/>
                </a:lnTo>
                <a:lnTo>
                  <a:pt x="69514" y="37578"/>
                </a:lnTo>
                <a:lnTo>
                  <a:pt x="79101" y="35551"/>
                </a:lnTo>
                <a:lnTo>
                  <a:pt x="89976" y="31343"/>
                </a:lnTo>
                <a:lnTo>
                  <a:pt x="101425" y="26165"/>
                </a:lnTo>
                <a:lnTo>
                  <a:pt x="113127" y="20557"/>
                </a:lnTo>
                <a:lnTo>
                  <a:pt x="119026" y="16680"/>
                </a:lnTo>
                <a:lnTo>
                  <a:pt x="124942" y="12111"/>
                </a:lnTo>
                <a:lnTo>
                  <a:pt x="130872" y="7081"/>
                </a:lnTo>
                <a:lnTo>
                  <a:pt x="137801" y="3727"/>
                </a:lnTo>
                <a:lnTo>
                  <a:pt x="145397" y="1492"/>
                </a:lnTo>
                <a:lnTo>
                  <a:pt x="153438" y="1"/>
                </a:lnTo>
                <a:lnTo>
                  <a:pt x="161775" y="0"/>
                </a:lnTo>
                <a:lnTo>
                  <a:pt x="170309" y="991"/>
                </a:lnTo>
                <a:lnTo>
                  <a:pt x="178976" y="2644"/>
                </a:lnTo>
                <a:lnTo>
                  <a:pt x="186738" y="5730"/>
                </a:lnTo>
                <a:lnTo>
                  <a:pt x="193896" y="9772"/>
                </a:lnTo>
                <a:lnTo>
                  <a:pt x="200654" y="14451"/>
                </a:lnTo>
                <a:lnTo>
                  <a:pt x="207142" y="20547"/>
                </a:lnTo>
                <a:lnTo>
                  <a:pt x="213453" y="27588"/>
                </a:lnTo>
                <a:lnTo>
                  <a:pt x="219644" y="35258"/>
                </a:lnTo>
                <a:lnTo>
                  <a:pt x="225756" y="44340"/>
                </a:lnTo>
                <a:lnTo>
                  <a:pt x="231815" y="54364"/>
                </a:lnTo>
                <a:lnTo>
                  <a:pt x="237839" y="65015"/>
                </a:lnTo>
                <a:lnTo>
                  <a:pt x="241855" y="75092"/>
                </a:lnTo>
                <a:lnTo>
                  <a:pt x="244532" y="84787"/>
                </a:lnTo>
                <a:lnTo>
                  <a:pt x="246317" y="94227"/>
                </a:lnTo>
                <a:lnTo>
                  <a:pt x="247507" y="102504"/>
                </a:lnTo>
                <a:lnTo>
                  <a:pt x="248300" y="110007"/>
                </a:lnTo>
                <a:lnTo>
                  <a:pt x="248828" y="116993"/>
                </a:lnTo>
                <a:lnTo>
                  <a:pt x="249181" y="123635"/>
                </a:lnTo>
                <a:lnTo>
                  <a:pt x="249573" y="136306"/>
                </a:lnTo>
                <a:lnTo>
                  <a:pt x="248685" y="141471"/>
                </a:lnTo>
                <a:lnTo>
                  <a:pt x="247101" y="145907"/>
                </a:lnTo>
                <a:lnTo>
                  <a:pt x="242171" y="155414"/>
                </a:lnTo>
                <a:lnTo>
                  <a:pt x="240773" y="155202"/>
                </a:lnTo>
                <a:lnTo>
                  <a:pt x="236576" y="152321"/>
                </a:lnTo>
                <a:lnTo>
                  <a:pt x="235059" y="150163"/>
                </a:lnTo>
                <a:lnTo>
                  <a:pt x="233375" y="145120"/>
                </a:lnTo>
                <a:lnTo>
                  <a:pt x="232926" y="141394"/>
                </a:lnTo>
                <a:lnTo>
                  <a:pt x="232626" y="136926"/>
                </a:lnTo>
                <a:lnTo>
                  <a:pt x="232426" y="131962"/>
                </a:lnTo>
                <a:lnTo>
                  <a:pt x="233285" y="126669"/>
                </a:lnTo>
                <a:lnTo>
                  <a:pt x="234850" y="121156"/>
                </a:lnTo>
                <a:lnTo>
                  <a:pt x="239235" y="108746"/>
                </a:lnTo>
                <a:lnTo>
                  <a:pt x="244491" y="93309"/>
                </a:lnTo>
                <a:lnTo>
                  <a:pt x="246289" y="86017"/>
                </a:lnTo>
                <a:lnTo>
                  <a:pt x="247488" y="79172"/>
                </a:lnTo>
                <a:lnTo>
                  <a:pt x="248288" y="72624"/>
                </a:lnTo>
                <a:lnTo>
                  <a:pt x="249813" y="66274"/>
                </a:lnTo>
                <a:lnTo>
                  <a:pt x="251822" y="60057"/>
                </a:lnTo>
                <a:lnTo>
                  <a:pt x="254153" y="53927"/>
                </a:lnTo>
                <a:lnTo>
                  <a:pt x="256700" y="47857"/>
                </a:lnTo>
                <a:lnTo>
                  <a:pt x="259389" y="41825"/>
                </a:lnTo>
                <a:lnTo>
                  <a:pt x="262175" y="35820"/>
                </a:lnTo>
                <a:lnTo>
                  <a:pt x="264032" y="32809"/>
                </a:lnTo>
                <a:lnTo>
                  <a:pt x="265270" y="31793"/>
                </a:lnTo>
                <a:lnTo>
                  <a:pt x="266095" y="32108"/>
                </a:lnTo>
                <a:lnTo>
                  <a:pt x="271997" y="37293"/>
                </a:lnTo>
                <a:lnTo>
                  <a:pt x="274548" y="41728"/>
                </a:lnTo>
                <a:lnTo>
                  <a:pt x="277241" y="47661"/>
                </a:lnTo>
                <a:lnTo>
                  <a:pt x="280029" y="54593"/>
                </a:lnTo>
                <a:lnTo>
                  <a:pt x="285773" y="70233"/>
                </a:lnTo>
                <a:lnTo>
                  <a:pt x="297544" y="104527"/>
                </a:lnTo>
                <a:lnTo>
                  <a:pt x="300510" y="112348"/>
                </a:lnTo>
                <a:lnTo>
                  <a:pt x="303480" y="119546"/>
                </a:lnTo>
                <a:lnTo>
                  <a:pt x="306451" y="126329"/>
                </a:lnTo>
                <a:lnTo>
                  <a:pt x="310416" y="132835"/>
                </a:lnTo>
                <a:lnTo>
                  <a:pt x="315044" y="139157"/>
                </a:lnTo>
                <a:lnTo>
                  <a:pt x="320115" y="145356"/>
                </a:lnTo>
                <a:lnTo>
                  <a:pt x="325478" y="149489"/>
                </a:lnTo>
                <a:lnTo>
                  <a:pt x="331039" y="152244"/>
                </a:lnTo>
                <a:lnTo>
                  <a:pt x="342509" y="155306"/>
                </a:lnTo>
                <a:lnTo>
                  <a:pt x="354221" y="156666"/>
                </a:lnTo>
                <a:lnTo>
                  <a:pt x="366041" y="157271"/>
                </a:lnTo>
                <a:lnTo>
                  <a:pt x="383832" y="15775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9" name="SMARTInkAnnotation457"/>
          <p:cNvSpPr/>
          <p:nvPr/>
        </p:nvSpPr>
        <p:spPr>
          <a:xfrm>
            <a:off x="5698382" y="938244"/>
            <a:ext cx="206924" cy="247319"/>
          </a:xfrm>
          <a:custGeom>
            <a:avLst/>
            <a:gdLst/>
            <a:ahLst/>
            <a:cxnLst/>
            <a:rect l="0" t="0" r="0" b="0"/>
            <a:pathLst>
              <a:path w="206924" h="247319">
                <a:moveTo>
                  <a:pt x="7688" y="35092"/>
                </a:moveTo>
                <a:lnTo>
                  <a:pt x="2949" y="35092"/>
                </a:lnTo>
                <a:lnTo>
                  <a:pt x="1551" y="36084"/>
                </a:lnTo>
                <a:lnTo>
                  <a:pt x="621" y="37738"/>
                </a:lnTo>
                <a:lnTo>
                  <a:pt x="0" y="39832"/>
                </a:lnTo>
                <a:lnTo>
                  <a:pt x="578" y="41229"/>
                </a:lnTo>
                <a:lnTo>
                  <a:pt x="1956" y="42160"/>
                </a:lnTo>
                <a:lnTo>
                  <a:pt x="3867" y="42780"/>
                </a:lnTo>
                <a:lnTo>
                  <a:pt x="8118" y="42202"/>
                </a:lnTo>
                <a:lnTo>
                  <a:pt x="13927" y="40824"/>
                </a:lnTo>
                <a:lnTo>
                  <a:pt x="20777" y="38913"/>
                </a:lnTo>
                <a:lnTo>
                  <a:pt x="27329" y="36647"/>
                </a:lnTo>
                <a:lnTo>
                  <a:pt x="33680" y="34145"/>
                </a:lnTo>
                <a:lnTo>
                  <a:pt x="39898" y="31484"/>
                </a:lnTo>
                <a:lnTo>
                  <a:pt x="47022" y="27726"/>
                </a:lnTo>
                <a:lnTo>
                  <a:pt x="54747" y="23236"/>
                </a:lnTo>
                <a:lnTo>
                  <a:pt x="62873" y="18258"/>
                </a:lnTo>
                <a:lnTo>
                  <a:pt x="72259" y="13947"/>
                </a:lnTo>
                <a:lnTo>
                  <a:pt x="82485" y="10082"/>
                </a:lnTo>
                <a:lnTo>
                  <a:pt x="93272" y="6512"/>
                </a:lnTo>
                <a:lnTo>
                  <a:pt x="103439" y="4132"/>
                </a:lnTo>
                <a:lnTo>
                  <a:pt x="113195" y="2546"/>
                </a:lnTo>
                <a:lnTo>
                  <a:pt x="122674" y="1488"/>
                </a:lnTo>
                <a:lnTo>
                  <a:pt x="131971" y="783"/>
                </a:lnTo>
                <a:lnTo>
                  <a:pt x="141145" y="313"/>
                </a:lnTo>
                <a:lnTo>
                  <a:pt x="150238" y="0"/>
                </a:lnTo>
                <a:lnTo>
                  <a:pt x="158284" y="1775"/>
                </a:lnTo>
                <a:lnTo>
                  <a:pt x="165632" y="4943"/>
                </a:lnTo>
                <a:lnTo>
                  <a:pt x="172515" y="9040"/>
                </a:lnTo>
                <a:lnTo>
                  <a:pt x="179089" y="14747"/>
                </a:lnTo>
                <a:lnTo>
                  <a:pt x="185455" y="21529"/>
                </a:lnTo>
                <a:lnTo>
                  <a:pt x="191684" y="29026"/>
                </a:lnTo>
                <a:lnTo>
                  <a:pt x="196828" y="37001"/>
                </a:lnTo>
                <a:lnTo>
                  <a:pt x="201250" y="45295"/>
                </a:lnTo>
                <a:lnTo>
                  <a:pt x="205191" y="53800"/>
                </a:lnTo>
                <a:lnTo>
                  <a:pt x="206825" y="63439"/>
                </a:lnTo>
                <a:lnTo>
                  <a:pt x="206923" y="73834"/>
                </a:lnTo>
                <a:lnTo>
                  <a:pt x="205996" y="84732"/>
                </a:lnTo>
                <a:lnTo>
                  <a:pt x="204386" y="95967"/>
                </a:lnTo>
                <a:lnTo>
                  <a:pt x="202320" y="107425"/>
                </a:lnTo>
                <a:lnTo>
                  <a:pt x="199951" y="119033"/>
                </a:lnTo>
                <a:lnTo>
                  <a:pt x="196386" y="130740"/>
                </a:lnTo>
                <a:lnTo>
                  <a:pt x="192026" y="142513"/>
                </a:lnTo>
                <a:lnTo>
                  <a:pt x="187135" y="154331"/>
                </a:lnTo>
                <a:lnTo>
                  <a:pt x="181890" y="165186"/>
                </a:lnTo>
                <a:lnTo>
                  <a:pt x="176409" y="175400"/>
                </a:lnTo>
                <a:lnTo>
                  <a:pt x="170770" y="185185"/>
                </a:lnTo>
                <a:lnTo>
                  <a:pt x="165026" y="194685"/>
                </a:lnTo>
                <a:lnTo>
                  <a:pt x="153353" y="213179"/>
                </a:lnTo>
                <a:lnTo>
                  <a:pt x="148454" y="220293"/>
                </a:lnTo>
                <a:lnTo>
                  <a:pt x="144197" y="226028"/>
                </a:lnTo>
                <a:lnTo>
                  <a:pt x="140365" y="230844"/>
                </a:lnTo>
                <a:lnTo>
                  <a:pt x="137812" y="235046"/>
                </a:lnTo>
                <a:lnTo>
                  <a:pt x="134974" y="242361"/>
                </a:lnTo>
                <a:lnTo>
                  <a:pt x="133225" y="244709"/>
                </a:lnTo>
                <a:lnTo>
                  <a:pt x="131067" y="246274"/>
                </a:lnTo>
                <a:lnTo>
                  <a:pt x="128636" y="247318"/>
                </a:lnTo>
                <a:lnTo>
                  <a:pt x="127016" y="247021"/>
                </a:lnTo>
                <a:lnTo>
                  <a:pt x="125935" y="245831"/>
                </a:lnTo>
                <a:lnTo>
                  <a:pt x="123774" y="24047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0" name="SMARTInkAnnotation458"/>
          <p:cNvSpPr/>
          <p:nvPr/>
        </p:nvSpPr>
        <p:spPr>
          <a:xfrm>
            <a:off x="5920383" y="1223367"/>
            <a:ext cx="17860" cy="62400"/>
          </a:xfrm>
          <a:custGeom>
            <a:avLst/>
            <a:gdLst/>
            <a:ahLst/>
            <a:cxnLst/>
            <a:rect l="0" t="0" r="0" b="0"/>
            <a:pathLst>
              <a:path w="17860" h="62400">
                <a:moveTo>
                  <a:pt x="17859" y="53578"/>
                </a:moveTo>
                <a:lnTo>
                  <a:pt x="13120" y="58319"/>
                </a:lnTo>
                <a:lnTo>
                  <a:pt x="10731" y="59715"/>
                </a:lnTo>
                <a:lnTo>
                  <a:pt x="8145" y="60646"/>
                </a:lnTo>
                <a:lnTo>
                  <a:pt x="477" y="62399"/>
                </a:lnTo>
                <a:lnTo>
                  <a:pt x="318" y="60451"/>
                </a:lnTo>
                <a:lnTo>
                  <a:pt x="211" y="57168"/>
                </a:lnTo>
                <a:lnTo>
                  <a:pt x="41" y="37641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1" name="SMARTInkAnnotation459"/>
          <p:cNvSpPr/>
          <p:nvPr/>
        </p:nvSpPr>
        <p:spPr>
          <a:xfrm>
            <a:off x="1643172" y="5584840"/>
            <a:ext cx="312431" cy="486268"/>
          </a:xfrm>
          <a:custGeom>
            <a:avLst/>
            <a:gdLst/>
            <a:ahLst/>
            <a:cxnLst/>
            <a:rect l="0" t="0" r="0" b="0"/>
            <a:pathLst>
              <a:path w="312431" h="486268">
                <a:moveTo>
                  <a:pt x="8820" y="5144"/>
                </a:moveTo>
                <a:lnTo>
                  <a:pt x="4080" y="404"/>
                </a:lnTo>
                <a:lnTo>
                  <a:pt x="2683" y="0"/>
                </a:lnTo>
                <a:lnTo>
                  <a:pt x="1753" y="723"/>
                </a:lnTo>
                <a:lnTo>
                  <a:pt x="1132" y="2196"/>
                </a:lnTo>
                <a:lnTo>
                  <a:pt x="258" y="13752"/>
                </a:lnTo>
                <a:lnTo>
                  <a:pt x="0" y="39224"/>
                </a:lnTo>
                <a:lnTo>
                  <a:pt x="955" y="52669"/>
                </a:lnTo>
                <a:lnTo>
                  <a:pt x="2585" y="68578"/>
                </a:lnTo>
                <a:lnTo>
                  <a:pt x="4663" y="86129"/>
                </a:lnTo>
                <a:lnTo>
                  <a:pt x="6049" y="105767"/>
                </a:lnTo>
                <a:lnTo>
                  <a:pt x="6973" y="126796"/>
                </a:lnTo>
                <a:lnTo>
                  <a:pt x="7588" y="148754"/>
                </a:lnTo>
                <a:lnTo>
                  <a:pt x="9983" y="172321"/>
                </a:lnTo>
                <a:lnTo>
                  <a:pt x="13564" y="196963"/>
                </a:lnTo>
                <a:lnTo>
                  <a:pt x="17936" y="222320"/>
                </a:lnTo>
                <a:lnTo>
                  <a:pt x="25440" y="271661"/>
                </a:lnTo>
                <a:lnTo>
                  <a:pt x="28829" y="295932"/>
                </a:lnTo>
                <a:lnTo>
                  <a:pt x="33074" y="319057"/>
                </a:lnTo>
                <a:lnTo>
                  <a:pt x="37888" y="341420"/>
                </a:lnTo>
                <a:lnTo>
                  <a:pt x="43081" y="363273"/>
                </a:lnTo>
                <a:lnTo>
                  <a:pt x="49520" y="380819"/>
                </a:lnTo>
                <a:lnTo>
                  <a:pt x="56790" y="395493"/>
                </a:lnTo>
                <a:lnTo>
                  <a:pt x="64612" y="408251"/>
                </a:lnTo>
                <a:lnTo>
                  <a:pt x="71812" y="416758"/>
                </a:lnTo>
                <a:lnTo>
                  <a:pt x="78596" y="422428"/>
                </a:lnTo>
                <a:lnTo>
                  <a:pt x="85103" y="426208"/>
                </a:lnTo>
                <a:lnTo>
                  <a:pt x="92418" y="427737"/>
                </a:lnTo>
                <a:lnTo>
                  <a:pt x="100270" y="427763"/>
                </a:lnTo>
                <a:lnTo>
                  <a:pt x="108482" y="426789"/>
                </a:lnTo>
                <a:lnTo>
                  <a:pt x="116933" y="422170"/>
                </a:lnTo>
                <a:lnTo>
                  <a:pt x="125544" y="415123"/>
                </a:lnTo>
                <a:lnTo>
                  <a:pt x="134261" y="406456"/>
                </a:lnTo>
                <a:lnTo>
                  <a:pt x="142057" y="396709"/>
                </a:lnTo>
                <a:lnTo>
                  <a:pt x="149238" y="386242"/>
                </a:lnTo>
                <a:lnTo>
                  <a:pt x="156011" y="375295"/>
                </a:lnTo>
                <a:lnTo>
                  <a:pt x="162509" y="364028"/>
                </a:lnTo>
                <a:lnTo>
                  <a:pt x="175022" y="340927"/>
                </a:lnTo>
                <a:lnTo>
                  <a:pt x="180145" y="329211"/>
                </a:lnTo>
                <a:lnTo>
                  <a:pt x="184552" y="317430"/>
                </a:lnTo>
                <a:lnTo>
                  <a:pt x="188483" y="305608"/>
                </a:lnTo>
                <a:lnTo>
                  <a:pt x="192095" y="293758"/>
                </a:lnTo>
                <a:lnTo>
                  <a:pt x="198755" y="270008"/>
                </a:lnTo>
                <a:lnTo>
                  <a:pt x="200928" y="260103"/>
                </a:lnTo>
                <a:lnTo>
                  <a:pt x="202376" y="251515"/>
                </a:lnTo>
                <a:lnTo>
                  <a:pt x="204978" y="237674"/>
                </a:lnTo>
                <a:lnTo>
                  <a:pt x="209441" y="228215"/>
                </a:lnTo>
                <a:lnTo>
                  <a:pt x="211029" y="226287"/>
                </a:lnTo>
                <a:lnTo>
                  <a:pt x="212087" y="225995"/>
                </a:lnTo>
                <a:lnTo>
                  <a:pt x="212792" y="226792"/>
                </a:lnTo>
                <a:lnTo>
                  <a:pt x="213576" y="238262"/>
                </a:lnTo>
                <a:lnTo>
                  <a:pt x="213924" y="258572"/>
                </a:lnTo>
                <a:lnTo>
                  <a:pt x="214079" y="287443"/>
                </a:lnTo>
                <a:lnTo>
                  <a:pt x="215113" y="304468"/>
                </a:lnTo>
                <a:lnTo>
                  <a:pt x="216794" y="322764"/>
                </a:lnTo>
                <a:lnTo>
                  <a:pt x="218907" y="341906"/>
                </a:lnTo>
                <a:lnTo>
                  <a:pt x="223900" y="379051"/>
                </a:lnTo>
                <a:lnTo>
                  <a:pt x="226621" y="397290"/>
                </a:lnTo>
                <a:lnTo>
                  <a:pt x="232290" y="430785"/>
                </a:lnTo>
                <a:lnTo>
                  <a:pt x="235190" y="446663"/>
                </a:lnTo>
                <a:lnTo>
                  <a:pt x="238116" y="459233"/>
                </a:lnTo>
                <a:lnTo>
                  <a:pt x="241059" y="469596"/>
                </a:lnTo>
                <a:lnTo>
                  <a:pt x="244014" y="478490"/>
                </a:lnTo>
                <a:lnTo>
                  <a:pt x="248959" y="483427"/>
                </a:lnTo>
                <a:lnTo>
                  <a:pt x="255233" y="485726"/>
                </a:lnTo>
                <a:lnTo>
                  <a:pt x="262393" y="486267"/>
                </a:lnTo>
                <a:lnTo>
                  <a:pt x="269150" y="484643"/>
                </a:lnTo>
                <a:lnTo>
                  <a:pt x="275639" y="481576"/>
                </a:lnTo>
                <a:lnTo>
                  <a:pt x="281949" y="477546"/>
                </a:lnTo>
                <a:lnTo>
                  <a:pt x="288141" y="471884"/>
                </a:lnTo>
                <a:lnTo>
                  <a:pt x="294252" y="465132"/>
                </a:lnTo>
                <a:lnTo>
                  <a:pt x="312430" y="44269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2" name="SMARTInkAnnotation460"/>
          <p:cNvSpPr/>
          <p:nvPr/>
        </p:nvSpPr>
        <p:spPr>
          <a:xfrm>
            <a:off x="1991753" y="5429250"/>
            <a:ext cx="285318" cy="609492"/>
          </a:xfrm>
          <a:custGeom>
            <a:avLst/>
            <a:gdLst/>
            <a:ahLst/>
            <a:cxnLst/>
            <a:rect l="0" t="0" r="0" b="0"/>
            <a:pathLst>
              <a:path w="285318" h="609492">
                <a:moveTo>
                  <a:pt x="26356" y="0"/>
                </a:moveTo>
                <a:lnTo>
                  <a:pt x="16876" y="14222"/>
                </a:lnTo>
                <a:lnTo>
                  <a:pt x="12221" y="31787"/>
                </a:lnTo>
                <a:lnTo>
                  <a:pt x="10980" y="42027"/>
                </a:lnTo>
                <a:lnTo>
                  <a:pt x="6955" y="69280"/>
                </a:lnTo>
                <a:lnTo>
                  <a:pt x="4492" y="84882"/>
                </a:lnTo>
                <a:lnTo>
                  <a:pt x="2851" y="103221"/>
                </a:lnTo>
                <a:lnTo>
                  <a:pt x="1756" y="123384"/>
                </a:lnTo>
                <a:lnTo>
                  <a:pt x="540" y="168939"/>
                </a:lnTo>
                <a:lnTo>
                  <a:pt x="0" y="222258"/>
                </a:lnTo>
                <a:lnTo>
                  <a:pt x="848" y="251360"/>
                </a:lnTo>
                <a:lnTo>
                  <a:pt x="4436" y="312798"/>
                </a:lnTo>
                <a:lnTo>
                  <a:pt x="7774" y="343469"/>
                </a:lnTo>
                <a:lnTo>
                  <a:pt x="11984" y="373839"/>
                </a:lnTo>
                <a:lnTo>
                  <a:pt x="16775" y="404008"/>
                </a:lnTo>
                <a:lnTo>
                  <a:pt x="24744" y="461340"/>
                </a:lnTo>
                <a:lnTo>
                  <a:pt x="28258" y="489130"/>
                </a:lnTo>
                <a:lnTo>
                  <a:pt x="32585" y="512618"/>
                </a:lnTo>
                <a:lnTo>
                  <a:pt x="37454" y="533238"/>
                </a:lnTo>
                <a:lnTo>
                  <a:pt x="42685" y="551945"/>
                </a:lnTo>
                <a:lnTo>
                  <a:pt x="48156" y="567393"/>
                </a:lnTo>
                <a:lnTo>
                  <a:pt x="53788" y="580668"/>
                </a:lnTo>
                <a:lnTo>
                  <a:pt x="59527" y="592495"/>
                </a:lnTo>
                <a:lnTo>
                  <a:pt x="64345" y="600379"/>
                </a:lnTo>
                <a:lnTo>
                  <a:pt x="68550" y="605635"/>
                </a:lnTo>
                <a:lnTo>
                  <a:pt x="72345" y="609140"/>
                </a:lnTo>
                <a:lnTo>
                  <a:pt x="75867" y="609491"/>
                </a:lnTo>
                <a:lnTo>
                  <a:pt x="79207" y="607742"/>
                </a:lnTo>
                <a:lnTo>
                  <a:pt x="82426" y="604591"/>
                </a:lnTo>
                <a:lnTo>
                  <a:pt x="87549" y="591576"/>
                </a:lnTo>
                <a:lnTo>
                  <a:pt x="93940" y="571986"/>
                </a:lnTo>
                <a:lnTo>
                  <a:pt x="101178" y="548011"/>
                </a:lnTo>
                <a:lnTo>
                  <a:pt x="106995" y="526075"/>
                </a:lnTo>
                <a:lnTo>
                  <a:pt x="111866" y="505498"/>
                </a:lnTo>
                <a:lnTo>
                  <a:pt x="116105" y="485827"/>
                </a:lnTo>
                <a:lnTo>
                  <a:pt x="123461" y="448095"/>
                </a:lnTo>
                <a:lnTo>
                  <a:pt x="136267" y="375365"/>
                </a:lnTo>
                <a:lnTo>
                  <a:pt x="140310" y="360376"/>
                </a:lnTo>
                <a:lnTo>
                  <a:pt x="144990" y="347407"/>
                </a:lnTo>
                <a:lnTo>
                  <a:pt x="150094" y="335784"/>
                </a:lnTo>
                <a:lnTo>
                  <a:pt x="154488" y="325059"/>
                </a:lnTo>
                <a:lnTo>
                  <a:pt x="158410" y="314932"/>
                </a:lnTo>
                <a:lnTo>
                  <a:pt x="165414" y="298720"/>
                </a:lnTo>
                <a:lnTo>
                  <a:pt x="168671" y="294397"/>
                </a:lnTo>
                <a:lnTo>
                  <a:pt x="171835" y="291514"/>
                </a:lnTo>
                <a:lnTo>
                  <a:pt x="174935" y="291577"/>
                </a:lnTo>
                <a:lnTo>
                  <a:pt x="177995" y="293603"/>
                </a:lnTo>
                <a:lnTo>
                  <a:pt x="181027" y="296938"/>
                </a:lnTo>
                <a:lnTo>
                  <a:pt x="187042" y="308582"/>
                </a:lnTo>
                <a:lnTo>
                  <a:pt x="193022" y="324671"/>
                </a:lnTo>
                <a:lnTo>
                  <a:pt x="196006" y="334517"/>
                </a:lnTo>
                <a:lnTo>
                  <a:pt x="198987" y="345051"/>
                </a:lnTo>
                <a:lnTo>
                  <a:pt x="201967" y="357034"/>
                </a:lnTo>
                <a:lnTo>
                  <a:pt x="207924" y="383577"/>
                </a:lnTo>
                <a:lnTo>
                  <a:pt x="211893" y="398593"/>
                </a:lnTo>
                <a:lnTo>
                  <a:pt x="216524" y="414556"/>
                </a:lnTo>
                <a:lnTo>
                  <a:pt x="221596" y="431152"/>
                </a:lnTo>
                <a:lnTo>
                  <a:pt x="225969" y="447177"/>
                </a:lnTo>
                <a:lnTo>
                  <a:pt x="229877" y="462821"/>
                </a:lnTo>
                <a:lnTo>
                  <a:pt x="233474" y="478211"/>
                </a:lnTo>
                <a:lnTo>
                  <a:pt x="237857" y="491448"/>
                </a:lnTo>
                <a:lnTo>
                  <a:pt x="242763" y="503249"/>
                </a:lnTo>
                <a:lnTo>
                  <a:pt x="248018" y="514093"/>
                </a:lnTo>
                <a:lnTo>
                  <a:pt x="256503" y="528788"/>
                </a:lnTo>
                <a:lnTo>
                  <a:pt x="263581" y="538626"/>
                </a:lnTo>
                <a:lnTo>
                  <a:pt x="270035" y="546306"/>
                </a:lnTo>
                <a:lnTo>
                  <a:pt x="273144" y="547758"/>
                </a:lnTo>
                <a:lnTo>
                  <a:pt x="276210" y="547734"/>
                </a:lnTo>
                <a:lnTo>
                  <a:pt x="285317" y="54471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3" name="SMARTInkAnnotation461"/>
          <p:cNvSpPr/>
          <p:nvPr/>
        </p:nvSpPr>
        <p:spPr>
          <a:xfrm>
            <a:off x="2296851" y="5398595"/>
            <a:ext cx="345693" cy="790547"/>
          </a:xfrm>
          <a:custGeom>
            <a:avLst/>
            <a:gdLst/>
            <a:ahLst/>
            <a:cxnLst/>
            <a:rect l="0" t="0" r="0" b="0"/>
            <a:pathLst>
              <a:path w="345693" h="790547">
                <a:moveTo>
                  <a:pt x="149883" y="361053"/>
                </a:moveTo>
                <a:lnTo>
                  <a:pt x="140402" y="361053"/>
                </a:lnTo>
                <a:lnTo>
                  <a:pt x="130456" y="358408"/>
                </a:lnTo>
                <a:lnTo>
                  <a:pt x="125026" y="356313"/>
                </a:lnTo>
                <a:lnTo>
                  <a:pt x="119421" y="354916"/>
                </a:lnTo>
                <a:lnTo>
                  <a:pt x="113700" y="353985"/>
                </a:lnTo>
                <a:lnTo>
                  <a:pt x="107902" y="353364"/>
                </a:lnTo>
                <a:lnTo>
                  <a:pt x="101060" y="352951"/>
                </a:lnTo>
                <a:lnTo>
                  <a:pt x="85520" y="352492"/>
                </a:lnTo>
                <a:lnTo>
                  <a:pt x="78201" y="353361"/>
                </a:lnTo>
                <a:lnTo>
                  <a:pt x="71338" y="354933"/>
                </a:lnTo>
                <a:lnTo>
                  <a:pt x="64777" y="356973"/>
                </a:lnTo>
                <a:lnTo>
                  <a:pt x="58419" y="359326"/>
                </a:lnTo>
                <a:lnTo>
                  <a:pt x="52196" y="361886"/>
                </a:lnTo>
                <a:lnTo>
                  <a:pt x="46063" y="364585"/>
                </a:lnTo>
                <a:lnTo>
                  <a:pt x="39991" y="369361"/>
                </a:lnTo>
                <a:lnTo>
                  <a:pt x="33958" y="375521"/>
                </a:lnTo>
                <a:lnTo>
                  <a:pt x="27951" y="382605"/>
                </a:lnTo>
                <a:lnTo>
                  <a:pt x="18631" y="403705"/>
                </a:lnTo>
                <a:lnTo>
                  <a:pt x="14757" y="416277"/>
                </a:lnTo>
                <a:lnTo>
                  <a:pt x="11182" y="429619"/>
                </a:lnTo>
                <a:lnTo>
                  <a:pt x="7807" y="443474"/>
                </a:lnTo>
                <a:lnTo>
                  <a:pt x="4564" y="457672"/>
                </a:lnTo>
                <a:lnTo>
                  <a:pt x="2402" y="473091"/>
                </a:lnTo>
                <a:lnTo>
                  <a:pt x="961" y="489324"/>
                </a:lnTo>
                <a:lnTo>
                  <a:pt x="0" y="506098"/>
                </a:lnTo>
                <a:lnTo>
                  <a:pt x="352" y="523234"/>
                </a:lnTo>
                <a:lnTo>
                  <a:pt x="1579" y="540611"/>
                </a:lnTo>
                <a:lnTo>
                  <a:pt x="3388" y="558150"/>
                </a:lnTo>
                <a:lnTo>
                  <a:pt x="5587" y="572818"/>
                </a:lnTo>
                <a:lnTo>
                  <a:pt x="10677" y="597054"/>
                </a:lnTo>
                <a:lnTo>
                  <a:pt x="16245" y="615101"/>
                </a:lnTo>
                <a:lnTo>
                  <a:pt x="19120" y="622692"/>
                </a:lnTo>
                <a:lnTo>
                  <a:pt x="23020" y="626760"/>
                </a:lnTo>
                <a:lnTo>
                  <a:pt x="27605" y="628480"/>
                </a:lnTo>
                <a:lnTo>
                  <a:pt x="32645" y="628635"/>
                </a:lnTo>
                <a:lnTo>
                  <a:pt x="37990" y="625761"/>
                </a:lnTo>
                <a:lnTo>
                  <a:pt x="43538" y="620869"/>
                </a:lnTo>
                <a:lnTo>
                  <a:pt x="49221" y="614631"/>
                </a:lnTo>
                <a:lnTo>
                  <a:pt x="54994" y="606504"/>
                </a:lnTo>
                <a:lnTo>
                  <a:pt x="60827" y="597117"/>
                </a:lnTo>
                <a:lnTo>
                  <a:pt x="66700" y="586890"/>
                </a:lnTo>
                <a:lnTo>
                  <a:pt x="72600" y="575111"/>
                </a:lnTo>
                <a:lnTo>
                  <a:pt x="78517" y="562297"/>
                </a:lnTo>
                <a:lnTo>
                  <a:pt x="84447" y="548794"/>
                </a:lnTo>
                <a:lnTo>
                  <a:pt x="89392" y="534831"/>
                </a:lnTo>
                <a:lnTo>
                  <a:pt x="93680" y="520561"/>
                </a:lnTo>
                <a:lnTo>
                  <a:pt x="97532" y="506087"/>
                </a:lnTo>
                <a:lnTo>
                  <a:pt x="104457" y="476775"/>
                </a:lnTo>
                <a:lnTo>
                  <a:pt x="110843" y="448204"/>
                </a:lnTo>
                <a:lnTo>
                  <a:pt x="116988" y="422276"/>
                </a:lnTo>
                <a:lnTo>
                  <a:pt x="120380" y="400170"/>
                </a:lnTo>
                <a:lnTo>
                  <a:pt x="121888" y="381415"/>
                </a:lnTo>
                <a:lnTo>
                  <a:pt x="122856" y="358498"/>
                </a:lnTo>
                <a:lnTo>
                  <a:pt x="122935" y="356373"/>
                </a:lnTo>
                <a:lnTo>
                  <a:pt x="123080" y="377354"/>
                </a:lnTo>
                <a:lnTo>
                  <a:pt x="123090" y="403696"/>
                </a:lnTo>
                <a:lnTo>
                  <a:pt x="125738" y="427962"/>
                </a:lnTo>
                <a:lnTo>
                  <a:pt x="127834" y="441377"/>
                </a:lnTo>
                <a:lnTo>
                  <a:pt x="129230" y="454290"/>
                </a:lnTo>
                <a:lnTo>
                  <a:pt x="130162" y="466868"/>
                </a:lnTo>
                <a:lnTo>
                  <a:pt x="133181" y="491425"/>
                </a:lnTo>
                <a:lnTo>
                  <a:pt x="141137" y="515570"/>
                </a:lnTo>
                <a:lnTo>
                  <a:pt x="148642" y="539529"/>
                </a:lnTo>
                <a:lnTo>
                  <a:pt x="155285" y="561423"/>
                </a:lnTo>
                <a:lnTo>
                  <a:pt x="161544" y="577768"/>
                </a:lnTo>
                <a:lnTo>
                  <a:pt x="170280" y="591647"/>
                </a:lnTo>
                <a:lnTo>
                  <a:pt x="179784" y="603437"/>
                </a:lnTo>
                <a:lnTo>
                  <a:pt x="187316" y="611985"/>
                </a:lnTo>
                <a:lnTo>
                  <a:pt x="191706" y="614662"/>
                </a:lnTo>
                <a:lnTo>
                  <a:pt x="201875" y="617635"/>
                </a:lnTo>
                <a:lnTo>
                  <a:pt x="206373" y="616444"/>
                </a:lnTo>
                <a:lnTo>
                  <a:pt x="210363" y="613665"/>
                </a:lnTo>
                <a:lnTo>
                  <a:pt x="214016" y="609828"/>
                </a:lnTo>
                <a:lnTo>
                  <a:pt x="220720" y="597628"/>
                </a:lnTo>
                <a:lnTo>
                  <a:pt x="227007" y="580299"/>
                </a:lnTo>
                <a:lnTo>
                  <a:pt x="233108" y="556061"/>
                </a:lnTo>
                <a:lnTo>
                  <a:pt x="236125" y="540668"/>
                </a:lnTo>
                <a:lnTo>
                  <a:pt x="242121" y="505043"/>
                </a:lnTo>
                <a:lnTo>
                  <a:pt x="244118" y="486812"/>
                </a:lnTo>
                <a:lnTo>
                  <a:pt x="245448" y="468705"/>
                </a:lnTo>
                <a:lnTo>
                  <a:pt x="246335" y="450681"/>
                </a:lnTo>
                <a:lnTo>
                  <a:pt x="245935" y="432711"/>
                </a:lnTo>
                <a:lnTo>
                  <a:pt x="244675" y="414778"/>
                </a:lnTo>
                <a:lnTo>
                  <a:pt x="242844" y="396870"/>
                </a:lnTo>
                <a:lnTo>
                  <a:pt x="238162" y="361097"/>
                </a:lnTo>
                <a:lnTo>
                  <a:pt x="235525" y="343223"/>
                </a:lnTo>
                <a:lnTo>
                  <a:pt x="229949" y="310134"/>
                </a:lnTo>
                <a:lnTo>
                  <a:pt x="227073" y="294365"/>
                </a:lnTo>
                <a:lnTo>
                  <a:pt x="224163" y="280876"/>
                </a:lnTo>
                <a:lnTo>
                  <a:pt x="218285" y="257950"/>
                </a:lnTo>
                <a:lnTo>
                  <a:pt x="212364" y="237839"/>
                </a:lnTo>
                <a:lnTo>
                  <a:pt x="206426" y="220964"/>
                </a:lnTo>
                <a:lnTo>
                  <a:pt x="198497" y="204892"/>
                </a:lnTo>
                <a:lnTo>
                  <a:pt x="195315" y="184833"/>
                </a:lnTo>
                <a:lnTo>
                  <a:pt x="194577" y="161763"/>
                </a:lnTo>
                <a:lnTo>
                  <a:pt x="194532" y="51474"/>
                </a:lnTo>
                <a:lnTo>
                  <a:pt x="197178" y="39578"/>
                </a:lnTo>
                <a:lnTo>
                  <a:pt x="201600" y="24369"/>
                </a:lnTo>
                <a:lnTo>
                  <a:pt x="203389" y="0"/>
                </a:lnTo>
                <a:lnTo>
                  <a:pt x="203457" y="18558"/>
                </a:lnTo>
                <a:lnTo>
                  <a:pt x="203461" y="54393"/>
                </a:lnTo>
                <a:lnTo>
                  <a:pt x="204453" y="68309"/>
                </a:lnTo>
                <a:lnTo>
                  <a:pt x="206107" y="84531"/>
                </a:lnTo>
                <a:lnTo>
                  <a:pt x="208202" y="102291"/>
                </a:lnTo>
                <a:lnTo>
                  <a:pt x="209598" y="121077"/>
                </a:lnTo>
                <a:lnTo>
                  <a:pt x="210529" y="140545"/>
                </a:lnTo>
                <a:lnTo>
                  <a:pt x="211150" y="160470"/>
                </a:lnTo>
                <a:lnTo>
                  <a:pt x="212556" y="183674"/>
                </a:lnTo>
                <a:lnTo>
                  <a:pt x="216764" y="235917"/>
                </a:lnTo>
                <a:lnTo>
                  <a:pt x="242193" y="505816"/>
                </a:lnTo>
                <a:lnTo>
                  <a:pt x="246150" y="534952"/>
                </a:lnTo>
                <a:lnTo>
                  <a:pt x="250772" y="563306"/>
                </a:lnTo>
                <a:lnTo>
                  <a:pt x="260207" y="616639"/>
                </a:lnTo>
                <a:lnTo>
                  <a:pt x="267707" y="663493"/>
                </a:lnTo>
                <a:lnTo>
                  <a:pt x="272089" y="683726"/>
                </a:lnTo>
                <a:lnTo>
                  <a:pt x="276994" y="702177"/>
                </a:lnTo>
                <a:lnTo>
                  <a:pt x="282249" y="719437"/>
                </a:lnTo>
                <a:lnTo>
                  <a:pt x="287736" y="734913"/>
                </a:lnTo>
                <a:lnTo>
                  <a:pt x="293379" y="749200"/>
                </a:lnTo>
                <a:lnTo>
                  <a:pt x="303948" y="772680"/>
                </a:lnTo>
                <a:lnTo>
                  <a:pt x="311953" y="786423"/>
                </a:lnTo>
                <a:lnTo>
                  <a:pt x="316469" y="789492"/>
                </a:lnTo>
                <a:lnTo>
                  <a:pt x="321464" y="790546"/>
                </a:lnTo>
                <a:lnTo>
                  <a:pt x="326778" y="790257"/>
                </a:lnTo>
                <a:lnTo>
                  <a:pt x="331313" y="787088"/>
                </a:lnTo>
                <a:lnTo>
                  <a:pt x="338998" y="775629"/>
                </a:lnTo>
                <a:lnTo>
                  <a:pt x="343074" y="752676"/>
                </a:lnTo>
                <a:lnTo>
                  <a:pt x="344162" y="738222"/>
                </a:lnTo>
                <a:lnTo>
                  <a:pt x="344887" y="724616"/>
                </a:lnTo>
                <a:lnTo>
                  <a:pt x="345692" y="698915"/>
                </a:lnTo>
                <a:lnTo>
                  <a:pt x="344914" y="685513"/>
                </a:lnTo>
                <a:lnTo>
                  <a:pt x="343404" y="671617"/>
                </a:lnTo>
                <a:lnTo>
                  <a:pt x="337407" y="62894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4" name="SMARTInkAnnotation462"/>
          <p:cNvSpPr/>
          <p:nvPr/>
        </p:nvSpPr>
        <p:spPr>
          <a:xfrm>
            <a:off x="2459694" y="5581055"/>
            <a:ext cx="246002" cy="250032"/>
          </a:xfrm>
          <a:custGeom>
            <a:avLst/>
            <a:gdLst/>
            <a:ahLst/>
            <a:cxnLst/>
            <a:rect l="0" t="0" r="0" b="0"/>
            <a:pathLst>
              <a:path w="246002" h="250032">
                <a:moveTo>
                  <a:pt x="13829" y="250031"/>
                </a:moveTo>
                <a:lnTo>
                  <a:pt x="9089" y="245291"/>
                </a:lnTo>
                <a:lnTo>
                  <a:pt x="7692" y="242902"/>
                </a:lnTo>
                <a:lnTo>
                  <a:pt x="6141" y="237602"/>
                </a:lnTo>
                <a:lnTo>
                  <a:pt x="2805" y="231939"/>
                </a:lnTo>
                <a:lnTo>
                  <a:pt x="527" y="229040"/>
                </a:lnTo>
                <a:lnTo>
                  <a:pt x="0" y="225123"/>
                </a:lnTo>
                <a:lnTo>
                  <a:pt x="641" y="220527"/>
                </a:lnTo>
                <a:lnTo>
                  <a:pt x="2061" y="215479"/>
                </a:lnTo>
                <a:lnTo>
                  <a:pt x="3007" y="210129"/>
                </a:lnTo>
                <a:lnTo>
                  <a:pt x="3638" y="204578"/>
                </a:lnTo>
                <a:lnTo>
                  <a:pt x="4058" y="198893"/>
                </a:lnTo>
                <a:lnTo>
                  <a:pt x="6323" y="194111"/>
                </a:lnTo>
                <a:lnTo>
                  <a:pt x="9817" y="189930"/>
                </a:lnTo>
                <a:lnTo>
                  <a:pt x="14131" y="186151"/>
                </a:lnTo>
                <a:lnTo>
                  <a:pt x="18992" y="180656"/>
                </a:lnTo>
                <a:lnTo>
                  <a:pt x="24216" y="174015"/>
                </a:lnTo>
                <a:lnTo>
                  <a:pt x="29684" y="166611"/>
                </a:lnTo>
                <a:lnTo>
                  <a:pt x="36305" y="159691"/>
                </a:lnTo>
                <a:lnTo>
                  <a:pt x="43696" y="153093"/>
                </a:lnTo>
                <a:lnTo>
                  <a:pt x="51600" y="146710"/>
                </a:lnTo>
                <a:lnTo>
                  <a:pt x="60838" y="138487"/>
                </a:lnTo>
                <a:lnTo>
                  <a:pt x="81686" y="118765"/>
                </a:lnTo>
                <a:lnTo>
                  <a:pt x="93793" y="108943"/>
                </a:lnTo>
                <a:lnTo>
                  <a:pt x="106826" y="99418"/>
                </a:lnTo>
                <a:lnTo>
                  <a:pt x="120476" y="90090"/>
                </a:lnTo>
                <a:lnTo>
                  <a:pt x="132552" y="80896"/>
                </a:lnTo>
                <a:lnTo>
                  <a:pt x="143579" y="71790"/>
                </a:lnTo>
                <a:lnTo>
                  <a:pt x="153908" y="62743"/>
                </a:lnTo>
                <a:lnTo>
                  <a:pt x="164761" y="54727"/>
                </a:lnTo>
                <a:lnTo>
                  <a:pt x="175967" y="47398"/>
                </a:lnTo>
                <a:lnTo>
                  <a:pt x="187405" y="40528"/>
                </a:lnTo>
                <a:lnTo>
                  <a:pt x="197015" y="33964"/>
                </a:lnTo>
                <a:lnTo>
                  <a:pt x="205407" y="27603"/>
                </a:lnTo>
                <a:lnTo>
                  <a:pt x="212985" y="21379"/>
                </a:lnTo>
                <a:lnTo>
                  <a:pt x="219030" y="17229"/>
                </a:lnTo>
                <a:lnTo>
                  <a:pt x="224051" y="14462"/>
                </a:lnTo>
                <a:lnTo>
                  <a:pt x="228391" y="12618"/>
                </a:lnTo>
                <a:lnTo>
                  <a:pt x="235859" y="7923"/>
                </a:lnTo>
                <a:lnTo>
                  <a:pt x="246001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5" name="SMARTInkAnnotation463"/>
          <p:cNvSpPr/>
          <p:nvPr/>
        </p:nvSpPr>
        <p:spPr>
          <a:xfrm>
            <a:off x="2937867" y="5488948"/>
            <a:ext cx="172471" cy="502873"/>
          </a:xfrm>
          <a:custGeom>
            <a:avLst/>
            <a:gdLst/>
            <a:ahLst/>
            <a:cxnLst/>
            <a:rect l="0" t="0" r="0" b="0"/>
            <a:pathLst>
              <a:path w="172471" h="502873">
                <a:moveTo>
                  <a:pt x="35719" y="83177"/>
                </a:moveTo>
                <a:lnTo>
                  <a:pt x="30978" y="87917"/>
                </a:lnTo>
                <a:lnTo>
                  <a:pt x="29582" y="90306"/>
                </a:lnTo>
                <a:lnTo>
                  <a:pt x="26898" y="100559"/>
                </a:lnTo>
                <a:lnTo>
                  <a:pt x="26822" y="91414"/>
                </a:lnTo>
                <a:lnTo>
                  <a:pt x="29450" y="81546"/>
                </a:lnTo>
                <a:lnTo>
                  <a:pt x="31539" y="76137"/>
                </a:lnTo>
                <a:lnTo>
                  <a:pt x="34917" y="69554"/>
                </a:lnTo>
                <a:lnTo>
                  <a:pt x="39153" y="62189"/>
                </a:lnTo>
                <a:lnTo>
                  <a:pt x="43961" y="54302"/>
                </a:lnTo>
                <a:lnTo>
                  <a:pt x="49151" y="47060"/>
                </a:lnTo>
                <a:lnTo>
                  <a:pt x="54596" y="40247"/>
                </a:lnTo>
                <a:lnTo>
                  <a:pt x="60210" y="33721"/>
                </a:lnTo>
                <a:lnTo>
                  <a:pt x="65936" y="27386"/>
                </a:lnTo>
                <a:lnTo>
                  <a:pt x="77592" y="15056"/>
                </a:lnTo>
                <a:lnTo>
                  <a:pt x="83478" y="9981"/>
                </a:lnTo>
                <a:lnTo>
                  <a:pt x="89386" y="5607"/>
                </a:lnTo>
                <a:lnTo>
                  <a:pt x="95310" y="1698"/>
                </a:lnTo>
                <a:lnTo>
                  <a:pt x="102235" y="84"/>
                </a:lnTo>
                <a:lnTo>
                  <a:pt x="109829" y="0"/>
                </a:lnTo>
                <a:lnTo>
                  <a:pt x="117867" y="937"/>
                </a:lnTo>
                <a:lnTo>
                  <a:pt x="124219" y="3545"/>
                </a:lnTo>
                <a:lnTo>
                  <a:pt x="129446" y="7268"/>
                </a:lnTo>
                <a:lnTo>
                  <a:pt x="133922" y="11736"/>
                </a:lnTo>
                <a:lnTo>
                  <a:pt x="137898" y="18682"/>
                </a:lnTo>
                <a:lnTo>
                  <a:pt x="141542" y="27282"/>
                </a:lnTo>
                <a:lnTo>
                  <a:pt x="144962" y="36984"/>
                </a:lnTo>
                <a:lnTo>
                  <a:pt x="147244" y="48413"/>
                </a:lnTo>
                <a:lnTo>
                  <a:pt x="148764" y="60993"/>
                </a:lnTo>
                <a:lnTo>
                  <a:pt x="149777" y="74341"/>
                </a:lnTo>
                <a:lnTo>
                  <a:pt x="148469" y="88200"/>
                </a:lnTo>
                <a:lnTo>
                  <a:pt x="145612" y="102401"/>
                </a:lnTo>
                <a:lnTo>
                  <a:pt x="141723" y="116829"/>
                </a:lnTo>
                <a:lnTo>
                  <a:pt x="132111" y="148735"/>
                </a:lnTo>
                <a:lnTo>
                  <a:pt x="126769" y="165578"/>
                </a:lnTo>
                <a:lnTo>
                  <a:pt x="121224" y="181767"/>
                </a:lnTo>
                <a:lnTo>
                  <a:pt x="109771" y="212985"/>
                </a:lnTo>
                <a:lnTo>
                  <a:pt x="102946" y="227262"/>
                </a:lnTo>
                <a:lnTo>
                  <a:pt x="95420" y="240749"/>
                </a:lnTo>
                <a:lnTo>
                  <a:pt x="87426" y="253709"/>
                </a:lnTo>
                <a:lnTo>
                  <a:pt x="80112" y="264334"/>
                </a:lnTo>
                <a:lnTo>
                  <a:pt x="73252" y="273401"/>
                </a:lnTo>
                <a:lnTo>
                  <a:pt x="66694" y="281431"/>
                </a:lnTo>
                <a:lnTo>
                  <a:pt x="61330" y="287776"/>
                </a:lnTo>
                <a:lnTo>
                  <a:pt x="56762" y="292998"/>
                </a:lnTo>
                <a:lnTo>
                  <a:pt x="52724" y="297472"/>
                </a:lnTo>
                <a:lnTo>
                  <a:pt x="49040" y="300454"/>
                </a:lnTo>
                <a:lnTo>
                  <a:pt x="45592" y="302443"/>
                </a:lnTo>
                <a:lnTo>
                  <a:pt x="42301" y="303768"/>
                </a:lnTo>
                <a:lnTo>
                  <a:pt x="40107" y="303660"/>
                </a:lnTo>
                <a:lnTo>
                  <a:pt x="38644" y="302595"/>
                </a:lnTo>
                <a:lnTo>
                  <a:pt x="37669" y="300893"/>
                </a:lnTo>
                <a:lnTo>
                  <a:pt x="39232" y="291065"/>
                </a:lnTo>
                <a:lnTo>
                  <a:pt x="43233" y="277767"/>
                </a:lnTo>
                <a:lnTo>
                  <a:pt x="48319" y="265242"/>
                </a:lnTo>
                <a:lnTo>
                  <a:pt x="52057" y="260116"/>
                </a:lnTo>
                <a:lnTo>
                  <a:pt x="56532" y="255707"/>
                </a:lnTo>
                <a:lnTo>
                  <a:pt x="61501" y="251775"/>
                </a:lnTo>
                <a:lnTo>
                  <a:pt x="66797" y="247169"/>
                </a:lnTo>
                <a:lnTo>
                  <a:pt x="72313" y="242114"/>
                </a:lnTo>
                <a:lnTo>
                  <a:pt x="77974" y="236760"/>
                </a:lnTo>
                <a:lnTo>
                  <a:pt x="83733" y="233191"/>
                </a:lnTo>
                <a:lnTo>
                  <a:pt x="89556" y="230811"/>
                </a:lnTo>
                <a:lnTo>
                  <a:pt x="95423" y="229225"/>
                </a:lnTo>
                <a:lnTo>
                  <a:pt x="102311" y="230151"/>
                </a:lnTo>
                <a:lnTo>
                  <a:pt x="109879" y="232754"/>
                </a:lnTo>
                <a:lnTo>
                  <a:pt x="117901" y="236473"/>
                </a:lnTo>
                <a:lnTo>
                  <a:pt x="125233" y="240936"/>
                </a:lnTo>
                <a:lnTo>
                  <a:pt x="132106" y="245897"/>
                </a:lnTo>
                <a:lnTo>
                  <a:pt x="138672" y="251188"/>
                </a:lnTo>
                <a:lnTo>
                  <a:pt x="145034" y="257692"/>
                </a:lnTo>
                <a:lnTo>
                  <a:pt x="151260" y="265005"/>
                </a:lnTo>
                <a:lnTo>
                  <a:pt x="157395" y="272857"/>
                </a:lnTo>
                <a:lnTo>
                  <a:pt x="162477" y="282060"/>
                </a:lnTo>
                <a:lnTo>
                  <a:pt x="166857" y="292163"/>
                </a:lnTo>
                <a:lnTo>
                  <a:pt x="170769" y="302869"/>
                </a:lnTo>
                <a:lnTo>
                  <a:pt x="172385" y="314966"/>
                </a:lnTo>
                <a:lnTo>
                  <a:pt x="172470" y="327992"/>
                </a:lnTo>
                <a:lnTo>
                  <a:pt x="171535" y="341637"/>
                </a:lnTo>
                <a:lnTo>
                  <a:pt x="168927" y="354702"/>
                </a:lnTo>
                <a:lnTo>
                  <a:pt x="165204" y="367381"/>
                </a:lnTo>
                <a:lnTo>
                  <a:pt x="160737" y="379803"/>
                </a:lnTo>
                <a:lnTo>
                  <a:pt x="155775" y="392052"/>
                </a:lnTo>
                <a:lnTo>
                  <a:pt x="150483" y="404188"/>
                </a:lnTo>
                <a:lnTo>
                  <a:pt x="144970" y="416247"/>
                </a:lnTo>
                <a:lnTo>
                  <a:pt x="137327" y="427263"/>
                </a:lnTo>
                <a:lnTo>
                  <a:pt x="128262" y="437583"/>
                </a:lnTo>
                <a:lnTo>
                  <a:pt x="118250" y="447440"/>
                </a:lnTo>
                <a:lnTo>
                  <a:pt x="107607" y="455996"/>
                </a:lnTo>
                <a:lnTo>
                  <a:pt x="96543" y="463684"/>
                </a:lnTo>
                <a:lnTo>
                  <a:pt x="64655" y="483985"/>
                </a:lnTo>
                <a:lnTo>
                  <a:pt x="55009" y="490280"/>
                </a:lnTo>
                <a:lnTo>
                  <a:pt x="44610" y="494478"/>
                </a:lnTo>
                <a:lnTo>
                  <a:pt x="33709" y="497276"/>
                </a:lnTo>
                <a:lnTo>
                  <a:pt x="0" y="50287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6" name="SMARTInkAnnotation464"/>
          <p:cNvSpPr/>
          <p:nvPr/>
        </p:nvSpPr>
        <p:spPr>
          <a:xfrm>
            <a:off x="3201440" y="5726889"/>
            <a:ext cx="307928" cy="217833"/>
          </a:xfrm>
          <a:custGeom>
            <a:avLst/>
            <a:gdLst/>
            <a:ahLst/>
            <a:cxnLst/>
            <a:rect l="0" t="0" r="0" b="0"/>
            <a:pathLst>
              <a:path w="307928" h="217833">
                <a:moveTo>
                  <a:pt x="13248" y="14900"/>
                </a:moveTo>
                <a:lnTo>
                  <a:pt x="8507" y="24381"/>
                </a:lnTo>
                <a:lnTo>
                  <a:pt x="6118" y="31142"/>
                </a:lnTo>
                <a:lnTo>
                  <a:pt x="3534" y="39619"/>
                </a:lnTo>
                <a:lnTo>
                  <a:pt x="819" y="49239"/>
                </a:lnTo>
                <a:lnTo>
                  <a:pt x="0" y="59620"/>
                </a:lnTo>
                <a:lnTo>
                  <a:pt x="447" y="70511"/>
                </a:lnTo>
                <a:lnTo>
                  <a:pt x="1737" y="81739"/>
                </a:lnTo>
                <a:lnTo>
                  <a:pt x="2597" y="93194"/>
                </a:lnTo>
                <a:lnTo>
                  <a:pt x="3171" y="104799"/>
                </a:lnTo>
                <a:lnTo>
                  <a:pt x="3808" y="128277"/>
                </a:lnTo>
                <a:lnTo>
                  <a:pt x="4091" y="151940"/>
                </a:lnTo>
                <a:lnTo>
                  <a:pt x="5159" y="162815"/>
                </a:lnTo>
                <a:lnTo>
                  <a:pt x="6863" y="173042"/>
                </a:lnTo>
                <a:lnTo>
                  <a:pt x="8991" y="182835"/>
                </a:lnTo>
                <a:lnTo>
                  <a:pt x="10409" y="190357"/>
                </a:lnTo>
                <a:lnTo>
                  <a:pt x="11356" y="196364"/>
                </a:lnTo>
                <a:lnTo>
                  <a:pt x="12874" y="208392"/>
                </a:lnTo>
                <a:lnTo>
                  <a:pt x="13990" y="207395"/>
                </a:lnTo>
                <a:lnTo>
                  <a:pt x="17877" y="200995"/>
                </a:lnTo>
                <a:lnTo>
                  <a:pt x="19311" y="195518"/>
                </a:lnTo>
                <a:lnTo>
                  <a:pt x="20266" y="188890"/>
                </a:lnTo>
                <a:lnTo>
                  <a:pt x="20903" y="181495"/>
                </a:lnTo>
                <a:lnTo>
                  <a:pt x="21328" y="173588"/>
                </a:lnTo>
                <a:lnTo>
                  <a:pt x="21799" y="156865"/>
                </a:lnTo>
                <a:lnTo>
                  <a:pt x="22918" y="147247"/>
                </a:lnTo>
                <a:lnTo>
                  <a:pt x="24655" y="136865"/>
                </a:lnTo>
                <a:lnTo>
                  <a:pt x="26806" y="125976"/>
                </a:lnTo>
                <a:lnTo>
                  <a:pt x="28239" y="114747"/>
                </a:lnTo>
                <a:lnTo>
                  <a:pt x="29195" y="103293"/>
                </a:lnTo>
                <a:lnTo>
                  <a:pt x="29832" y="91688"/>
                </a:lnTo>
                <a:lnTo>
                  <a:pt x="31249" y="79983"/>
                </a:lnTo>
                <a:lnTo>
                  <a:pt x="33186" y="68210"/>
                </a:lnTo>
                <a:lnTo>
                  <a:pt x="35469" y="56393"/>
                </a:lnTo>
                <a:lnTo>
                  <a:pt x="37984" y="45539"/>
                </a:lnTo>
                <a:lnTo>
                  <a:pt x="40652" y="35325"/>
                </a:lnTo>
                <a:lnTo>
                  <a:pt x="43424" y="25541"/>
                </a:lnTo>
                <a:lnTo>
                  <a:pt x="47256" y="18025"/>
                </a:lnTo>
                <a:lnTo>
                  <a:pt x="51794" y="12022"/>
                </a:lnTo>
                <a:lnTo>
                  <a:pt x="56805" y="7028"/>
                </a:lnTo>
                <a:lnTo>
                  <a:pt x="65018" y="1480"/>
                </a:lnTo>
                <a:lnTo>
                  <a:pt x="68597" y="0"/>
                </a:lnTo>
                <a:lnTo>
                  <a:pt x="71975" y="6"/>
                </a:lnTo>
                <a:lnTo>
                  <a:pt x="75220" y="1002"/>
                </a:lnTo>
                <a:lnTo>
                  <a:pt x="78375" y="2657"/>
                </a:lnTo>
                <a:lnTo>
                  <a:pt x="82463" y="6739"/>
                </a:lnTo>
                <a:lnTo>
                  <a:pt x="87172" y="12435"/>
                </a:lnTo>
                <a:lnTo>
                  <a:pt x="92296" y="19210"/>
                </a:lnTo>
                <a:lnTo>
                  <a:pt x="96704" y="27696"/>
                </a:lnTo>
                <a:lnTo>
                  <a:pt x="100635" y="37320"/>
                </a:lnTo>
                <a:lnTo>
                  <a:pt x="104248" y="47707"/>
                </a:lnTo>
                <a:lnTo>
                  <a:pt x="113554" y="72475"/>
                </a:lnTo>
                <a:lnTo>
                  <a:pt x="118814" y="86026"/>
                </a:lnTo>
                <a:lnTo>
                  <a:pt x="123312" y="99028"/>
                </a:lnTo>
                <a:lnTo>
                  <a:pt x="127304" y="111665"/>
                </a:lnTo>
                <a:lnTo>
                  <a:pt x="134385" y="135297"/>
                </a:lnTo>
                <a:lnTo>
                  <a:pt x="140839" y="155722"/>
                </a:lnTo>
                <a:lnTo>
                  <a:pt x="143949" y="164344"/>
                </a:lnTo>
                <a:lnTo>
                  <a:pt x="147015" y="172077"/>
                </a:lnTo>
                <a:lnTo>
                  <a:pt x="150050" y="179216"/>
                </a:lnTo>
                <a:lnTo>
                  <a:pt x="156069" y="192440"/>
                </a:lnTo>
                <a:lnTo>
                  <a:pt x="159063" y="198743"/>
                </a:lnTo>
                <a:lnTo>
                  <a:pt x="161059" y="201955"/>
                </a:lnTo>
                <a:lnTo>
                  <a:pt x="162391" y="203103"/>
                </a:lnTo>
                <a:lnTo>
                  <a:pt x="163277" y="202876"/>
                </a:lnTo>
                <a:lnTo>
                  <a:pt x="163869" y="201733"/>
                </a:lnTo>
                <a:lnTo>
                  <a:pt x="164527" y="197817"/>
                </a:lnTo>
                <a:lnTo>
                  <a:pt x="164701" y="194391"/>
                </a:lnTo>
                <a:lnTo>
                  <a:pt x="164896" y="185294"/>
                </a:lnTo>
                <a:lnTo>
                  <a:pt x="165048" y="104351"/>
                </a:lnTo>
                <a:lnTo>
                  <a:pt x="166042" y="95370"/>
                </a:lnTo>
                <a:lnTo>
                  <a:pt x="167696" y="86406"/>
                </a:lnTo>
                <a:lnTo>
                  <a:pt x="169791" y="77453"/>
                </a:lnTo>
                <a:lnTo>
                  <a:pt x="171188" y="69501"/>
                </a:lnTo>
                <a:lnTo>
                  <a:pt x="172119" y="62215"/>
                </a:lnTo>
                <a:lnTo>
                  <a:pt x="172740" y="55372"/>
                </a:lnTo>
                <a:lnTo>
                  <a:pt x="173154" y="49819"/>
                </a:lnTo>
                <a:lnTo>
                  <a:pt x="173430" y="45125"/>
                </a:lnTo>
                <a:lnTo>
                  <a:pt x="173614" y="41003"/>
                </a:lnTo>
                <a:lnTo>
                  <a:pt x="174728" y="37263"/>
                </a:lnTo>
                <a:lnTo>
                  <a:pt x="178613" y="30462"/>
                </a:lnTo>
                <a:lnTo>
                  <a:pt x="181038" y="28251"/>
                </a:lnTo>
                <a:lnTo>
                  <a:pt x="183647" y="26777"/>
                </a:lnTo>
                <a:lnTo>
                  <a:pt x="190222" y="24412"/>
                </a:lnTo>
                <a:lnTo>
                  <a:pt x="191754" y="25210"/>
                </a:lnTo>
                <a:lnTo>
                  <a:pt x="196102" y="28743"/>
                </a:lnTo>
                <a:lnTo>
                  <a:pt x="198651" y="32066"/>
                </a:lnTo>
                <a:lnTo>
                  <a:pt x="201342" y="36266"/>
                </a:lnTo>
                <a:lnTo>
                  <a:pt x="204128" y="41050"/>
                </a:lnTo>
                <a:lnTo>
                  <a:pt x="205985" y="47216"/>
                </a:lnTo>
                <a:lnTo>
                  <a:pt x="207224" y="54304"/>
                </a:lnTo>
                <a:lnTo>
                  <a:pt x="208050" y="62005"/>
                </a:lnTo>
                <a:lnTo>
                  <a:pt x="210584" y="70116"/>
                </a:lnTo>
                <a:lnTo>
                  <a:pt x="214258" y="78500"/>
                </a:lnTo>
                <a:lnTo>
                  <a:pt x="218692" y="87065"/>
                </a:lnTo>
                <a:lnTo>
                  <a:pt x="222640" y="96745"/>
                </a:lnTo>
                <a:lnTo>
                  <a:pt x="226264" y="107166"/>
                </a:lnTo>
                <a:lnTo>
                  <a:pt x="239210" y="147668"/>
                </a:lnTo>
                <a:lnTo>
                  <a:pt x="248320" y="175286"/>
                </a:lnTo>
                <a:lnTo>
                  <a:pt x="251322" y="183339"/>
                </a:lnTo>
                <a:lnTo>
                  <a:pt x="254315" y="190692"/>
                </a:lnTo>
                <a:lnTo>
                  <a:pt x="257303" y="197580"/>
                </a:lnTo>
                <a:lnTo>
                  <a:pt x="260287" y="203163"/>
                </a:lnTo>
                <a:lnTo>
                  <a:pt x="263269" y="207877"/>
                </a:lnTo>
                <a:lnTo>
                  <a:pt x="266248" y="212012"/>
                </a:lnTo>
                <a:lnTo>
                  <a:pt x="269227" y="214769"/>
                </a:lnTo>
                <a:lnTo>
                  <a:pt x="272205" y="216607"/>
                </a:lnTo>
                <a:lnTo>
                  <a:pt x="275183" y="217832"/>
                </a:lnTo>
                <a:lnTo>
                  <a:pt x="278160" y="217657"/>
                </a:lnTo>
                <a:lnTo>
                  <a:pt x="281137" y="216548"/>
                </a:lnTo>
                <a:lnTo>
                  <a:pt x="284114" y="214816"/>
                </a:lnTo>
                <a:lnTo>
                  <a:pt x="286098" y="210685"/>
                </a:lnTo>
                <a:lnTo>
                  <a:pt x="287422" y="204954"/>
                </a:lnTo>
                <a:lnTo>
                  <a:pt x="288304" y="198158"/>
                </a:lnTo>
                <a:lnTo>
                  <a:pt x="289884" y="190649"/>
                </a:lnTo>
                <a:lnTo>
                  <a:pt x="291929" y="182668"/>
                </a:lnTo>
                <a:lnTo>
                  <a:pt x="294285" y="174370"/>
                </a:lnTo>
                <a:lnTo>
                  <a:pt x="296848" y="166854"/>
                </a:lnTo>
                <a:lnTo>
                  <a:pt x="299549" y="159859"/>
                </a:lnTo>
                <a:lnTo>
                  <a:pt x="302342" y="153211"/>
                </a:lnTo>
                <a:lnTo>
                  <a:pt x="304203" y="145803"/>
                </a:lnTo>
                <a:lnTo>
                  <a:pt x="305445" y="137887"/>
                </a:lnTo>
                <a:lnTo>
                  <a:pt x="307927" y="11312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7" name="SMARTInkAnnotation465"/>
          <p:cNvSpPr/>
          <p:nvPr/>
        </p:nvSpPr>
        <p:spPr>
          <a:xfrm>
            <a:off x="3554016" y="5750719"/>
            <a:ext cx="196454" cy="212240"/>
          </a:xfrm>
          <a:custGeom>
            <a:avLst/>
            <a:gdLst/>
            <a:ahLst/>
            <a:cxnLst/>
            <a:rect l="0" t="0" r="0" b="0"/>
            <a:pathLst>
              <a:path w="196454" h="212240">
                <a:moveTo>
                  <a:pt x="0" y="0"/>
                </a:moveTo>
                <a:lnTo>
                  <a:pt x="0" y="106119"/>
                </a:lnTo>
                <a:lnTo>
                  <a:pt x="992" y="116387"/>
                </a:lnTo>
                <a:lnTo>
                  <a:pt x="2646" y="127201"/>
                </a:lnTo>
                <a:lnTo>
                  <a:pt x="4740" y="138379"/>
                </a:lnTo>
                <a:lnTo>
                  <a:pt x="7129" y="148807"/>
                </a:lnTo>
                <a:lnTo>
                  <a:pt x="9713" y="158735"/>
                </a:lnTo>
                <a:lnTo>
                  <a:pt x="12428" y="168331"/>
                </a:lnTo>
                <a:lnTo>
                  <a:pt x="14238" y="175720"/>
                </a:lnTo>
                <a:lnTo>
                  <a:pt x="15445" y="181639"/>
                </a:lnTo>
                <a:lnTo>
                  <a:pt x="16250" y="186577"/>
                </a:lnTo>
                <a:lnTo>
                  <a:pt x="17778" y="190861"/>
                </a:lnTo>
                <a:lnTo>
                  <a:pt x="19790" y="194709"/>
                </a:lnTo>
                <a:lnTo>
                  <a:pt x="22123" y="198267"/>
                </a:lnTo>
                <a:lnTo>
                  <a:pt x="25662" y="200639"/>
                </a:lnTo>
                <a:lnTo>
                  <a:pt x="30007" y="202220"/>
                </a:lnTo>
                <a:lnTo>
                  <a:pt x="34887" y="203274"/>
                </a:lnTo>
                <a:lnTo>
                  <a:pt x="39133" y="201992"/>
                </a:lnTo>
                <a:lnTo>
                  <a:pt x="42956" y="199153"/>
                </a:lnTo>
                <a:lnTo>
                  <a:pt x="46496" y="195277"/>
                </a:lnTo>
                <a:lnTo>
                  <a:pt x="55722" y="185678"/>
                </a:lnTo>
                <a:lnTo>
                  <a:pt x="60960" y="180340"/>
                </a:lnTo>
                <a:lnTo>
                  <a:pt x="65444" y="173804"/>
                </a:lnTo>
                <a:lnTo>
                  <a:pt x="69427" y="166471"/>
                </a:lnTo>
                <a:lnTo>
                  <a:pt x="73073" y="158606"/>
                </a:lnTo>
                <a:lnTo>
                  <a:pt x="76497" y="150386"/>
                </a:lnTo>
                <a:lnTo>
                  <a:pt x="79771" y="141928"/>
                </a:lnTo>
                <a:lnTo>
                  <a:pt x="82946" y="133314"/>
                </a:lnTo>
                <a:lnTo>
                  <a:pt x="86055" y="125587"/>
                </a:lnTo>
                <a:lnTo>
                  <a:pt x="89120" y="118451"/>
                </a:lnTo>
                <a:lnTo>
                  <a:pt x="95171" y="105231"/>
                </a:lnTo>
                <a:lnTo>
                  <a:pt x="101168" y="92740"/>
                </a:lnTo>
                <a:lnTo>
                  <a:pt x="103163" y="86631"/>
                </a:lnTo>
                <a:lnTo>
                  <a:pt x="104495" y="80574"/>
                </a:lnTo>
                <a:lnTo>
                  <a:pt x="105381" y="74552"/>
                </a:lnTo>
                <a:lnTo>
                  <a:pt x="106965" y="68553"/>
                </a:lnTo>
                <a:lnTo>
                  <a:pt x="109013" y="62569"/>
                </a:lnTo>
                <a:lnTo>
                  <a:pt x="111370" y="56595"/>
                </a:lnTo>
                <a:lnTo>
                  <a:pt x="112942" y="51621"/>
                </a:lnTo>
                <a:lnTo>
                  <a:pt x="113990" y="47312"/>
                </a:lnTo>
                <a:lnTo>
                  <a:pt x="114688" y="43447"/>
                </a:lnTo>
                <a:lnTo>
                  <a:pt x="115154" y="39879"/>
                </a:lnTo>
                <a:lnTo>
                  <a:pt x="115672" y="33268"/>
                </a:lnTo>
                <a:lnTo>
                  <a:pt x="115901" y="27023"/>
                </a:lnTo>
                <a:lnTo>
                  <a:pt x="115963" y="23968"/>
                </a:lnTo>
                <a:lnTo>
                  <a:pt x="115012" y="21932"/>
                </a:lnTo>
                <a:lnTo>
                  <a:pt x="113385" y="20574"/>
                </a:lnTo>
                <a:lnTo>
                  <a:pt x="107520" y="18018"/>
                </a:lnTo>
                <a:lnTo>
                  <a:pt x="107264" y="22646"/>
                </a:lnTo>
                <a:lnTo>
                  <a:pt x="107166" y="38854"/>
                </a:lnTo>
                <a:lnTo>
                  <a:pt x="108155" y="42770"/>
                </a:lnTo>
                <a:lnTo>
                  <a:pt x="109806" y="47365"/>
                </a:lnTo>
                <a:lnTo>
                  <a:pt x="111899" y="52412"/>
                </a:lnTo>
                <a:lnTo>
                  <a:pt x="114286" y="58754"/>
                </a:lnTo>
                <a:lnTo>
                  <a:pt x="122388" y="81900"/>
                </a:lnTo>
                <a:lnTo>
                  <a:pt x="154785" y="178611"/>
                </a:lnTo>
                <a:lnTo>
                  <a:pt x="157760" y="185551"/>
                </a:lnTo>
                <a:lnTo>
                  <a:pt x="160736" y="191169"/>
                </a:lnTo>
                <a:lnTo>
                  <a:pt x="163712" y="195907"/>
                </a:lnTo>
                <a:lnTo>
                  <a:pt x="165696" y="200057"/>
                </a:lnTo>
                <a:lnTo>
                  <a:pt x="167018" y="203817"/>
                </a:lnTo>
                <a:lnTo>
                  <a:pt x="167900" y="207315"/>
                </a:lnTo>
                <a:lnTo>
                  <a:pt x="169480" y="209648"/>
                </a:lnTo>
                <a:lnTo>
                  <a:pt x="171526" y="211202"/>
                </a:lnTo>
                <a:lnTo>
                  <a:pt x="173882" y="212239"/>
                </a:lnTo>
                <a:lnTo>
                  <a:pt x="176444" y="211938"/>
                </a:lnTo>
                <a:lnTo>
                  <a:pt x="179145" y="210745"/>
                </a:lnTo>
                <a:lnTo>
                  <a:pt x="184792" y="206773"/>
                </a:lnTo>
                <a:lnTo>
                  <a:pt x="187687" y="204325"/>
                </a:lnTo>
                <a:lnTo>
                  <a:pt x="196453" y="19645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8" name="SMARTInkAnnotation466"/>
          <p:cNvSpPr/>
          <p:nvPr/>
        </p:nvSpPr>
        <p:spPr>
          <a:xfrm>
            <a:off x="3780283" y="5698749"/>
            <a:ext cx="120947" cy="248424"/>
          </a:xfrm>
          <a:custGeom>
            <a:avLst/>
            <a:gdLst/>
            <a:ahLst/>
            <a:cxnLst/>
            <a:rect l="0" t="0" r="0" b="0"/>
            <a:pathLst>
              <a:path w="120947" h="248424">
                <a:moveTo>
                  <a:pt x="104131" y="16251"/>
                </a:moveTo>
                <a:lnTo>
                  <a:pt x="99391" y="11511"/>
                </a:lnTo>
                <a:lnTo>
                  <a:pt x="97994" y="9122"/>
                </a:lnTo>
                <a:lnTo>
                  <a:pt x="96443" y="3822"/>
                </a:lnTo>
                <a:lnTo>
                  <a:pt x="95037" y="2012"/>
                </a:lnTo>
                <a:lnTo>
                  <a:pt x="93108" y="805"/>
                </a:lnTo>
                <a:lnTo>
                  <a:pt x="90829" y="0"/>
                </a:lnTo>
                <a:lnTo>
                  <a:pt x="87325" y="457"/>
                </a:lnTo>
                <a:lnTo>
                  <a:pt x="83006" y="1752"/>
                </a:lnTo>
                <a:lnTo>
                  <a:pt x="78141" y="3608"/>
                </a:lnTo>
                <a:lnTo>
                  <a:pt x="72914" y="5838"/>
                </a:lnTo>
                <a:lnTo>
                  <a:pt x="61814" y="10961"/>
                </a:lnTo>
                <a:lnTo>
                  <a:pt x="56076" y="14709"/>
                </a:lnTo>
                <a:lnTo>
                  <a:pt x="50266" y="19192"/>
                </a:lnTo>
                <a:lnTo>
                  <a:pt x="44409" y="24164"/>
                </a:lnTo>
                <a:lnTo>
                  <a:pt x="39511" y="29464"/>
                </a:lnTo>
                <a:lnTo>
                  <a:pt x="35254" y="34982"/>
                </a:lnTo>
                <a:lnTo>
                  <a:pt x="31424" y="40644"/>
                </a:lnTo>
                <a:lnTo>
                  <a:pt x="27879" y="46404"/>
                </a:lnTo>
                <a:lnTo>
                  <a:pt x="24522" y="52228"/>
                </a:lnTo>
                <a:lnTo>
                  <a:pt x="21293" y="58095"/>
                </a:lnTo>
                <a:lnTo>
                  <a:pt x="17156" y="63990"/>
                </a:lnTo>
                <a:lnTo>
                  <a:pt x="12413" y="69905"/>
                </a:lnTo>
                <a:lnTo>
                  <a:pt x="7267" y="75833"/>
                </a:lnTo>
                <a:lnTo>
                  <a:pt x="3836" y="81769"/>
                </a:lnTo>
                <a:lnTo>
                  <a:pt x="1549" y="87711"/>
                </a:lnTo>
                <a:lnTo>
                  <a:pt x="25" y="93657"/>
                </a:lnTo>
                <a:lnTo>
                  <a:pt x="0" y="98612"/>
                </a:lnTo>
                <a:lnTo>
                  <a:pt x="976" y="102909"/>
                </a:lnTo>
                <a:lnTo>
                  <a:pt x="4706" y="110328"/>
                </a:lnTo>
                <a:lnTo>
                  <a:pt x="7090" y="113695"/>
                </a:lnTo>
                <a:lnTo>
                  <a:pt x="9671" y="116933"/>
                </a:lnTo>
                <a:lnTo>
                  <a:pt x="13377" y="120083"/>
                </a:lnTo>
                <a:lnTo>
                  <a:pt x="17831" y="123175"/>
                </a:lnTo>
                <a:lnTo>
                  <a:pt x="22785" y="126229"/>
                </a:lnTo>
                <a:lnTo>
                  <a:pt x="28073" y="128265"/>
                </a:lnTo>
                <a:lnTo>
                  <a:pt x="33582" y="129622"/>
                </a:lnTo>
                <a:lnTo>
                  <a:pt x="39239" y="130527"/>
                </a:lnTo>
                <a:lnTo>
                  <a:pt x="44995" y="132123"/>
                </a:lnTo>
                <a:lnTo>
                  <a:pt x="50816" y="134179"/>
                </a:lnTo>
                <a:lnTo>
                  <a:pt x="56682" y="136541"/>
                </a:lnTo>
                <a:lnTo>
                  <a:pt x="62576" y="138116"/>
                </a:lnTo>
                <a:lnTo>
                  <a:pt x="68490" y="139166"/>
                </a:lnTo>
                <a:lnTo>
                  <a:pt x="74417" y="139866"/>
                </a:lnTo>
                <a:lnTo>
                  <a:pt x="80353" y="141325"/>
                </a:lnTo>
                <a:lnTo>
                  <a:pt x="86295" y="143290"/>
                </a:lnTo>
                <a:lnTo>
                  <a:pt x="92240" y="145592"/>
                </a:lnTo>
                <a:lnTo>
                  <a:pt x="98188" y="149111"/>
                </a:lnTo>
                <a:lnTo>
                  <a:pt x="104138" y="153441"/>
                </a:lnTo>
                <a:lnTo>
                  <a:pt x="110089" y="158313"/>
                </a:lnTo>
                <a:lnTo>
                  <a:pt x="114056" y="162552"/>
                </a:lnTo>
                <a:lnTo>
                  <a:pt x="116700" y="166372"/>
                </a:lnTo>
                <a:lnTo>
                  <a:pt x="118464" y="169909"/>
                </a:lnTo>
                <a:lnTo>
                  <a:pt x="119639" y="174253"/>
                </a:lnTo>
                <a:lnTo>
                  <a:pt x="120423" y="179132"/>
                </a:lnTo>
                <a:lnTo>
                  <a:pt x="120946" y="184369"/>
                </a:lnTo>
                <a:lnTo>
                  <a:pt x="120302" y="189846"/>
                </a:lnTo>
                <a:lnTo>
                  <a:pt x="118880" y="195480"/>
                </a:lnTo>
                <a:lnTo>
                  <a:pt x="116940" y="201222"/>
                </a:lnTo>
                <a:lnTo>
                  <a:pt x="114655" y="207034"/>
                </a:lnTo>
                <a:lnTo>
                  <a:pt x="112139" y="212892"/>
                </a:lnTo>
                <a:lnTo>
                  <a:pt x="109470" y="218783"/>
                </a:lnTo>
                <a:lnTo>
                  <a:pt x="105706" y="224694"/>
                </a:lnTo>
                <a:lnTo>
                  <a:pt x="101212" y="230619"/>
                </a:lnTo>
                <a:lnTo>
                  <a:pt x="96232" y="236554"/>
                </a:lnTo>
                <a:lnTo>
                  <a:pt x="90928" y="240510"/>
                </a:lnTo>
                <a:lnTo>
                  <a:pt x="85407" y="243147"/>
                </a:lnTo>
                <a:lnTo>
                  <a:pt x="79742" y="244906"/>
                </a:lnTo>
                <a:lnTo>
                  <a:pt x="73981" y="246078"/>
                </a:lnTo>
                <a:lnTo>
                  <a:pt x="68156" y="246860"/>
                </a:lnTo>
                <a:lnTo>
                  <a:pt x="62288" y="247381"/>
                </a:lnTo>
                <a:lnTo>
                  <a:pt x="57384" y="247728"/>
                </a:lnTo>
                <a:lnTo>
                  <a:pt x="41623" y="24842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9" name="SMARTInkAnnotation467"/>
          <p:cNvSpPr/>
          <p:nvPr/>
        </p:nvSpPr>
        <p:spPr>
          <a:xfrm>
            <a:off x="3945766" y="5528046"/>
            <a:ext cx="563727" cy="420439"/>
          </a:xfrm>
          <a:custGeom>
            <a:avLst/>
            <a:gdLst/>
            <a:ahLst/>
            <a:cxnLst/>
            <a:rect l="0" t="0" r="0" b="0"/>
            <a:pathLst>
              <a:path w="563727" h="420439">
                <a:moveTo>
                  <a:pt x="135101" y="204813"/>
                </a:moveTo>
                <a:lnTo>
                  <a:pt x="130360" y="204813"/>
                </a:lnTo>
                <a:lnTo>
                  <a:pt x="117932" y="200073"/>
                </a:lnTo>
                <a:lnTo>
                  <a:pt x="107296" y="197746"/>
                </a:lnTo>
                <a:lnTo>
                  <a:pt x="90152" y="196435"/>
                </a:lnTo>
                <a:lnTo>
                  <a:pt x="78412" y="196129"/>
                </a:lnTo>
                <a:lnTo>
                  <a:pt x="48763" y="195916"/>
                </a:lnTo>
                <a:lnTo>
                  <a:pt x="43808" y="196898"/>
                </a:lnTo>
                <a:lnTo>
                  <a:pt x="35657" y="200633"/>
                </a:lnTo>
                <a:lnTo>
                  <a:pt x="20749" y="213056"/>
                </a:lnTo>
                <a:lnTo>
                  <a:pt x="15210" y="227176"/>
                </a:lnTo>
                <a:lnTo>
                  <a:pt x="9533" y="247502"/>
                </a:lnTo>
                <a:lnTo>
                  <a:pt x="3765" y="271968"/>
                </a:lnTo>
                <a:lnTo>
                  <a:pt x="910" y="293239"/>
                </a:lnTo>
                <a:lnTo>
                  <a:pt x="0" y="312382"/>
                </a:lnTo>
                <a:lnTo>
                  <a:pt x="385" y="330104"/>
                </a:lnTo>
                <a:lnTo>
                  <a:pt x="2627" y="344894"/>
                </a:lnTo>
                <a:lnTo>
                  <a:pt x="6105" y="357732"/>
                </a:lnTo>
                <a:lnTo>
                  <a:pt x="10408" y="369267"/>
                </a:lnTo>
                <a:lnTo>
                  <a:pt x="15262" y="379934"/>
                </a:lnTo>
                <a:lnTo>
                  <a:pt x="20481" y="390021"/>
                </a:lnTo>
                <a:lnTo>
                  <a:pt x="25946" y="399722"/>
                </a:lnTo>
                <a:lnTo>
                  <a:pt x="32565" y="407183"/>
                </a:lnTo>
                <a:lnTo>
                  <a:pt x="47858" y="418117"/>
                </a:lnTo>
                <a:lnTo>
                  <a:pt x="56103" y="420438"/>
                </a:lnTo>
                <a:lnTo>
                  <a:pt x="73202" y="420370"/>
                </a:lnTo>
                <a:lnTo>
                  <a:pt x="81929" y="416979"/>
                </a:lnTo>
                <a:lnTo>
                  <a:pt x="90723" y="411742"/>
                </a:lnTo>
                <a:lnTo>
                  <a:pt x="99563" y="405273"/>
                </a:lnTo>
                <a:lnTo>
                  <a:pt x="108432" y="396992"/>
                </a:lnTo>
                <a:lnTo>
                  <a:pt x="117322" y="387503"/>
                </a:lnTo>
                <a:lnTo>
                  <a:pt x="126225" y="377208"/>
                </a:lnTo>
                <a:lnTo>
                  <a:pt x="135136" y="365383"/>
                </a:lnTo>
                <a:lnTo>
                  <a:pt x="144055" y="352540"/>
                </a:lnTo>
                <a:lnTo>
                  <a:pt x="152976" y="339016"/>
                </a:lnTo>
                <a:lnTo>
                  <a:pt x="160909" y="324048"/>
                </a:lnTo>
                <a:lnTo>
                  <a:pt x="168181" y="308116"/>
                </a:lnTo>
                <a:lnTo>
                  <a:pt x="175013" y="291541"/>
                </a:lnTo>
                <a:lnTo>
                  <a:pt x="180561" y="275530"/>
                </a:lnTo>
                <a:lnTo>
                  <a:pt x="185252" y="259895"/>
                </a:lnTo>
                <a:lnTo>
                  <a:pt x="199908" y="203898"/>
                </a:lnTo>
                <a:lnTo>
                  <a:pt x="202118" y="190312"/>
                </a:lnTo>
                <a:lnTo>
                  <a:pt x="203592" y="176295"/>
                </a:lnTo>
                <a:lnTo>
                  <a:pt x="204574" y="161988"/>
                </a:lnTo>
                <a:lnTo>
                  <a:pt x="205229" y="143521"/>
                </a:lnTo>
                <a:lnTo>
                  <a:pt x="206366" y="52471"/>
                </a:lnTo>
                <a:lnTo>
                  <a:pt x="205431" y="42728"/>
                </a:lnTo>
                <a:lnTo>
                  <a:pt x="203816" y="35241"/>
                </a:lnTo>
                <a:lnTo>
                  <a:pt x="200368" y="24276"/>
                </a:lnTo>
                <a:lnTo>
                  <a:pt x="198835" y="16095"/>
                </a:lnTo>
                <a:lnTo>
                  <a:pt x="195508" y="9152"/>
                </a:lnTo>
                <a:lnTo>
                  <a:pt x="193232" y="5912"/>
                </a:lnTo>
                <a:lnTo>
                  <a:pt x="190722" y="3752"/>
                </a:lnTo>
                <a:lnTo>
                  <a:pt x="188057" y="2311"/>
                </a:lnTo>
                <a:lnTo>
                  <a:pt x="181391" y="0"/>
                </a:lnTo>
                <a:lnTo>
                  <a:pt x="179852" y="803"/>
                </a:lnTo>
                <a:lnTo>
                  <a:pt x="175495" y="4340"/>
                </a:lnTo>
                <a:lnTo>
                  <a:pt x="173937" y="7664"/>
                </a:lnTo>
                <a:lnTo>
                  <a:pt x="172205" y="16650"/>
                </a:lnTo>
                <a:lnTo>
                  <a:pt x="171743" y="22816"/>
                </a:lnTo>
                <a:lnTo>
                  <a:pt x="171436" y="29904"/>
                </a:lnTo>
                <a:lnTo>
                  <a:pt x="171094" y="47700"/>
                </a:lnTo>
                <a:lnTo>
                  <a:pt x="170942" y="72147"/>
                </a:lnTo>
                <a:lnTo>
                  <a:pt x="171894" y="85612"/>
                </a:lnTo>
                <a:lnTo>
                  <a:pt x="173520" y="99548"/>
                </a:lnTo>
                <a:lnTo>
                  <a:pt x="175596" y="113801"/>
                </a:lnTo>
                <a:lnTo>
                  <a:pt x="176981" y="129256"/>
                </a:lnTo>
                <a:lnTo>
                  <a:pt x="177904" y="145512"/>
                </a:lnTo>
                <a:lnTo>
                  <a:pt x="178519" y="162302"/>
                </a:lnTo>
                <a:lnTo>
                  <a:pt x="179922" y="179449"/>
                </a:lnTo>
                <a:lnTo>
                  <a:pt x="181848" y="196834"/>
                </a:lnTo>
                <a:lnTo>
                  <a:pt x="184125" y="214376"/>
                </a:lnTo>
                <a:lnTo>
                  <a:pt x="186635" y="231032"/>
                </a:lnTo>
                <a:lnTo>
                  <a:pt x="192071" y="262768"/>
                </a:lnTo>
                <a:lnTo>
                  <a:pt x="195901" y="278176"/>
                </a:lnTo>
                <a:lnTo>
                  <a:pt x="200439" y="293410"/>
                </a:lnTo>
                <a:lnTo>
                  <a:pt x="205449" y="308526"/>
                </a:lnTo>
                <a:lnTo>
                  <a:pt x="210773" y="321580"/>
                </a:lnTo>
                <a:lnTo>
                  <a:pt x="216307" y="333259"/>
                </a:lnTo>
                <a:lnTo>
                  <a:pt x="221980" y="344022"/>
                </a:lnTo>
                <a:lnTo>
                  <a:pt x="227747" y="352189"/>
                </a:lnTo>
                <a:lnTo>
                  <a:pt x="239446" y="363911"/>
                </a:lnTo>
                <a:lnTo>
                  <a:pt x="251261" y="372426"/>
                </a:lnTo>
                <a:lnTo>
                  <a:pt x="257189" y="376087"/>
                </a:lnTo>
                <a:lnTo>
                  <a:pt x="263126" y="377534"/>
                </a:lnTo>
                <a:lnTo>
                  <a:pt x="269068" y="377507"/>
                </a:lnTo>
                <a:lnTo>
                  <a:pt x="275014" y="376498"/>
                </a:lnTo>
                <a:lnTo>
                  <a:pt x="286912" y="370084"/>
                </a:lnTo>
                <a:lnTo>
                  <a:pt x="298815" y="360619"/>
                </a:lnTo>
                <a:lnTo>
                  <a:pt x="310720" y="349797"/>
                </a:lnTo>
                <a:lnTo>
                  <a:pt x="315680" y="343141"/>
                </a:lnTo>
                <a:lnTo>
                  <a:pt x="319979" y="335727"/>
                </a:lnTo>
                <a:lnTo>
                  <a:pt x="323838" y="327808"/>
                </a:lnTo>
                <a:lnTo>
                  <a:pt x="327402" y="319552"/>
                </a:lnTo>
                <a:lnTo>
                  <a:pt x="330770" y="311072"/>
                </a:lnTo>
                <a:lnTo>
                  <a:pt x="337159" y="293711"/>
                </a:lnTo>
                <a:lnTo>
                  <a:pt x="352344" y="249409"/>
                </a:lnTo>
                <a:lnTo>
                  <a:pt x="361306" y="222657"/>
                </a:lnTo>
                <a:lnTo>
                  <a:pt x="363295" y="214725"/>
                </a:lnTo>
                <a:lnTo>
                  <a:pt x="364621" y="207452"/>
                </a:lnTo>
                <a:lnTo>
                  <a:pt x="366094" y="195072"/>
                </a:lnTo>
                <a:lnTo>
                  <a:pt x="366924" y="182524"/>
                </a:lnTo>
                <a:lnTo>
                  <a:pt x="367118" y="175725"/>
                </a:lnTo>
                <a:lnTo>
                  <a:pt x="366177" y="173515"/>
                </a:lnTo>
                <a:lnTo>
                  <a:pt x="364558" y="172041"/>
                </a:lnTo>
                <a:lnTo>
                  <a:pt x="359571" y="169677"/>
                </a:lnTo>
                <a:lnTo>
                  <a:pt x="353967" y="169267"/>
                </a:lnTo>
                <a:lnTo>
                  <a:pt x="351457" y="171194"/>
                </a:lnTo>
                <a:lnTo>
                  <a:pt x="343184" y="183387"/>
                </a:lnTo>
                <a:lnTo>
                  <a:pt x="337385" y="193968"/>
                </a:lnTo>
                <a:lnTo>
                  <a:pt x="335441" y="201551"/>
                </a:lnTo>
                <a:lnTo>
                  <a:pt x="334146" y="210576"/>
                </a:lnTo>
                <a:lnTo>
                  <a:pt x="333282" y="220561"/>
                </a:lnTo>
                <a:lnTo>
                  <a:pt x="332706" y="230194"/>
                </a:lnTo>
                <a:lnTo>
                  <a:pt x="332066" y="248836"/>
                </a:lnTo>
                <a:lnTo>
                  <a:pt x="332888" y="258966"/>
                </a:lnTo>
                <a:lnTo>
                  <a:pt x="334428" y="269689"/>
                </a:lnTo>
                <a:lnTo>
                  <a:pt x="336447" y="280806"/>
                </a:lnTo>
                <a:lnTo>
                  <a:pt x="338784" y="292186"/>
                </a:lnTo>
                <a:lnTo>
                  <a:pt x="344028" y="315414"/>
                </a:lnTo>
                <a:lnTo>
                  <a:pt x="347807" y="326171"/>
                </a:lnTo>
                <a:lnTo>
                  <a:pt x="352312" y="336320"/>
                </a:lnTo>
                <a:lnTo>
                  <a:pt x="357299" y="346063"/>
                </a:lnTo>
                <a:lnTo>
                  <a:pt x="362608" y="353550"/>
                </a:lnTo>
                <a:lnTo>
                  <a:pt x="373798" y="364515"/>
                </a:lnTo>
                <a:lnTo>
                  <a:pt x="391255" y="376266"/>
                </a:lnTo>
                <a:lnTo>
                  <a:pt x="398144" y="377654"/>
                </a:lnTo>
                <a:lnTo>
                  <a:pt x="413736" y="376551"/>
                </a:lnTo>
                <a:lnTo>
                  <a:pt x="430587" y="372753"/>
                </a:lnTo>
                <a:lnTo>
                  <a:pt x="439248" y="370352"/>
                </a:lnTo>
                <a:lnTo>
                  <a:pt x="447006" y="365773"/>
                </a:lnTo>
                <a:lnTo>
                  <a:pt x="460919" y="352750"/>
                </a:lnTo>
                <a:lnTo>
                  <a:pt x="524622" y="288579"/>
                </a:lnTo>
                <a:lnTo>
                  <a:pt x="529719" y="280501"/>
                </a:lnTo>
                <a:lnTo>
                  <a:pt x="534109" y="271147"/>
                </a:lnTo>
                <a:lnTo>
                  <a:pt x="553025" y="222877"/>
                </a:lnTo>
                <a:lnTo>
                  <a:pt x="556593" y="210903"/>
                </a:lnTo>
                <a:lnTo>
                  <a:pt x="558970" y="199944"/>
                </a:lnTo>
                <a:lnTo>
                  <a:pt x="563726" y="169095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0" name="Freeform 18449"/>
          <p:cNvSpPr/>
          <p:nvPr/>
        </p:nvSpPr>
        <p:spPr>
          <a:xfrm>
            <a:off x="4518422" y="5625703"/>
            <a:ext cx="2646" cy="1"/>
          </a:xfrm>
          <a:custGeom>
            <a:avLst/>
            <a:gdLst/>
            <a:ahLst/>
            <a:cxnLst/>
            <a:rect l="0" t="0" r="0" b="0"/>
            <a:pathLst>
              <a:path w="2646" h="1">
                <a:moveTo>
                  <a:pt x="0" y="0"/>
                </a:moveTo>
                <a:lnTo>
                  <a:pt x="2645" y="0"/>
                </a:lnTo>
                <a:close/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1" name="SMARTInkAnnotation469"/>
          <p:cNvSpPr/>
          <p:nvPr/>
        </p:nvSpPr>
        <p:spPr>
          <a:xfrm>
            <a:off x="4393406" y="5616773"/>
            <a:ext cx="158354" cy="270746"/>
          </a:xfrm>
          <a:custGeom>
            <a:avLst/>
            <a:gdLst/>
            <a:ahLst/>
            <a:cxnLst/>
            <a:rect l="0" t="0" r="0" b="0"/>
            <a:pathLst>
              <a:path w="158354" h="270746">
                <a:moveTo>
                  <a:pt x="98227" y="0"/>
                </a:moveTo>
                <a:lnTo>
                  <a:pt x="93486" y="4740"/>
                </a:lnTo>
                <a:lnTo>
                  <a:pt x="89113" y="6137"/>
                </a:lnTo>
                <a:lnTo>
                  <a:pt x="83221" y="7068"/>
                </a:lnTo>
                <a:lnTo>
                  <a:pt x="76317" y="7689"/>
                </a:lnTo>
                <a:lnTo>
                  <a:pt x="70722" y="10087"/>
                </a:lnTo>
                <a:lnTo>
                  <a:pt x="65999" y="13670"/>
                </a:lnTo>
                <a:lnTo>
                  <a:pt x="57115" y="22943"/>
                </a:lnTo>
                <a:lnTo>
                  <a:pt x="46551" y="33679"/>
                </a:lnTo>
                <a:lnTo>
                  <a:pt x="41948" y="39320"/>
                </a:lnTo>
                <a:lnTo>
                  <a:pt x="37887" y="45065"/>
                </a:lnTo>
                <a:lnTo>
                  <a:pt x="34188" y="50880"/>
                </a:lnTo>
                <a:lnTo>
                  <a:pt x="31722" y="57732"/>
                </a:lnTo>
                <a:lnTo>
                  <a:pt x="30078" y="65277"/>
                </a:lnTo>
                <a:lnTo>
                  <a:pt x="28981" y="73284"/>
                </a:lnTo>
                <a:lnTo>
                  <a:pt x="29243" y="79614"/>
                </a:lnTo>
                <a:lnTo>
                  <a:pt x="30410" y="84826"/>
                </a:lnTo>
                <a:lnTo>
                  <a:pt x="32180" y="89293"/>
                </a:lnTo>
                <a:lnTo>
                  <a:pt x="35344" y="94256"/>
                </a:lnTo>
                <a:lnTo>
                  <a:pt x="39437" y="99548"/>
                </a:lnTo>
                <a:lnTo>
                  <a:pt x="44151" y="105061"/>
                </a:lnTo>
                <a:lnTo>
                  <a:pt x="49278" y="109728"/>
                </a:lnTo>
                <a:lnTo>
                  <a:pt x="54680" y="113832"/>
                </a:lnTo>
                <a:lnTo>
                  <a:pt x="60266" y="117560"/>
                </a:lnTo>
                <a:lnTo>
                  <a:pt x="79702" y="129640"/>
                </a:lnTo>
                <a:lnTo>
                  <a:pt x="91830" y="137028"/>
                </a:lnTo>
                <a:lnTo>
                  <a:pt x="101899" y="142946"/>
                </a:lnTo>
                <a:lnTo>
                  <a:pt x="118380" y="152167"/>
                </a:lnTo>
                <a:lnTo>
                  <a:pt x="125553" y="157007"/>
                </a:lnTo>
                <a:lnTo>
                  <a:pt x="132319" y="162219"/>
                </a:lnTo>
                <a:lnTo>
                  <a:pt x="138815" y="167677"/>
                </a:lnTo>
                <a:lnTo>
                  <a:pt x="144137" y="173300"/>
                </a:lnTo>
                <a:lnTo>
                  <a:pt x="148677" y="179034"/>
                </a:lnTo>
                <a:lnTo>
                  <a:pt x="152696" y="184841"/>
                </a:lnTo>
                <a:lnTo>
                  <a:pt x="155376" y="190696"/>
                </a:lnTo>
                <a:lnTo>
                  <a:pt x="157162" y="196584"/>
                </a:lnTo>
                <a:lnTo>
                  <a:pt x="158353" y="202494"/>
                </a:lnTo>
                <a:lnTo>
                  <a:pt x="158155" y="208418"/>
                </a:lnTo>
                <a:lnTo>
                  <a:pt x="157030" y="214352"/>
                </a:lnTo>
                <a:lnTo>
                  <a:pt x="155288" y="220292"/>
                </a:lnTo>
                <a:lnTo>
                  <a:pt x="152143" y="226236"/>
                </a:lnTo>
                <a:lnTo>
                  <a:pt x="148061" y="232184"/>
                </a:lnTo>
                <a:lnTo>
                  <a:pt x="143356" y="238133"/>
                </a:lnTo>
                <a:lnTo>
                  <a:pt x="137243" y="244084"/>
                </a:lnTo>
                <a:lnTo>
                  <a:pt x="130190" y="250035"/>
                </a:lnTo>
                <a:lnTo>
                  <a:pt x="122513" y="255987"/>
                </a:lnTo>
                <a:lnTo>
                  <a:pt x="114417" y="260948"/>
                </a:lnTo>
                <a:lnTo>
                  <a:pt x="106043" y="265247"/>
                </a:lnTo>
                <a:lnTo>
                  <a:pt x="97485" y="269105"/>
                </a:lnTo>
                <a:lnTo>
                  <a:pt x="87810" y="270684"/>
                </a:lnTo>
                <a:lnTo>
                  <a:pt x="77392" y="270745"/>
                </a:lnTo>
                <a:lnTo>
                  <a:pt x="66477" y="269794"/>
                </a:lnTo>
                <a:lnTo>
                  <a:pt x="56225" y="269160"/>
                </a:lnTo>
                <a:lnTo>
                  <a:pt x="36895" y="268455"/>
                </a:lnTo>
                <a:lnTo>
                  <a:pt x="28566" y="267274"/>
                </a:lnTo>
                <a:lnTo>
                  <a:pt x="21028" y="265496"/>
                </a:lnTo>
                <a:lnTo>
                  <a:pt x="0" y="25896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2" name="SMARTInkAnnotation470"/>
          <p:cNvSpPr/>
          <p:nvPr/>
        </p:nvSpPr>
        <p:spPr>
          <a:xfrm>
            <a:off x="4795610" y="5366742"/>
            <a:ext cx="199780" cy="545568"/>
          </a:xfrm>
          <a:custGeom>
            <a:avLst/>
            <a:gdLst/>
            <a:ahLst/>
            <a:cxnLst/>
            <a:rect l="0" t="0" r="0" b="0"/>
            <a:pathLst>
              <a:path w="199780" h="545568">
                <a:moveTo>
                  <a:pt x="8562" y="0"/>
                </a:moveTo>
                <a:lnTo>
                  <a:pt x="8562" y="9481"/>
                </a:lnTo>
                <a:lnTo>
                  <a:pt x="5916" y="22074"/>
                </a:lnTo>
                <a:lnTo>
                  <a:pt x="3822" y="29598"/>
                </a:lnTo>
                <a:lnTo>
                  <a:pt x="2425" y="39576"/>
                </a:lnTo>
                <a:lnTo>
                  <a:pt x="1494" y="51189"/>
                </a:lnTo>
                <a:lnTo>
                  <a:pt x="873" y="63892"/>
                </a:lnTo>
                <a:lnTo>
                  <a:pt x="183" y="96526"/>
                </a:lnTo>
                <a:lnTo>
                  <a:pt x="0" y="114953"/>
                </a:lnTo>
                <a:lnTo>
                  <a:pt x="869" y="135174"/>
                </a:lnTo>
                <a:lnTo>
                  <a:pt x="2442" y="156593"/>
                </a:lnTo>
                <a:lnTo>
                  <a:pt x="4482" y="178809"/>
                </a:lnTo>
                <a:lnTo>
                  <a:pt x="5841" y="202550"/>
                </a:lnTo>
                <a:lnTo>
                  <a:pt x="7353" y="252741"/>
                </a:lnTo>
                <a:lnTo>
                  <a:pt x="8748" y="277635"/>
                </a:lnTo>
                <a:lnTo>
                  <a:pt x="10670" y="302169"/>
                </a:lnTo>
                <a:lnTo>
                  <a:pt x="12944" y="326461"/>
                </a:lnTo>
                <a:lnTo>
                  <a:pt x="18116" y="371974"/>
                </a:lnTo>
                <a:lnTo>
                  <a:pt x="23722" y="414361"/>
                </a:lnTo>
                <a:lnTo>
                  <a:pt x="29521" y="453043"/>
                </a:lnTo>
                <a:lnTo>
                  <a:pt x="32457" y="469708"/>
                </a:lnTo>
                <a:lnTo>
                  <a:pt x="35405" y="484787"/>
                </a:lnTo>
                <a:lnTo>
                  <a:pt x="38364" y="498809"/>
                </a:lnTo>
                <a:lnTo>
                  <a:pt x="41328" y="510141"/>
                </a:lnTo>
                <a:lnTo>
                  <a:pt x="44296" y="519680"/>
                </a:lnTo>
                <a:lnTo>
                  <a:pt x="49249" y="534578"/>
                </a:lnTo>
                <a:lnTo>
                  <a:pt x="51449" y="544506"/>
                </a:lnTo>
                <a:lnTo>
                  <a:pt x="52036" y="545567"/>
                </a:lnTo>
                <a:lnTo>
                  <a:pt x="52427" y="544290"/>
                </a:lnTo>
                <a:lnTo>
                  <a:pt x="53055" y="527981"/>
                </a:lnTo>
                <a:lnTo>
                  <a:pt x="53165" y="501940"/>
                </a:lnTo>
                <a:lnTo>
                  <a:pt x="54171" y="491393"/>
                </a:lnTo>
                <a:lnTo>
                  <a:pt x="55835" y="480392"/>
                </a:lnTo>
                <a:lnTo>
                  <a:pt x="57937" y="469090"/>
                </a:lnTo>
                <a:lnTo>
                  <a:pt x="59338" y="457586"/>
                </a:lnTo>
                <a:lnTo>
                  <a:pt x="60272" y="445947"/>
                </a:lnTo>
                <a:lnTo>
                  <a:pt x="60894" y="434220"/>
                </a:lnTo>
                <a:lnTo>
                  <a:pt x="62302" y="421441"/>
                </a:lnTo>
                <a:lnTo>
                  <a:pt x="64233" y="407960"/>
                </a:lnTo>
                <a:lnTo>
                  <a:pt x="66512" y="394013"/>
                </a:lnTo>
                <a:lnTo>
                  <a:pt x="69023" y="381737"/>
                </a:lnTo>
                <a:lnTo>
                  <a:pt x="71690" y="370578"/>
                </a:lnTo>
                <a:lnTo>
                  <a:pt x="74460" y="360161"/>
                </a:lnTo>
                <a:lnTo>
                  <a:pt x="78291" y="349248"/>
                </a:lnTo>
                <a:lnTo>
                  <a:pt x="82829" y="338004"/>
                </a:lnTo>
                <a:lnTo>
                  <a:pt x="92171" y="316912"/>
                </a:lnTo>
                <a:lnTo>
                  <a:pt x="99630" y="300923"/>
                </a:lnTo>
                <a:lnTo>
                  <a:pt x="104000" y="292889"/>
                </a:lnTo>
                <a:lnTo>
                  <a:pt x="108898" y="284556"/>
                </a:lnTo>
                <a:lnTo>
                  <a:pt x="114148" y="276024"/>
                </a:lnTo>
                <a:lnTo>
                  <a:pt x="119632" y="269344"/>
                </a:lnTo>
                <a:lnTo>
                  <a:pt x="125273" y="263899"/>
                </a:lnTo>
                <a:lnTo>
                  <a:pt x="131018" y="259276"/>
                </a:lnTo>
                <a:lnTo>
                  <a:pt x="136832" y="256195"/>
                </a:lnTo>
                <a:lnTo>
                  <a:pt x="142692" y="254140"/>
                </a:lnTo>
                <a:lnTo>
                  <a:pt x="148584" y="252771"/>
                </a:lnTo>
                <a:lnTo>
                  <a:pt x="153503" y="252850"/>
                </a:lnTo>
                <a:lnTo>
                  <a:pt x="157776" y="253894"/>
                </a:lnTo>
                <a:lnTo>
                  <a:pt x="161616" y="255584"/>
                </a:lnTo>
                <a:lnTo>
                  <a:pt x="166160" y="258693"/>
                </a:lnTo>
                <a:lnTo>
                  <a:pt x="171174" y="262752"/>
                </a:lnTo>
                <a:lnTo>
                  <a:pt x="176501" y="267441"/>
                </a:lnTo>
                <a:lnTo>
                  <a:pt x="181045" y="273544"/>
                </a:lnTo>
                <a:lnTo>
                  <a:pt x="185066" y="280590"/>
                </a:lnTo>
                <a:lnTo>
                  <a:pt x="188739" y="288262"/>
                </a:lnTo>
                <a:lnTo>
                  <a:pt x="192180" y="297347"/>
                </a:lnTo>
                <a:lnTo>
                  <a:pt x="195466" y="307373"/>
                </a:lnTo>
                <a:lnTo>
                  <a:pt x="198649" y="318024"/>
                </a:lnTo>
                <a:lnTo>
                  <a:pt x="199779" y="328102"/>
                </a:lnTo>
                <a:lnTo>
                  <a:pt x="199540" y="337797"/>
                </a:lnTo>
                <a:lnTo>
                  <a:pt x="198389" y="347237"/>
                </a:lnTo>
                <a:lnTo>
                  <a:pt x="196629" y="357499"/>
                </a:lnTo>
                <a:lnTo>
                  <a:pt x="194463" y="368309"/>
                </a:lnTo>
                <a:lnTo>
                  <a:pt x="192027" y="379485"/>
                </a:lnTo>
                <a:lnTo>
                  <a:pt x="188419" y="389912"/>
                </a:lnTo>
                <a:lnTo>
                  <a:pt x="184029" y="399839"/>
                </a:lnTo>
                <a:lnTo>
                  <a:pt x="179118" y="409434"/>
                </a:lnTo>
                <a:lnTo>
                  <a:pt x="173860" y="418808"/>
                </a:lnTo>
                <a:lnTo>
                  <a:pt x="168370" y="428033"/>
                </a:lnTo>
                <a:lnTo>
                  <a:pt x="162725" y="437160"/>
                </a:lnTo>
                <a:lnTo>
                  <a:pt x="155986" y="445229"/>
                </a:lnTo>
                <a:lnTo>
                  <a:pt x="148517" y="452593"/>
                </a:lnTo>
                <a:lnTo>
                  <a:pt x="140560" y="459486"/>
                </a:lnTo>
                <a:lnTo>
                  <a:pt x="132280" y="464082"/>
                </a:lnTo>
                <a:lnTo>
                  <a:pt x="123782" y="467146"/>
                </a:lnTo>
                <a:lnTo>
                  <a:pt x="115141" y="469188"/>
                </a:lnTo>
                <a:lnTo>
                  <a:pt x="106404" y="470550"/>
                </a:lnTo>
                <a:lnTo>
                  <a:pt x="97603" y="471457"/>
                </a:lnTo>
                <a:lnTo>
                  <a:pt x="88758" y="472063"/>
                </a:lnTo>
                <a:lnTo>
                  <a:pt x="80878" y="471475"/>
                </a:lnTo>
                <a:lnTo>
                  <a:pt x="73640" y="470089"/>
                </a:lnTo>
                <a:lnTo>
                  <a:pt x="66830" y="468174"/>
                </a:lnTo>
                <a:lnTo>
                  <a:pt x="60305" y="464913"/>
                </a:lnTo>
                <a:lnTo>
                  <a:pt x="53972" y="460754"/>
                </a:lnTo>
                <a:lnTo>
                  <a:pt x="47765" y="455998"/>
                </a:lnTo>
                <a:lnTo>
                  <a:pt x="42635" y="450842"/>
                </a:lnTo>
                <a:lnTo>
                  <a:pt x="38222" y="445421"/>
                </a:lnTo>
                <a:lnTo>
                  <a:pt x="34289" y="439823"/>
                </a:lnTo>
                <a:lnTo>
                  <a:pt x="29917" y="428310"/>
                </a:lnTo>
                <a:lnTo>
                  <a:pt x="26421" y="41076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3" name="SMARTInkAnnotation471"/>
          <p:cNvSpPr/>
          <p:nvPr/>
        </p:nvSpPr>
        <p:spPr>
          <a:xfrm>
            <a:off x="5009555" y="5626276"/>
            <a:ext cx="625079" cy="221823"/>
          </a:xfrm>
          <a:custGeom>
            <a:avLst/>
            <a:gdLst/>
            <a:ahLst/>
            <a:cxnLst/>
            <a:rect l="0" t="0" r="0" b="0"/>
            <a:pathLst>
              <a:path w="625079" h="221823">
                <a:moveTo>
                  <a:pt x="0" y="8357"/>
                </a:moveTo>
                <a:lnTo>
                  <a:pt x="9481" y="13097"/>
                </a:lnTo>
                <a:lnTo>
                  <a:pt x="19426" y="15425"/>
                </a:lnTo>
                <a:lnTo>
                  <a:pt x="24857" y="16045"/>
                </a:lnTo>
                <a:lnTo>
                  <a:pt x="29470" y="18444"/>
                </a:lnTo>
                <a:lnTo>
                  <a:pt x="33537" y="22027"/>
                </a:lnTo>
                <a:lnTo>
                  <a:pt x="37240" y="26400"/>
                </a:lnTo>
                <a:lnTo>
                  <a:pt x="39710" y="31300"/>
                </a:lnTo>
                <a:lnTo>
                  <a:pt x="41356" y="36550"/>
                </a:lnTo>
                <a:lnTo>
                  <a:pt x="42453" y="42036"/>
                </a:lnTo>
                <a:lnTo>
                  <a:pt x="44177" y="48668"/>
                </a:lnTo>
                <a:lnTo>
                  <a:pt x="46319" y="56067"/>
                </a:lnTo>
                <a:lnTo>
                  <a:pt x="48738" y="63976"/>
                </a:lnTo>
                <a:lnTo>
                  <a:pt x="50351" y="73218"/>
                </a:lnTo>
                <a:lnTo>
                  <a:pt x="51426" y="83348"/>
                </a:lnTo>
                <a:lnTo>
                  <a:pt x="52143" y="94069"/>
                </a:lnTo>
                <a:lnTo>
                  <a:pt x="53613" y="105186"/>
                </a:lnTo>
                <a:lnTo>
                  <a:pt x="55586" y="116566"/>
                </a:lnTo>
                <a:lnTo>
                  <a:pt x="57893" y="128121"/>
                </a:lnTo>
                <a:lnTo>
                  <a:pt x="59431" y="138802"/>
                </a:lnTo>
                <a:lnTo>
                  <a:pt x="60456" y="148898"/>
                </a:lnTo>
                <a:lnTo>
                  <a:pt x="61141" y="158605"/>
                </a:lnTo>
                <a:lnTo>
                  <a:pt x="62588" y="168054"/>
                </a:lnTo>
                <a:lnTo>
                  <a:pt x="64546" y="177330"/>
                </a:lnTo>
                <a:lnTo>
                  <a:pt x="66843" y="186490"/>
                </a:lnTo>
                <a:lnTo>
                  <a:pt x="68374" y="193589"/>
                </a:lnTo>
                <a:lnTo>
                  <a:pt x="69395" y="199314"/>
                </a:lnTo>
                <a:lnTo>
                  <a:pt x="71318" y="212895"/>
                </a:lnTo>
                <a:lnTo>
                  <a:pt x="71421" y="184488"/>
                </a:lnTo>
                <a:lnTo>
                  <a:pt x="71426" y="176379"/>
                </a:lnTo>
                <a:lnTo>
                  <a:pt x="72422" y="167997"/>
                </a:lnTo>
                <a:lnTo>
                  <a:pt x="74078" y="159432"/>
                </a:lnTo>
                <a:lnTo>
                  <a:pt x="83865" y="119558"/>
                </a:lnTo>
                <a:lnTo>
                  <a:pt x="85675" y="109280"/>
                </a:lnTo>
                <a:lnTo>
                  <a:pt x="86883" y="99452"/>
                </a:lnTo>
                <a:lnTo>
                  <a:pt x="87687" y="89922"/>
                </a:lnTo>
                <a:lnTo>
                  <a:pt x="90208" y="80593"/>
                </a:lnTo>
                <a:lnTo>
                  <a:pt x="93873" y="71398"/>
                </a:lnTo>
                <a:lnTo>
                  <a:pt x="98300" y="62290"/>
                </a:lnTo>
                <a:lnTo>
                  <a:pt x="103236" y="54234"/>
                </a:lnTo>
                <a:lnTo>
                  <a:pt x="108512" y="46879"/>
                </a:lnTo>
                <a:lnTo>
                  <a:pt x="114013" y="39992"/>
                </a:lnTo>
                <a:lnTo>
                  <a:pt x="118673" y="33416"/>
                </a:lnTo>
                <a:lnTo>
                  <a:pt x="122771" y="27047"/>
                </a:lnTo>
                <a:lnTo>
                  <a:pt x="126495" y="20817"/>
                </a:lnTo>
                <a:lnTo>
                  <a:pt x="129971" y="15672"/>
                </a:lnTo>
                <a:lnTo>
                  <a:pt x="133280" y="11249"/>
                </a:lnTo>
                <a:lnTo>
                  <a:pt x="136478" y="7308"/>
                </a:lnTo>
                <a:lnTo>
                  <a:pt x="140595" y="4681"/>
                </a:lnTo>
                <a:lnTo>
                  <a:pt x="150460" y="1762"/>
                </a:lnTo>
                <a:lnTo>
                  <a:pt x="162430" y="119"/>
                </a:lnTo>
                <a:lnTo>
                  <a:pt x="165834" y="881"/>
                </a:lnTo>
                <a:lnTo>
                  <a:pt x="172260" y="4373"/>
                </a:lnTo>
                <a:lnTo>
                  <a:pt x="174372" y="7685"/>
                </a:lnTo>
                <a:lnTo>
                  <a:pt x="175779" y="11878"/>
                </a:lnTo>
                <a:lnTo>
                  <a:pt x="176717" y="16658"/>
                </a:lnTo>
                <a:lnTo>
                  <a:pt x="178335" y="22820"/>
                </a:lnTo>
                <a:lnTo>
                  <a:pt x="180405" y="29905"/>
                </a:lnTo>
                <a:lnTo>
                  <a:pt x="182778" y="37606"/>
                </a:lnTo>
                <a:lnTo>
                  <a:pt x="184360" y="45715"/>
                </a:lnTo>
                <a:lnTo>
                  <a:pt x="185414" y="54098"/>
                </a:lnTo>
                <a:lnTo>
                  <a:pt x="186117" y="62664"/>
                </a:lnTo>
                <a:lnTo>
                  <a:pt x="186586" y="73335"/>
                </a:lnTo>
                <a:lnTo>
                  <a:pt x="187106" y="98421"/>
                </a:lnTo>
                <a:lnTo>
                  <a:pt x="188237" y="111064"/>
                </a:lnTo>
                <a:lnTo>
                  <a:pt x="189984" y="123461"/>
                </a:lnTo>
                <a:lnTo>
                  <a:pt x="192140" y="135694"/>
                </a:lnTo>
                <a:lnTo>
                  <a:pt x="194570" y="146826"/>
                </a:lnTo>
                <a:lnTo>
                  <a:pt x="197182" y="157225"/>
                </a:lnTo>
                <a:lnTo>
                  <a:pt x="199915" y="167134"/>
                </a:lnTo>
                <a:lnTo>
                  <a:pt x="205598" y="186081"/>
                </a:lnTo>
                <a:lnTo>
                  <a:pt x="208503" y="195300"/>
                </a:lnTo>
                <a:lnTo>
                  <a:pt x="212424" y="202439"/>
                </a:lnTo>
                <a:lnTo>
                  <a:pt x="217022" y="208190"/>
                </a:lnTo>
                <a:lnTo>
                  <a:pt x="222071" y="213016"/>
                </a:lnTo>
                <a:lnTo>
                  <a:pt x="227423" y="216234"/>
                </a:lnTo>
                <a:lnTo>
                  <a:pt x="238660" y="219810"/>
                </a:lnTo>
                <a:lnTo>
                  <a:pt x="251402" y="221822"/>
                </a:lnTo>
                <a:lnTo>
                  <a:pt x="255906" y="220119"/>
                </a:lnTo>
                <a:lnTo>
                  <a:pt x="260893" y="217001"/>
                </a:lnTo>
                <a:lnTo>
                  <a:pt x="266202" y="212937"/>
                </a:lnTo>
                <a:lnTo>
                  <a:pt x="270734" y="208244"/>
                </a:lnTo>
                <a:lnTo>
                  <a:pt x="274746" y="203131"/>
                </a:lnTo>
                <a:lnTo>
                  <a:pt x="278415" y="197737"/>
                </a:lnTo>
                <a:lnTo>
                  <a:pt x="281852" y="191165"/>
                </a:lnTo>
                <a:lnTo>
                  <a:pt x="285135" y="183807"/>
                </a:lnTo>
                <a:lnTo>
                  <a:pt x="288317" y="175925"/>
                </a:lnTo>
                <a:lnTo>
                  <a:pt x="290437" y="167694"/>
                </a:lnTo>
                <a:lnTo>
                  <a:pt x="291852" y="159230"/>
                </a:lnTo>
                <a:lnTo>
                  <a:pt x="292794" y="150611"/>
                </a:lnTo>
                <a:lnTo>
                  <a:pt x="292430" y="141888"/>
                </a:lnTo>
                <a:lnTo>
                  <a:pt x="291195" y="133096"/>
                </a:lnTo>
                <a:lnTo>
                  <a:pt x="289380" y="124259"/>
                </a:lnTo>
                <a:lnTo>
                  <a:pt x="287178" y="116383"/>
                </a:lnTo>
                <a:lnTo>
                  <a:pt x="284717" y="109147"/>
                </a:lnTo>
                <a:lnTo>
                  <a:pt x="282085" y="102339"/>
                </a:lnTo>
                <a:lnTo>
                  <a:pt x="278345" y="95817"/>
                </a:lnTo>
                <a:lnTo>
                  <a:pt x="273868" y="89484"/>
                </a:lnTo>
                <a:lnTo>
                  <a:pt x="268899" y="83278"/>
                </a:lnTo>
                <a:lnTo>
                  <a:pt x="263602" y="77155"/>
                </a:lnTo>
                <a:lnTo>
                  <a:pt x="258086" y="71090"/>
                </a:lnTo>
                <a:lnTo>
                  <a:pt x="252425" y="65062"/>
                </a:lnTo>
                <a:lnTo>
                  <a:pt x="246666" y="60051"/>
                </a:lnTo>
                <a:lnTo>
                  <a:pt x="240842" y="55718"/>
                </a:lnTo>
                <a:lnTo>
                  <a:pt x="234975" y="51837"/>
                </a:lnTo>
                <a:lnTo>
                  <a:pt x="230072" y="48257"/>
                </a:lnTo>
                <a:lnTo>
                  <a:pt x="221978" y="41635"/>
                </a:lnTo>
                <a:lnTo>
                  <a:pt x="219423" y="38480"/>
                </a:lnTo>
                <a:lnTo>
                  <a:pt x="216584" y="32328"/>
                </a:lnTo>
                <a:lnTo>
                  <a:pt x="215321" y="26287"/>
                </a:lnTo>
                <a:lnTo>
                  <a:pt x="214985" y="23287"/>
                </a:lnTo>
                <a:lnTo>
                  <a:pt x="216745" y="21287"/>
                </a:lnTo>
                <a:lnTo>
                  <a:pt x="219903" y="19953"/>
                </a:lnTo>
                <a:lnTo>
                  <a:pt x="228703" y="17480"/>
                </a:lnTo>
                <a:lnTo>
                  <a:pt x="244814" y="11501"/>
                </a:lnTo>
                <a:lnTo>
                  <a:pt x="256311" y="9754"/>
                </a:lnTo>
                <a:lnTo>
                  <a:pt x="270681" y="11624"/>
                </a:lnTo>
                <a:lnTo>
                  <a:pt x="285998" y="14770"/>
                </a:lnTo>
                <a:lnTo>
                  <a:pt x="299420" y="16168"/>
                </a:lnTo>
                <a:lnTo>
                  <a:pt x="305777" y="18526"/>
                </a:lnTo>
                <a:lnTo>
                  <a:pt x="312000" y="22081"/>
                </a:lnTo>
                <a:lnTo>
                  <a:pt x="318133" y="26436"/>
                </a:lnTo>
                <a:lnTo>
                  <a:pt x="324205" y="31324"/>
                </a:lnTo>
                <a:lnTo>
                  <a:pt x="330239" y="36566"/>
                </a:lnTo>
                <a:lnTo>
                  <a:pt x="336245" y="42046"/>
                </a:lnTo>
                <a:lnTo>
                  <a:pt x="348211" y="53426"/>
                </a:lnTo>
                <a:lnTo>
                  <a:pt x="372060" y="76901"/>
                </a:lnTo>
                <a:lnTo>
                  <a:pt x="377024" y="83818"/>
                </a:lnTo>
                <a:lnTo>
                  <a:pt x="381326" y="91406"/>
                </a:lnTo>
                <a:lnTo>
                  <a:pt x="385186" y="99442"/>
                </a:lnTo>
                <a:lnTo>
                  <a:pt x="388752" y="107776"/>
                </a:lnTo>
                <a:lnTo>
                  <a:pt x="392120" y="116308"/>
                </a:lnTo>
                <a:lnTo>
                  <a:pt x="395359" y="124973"/>
                </a:lnTo>
                <a:lnTo>
                  <a:pt x="397518" y="132734"/>
                </a:lnTo>
                <a:lnTo>
                  <a:pt x="398957" y="139892"/>
                </a:lnTo>
                <a:lnTo>
                  <a:pt x="399916" y="146649"/>
                </a:lnTo>
                <a:lnTo>
                  <a:pt x="401548" y="153137"/>
                </a:lnTo>
                <a:lnTo>
                  <a:pt x="403629" y="159448"/>
                </a:lnTo>
                <a:lnTo>
                  <a:pt x="406008" y="165638"/>
                </a:lnTo>
                <a:lnTo>
                  <a:pt x="407593" y="170759"/>
                </a:lnTo>
                <a:lnTo>
                  <a:pt x="408650" y="175163"/>
                </a:lnTo>
                <a:lnTo>
                  <a:pt x="409826" y="180720"/>
                </a:lnTo>
                <a:lnTo>
                  <a:pt x="410139" y="180813"/>
                </a:lnTo>
                <a:lnTo>
                  <a:pt x="410348" y="179882"/>
                </a:lnTo>
                <a:lnTo>
                  <a:pt x="415382" y="173832"/>
                </a:lnTo>
                <a:lnTo>
                  <a:pt x="416819" y="170267"/>
                </a:lnTo>
                <a:lnTo>
                  <a:pt x="417778" y="165906"/>
                </a:lnTo>
                <a:lnTo>
                  <a:pt x="418417" y="161015"/>
                </a:lnTo>
                <a:lnTo>
                  <a:pt x="418843" y="155770"/>
                </a:lnTo>
                <a:lnTo>
                  <a:pt x="419127" y="150288"/>
                </a:lnTo>
                <a:lnTo>
                  <a:pt x="419316" y="144649"/>
                </a:lnTo>
                <a:lnTo>
                  <a:pt x="420434" y="137914"/>
                </a:lnTo>
                <a:lnTo>
                  <a:pt x="422172" y="130447"/>
                </a:lnTo>
                <a:lnTo>
                  <a:pt x="424323" y="122492"/>
                </a:lnTo>
                <a:lnTo>
                  <a:pt x="429359" y="105717"/>
                </a:lnTo>
                <a:lnTo>
                  <a:pt x="432090" y="97076"/>
                </a:lnTo>
                <a:lnTo>
                  <a:pt x="433912" y="88339"/>
                </a:lnTo>
                <a:lnTo>
                  <a:pt x="435126" y="79537"/>
                </a:lnTo>
                <a:lnTo>
                  <a:pt x="435936" y="70694"/>
                </a:lnTo>
                <a:lnTo>
                  <a:pt x="437467" y="62813"/>
                </a:lnTo>
                <a:lnTo>
                  <a:pt x="439481" y="55575"/>
                </a:lnTo>
                <a:lnTo>
                  <a:pt x="441815" y="48765"/>
                </a:lnTo>
                <a:lnTo>
                  <a:pt x="443371" y="42241"/>
                </a:lnTo>
                <a:lnTo>
                  <a:pt x="444409" y="35907"/>
                </a:lnTo>
                <a:lnTo>
                  <a:pt x="445100" y="29700"/>
                </a:lnTo>
                <a:lnTo>
                  <a:pt x="445562" y="24571"/>
                </a:lnTo>
                <a:lnTo>
                  <a:pt x="445869" y="20158"/>
                </a:lnTo>
                <a:lnTo>
                  <a:pt x="446074" y="16224"/>
                </a:lnTo>
                <a:lnTo>
                  <a:pt x="446302" y="9208"/>
                </a:lnTo>
                <a:lnTo>
                  <a:pt x="446473" y="0"/>
                </a:lnTo>
                <a:lnTo>
                  <a:pt x="451221" y="4338"/>
                </a:lnTo>
                <a:lnTo>
                  <a:pt x="452619" y="7662"/>
                </a:lnTo>
                <a:lnTo>
                  <a:pt x="453550" y="11862"/>
                </a:lnTo>
                <a:lnTo>
                  <a:pt x="454172" y="16647"/>
                </a:lnTo>
                <a:lnTo>
                  <a:pt x="455578" y="22813"/>
                </a:lnTo>
                <a:lnTo>
                  <a:pt x="457508" y="29901"/>
                </a:lnTo>
                <a:lnTo>
                  <a:pt x="462297" y="45713"/>
                </a:lnTo>
                <a:lnTo>
                  <a:pt x="467734" y="62662"/>
                </a:lnTo>
                <a:lnTo>
                  <a:pt x="471564" y="71350"/>
                </a:lnTo>
                <a:lnTo>
                  <a:pt x="476103" y="80118"/>
                </a:lnTo>
                <a:lnTo>
                  <a:pt x="481113" y="88940"/>
                </a:lnTo>
                <a:lnTo>
                  <a:pt x="485445" y="98790"/>
                </a:lnTo>
                <a:lnTo>
                  <a:pt x="489325" y="109325"/>
                </a:lnTo>
                <a:lnTo>
                  <a:pt x="492904" y="120318"/>
                </a:lnTo>
                <a:lnTo>
                  <a:pt x="498267" y="130622"/>
                </a:lnTo>
                <a:lnTo>
                  <a:pt x="504818" y="140469"/>
                </a:lnTo>
                <a:lnTo>
                  <a:pt x="512162" y="150009"/>
                </a:lnTo>
                <a:lnTo>
                  <a:pt x="519043" y="158354"/>
                </a:lnTo>
                <a:lnTo>
                  <a:pt x="525615" y="165902"/>
                </a:lnTo>
                <a:lnTo>
                  <a:pt x="531980" y="172918"/>
                </a:lnTo>
                <a:lnTo>
                  <a:pt x="538208" y="177596"/>
                </a:lnTo>
                <a:lnTo>
                  <a:pt x="550419" y="182793"/>
                </a:lnTo>
                <a:lnTo>
                  <a:pt x="568450" y="185719"/>
                </a:lnTo>
                <a:lnTo>
                  <a:pt x="574428" y="184145"/>
                </a:lnTo>
                <a:lnTo>
                  <a:pt x="580397" y="181111"/>
                </a:lnTo>
                <a:lnTo>
                  <a:pt x="586361" y="177105"/>
                </a:lnTo>
                <a:lnTo>
                  <a:pt x="592321" y="171457"/>
                </a:lnTo>
                <a:lnTo>
                  <a:pt x="598279" y="164715"/>
                </a:lnTo>
                <a:lnTo>
                  <a:pt x="604235" y="157244"/>
                </a:lnTo>
                <a:lnTo>
                  <a:pt x="609199" y="149287"/>
                </a:lnTo>
                <a:lnTo>
                  <a:pt x="613499" y="141006"/>
                </a:lnTo>
                <a:lnTo>
                  <a:pt x="617359" y="132508"/>
                </a:lnTo>
                <a:lnTo>
                  <a:pt x="619931" y="123867"/>
                </a:lnTo>
                <a:lnTo>
                  <a:pt x="621647" y="115129"/>
                </a:lnTo>
                <a:lnTo>
                  <a:pt x="625078" y="8872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4" name="SMARTInkAnnotation472"/>
          <p:cNvSpPr/>
          <p:nvPr/>
        </p:nvSpPr>
        <p:spPr>
          <a:xfrm>
            <a:off x="5600687" y="5500688"/>
            <a:ext cx="264553" cy="544351"/>
          </a:xfrm>
          <a:custGeom>
            <a:avLst/>
            <a:gdLst/>
            <a:ahLst/>
            <a:cxnLst/>
            <a:rect l="0" t="0" r="0" b="0"/>
            <a:pathLst>
              <a:path w="264553" h="544351">
                <a:moveTo>
                  <a:pt x="105383" y="125015"/>
                </a:moveTo>
                <a:lnTo>
                  <a:pt x="100643" y="120275"/>
                </a:lnTo>
                <a:lnTo>
                  <a:pt x="98254" y="118878"/>
                </a:lnTo>
                <a:lnTo>
                  <a:pt x="92954" y="117326"/>
                </a:lnTo>
                <a:lnTo>
                  <a:pt x="91144" y="115921"/>
                </a:lnTo>
                <a:lnTo>
                  <a:pt x="89937" y="113991"/>
                </a:lnTo>
                <a:lnTo>
                  <a:pt x="89132" y="111713"/>
                </a:lnTo>
                <a:lnTo>
                  <a:pt x="87604" y="110194"/>
                </a:lnTo>
                <a:lnTo>
                  <a:pt x="85593" y="109181"/>
                </a:lnTo>
                <a:lnTo>
                  <a:pt x="80712" y="108055"/>
                </a:lnTo>
                <a:lnTo>
                  <a:pt x="75236" y="107556"/>
                </a:lnTo>
                <a:lnTo>
                  <a:pt x="69494" y="107333"/>
                </a:lnTo>
                <a:lnTo>
                  <a:pt x="60684" y="107208"/>
                </a:lnTo>
                <a:lnTo>
                  <a:pt x="57724" y="107191"/>
                </a:lnTo>
                <a:lnTo>
                  <a:pt x="53767" y="109163"/>
                </a:lnTo>
                <a:lnTo>
                  <a:pt x="49144" y="112463"/>
                </a:lnTo>
                <a:lnTo>
                  <a:pt x="44078" y="116647"/>
                </a:lnTo>
                <a:lnTo>
                  <a:pt x="39708" y="121421"/>
                </a:lnTo>
                <a:lnTo>
                  <a:pt x="32207" y="132016"/>
                </a:lnTo>
                <a:lnTo>
                  <a:pt x="25566" y="143340"/>
                </a:lnTo>
                <a:lnTo>
                  <a:pt x="19307" y="155980"/>
                </a:lnTo>
                <a:lnTo>
                  <a:pt x="13218" y="171519"/>
                </a:lnTo>
                <a:lnTo>
                  <a:pt x="7205" y="188348"/>
                </a:lnTo>
                <a:lnTo>
                  <a:pt x="4212" y="197003"/>
                </a:lnTo>
                <a:lnTo>
                  <a:pt x="2217" y="205749"/>
                </a:lnTo>
                <a:lnTo>
                  <a:pt x="887" y="214557"/>
                </a:lnTo>
                <a:lnTo>
                  <a:pt x="0" y="223404"/>
                </a:lnTo>
                <a:lnTo>
                  <a:pt x="1660" y="238527"/>
                </a:lnTo>
                <a:lnTo>
                  <a:pt x="5706" y="251864"/>
                </a:lnTo>
                <a:lnTo>
                  <a:pt x="10812" y="264405"/>
                </a:lnTo>
                <a:lnTo>
                  <a:pt x="14554" y="269535"/>
                </a:lnTo>
                <a:lnTo>
                  <a:pt x="19033" y="273948"/>
                </a:lnTo>
                <a:lnTo>
                  <a:pt x="24004" y="277881"/>
                </a:lnTo>
                <a:lnTo>
                  <a:pt x="29302" y="280504"/>
                </a:lnTo>
                <a:lnTo>
                  <a:pt x="34819" y="282252"/>
                </a:lnTo>
                <a:lnTo>
                  <a:pt x="40481" y="283418"/>
                </a:lnTo>
                <a:lnTo>
                  <a:pt x="47232" y="283203"/>
                </a:lnTo>
                <a:lnTo>
                  <a:pt x="54710" y="282067"/>
                </a:lnTo>
                <a:lnTo>
                  <a:pt x="62671" y="280318"/>
                </a:lnTo>
                <a:lnTo>
                  <a:pt x="68971" y="277167"/>
                </a:lnTo>
                <a:lnTo>
                  <a:pt x="74163" y="273083"/>
                </a:lnTo>
                <a:lnTo>
                  <a:pt x="78616" y="268376"/>
                </a:lnTo>
                <a:lnTo>
                  <a:pt x="84562" y="263253"/>
                </a:lnTo>
                <a:lnTo>
                  <a:pt x="91502" y="257854"/>
                </a:lnTo>
                <a:lnTo>
                  <a:pt x="99106" y="252269"/>
                </a:lnTo>
                <a:lnTo>
                  <a:pt x="105167" y="246562"/>
                </a:lnTo>
                <a:lnTo>
                  <a:pt x="110200" y="240773"/>
                </a:lnTo>
                <a:lnTo>
                  <a:pt x="118438" y="229049"/>
                </a:lnTo>
                <a:lnTo>
                  <a:pt x="125407" y="217223"/>
                </a:lnTo>
                <a:lnTo>
                  <a:pt x="128654" y="213276"/>
                </a:lnTo>
                <a:lnTo>
                  <a:pt x="131811" y="210645"/>
                </a:lnTo>
                <a:lnTo>
                  <a:pt x="137965" y="206729"/>
                </a:lnTo>
                <a:lnTo>
                  <a:pt x="144007" y="201681"/>
                </a:lnTo>
                <a:lnTo>
                  <a:pt x="147007" y="200930"/>
                </a:lnTo>
                <a:lnTo>
                  <a:pt x="150000" y="201422"/>
                </a:lnTo>
                <a:lnTo>
                  <a:pt x="152987" y="202742"/>
                </a:lnTo>
                <a:lnTo>
                  <a:pt x="155971" y="205607"/>
                </a:lnTo>
                <a:lnTo>
                  <a:pt x="161932" y="214081"/>
                </a:lnTo>
                <a:lnTo>
                  <a:pt x="167888" y="224462"/>
                </a:lnTo>
                <a:lnTo>
                  <a:pt x="173842" y="237675"/>
                </a:lnTo>
                <a:lnTo>
                  <a:pt x="176820" y="246754"/>
                </a:lnTo>
                <a:lnTo>
                  <a:pt x="179796" y="256776"/>
                </a:lnTo>
                <a:lnTo>
                  <a:pt x="185749" y="278495"/>
                </a:lnTo>
                <a:lnTo>
                  <a:pt x="188727" y="289843"/>
                </a:lnTo>
                <a:lnTo>
                  <a:pt x="194680" y="315681"/>
                </a:lnTo>
                <a:lnTo>
                  <a:pt x="197657" y="329516"/>
                </a:lnTo>
                <a:lnTo>
                  <a:pt x="199641" y="342708"/>
                </a:lnTo>
                <a:lnTo>
                  <a:pt x="200964" y="355472"/>
                </a:lnTo>
                <a:lnTo>
                  <a:pt x="201846" y="367950"/>
                </a:lnTo>
                <a:lnTo>
                  <a:pt x="202434" y="381229"/>
                </a:lnTo>
                <a:lnTo>
                  <a:pt x="203087" y="409213"/>
                </a:lnTo>
                <a:lnTo>
                  <a:pt x="203455" y="448119"/>
                </a:lnTo>
                <a:lnTo>
                  <a:pt x="201522" y="459480"/>
                </a:lnTo>
                <a:lnTo>
                  <a:pt x="198249" y="470031"/>
                </a:lnTo>
                <a:lnTo>
                  <a:pt x="194083" y="480041"/>
                </a:lnTo>
                <a:lnTo>
                  <a:pt x="190313" y="489691"/>
                </a:lnTo>
                <a:lnTo>
                  <a:pt x="183479" y="508351"/>
                </a:lnTo>
                <a:lnTo>
                  <a:pt x="178283" y="516502"/>
                </a:lnTo>
                <a:lnTo>
                  <a:pt x="171842" y="523921"/>
                </a:lnTo>
                <a:lnTo>
                  <a:pt x="164572" y="530850"/>
                </a:lnTo>
                <a:lnTo>
                  <a:pt x="156748" y="535471"/>
                </a:lnTo>
                <a:lnTo>
                  <a:pt x="148556" y="538550"/>
                </a:lnTo>
                <a:lnTo>
                  <a:pt x="140118" y="540604"/>
                </a:lnTo>
                <a:lnTo>
                  <a:pt x="131517" y="541973"/>
                </a:lnTo>
                <a:lnTo>
                  <a:pt x="122806" y="542885"/>
                </a:lnTo>
                <a:lnTo>
                  <a:pt x="114021" y="543494"/>
                </a:lnTo>
                <a:lnTo>
                  <a:pt x="106181" y="543899"/>
                </a:lnTo>
                <a:lnTo>
                  <a:pt x="92177" y="544350"/>
                </a:lnTo>
                <a:lnTo>
                  <a:pt x="85666" y="543478"/>
                </a:lnTo>
                <a:lnTo>
                  <a:pt x="79340" y="541904"/>
                </a:lnTo>
                <a:lnTo>
                  <a:pt x="73137" y="539863"/>
                </a:lnTo>
                <a:lnTo>
                  <a:pt x="69004" y="537510"/>
                </a:lnTo>
                <a:lnTo>
                  <a:pt x="66247" y="534949"/>
                </a:lnTo>
                <a:lnTo>
                  <a:pt x="64410" y="532250"/>
                </a:lnTo>
                <a:lnTo>
                  <a:pt x="62368" y="523959"/>
                </a:lnTo>
                <a:lnTo>
                  <a:pt x="61824" y="518970"/>
                </a:lnTo>
                <a:lnTo>
                  <a:pt x="63445" y="512667"/>
                </a:lnTo>
                <a:lnTo>
                  <a:pt x="70539" y="497727"/>
                </a:lnTo>
                <a:lnTo>
                  <a:pt x="85688" y="467841"/>
                </a:lnTo>
                <a:lnTo>
                  <a:pt x="93245" y="456753"/>
                </a:lnTo>
                <a:lnTo>
                  <a:pt x="102252" y="445392"/>
                </a:lnTo>
                <a:lnTo>
                  <a:pt x="112225" y="433850"/>
                </a:lnTo>
                <a:lnTo>
                  <a:pt x="145224" y="393903"/>
                </a:lnTo>
                <a:lnTo>
                  <a:pt x="155755" y="379679"/>
                </a:lnTo>
                <a:lnTo>
                  <a:pt x="165754" y="365237"/>
                </a:lnTo>
                <a:lnTo>
                  <a:pt x="175396" y="350647"/>
                </a:lnTo>
                <a:lnTo>
                  <a:pt x="184801" y="334968"/>
                </a:lnTo>
                <a:lnTo>
                  <a:pt x="194047" y="318562"/>
                </a:lnTo>
                <a:lnTo>
                  <a:pt x="203187" y="301671"/>
                </a:lnTo>
                <a:lnTo>
                  <a:pt x="211266" y="284458"/>
                </a:lnTo>
                <a:lnTo>
                  <a:pt x="218635" y="267029"/>
                </a:lnTo>
                <a:lnTo>
                  <a:pt x="225533" y="249457"/>
                </a:lnTo>
                <a:lnTo>
                  <a:pt x="238489" y="214057"/>
                </a:lnTo>
                <a:lnTo>
                  <a:pt x="244722" y="196282"/>
                </a:lnTo>
                <a:lnTo>
                  <a:pt x="248877" y="180464"/>
                </a:lnTo>
                <a:lnTo>
                  <a:pt x="251647" y="165950"/>
                </a:lnTo>
                <a:lnTo>
                  <a:pt x="253494" y="152305"/>
                </a:lnTo>
                <a:lnTo>
                  <a:pt x="255718" y="139239"/>
                </a:lnTo>
                <a:lnTo>
                  <a:pt x="258193" y="126561"/>
                </a:lnTo>
                <a:lnTo>
                  <a:pt x="260834" y="114139"/>
                </a:lnTo>
                <a:lnTo>
                  <a:pt x="262595" y="99905"/>
                </a:lnTo>
                <a:lnTo>
                  <a:pt x="263769" y="84463"/>
                </a:lnTo>
                <a:lnTo>
                  <a:pt x="264552" y="68215"/>
                </a:lnTo>
                <a:lnTo>
                  <a:pt x="263090" y="53413"/>
                </a:lnTo>
                <a:lnTo>
                  <a:pt x="260130" y="39578"/>
                </a:lnTo>
                <a:lnTo>
                  <a:pt x="24825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5" name="SMARTInkAnnotation473"/>
          <p:cNvSpPr/>
          <p:nvPr/>
        </p:nvSpPr>
        <p:spPr>
          <a:xfrm>
            <a:off x="5813627" y="5438656"/>
            <a:ext cx="383577" cy="373126"/>
          </a:xfrm>
          <a:custGeom>
            <a:avLst/>
            <a:gdLst/>
            <a:ahLst/>
            <a:cxnLst/>
            <a:rect l="0" t="0" r="0" b="0"/>
            <a:pathLst>
              <a:path w="383577" h="373126">
                <a:moveTo>
                  <a:pt x="17459" y="17383"/>
                </a:moveTo>
                <a:lnTo>
                  <a:pt x="12718" y="12643"/>
                </a:lnTo>
                <a:lnTo>
                  <a:pt x="11321" y="10254"/>
                </a:lnTo>
                <a:lnTo>
                  <a:pt x="9771" y="4954"/>
                </a:lnTo>
                <a:lnTo>
                  <a:pt x="8364" y="3144"/>
                </a:lnTo>
                <a:lnTo>
                  <a:pt x="6434" y="1937"/>
                </a:lnTo>
                <a:lnTo>
                  <a:pt x="949" y="0"/>
                </a:lnTo>
                <a:lnTo>
                  <a:pt x="499" y="834"/>
                </a:lnTo>
                <a:lnTo>
                  <a:pt x="0" y="4405"/>
                </a:lnTo>
                <a:lnTo>
                  <a:pt x="2423" y="11946"/>
                </a:lnTo>
                <a:lnTo>
                  <a:pt x="4458" y="16735"/>
                </a:lnTo>
                <a:lnTo>
                  <a:pt x="6807" y="23896"/>
                </a:lnTo>
                <a:lnTo>
                  <a:pt x="9365" y="32639"/>
                </a:lnTo>
                <a:lnTo>
                  <a:pt x="12064" y="42437"/>
                </a:lnTo>
                <a:lnTo>
                  <a:pt x="14854" y="54921"/>
                </a:lnTo>
                <a:lnTo>
                  <a:pt x="20601" y="84668"/>
                </a:lnTo>
                <a:lnTo>
                  <a:pt x="24514" y="99943"/>
                </a:lnTo>
                <a:lnTo>
                  <a:pt x="29107" y="115087"/>
                </a:lnTo>
                <a:lnTo>
                  <a:pt x="34154" y="130144"/>
                </a:lnTo>
                <a:lnTo>
                  <a:pt x="38511" y="146135"/>
                </a:lnTo>
                <a:lnTo>
                  <a:pt x="42408" y="162749"/>
                </a:lnTo>
                <a:lnTo>
                  <a:pt x="45998" y="179778"/>
                </a:lnTo>
                <a:lnTo>
                  <a:pt x="52632" y="214574"/>
                </a:lnTo>
                <a:lnTo>
                  <a:pt x="67988" y="301246"/>
                </a:lnTo>
                <a:lnTo>
                  <a:pt x="73981" y="329414"/>
                </a:lnTo>
                <a:lnTo>
                  <a:pt x="75976" y="340497"/>
                </a:lnTo>
                <a:lnTo>
                  <a:pt x="77306" y="349871"/>
                </a:lnTo>
                <a:lnTo>
                  <a:pt x="79442" y="369691"/>
                </a:lnTo>
                <a:lnTo>
                  <a:pt x="80609" y="371317"/>
                </a:lnTo>
                <a:lnTo>
                  <a:pt x="82379" y="372401"/>
                </a:lnTo>
                <a:lnTo>
                  <a:pt x="84551" y="373125"/>
                </a:lnTo>
                <a:lnTo>
                  <a:pt x="85999" y="371622"/>
                </a:lnTo>
                <a:lnTo>
                  <a:pt x="86965" y="368636"/>
                </a:lnTo>
                <a:lnTo>
                  <a:pt x="89030" y="359034"/>
                </a:lnTo>
                <a:lnTo>
                  <a:pt x="90970" y="352307"/>
                </a:lnTo>
                <a:lnTo>
                  <a:pt x="93255" y="344845"/>
                </a:lnTo>
                <a:lnTo>
                  <a:pt x="94778" y="335902"/>
                </a:lnTo>
                <a:lnTo>
                  <a:pt x="95795" y="325971"/>
                </a:lnTo>
                <a:lnTo>
                  <a:pt x="96471" y="315382"/>
                </a:lnTo>
                <a:lnTo>
                  <a:pt x="98907" y="305345"/>
                </a:lnTo>
                <a:lnTo>
                  <a:pt x="102515" y="295678"/>
                </a:lnTo>
                <a:lnTo>
                  <a:pt x="106905" y="286257"/>
                </a:lnTo>
                <a:lnTo>
                  <a:pt x="110824" y="276999"/>
                </a:lnTo>
                <a:lnTo>
                  <a:pt x="114429" y="267851"/>
                </a:lnTo>
                <a:lnTo>
                  <a:pt x="117825" y="258776"/>
                </a:lnTo>
                <a:lnTo>
                  <a:pt x="121081" y="250741"/>
                </a:lnTo>
                <a:lnTo>
                  <a:pt x="124243" y="243400"/>
                </a:lnTo>
                <a:lnTo>
                  <a:pt x="127343" y="236522"/>
                </a:lnTo>
                <a:lnTo>
                  <a:pt x="133434" y="226234"/>
                </a:lnTo>
                <a:lnTo>
                  <a:pt x="142442" y="214864"/>
                </a:lnTo>
                <a:lnTo>
                  <a:pt x="145429" y="211545"/>
                </a:lnTo>
                <a:lnTo>
                  <a:pt x="148413" y="209332"/>
                </a:lnTo>
                <a:lnTo>
                  <a:pt x="154374" y="206873"/>
                </a:lnTo>
                <a:lnTo>
                  <a:pt x="157353" y="207209"/>
                </a:lnTo>
                <a:lnTo>
                  <a:pt x="160331" y="208427"/>
                </a:lnTo>
                <a:lnTo>
                  <a:pt x="169262" y="214879"/>
                </a:lnTo>
                <a:lnTo>
                  <a:pt x="172239" y="217508"/>
                </a:lnTo>
                <a:lnTo>
                  <a:pt x="178192" y="225720"/>
                </a:lnTo>
                <a:lnTo>
                  <a:pt x="184146" y="235985"/>
                </a:lnTo>
                <a:lnTo>
                  <a:pt x="190100" y="247162"/>
                </a:lnTo>
                <a:lnTo>
                  <a:pt x="194068" y="253913"/>
                </a:lnTo>
                <a:lnTo>
                  <a:pt x="203770" y="269351"/>
                </a:lnTo>
                <a:lnTo>
                  <a:pt x="208142" y="276643"/>
                </a:lnTo>
                <a:lnTo>
                  <a:pt x="212050" y="283489"/>
                </a:lnTo>
                <a:lnTo>
                  <a:pt x="215647" y="290037"/>
                </a:lnTo>
                <a:lnTo>
                  <a:pt x="220030" y="297378"/>
                </a:lnTo>
                <a:lnTo>
                  <a:pt x="230191" y="313474"/>
                </a:lnTo>
                <a:lnTo>
                  <a:pt x="235679" y="320941"/>
                </a:lnTo>
                <a:lnTo>
                  <a:pt x="241322" y="327903"/>
                </a:lnTo>
                <a:lnTo>
                  <a:pt x="247068" y="334529"/>
                </a:lnTo>
                <a:lnTo>
                  <a:pt x="253876" y="339939"/>
                </a:lnTo>
                <a:lnTo>
                  <a:pt x="261390" y="344537"/>
                </a:lnTo>
                <a:lnTo>
                  <a:pt x="269377" y="348595"/>
                </a:lnTo>
                <a:lnTo>
                  <a:pt x="276685" y="351300"/>
                </a:lnTo>
                <a:lnTo>
                  <a:pt x="283542" y="353104"/>
                </a:lnTo>
                <a:lnTo>
                  <a:pt x="290098" y="354306"/>
                </a:lnTo>
                <a:lnTo>
                  <a:pt x="297444" y="353123"/>
                </a:lnTo>
                <a:lnTo>
                  <a:pt x="305319" y="350350"/>
                </a:lnTo>
                <a:lnTo>
                  <a:pt x="313546" y="346517"/>
                </a:lnTo>
                <a:lnTo>
                  <a:pt x="321014" y="340985"/>
                </a:lnTo>
                <a:lnTo>
                  <a:pt x="327977" y="334321"/>
                </a:lnTo>
                <a:lnTo>
                  <a:pt x="334604" y="326902"/>
                </a:lnTo>
                <a:lnTo>
                  <a:pt x="341006" y="317986"/>
                </a:lnTo>
                <a:lnTo>
                  <a:pt x="347259" y="308075"/>
                </a:lnTo>
                <a:lnTo>
                  <a:pt x="353411" y="297497"/>
                </a:lnTo>
                <a:lnTo>
                  <a:pt x="358505" y="286477"/>
                </a:lnTo>
                <a:lnTo>
                  <a:pt x="362893" y="275162"/>
                </a:lnTo>
                <a:lnTo>
                  <a:pt x="383576" y="21383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6" name="SMARTInkAnnotation474"/>
          <p:cNvSpPr/>
          <p:nvPr/>
        </p:nvSpPr>
        <p:spPr>
          <a:xfrm>
            <a:off x="6197205" y="5424825"/>
            <a:ext cx="169663" cy="385534"/>
          </a:xfrm>
          <a:custGeom>
            <a:avLst/>
            <a:gdLst/>
            <a:ahLst/>
            <a:cxnLst/>
            <a:rect l="0" t="0" r="0" b="0"/>
            <a:pathLst>
              <a:path w="169663" h="385534">
                <a:moveTo>
                  <a:pt x="8928" y="93722"/>
                </a:moveTo>
                <a:lnTo>
                  <a:pt x="8928" y="8067"/>
                </a:lnTo>
                <a:lnTo>
                  <a:pt x="7936" y="5860"/>
                </a:lnTo>
                <a:lnTo>
                  <a:pt x="4187" y="763"/>
                </a:lnTo>
                <a:lnTo>
                  <a:pt x="2790" y="0"/>
                </a:lnTo>
                <a:lnTo>
                  <a:pt x="1859" y="483"/>
                </a:lnTo>
                <a:lnTo>
                  <a:pt x="1238" y="1797"/>
                </a:lnTo>
                <a:lnTo>
                  <a:pt x="366" y="8387"/>
                </a:lnTo>
                <a:lnTo>
                  <a:pt x="161" y="16438"/>
                </a:lnTo>
                <a:lnTo>
                  <a:pt x="0" y="127350"/>
                </a:lnTo>
                <a:lnTo>
                  <a:pt x="991" y="141938"/>
                </a:lnTo>
                <a:lnTo>
                  <a:pt x="2645" y="156623"/>
                </a:lnTo>
                <a:lnTo>
                  <a:pt x="4739" y="171375"/>
                </a:lnTo>
                <a:lnTo>
                  <a:pt x="9711" y="200995"/>
                </a:lnTo>
                <a:lnTo>
                  <a:pt x="20989" y="260433"/>
                </a:lnTo>
                <a:lnTo>
                  <a:pt x="24906" y="274316"/>
                </a:lnTo>
                <a:lnTo>
                  <a:pt x="29501" y="287539"/>
                </a:lnTo>
                <a:lnTo>
                  <a:pt x="38908" y="311824"/>
                </a:lnTo>
                <a:lnTo>
                  <a:pt x="46395" y="332539"/>
                </a:lnTo>
                <a:lnTo>
                  <a:pt x="51766" y="342230"/>
                </a:lnTo>
                <a:lnTo>
                  <a:pt x="58322" y="351667"/>
                </a:lnTo>
                <a:lnTo>
                  <a:pt x="65669" y="360935"/>
                </a:lnTo>
                <a:lnTo>
                  <a:pt x="72553" y="368107"/>
                </a:lnTo>
                <a:lnTo>
                  <a:pt x="79125" y="373879"/>
                </a:lnTo>
                <a:lnTo>
                  <a:pt x="85491" y="378720"/>
                </a:lnTo>
                <a:lnTo>
                  <a:pt x="91720" y="381947"/>
                </a:lnTo>
                <a:lnTo>
                  <a:pt x="97857" y="384098"/>
                </a:lnTo>
                <a:lnTo>
                  <a:pt x="103932" y="385533"/>
                </a:lnTo>
                <a:lnTo>
                  <a:pt x="109968" y="385497"/>
                </a:lnTo>
                <a:lnTo>
                  <a:pt x="115975" y="384481"/>
                </a:lnTo>
                <a:lnTo>
                  <a:pt x="121964" y="382811"/>
                </a:lnTo>
                <a:lnTo>
                  <a:pt x="127941" y="379714"/>
                </a:lnTo>
                <a:lnTo>
                  <a:pt x="133910" y="375664"/>
                </a:lnTo>
                <a:lnTo>
                  <a:pt x="139874" y="370981"/>
                </a:lnTo>
                <a:lnTo>
                  <a:pt x="144842" y="365873"/>
                </a:lnTo>
                <a:lnTo>
                  <a:pt x="149148" y="360484"/>
                </a:lnTo>
                <a:lnTo>
                  <a:pt x="153009" y="354907"/>
                </a:lnTo>
                <a:lnTo>
                  <a:pt x="156575" y="348212"/>
                </a:lnTo>
                <a:lnTo>
                  <a:pt x="159945" y="340773"/>
                </a:lnTo>
                <a:lnTo>
                  <a:pt x="163185" y="332837"/>
                </a:lnTo>
                <a:lnTo>
                  <a:pt x="165343" y="324569"/>
                </a:lnTo>
                <a:lnTo>
                  <a:pt x="166783" y="316081"/>
                </a:lnTo>
                <a:lnTo>
                  <a:pt x="167743" y="307446"/>
                </a:lnTo>
                <a:lnTo>
                  <a:pt x="168383" y="299704"/>
                </a:lnTo>
                <a:lnTo>
                  <a:pt x="168809" y="292559"/>
                </a:lnTo>
                <a:lnTo>
                  <a:pt x="169662" y="2723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7" name="SMARTInkAnnotation475"/>
          <p:cNvSpPr/>
          <p:nvPr/>
        </p:nvSpPr>
        <p:spPr>
          <a:xfrm>
            <a:off x="6116836" y="5518547"/>
            <a:ext cx="250032" cy="112301"/>
          </a:xfrm>
          <a:custGeom>
            <a:avLst/>
            <a:gdLst/>
            <a:ahLst/>
            <a:cxnLst/>
            <a:rect l="0" t="0" r="0" b="0"/>
            <a:pathLst>
              <a:path w="250032" h="112301">
                <a:moveTo>
                  <a:pt x="0" y="107156"/>
                </a:moveTo>
                <a:lnTo>
                  <a:pt x="0" y="111896"/>
                </a:lnTo>
                <a:lnTo>
                  <a:pt x="1984" y="112300"/>
                </a:lnTo>
                <a:lnTo>
                  <a:pt x="9481" y="110104"/>
                </a:lnTo>
                <a:lnTo>
                  <a:pt x="29598" y="103289"/>
                </a:lnTo>
                <a:lnTo>
                  <a:pt x="38584" y="99617"/>
                </a:lnTo>
                <a:lnTo>
                  <a:pt x="48543" y="95185"/>
                </a:lnTo>
                <a:lnTo>
                  <a:pt x="59151" y="90246"/>
                </a:lnTo>
                <a:lnTo>
                  <a:pt x="167053" y="37376"/>
                </a:lnTo>
                <a:lnTo>
                  <a:pt x="250031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8" name="SMARTInkAnnotation476"/>
          <p:cNvSpPr/>
          <p:nvPr/>
        </p:nvSpPr>
        <p:spPr>
          <a:xfrm>
            <a:off x="6814593" y="5233197"/>
            <a:ext cx="653981" cy="807460"/>
          </a:xfrm>
          <a:custGeom>
            <a:avLst/>
            <a:gdLst/>
            <a:ahLst/>
            <a:cxnLst/>
            <a:rect l="0" t="0" r="0" b="0"/>
            <a:pathLst>
              <a:path w="653981" h="807460">
                <a:moveTo>
                  <a:pt x="25548" y="17459"/>
                </a:moveTo>
                <a:lnTo>
                  <a:pt x="8088" y="17459"/>
                </a:lnTo>
                <a:lnTo>
                  <a:pt x="7690" y="0"/>
                </a:lnTo>
                <a:lnTo>
                  <a:pt x="7688" y="89772"/>
                </a:lnTo>
                <a:lnTo>
                  <a:pt x="6696" y="103371"/>
                </a:lnTo>
                <a:lnTo>
                  <a:pt x="5043" y="117398"/>
                </a:lnTo>
                <a:lnTo>
                  <a:pt x="2948" y="131710"/>
                </a:lnTo>
                <a:lnTo>
                  <a:pt x="1551" y="146212"/>
                </a:lnTo>
                <a:lnTo>
                  <a:pt x="620" y="160842"/>
                </a:lnTo>
                <a:lnTo>
                  <a:pt x="0" y="175555"/>
                </a:lnTo>
                <a:lnTo>
                  <a:pt x="578" y="189333"/>
                </a:lnTo>
                <a:lnTo>
                  <a:pt x="1957" y="202487"/>
                </a:lnTo>
                <a:lnTo>
                  <a:pt x="5141" y="227686"/>
                </a:lnTo>
                <a:lnTo>
                  <a:pt x="6556" y="252115"/>
                </a:lnTo>
                <a:lnTo>
                  <a:pt x="7185" y="276201"/>
                </a:lnTo>
                <a:lnTo>
                  <a:pt x="8456" y="300135"/>
                </a:lnTo>
                <a:lnTo>
                  <a:pt x="12330" y="324002"/>
                </a:lnTo>
                <a:lnTo>
                  <a:pt x="14712" y="347838"/>
                </a:lnTo>
                <a:lnTo>
                  <a:pt x="16763" y="371662"/>
                </a:lnTo>
                <a:lnTo>
                  <a:pt x="20982" y="395478"/>
                </a:lnTo>
                <a:lnTo>
                  <a:pt x="26165" y="416647"/>
                </a:lnTo>
                <a:lnTo>
                  <a:pt x="32767" y="435978"/>
                </a:lnTo>
                <a:lnTo>
                  <a:pt x="42317" y="454491"/>
                </a:lnTo>
                <a:lnTo>
                  <a:pt x="53175" y="472640"/>
                </a:lnTo>
                <a:lnTo>
                  <a:pt x="64616" y="488645"/>
                </a:lnTo>
                <a:lnTo>
                  <a:pt x="76315" y="499065"/>
                </a:lnTo>
                <a:lnTo>
                  <a:pt x="90775" y="507003"/>
                </a:lnTo>
                <a:lnTo>
                  <a:pt x="98798" y="510509"/>
                </a:lnTo>
                <a:lnTo>
                  <a:pt x="107123" y="511854"/>
                </a:lnTo>
                <a:lnTo>
                  <a:pt x="124311" y="510704"/>
                </a:lnTo>
                <a:lnTo>
                  <a:pt x="139226" y="506885"/>
                </a:lnTo>
                <a:lnTo>
                  <a:pt x="145981" y="504477"/>
                </a:lnTo>
                <a:lnTo>
                  <a:pt x="161426" y="493865"/>
                </a:lnTo>
                <a:lnTo>
                  <a:pt x="169711" y="486867"/>
                </a:lnTo>
                <a:lnTo>
                  <a:pt x="184208" y="468510"/>
                </a:lnTo>
                <a:lnTo>
                  <a:pt x="203527" y="438508"/>
                </a:lnTo>
                <a:lnTo>
                  <a:pt x="215774" y="418905"/>
                </a:lnTo>
                <a:lnTo>
                  <a:pt x="227833" y="396962"/>
                </a:lnTo>
                <a:lnTo>
                  <a:pt x="237160" y="376627"/>
                </a:lnTo>
                <a:lnTo>
                  <a:pt x="243621" y="358659"/>
                </a:lnTo>
                <a:lnTo>
                  <a:pt x="247258" y="337388"/>
                </a:lnTo>
                <a:lnTo>
                  <a:pt x="248487" y="312423"/>
                </a:lnTo>
                <a:lnTo>
                  <a:pt x="248588" y="306375"/>
                </a:lnTo>
                <a:lnTo>
                  <a:pt x="247664" y="301351"/>
                </a:lnTo>
                <a:lnTo>
                  <a:pt x="243989" y="293123"/>
                </a:lnTo>
                <a:lnTo>
                  <a:pt x="232534" y="278343"/>
                </a:lnTo>
                <a:lnTo>
                  <a:pt x="221926" y="272250"/>
                </a:lnTo>
                <a:lnTo>
                  <a:pt x="218974" y="271655"/>
                </a:lnTo>
                <a:lnTo>
                  <a:pt x="217006" y="272251"/>
                </a:lnTo>
                <a:lnTo>
                  <a:pt x="215694" y="273641"/>
                </a:lnTo>
                <a:lnTo>
                  <a:pt x="213828" y="274567"/>
                </a:lnTo>
                <a:lnTo>
                  <a:pt x="209108" y="275597"/>
                </a:lnTo>
                <a:lnTo>
                  <a:pt x="206460" y="277855"/>
                </a:lnTo>
                <a:lnTo>
                  <a:pt x="200872" y="285657"/>
                </a:lnTo>
                <a:lnTo>
                  <a:pt x="197727" y="295738"/>
                </a:lnTo>
                <a:lnTo>
                  <a:pt x="195957" y="315217"/>
                </a:lnTo>
                <a:lnTo>
                  <a:pt x="196535" y="331366"/>
                </a:lnTo>
                <a:lnTo>
                  <a:pt x="200099" y="348465"/>
                </a:lnTo>
                <a:lnTo>
                  <a:pt x="207685" y="379567"/>
                </a:lnTo>
                <a:lnTo>
                  <a:pt x="215969" y="399654"/>
                </a:lnTo>
                <a:lnTo>
                  <a:pt x="226265" y="417511"/>
                </a:lnTo>
                <a:lnTo>
                  <a:pt x="243218" y="438720"/>
                </a:lnTo>
                <a:lnTo>
                  <a:pt x="254913" y="451410"/>
                </a:lnTo>
                <a:lnTo>
                  <a:pt x="269370" y="461019"/>
                </a:lnTo>
                <a:lnTo>
                  <a:pt x="277393" y="464970"/>
                </a:lnTo>
                <a:lnTo>
                  <a:pt x="285718" y="466612"/>
                </a:lnTo>
                <a:lnTo>
                  <a:pt x="302906" y="465791"/>
                </a:lnTo>
                <a:lnTo>
                  <a:pt x="323112" y="459473"/>
                </a:lnTo>
                <a:lnTo>
                  <a:pt x="334057" y="455010"/>
                </a:lnTo>
                <a:lnTo>
                  <a:pt x="354155" y="442114"/>
                </a:lnTo>
                <a:lnTo>
                  <a:pt x="373009" y="426460"/>
                </a:lnTo>
                <a:lnTo>
                  <a:pt x="391311" y="409581"/>
                </a:lnTo>
                <a:lnTo>
                  <a:pt x="409367" y="389512"/>
                </a:lnTo>
                <a:lnTo>
                  <a:pt x="426322" y="367363"/>
                </a:lnTo>
                <a:lnTo>
                  <a:pt x="440472" y="344290"/>
                </a:lnTo>
                <a:lnTo>
                  <a:pt x="453374" y="323451"/>
                </a:lnTo>
                <a:lnTo>
                  <a:pt x="464732" y="304268"/>
                </a:lnTo>
                <a:lnTo>
                  <a:pt x="473087" y="285820"/>
                </a:lnTo>
                <a:lnTo>
                  <a:pt x="483369" y="263440"/>
                </a:lnTo>
                <a:lnTo>
                  <a:pt x="495732" y="239093"/>
                </a:lnTo>
                <a:lnTo>
                  <a:pt x="505973" y="225178"/>
                </a:lnTo>
                <a:lnTo>
                  <a:pt x="505573" y="224399"/>
                </a:lnTo>
                <a:lnTo>
                  <a:pt x="504314" y="223880"/>
                </a:lnTo>
                <a:lnTo>
                  <a:pt x="502484" y="223534"/>
                </a:lnTo>
                <a:lnTo>
                  <a:pt x="500271" y="225288"/>
                </a:lnTo>
                <a:lnTo>
                  <a:pt x="495165" y="232528"/>
                </a:lnTo>
                <a:lnTo>
                  <a:pt x="486713" y="252501"/>
                </a:lnTo>
                <a:lnTo>
                  <a:pt x="478226" y="271412"/>
                </a:lnTo>
                <a:lnTo>
                  <a:pt x="462292" y="304371"/>
                </a:lnTo>
                <a:lnTo>
                  <a:pt x="451828" y="327538"/>
                </a:lnTo>
                <a:lnTo>
                  <a:pt x="443869" y="351064"/>
                </a:lnTo>
                <a:lnTo>
                  <a:pt x="437026" y="374749"/>
                </a:lnTo>
                <a:lnTo>
                  <a:pt x="431669" y="398504"/>
                </a:lnTo>
                <a:lnTo>
                  <a:pt x="429289" y="422292"/>
                </a:lnTo>
                <a:lnTo>
                  <a:pt x="428230" y="440802"/>
                </a:lnTo>
                <a:lnTo>
                  <a:pt x="427947" y="448515"/>
                </a:lnTo>
                <a:lnTo>
                  <a:pt x="428752" y="453658"/>
                </a:lnTo>
                <a:lnTo>
                  <a:pt x="430280" y="457087"/>
                </a:lnTo>
                <a:lnTo>
                  <a:pt x="432290" y="459372"/>
                </a:lnTo>
                <a:lnTo>
                  <a:pt x="434624" y="460896"/>
                </a:lnTo>
                <a:lnTo>
                  <a:pt x="439862" y="462589"/>
                </a:lnTo>
                <a:lnTo>
                  <a:pt x="442648" y="461057"/>
                </a:lnTo>
                <a:lnTo>
                  <a:pt x="448388" y="454061"/>
                </a:lnTo>
                <a:lnTo>
                  <a:pt x="457200" y="434226"/>
                </a:lnTo>
                <a:lnTo>
                  <a:pt x="465771" y="415347"/>
                </a:lnTo>
                <a:lnTo>
                  <a:pt x="475202" y="393728"/>
                </a:lnTo>
                <a:lnTo>
                  <a:pt x="482701" y="370890"/>
                </a:lnTo>
                <a:lnTo>
                  <a:pt x="486695" y="347511"/>
                </a:lnTo>
                <a:lnTo>
                  <a:pt x="487761" y="335720"/>
                </a:lnTo>
                <a:lnTo>
                  <a:pt x="494236" y="314682"/>
                </a:lnTo>
                <a:lnTo>
                  <a:pt x="501744" y="296402"/>
                </a:lnTo>
                <a:lnTo>
                  <a:pt x="505972" y="275947"/>
                </a:lnTo>
                <a:lnTo>
                  <a:pt x="506960" y="266949"/>
                </a:lnTo>
                <a:lnTo>
                  <a:pt x="508216" y="266137"/>
                </a:lnTo>
                <a:lnTo>
                  <a:pt x="510046" y="267580"/>
                </a:lnTo>
                <a:lnTo>
                  <a:pt x="512257" y="270527"/>
                </a:lnTo>
                <a:lnTo>
                  <a:pt x="520110" y="288895"/>
                </a:lnTo>
                <a:lnTo>
                  <a:pt x="525811" y="307431"/>
                </a:lnTo>
                <a:lnTo>
                  <a:pt x="532645" y="329891"/>
                </a:lnTo>
                <a:lnTo>
                  <a:pt x="537245" y="342824"/>
                </a:lnTo>
                <a:lnTo>
                  <a:pt x="542297" y="356408"/>
                </a:lnTo>
                <a:lnTo>
                  <a:pt x="546656" y="371417"/>
                </a:lnTo>
                <a:lnTo>
                  <a:pt x="550555" y="387376"/>
                </a:lnTo>
                <a:lnTo>
                  <a:pt x="554146" y="403969"/>
                </a:lnTo>
                <a:lnTo>
                  <a:pt x="559517" y="421976"/>
                </a:lnTo>
                <a:lnTo>
                  <a:pt x="566074" y="440926"/>
                </a:lnTo>
                <a:lnTo>
                  <a:pt x="580305" y="479511"/>
                </a:lnTo>
                <a:lnTo>
                  <a:pt x="593244" y="516502"/>
                </a:lnTo>
                <a:lnTo>
                  <a:pt x="598481" y="534702"/>
                </a:lnTo>
                <a:lnTo>
                  <a:pt x="602964" y="552787"/>
                </a:lnTo>
                <a:lnTo>
                  <a:pt x="606945" y="570798"/>
                </a:lnTo>
                <a:lnTo>
                  <a:pt x="610591" y="589750"/>
                </a:lnTo>
                <a:lnTo>
                  <a:pt x="617288" y="629328"/>
                </a:lnTo>
                <a:lnTo>
                  <a:pt x="619470" y="647622"/>
                </a:lnTo>
                <a:lnTo>
                  <a:pt x="620926" y="664779"/>
                </a:lnTo>
                <a:lnTo>
                  <a:pt x="621896" y="681177"/>
                </a:lnTo>
                <a:lnTo>
                  <a:pt x="621551" y="697071"/>
                </a:lnTo>
                <a:lnTo>
                  <a:pt x="620329" y="712627"/>
                </a:lnTo>
                <a:lnTo>
                  <a:pt x="618521" y="727960"/>
                </a:lnTo>
                <a:lnTo>
                  <a:pt x="611222" y="752932"/>
                </a:lnTo>
                <a:lnTo>
                  <a:pt x="601363" y="773953"/>
                </a:lnTo>
                <a:lnTo>
                  <a:pt x="590367" y="793217"/>
                </a:lnTo>
                <a:lnTo>
                  <a:pt x="584656" y="799545"/>
                </a:lnTo>
                <a:lnTo>
                  <a:pt x="578864" y="803764"/>
                </a:lnTo>
                <a:lnTo>
                  <a:pt x="573019" y="806577"/>
                </a:lnTo>
                <a:lnTo>
                  <a:pt x="568130" y="807459"/>
                </a:lnTo>
                <a:lnTo>
                  <a:pt x="563878" y="807056"/>
                </a:lnTo>
                <a:lnTo>
                  <a:pt x="560052" y="805794"/>
                </a:lnTo>
                <a:lnTo>
                  <a:pt x="550509" y="796455"/>
                </a:lnTo>
                <a:lnTo>
                  <a:pt x="545186" y="789798"/>
                </a:lnTo>
                <a:lnTo>
                  <a:pt x="536626" y="769171"/>
                </a:lnTo>
                <a:lnTo>
                  <a:pt x="532953" y="756725"/>
                </a:lnTo>
                <a:lnTo>
                  <a:pt x="529513" y="742475"/>
                </a:lnTo>
                <a:lnTo>
                  <a:pt x="526228" y="727022"/>
                </a:lnTo>
                <a:lnTo>
                  <a:pt x="523046" y="710767"/>
                </a:lnTo>
                <a:lnTo>
                  <a:pt x="520924" y="691992"/>
                </a:lnTo>
                <a:lnTo>
                  <a:pt x="519509" y="671538"/>
                </a:lnTo>
                <a:lnTo>
                  <a:pt x="518566" y="649965"/>
                </a:lnTo>
                <a:lnTo>
                  <a:pt x="518930" y="628637"/>
                </a:lnTo>
                <a:lnTo>
                  <a:pt x="520164" y="607474"/>
                </a:lnTo>
                <a:lnTo>
                  <a:pt x="524182" y="564446"/>
                </a:lnTo>
                <a:lnTo>
                  <a:pt x="529275" y="518864"/>
                </a:lnTo>
                <a:lnTo>
                  <a:pt x="533014" y="495596"/>
                </a:lnTo>
                <a:lnTo>
                  <a:pt x="537492" y="472147"/>
                </a:lnTo>
                <a:lnTo>
                  <a:pt x="542460" y="448577"/>
                </a:lnTo>
                <a:lnTo>
                  <a:pt x="547758" y="426909"/>
                </a:lnTo>
                <a:lnTo>
                  <a:pt x="553274" y="406512"/>
                </a:lnTo>
                <a:lnTo>
                  <a:pt x="558934" y="386961"/>
                </a:lnTo>
                <a:lnTo>
                  <a:pt x="565686" y="369958"/>
                </a:lnTo>
                <a:lnTo>
                  <a:pt x="573163" y="354653"/>
                </a:lnTo>
                <a:lnTo>
                  <a:pt x="588416" y="330042"/>
                </a:lnTo>
                <a:lnTo>
                  <a:pt x="601810" y="315796"/>
                </a:lnTo>
                <a:lnTo>
                  <a:pt x="609152" y="312593"/>
                </a:lnTo>
                <a:lnTo>
                  <a:pt x="617023" y="311449"/>
                </a:lnTo>
                <a:lnTo>
                  <a:pt x="625248" y="311679"/>
                </a:lnTo>
                <a:lnTo>
                  <a:pt x="631723" y="313817"/>
                </a:lnTo>
                <a:lnTo>
                  <a:pt x="637031" y="317226"/>
                </a:lnTo>
                <a:lnTo>
                  <a:pt x="645576" y="326306"/>
                </a:lnTo>
                <a:lnTo>
                  <a:pt x="652681" y="336956"/>
                </a:lnTo>
                <a:lnTo>
                  <a:pt x="653980" y="342574"/>
                </a:lnTo>
                <a:lnTo>
                  <a:pt x="653854" y="348305"/>
                </a:lnTo>
                <a:lnTo>
                  <a:pt x="652778" y="354108"/>
                </a:lnTo>
                <a:lnTo>
                  <a:pt x="648092" y="359962"/>
                </a:lnTo>
                <a:lnTo>
                  <a:pt x="632301" y="371758"/>
                </a:lnTo>
                <a:lnTo>
                  <a:pt x="614701" y="380970"/>
                </a:lnTo>
                <a:lnTo>
                  <a:pt x="605840" y="384815"/>
                </a:lnTo>
                <a:lnTo>
                  <a:pt x="585411" y="389088"/>
                </a:lnTo>
                <a:lnTo>
                  <a:pt x="552399" y="39250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9" name="SMARTInkAnnotation477"/>
          <p:cNvSpPr/>
          <p:nvPr/>
        </p:nvSpPr>
        <p:spPr>
          <a:xfrm>
            <a:off x="4714875" y="6030059"/>
            <a:ext cx="620137" cy="490036"/>
          </a:xfrm>
          <a:custGeom>
            <a:avLst/>
            <a:gdLst/>
            <a:ahLst/>
            <a:cxnLst/>
            <a:rect l="0" t="0" r="0" b="0"/>
            <a:pathLst>
              <a:path w="620137" h="490036">
                <a:moveTo>
                  <a:pt x="0" y="229652"/>
                </a:moveTo>
                <a:lnTo>
                  <a:pt x="4740" y="234392"/>
                </a:lnTo>
                <a:lnTo>
                  <a:pt x="6137" y="236781"/>
                </a:lnTo>
                <a:lnTo>
                  <a:pt x="7689" y="242081"/>
                </a:lnTo>
                <a:lnTo>
                  <a:pt x="8562" y="255383"/>
                </a:lnTo>
                <a:lnTo>
                  <a:pt x="11412" y="266223"/>
                </a:lnTo>
                <a:lnTo>
                  <a:pt x="13561" y="271892"/>
                </a:lnTo>
                <a:lnTo>
                  <a:pt x="14994" y="279640"/>
                </a:lnTo>
                <a:lnTo>
                  <a:pt x="15949" y="288774"/>
                </a:lnTo>
                <a:lnTo>
                  <a:pt x="16585" y="298832"/>
                </a:lnTo>
                <a:lnTo>
                  <a:pt x="18003" y="308514"/>
                </a:lnTo>
                <a:lnTo>
                  <a:pt x="19939" y="317945"/>
                </a:lnTo>
                <a:lnTo>
                  <a:pt x="22222" y="327210"/>
                </a:lnTo>
                <a:lnTo>
                  <a:pt x="23744" y="336362"/>
                </a:lnTo>
                <a:lnTo>
                  <a:pt x="24759" y="345440"/>
                </a:lnTo>
                <a:lnTo>
                  <a:pt x="25436" y="354469"/>
                </a:lnTo>
                <a:lnTo>
                  <a:pt x="26879" y="363464"/>
                </a:lnTo>
                <a:lnTo>
                  <a:pt x="28833" y="372439"/>
                </a:lnTo>
                <a:lnTo>
                  <a:pt x="31129" y="381397"/>
                </a:lnTo>
                <a:lnTo>
                  <a:pt x="33679" y="393998"/>
                </a:lnTo>
                <a:lnTo>
                  <a:pt x="35804" y="405881"/>
                </a:lnTo>
                <a:lnTo>
                  <a:pt x="40056" y="424393"/>
                </a:lnTo>
                <a:lnTo>
                  <a:pt x="42579" y="433893"/>
                </a:lnTo>
                <a:lnTo>
                  <a:pt x="48028" y="452387"/>
                </a:lnTo>
                <a:lnTo>
                  <a:pt x="50871" y="460493"/>
                </a:lnTo>
                <a:lnTo>
                  <a:pt x="56674" y="474792"/>
                </a:lnTo>
                <a:lnTo>
                  <a:pt x="65520" y="489259"/>
                </a:lnTo>
                <a:lnTo>
                  <a:pt x="69477" y="490035"/>
                </a:lnTo>
                <a:lnTo>
                  <a:pt x="74099" y="488569"/>
                </a:lnTo>
                <a:lnTo>
                  <a:pt x="79165" y="485607"/>
                </a:lnTo>
                <a:lnTo>
                  <a:pt x="84527" y="478672"/>
                </a:lnTo>
                <a:lnTo>
                  <a:pt x="90085" y="469087"/>
                </a:lnTo>
                <a:lnTo>
                  <a:pt x="95776" y="457736"/>
                </a:lnTo>
                <a:lnTo>
                  <a:pt x="110036" y="426603"/>
                </a:lnTo>
                <a:lnTo>
                  <a:pt x="118005" y="408578"/>
                </a:lnTo>
                <a:lnTo>
                  <a:pt x="126295" y="387631"/>
                </a:lnTo>
                <a:lnTo>
                  <a:pt x="152184" y="317471"/>
                </a:lnTo>
                <a:lnTo>
                  <a:pt x="169832" y="273312"/>
                </a:lnTo>
                <a:lnTo>
                  <a:pt x="177714" y="254791"/>
                </a:lnTo>
                <a:lnTo>
                  <a:pt x="191762" y="223626"/>
                </a:lnTo>
                <a:lnTo>
                  <a:pt x="198287" y="211745"/>
                </a:lnTo>
                <a:lnTo>
                  <a:pt x="204621" y="201839"/>
                </a:lnTo>
                <a:lnTo>
                  <a:pt x="216950" y="186532"/>
                </a:lnTo>
                <a:lnTo>
                  <a:pt x="229045" y="176423"/>
                </a:lnTo>
                <a:lnTo>
                  <a:pt x="235048" y="174322"/>
                </a:lnTo>
                <a:lnTo>
                  <a:pt x="241034" y="173913"/>
                </a:lnTo>
                <a:lnTo>
                  <a:pt x="247010" y="174634"/>
                </a:lnTo>
                <a:lnTo>
                  <a:pt x="261587" y="183371"/>
                </a:lnTo>
                <a:lnTo>
                  <a:pt x="269641" y="189868"/>
                </a:lnTo>
                <a:lnTo>
                  <a:pt x="276995" y="198168"/>
                </a:lnTo>
                <a:lnTo>
                  <a:pt x="283882" y="207670"/>
                </a:lnTo>
                <a:lnTo>
                  <a:pt x="290458" y="217974"/>
                </a:lnTo>
                <a:lnTo>
                  <a:pt x="295834" y="230796"/>
                </a:lnTo>
                <a:lnTo>
                  <a:pt x="300410" y="245298"/>
                </a:lnTo>
                <a:lnTo>
                  <a:pt x="304453" y="260918"/>
                </a:lnTo>
                <a:lnTo>
                  <a:pt x="311591" y="286212"/>
                </a:lnTo>
                <a:lnTo>
                  <a:pt x="314884" y="297124"/>
                </a:lnTo>
                <a:lnTo>
                  <a:pt x="317079" y="307375"/>
                </a:lnTo>
                <a:lnTo>
                  <a:pt x="318542" y="317187"/>
                </a:lnTo>
                <a:lnTo>
                  <a:pt x="319517" y="326704"/>
                </a:lnTo>
                <a:lnTo>
                  <a:pt x="323247" y="339924"/>
                </a:lnTo>
                <a:lnTo>
                  <a:pt x="325631" y="344838"/>
                </a:lnTo>
                <a:lnTo>
                  <a:pt x="328279" y="355590"/>
                </a:lnTo>
                <a:lnTo>
                  <a:pt x="330449" y="367976"/>
                </a:lnTo>
                <a:lnTo>
                  <a:pt x="332416" y="375446"/>
                </a:lnTo>
                <a:lnTo>
                  <a:pt x="334720" y="383403"/>
                </a:lnTo>
                <a:lnTo>
                  <a:pt x="339926" y="400181"/>
                </a:lnTo>
                <a:lnTo>
                  <a:pt x="342703" y="408822"/>
                </a:lnTo>
                <a:lnTo>
                  <a:pt x="345789" y="423715"/>
                </a:lnTo>
                <a:lnTo>
                  <a:pt x="347526" y="435319"/>
                </a:lnTo>
                <a:lnTo>
                  <a:pt x="347770" y="435224"/>
                </a:lnTo>
                <a:lnTo>
                  <a:pt x="343372" y="430350"/>
                </a:lnTo>
                <a:lnTo>
                  <a:pt x="341126" y="420055"/>
                </a:lnTo>
                <a:lnTo>
                  <a:pt x="340527" y="413141"/>
                </a:lnTo>
                <a:lnTo>
                  <a:pt x="340127" y="403572"/>
                </a:lnTo>
                <a:lnTo>
                  <a:pt x="339683" y="379710"/>
                </a:lnTo>
                <a:lnTo>
                  <a:pt x="339359" y="299462"/>
                </a:lnTo>
                <a:lnTo>
                  <a:pt x="340341" y="290082"/>
                </a:lnTo>
                <a:lnTo>
                  <a:pt x="344078" y="277015"/>
                </a:lnTo>
                <a:lnTo>
                  <a:pt x="346463" y="274126"/>
                </a:lnTo>
                <a:lnTo>
                  <a:pt x="349046" y="273192"/>
                </a:lnTo>
                <a:lnTo>
                  <a:pt x="351760" y="273561"/>
                </a:lnTo>
                <a:lnTo>
                  <a:pt x="354561" y="275792"/>
                </a:lnTo>
                <a:lnTo>
                  <a:pt x="363244" y="288413"/>
                </a:lnTo>
                <a:lnTo>
                  <a:pt x="369140" y="299093"/>
                </a:lnTo>
                <a:lnTo>
                  <a:pt x="378037" y="316263"/>
                </a:lnTo>
                <a:lnTo>
                  <a:pt x="381336" y="328007"/>
                </a:lnTo>
                <a:lnTo>
                  <a:pt x="383796" y="339842"/>
                </a:lnTo>
                <a:lnTo>
                  <a:pt x="388196" y="351716"/>
                </a:lnTo>
                <a:lnTo>
                  <a:pt x="391511" y="364817"/>
                </a:lnTo>
                <a:lnTo>
                  <a:pt x="397577" y="377037"/>
                </a:lnTo>
                <a:lnTo>
                  <a:pt x="401973" y="384464"/>
                </a:lnTo>
                <a:lnTo>
                  <a:pt x="405897" y="392391"/>
                </a:lnTo>
                <a:lnTo>
                  <a:pt x="409504" y="400652"/>
                </a:lnTo>
                <a:lnTo>
                  <a:pt x="412901" y="409136"/>
                </a:lnTo>
                <a:lnTo>
                  <a:pt x="419321" y="423855"/>
                </a:lnTo>
                <a:lnTo>
                  <a:pt x="422422" y="430558"/>
                </a:lnTo>
                <a:lnTo>
                  <a:pt x="426474" y="436019"/>
                </a:lnTo>
                <a:lnTo>
                  <a:pt x="436268" y="444733"/>
                </a:lnTo>
                <a:lnTo>
                  <a:pt x="441658" y="446461"/>
                </a:lnTo>
                <a:lnTo>
                  <a:pt x="447236" y="446621"/>
                </a:lnTo>
                <a:lnTo>
                  <a:pt x="452938" y="445735"/>
                </a:lnTo>
                <a:lnTo>
                  <a:pt x="458725" y="442168"/>
                </a:lnTo>
                <a:lnTo>
                  <a:pt x="470445" y="430268"/>
                </a:lnTo>
                <a:lnTo>
                  <a:pt x="477341" y="418959"/>
                </a:lnTo>
                <a:lnTo>
                  <a:pt x="484915" y="404473"/>
                </a:lnTo>
                <a:lnTo>
                  <a:pt x="492940" y="387871"/>
                </a:lnTo>
                <a:lnTo>
                  <a:pt x="500276" y="368866"/>
                </a:lnTo>
                <a:lnTo>
                  <a:pt x="507150" y="348257"/>
                </a:lnTo>
                <a:lnTo>
                  <a:pt x="513717" y="326582"/>
                </a:lnTo>
                <a:lnTo>
                  <a:pt x="519087" y="303202"/>
                </a:lnTo>
                <a:lnTo>
                  <a:pt x="523660" y="278685"/>
                </a:lnTo>
                <a:lnTo>
                  <a:pt x="527700" y="253411"/>
                </a:lnTo>
                <a:lnTo>
                  <a:pt x="530394" y="229616"/>
                </a:lnTo>
                <a:lnTo>
                  <a:pt x="532190" y="206808"/>
                </a:lnTo>
                <a:lnTo>
                  <a:pt x="533387" y="184657"/>
                </a:lnTo>
                <a:lnTo>
                  <a:pt x="534717" y="144170"/>
                </a:lnTo>
                <a:lnTo>
                  <a:pt x="535072" y="125039"/>
                </a:lnTo>
                <a:lnTo>
                  <a:pt x="534316" y="108316"/>
                </a:lnTo>
                <a:lnTo>
                  <a:pt x="532820" y="93199"/>
                </a:lnTo>
                <a:lnTo>
                  <a:pt x="530830" y="79152"/>
                </a:lnTo>
                <a:lnTo>
                  <a:pt x="529504" y="66811"/>
                </a:lnTo>
                <a:lnTo>
                  <a:pt x="528620" y="55607"/>
                </a:lnTo>
                <a:lnTo>
                  <a:pt x="528030" y="45161"/>
                </a:lnTo>
                <a:lnTo>
                  <a:pt x="526645" y="36213"/>
                </a:lnTo>
                <a:lnTo>
                  <a:pt x="522460" y="20978"/>
                </a:lnTo>
                <a:lnTo>
                  <a:pt x="519267" y="5987"/>
                </a:lnTo>
                <a:lnTo>
                  <a:pt x="518320" y="0"/>
                </a:lnTo>
                <a:lnTo>
                  <a:pt x="518188" y="152"/>
                </a:lnTo>
                <a:lnTo>
                  <a:pt x="517956" y="14871"/>
                </a:lnTo>
                <a:lnTo>
                  <a:pt x="518937" y="21972"/>
                </a:lnTo>
                <a:lnTo>
                  <a:pt x="520583" y="30675"/>
                </a:lnTo>
                <a:lnTo>
                  <a:pt x="522672" y="40446"/>
                </a:lnTo>
                <a:lnTo>
                  <a:pt x="527640" y="67178"/>
                </a:lnTo>
                <a:lnTo>
                  <a:pt x="530354" y="82641"/>
                </a:lnTo>
                <a:lnTo>
                  <a:pt x="536015" y="120988"/>
                </a:lnTo>
                <a:lnTo>
                  <a:pt x="538913" y="142327"/>
                </a:lnTo>
                <a:lnTo>
                  <a:pt x="542830" y="164490"/>
                </a:lnTo>
                <a:lnTo>
                  <a:pt x="547426" y="187202"/>
                </a:lnTo>
                <a:lnTo>
                  <a:pt x="552474" y="210282"/>
                </a:lnTo>
                <a:lnTo>
                  <a:pt x="557824" y="229637"/>
                </a:lnTo>
                <a:lnTo>
                  <a:pt x="563375" y="246509"/>
                </a:lnTo>
                <a:lnTo>
                  <a:pt x="573842" y="274847"/>
                </a:lnTo>
                <a:lnTo>
                  <a:pt x="581801" y="297364"/>
                </a:lnTo>
                <a:lnTo>
                  <a:pt x="584320" y="306543"/>
                </a:lnTo>
                <a:lnTo>
                  <a:pt x="586000" y="314648"/>
                </a:lnTo>
                <a:lnTo>
                  <a:pt x="588858" y="328944"/>
                </a:lnTo>
                <a:lnTo>
                  <a:pt x="596047" y="350133"/>
                </a:lnTo>
                <a:lnTo>
                  <a:pt x="604459" y="379671"/>
                </a:lnTo>
                <a:lnTo>
                  <a:pt x="610292" y="398523"/>
                </a:lnTo>
                <a:lnTo>
                  <a:pt x="616191" y="411531"/>
                </a:lnTo>
                <a:lnTo>
                  <a:pt x="620136" y="418635"/>
                </a:lnTo>
                <a:lnTo>
                  <a:pt x="619799" y="419140"/>
                </a:lnTo>
                <a:lnTo>
                  <a:pt x="618582" y="418485"/>
                </a:lnTo>
                <a:lnTo>
                  <a:pt x="614585" y="409820"/>
                </a:lnTo>
                <a:lnTo>
                  <a:pt x="607219" y="39038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0" name="SMARTInkAnnotation478"/>
          <p:cNvSpPr/>
          <p:nvPr/>
        </p:nvSpPr>
        <p:spPr>
          <a:xfrm>
            <a:off x="5206008" y="6190732"/>
            <a:ext cx="284860" cy="232660"/>
          </a:xfrm>
          <a:custGeom>
            <a:avLst/>
            <a:gdLst/>
            <a:ahLst/>
            <a:cxnLst/>
            <a:rect l="0" t="0" r="0" b="0"/>
            <a:pathLst>
              <a:path w="284860" h="232660">
                <a:moveTo>
                  <a:pt x="0" y="95768"/>
                </a:moveTo>
                <a:lnTo>
                  <a:pt x="0" y="112937"/>
                </a:lnTo>
                <a:lnTo>
                  <a:pt x="992" y="117136"/>
                </a:lnTo>
                <a:lnTo>
                  <a:pt x="2645" y="120927"/>
                </a:lnTo>
                <a:lnTo>
                  <a:pt x="4740" y="124447"/>
                </a:lnTo>
                <a:lnTo>
                  <a:pt x="7129" y="126794"/>
                </a:lnTo>
                <a:lnTo>
                  <a:pt x="9713" y="128358"/>
                </a:lnTo>
                <a:lnTo>
                  <a:pt x="12429" y="129401"/>
                </a:lnTo>
                <a:lnTo>
                  <a:pt x="15231" y="129104"/>
                </a:lnTo>
                <a:lnTo>
                  <a:pt x="18091" y="127913"/>
                </a:lnTo>
                <a:lnTo>
                  <a:pt x="25900" y="122953"/>
                </a:lnTo>
                <a:lnTo>
                  <a:pt x="39292" y="114134"/>
                </a:lnTo>
                <a:lnTo>
                  <a:pt x="46038" y="109004"/>
                </a:lnTo>
                <a:lnTo>
                  <a:pt x="52520" y="103600"/>
                </a:lnTo>
                <a:lnTo>
                  <a:pt x="58826" y="98013"/>
                </a:lnTo>
                <a:lnTo>
                  <a:pt x="66006" y="90319"/>
                </a:lnTo>
                <a:lnTo>
                  <a:pt x="73770" y="81221"/>
                </a:lnTo>
                <a:lnTo>
                  <a:pt x="81922" y="71187"/>
                </a:lnTo>
                <a:lnTo>
                  <a:pt x="89341" y="61521"/>
                </a:lnTo>
                <a:lnTo>
                  <a:pt x="96271" y="52101"/>
                </a:lnTo>
                <a:lnTo>
                  <a:pt x="102876" y="42844"/>
                </a:lnTo>
                <a:lnTo>
                  <a:pt x="109264" y="34689"/>
                </a:lnTo>
                <a:lnTo>
                  <a:pt x="115506" y="27267"/>
                </a:lnTo>
                <a:lnTo>
                  <a:pt x="121653" y="20335"/>
                </a:lnTo>
                <a:lnTo>
                  <a:pt x="127734" y="14722"/>
                </a:lnTo>
                <a:lnTo>
                  <a:pt x="133773" y="9987"/>
                </a:lnTo>
                <a:lnTo>
                  <a:pt x="139784" y="5838"/>
                </a:lnTo>
                <a:lnTo>
                  <a:pt x="145775" y="3073"/>
                </a:lnTo>
                <a:lnTo>
                  <a:pt x="151754" y="1229"/>
                </a:lnTo>
                <a:lnTo>
                  <a:pt x="157723" y="0"/>
                </a:lnTo>
                <a:lnTo>
                  <a:pt x="162696" y="173"/>
                </a:lnTo>
                <a:lnTo>
                  <a:pt x="167003" y="1280"/>
                </a:lnTo>
                <a:lnTo>
                  <a:pt x="170867" y="3010"/>
                </a:lnTo>
                <a:lnTo>
                  <a:pt x="174434" y="7140"/>
                </a:lnTo>
                <a:lnTo>
                  <a:pt x="177805" y="12870"/>
                </a:lnTo>
                <a:lnTo>
                  <a:pt x="181045" y="19667"/>
                </a:lnTo>
                <a:lnTo>
                  <a:pt x="184196" y="28167"/>
                </a:lnTo>
                <a:lnTo>
                  <a:pt x="187290" y="37802"/>
                </a:lnTo>
                <a:lnTo>
                  <a:pt x="190344" y="48195"/>
                </a:lnTo>
                <a:lnTo>
                  <a:pt x="193372" y="60083"/>
                </a:lnTo>
                <a:lnTo>
                  <a:pt x="199384" y="86523"/>
                </a:lnTo>
                <a:lnTo>
                  <a:pt x="208346" y="129298"/>
                </a:lnTo>
                <a:lnTo>
                  <a:pt x="210335" y="140942"/>
                </a:lnTo>
                <a:lnTo>
                  <a:pt x="211661" y="150688"/>
                </a:lnTo>
                <a:lnTo>
                  <a:pt x="212545" y="159170"/>
                </a:lnTo>
                <a:lnTo>
                  <a:pt x="214126" y="166810"/>
                </a:lnTo>
                <a:lnTo>
                  <a:pt x="216172" y="173887"/>
                </a:lnTo>
                <a:lnTo>
                  <a:pt x="218528" y="180589"/>
                </a:lnTo>
                <a:lnTo>
                  <a:pt x="221092" y="185058"/>
                </a:lnTo>
                <a:lnTo>
                  <a:pt x="223793" y="188037"/>
                </a:lnTo>
                <a:lnTo>
                  <a:pt x="226586" y="190023"/>
                </a:lnTo>
                <a:lnTo>
                  <a:pt x="229440" y="193331"/>
                </a:lnTo>
                <a:lnTo>
                  <a:pt x="232335" y="197521"/>
                </a:lnTo>
                <a:lnTo>
                  <a:pt x="235257" y="202298"/>
                </a:lnTo>
                <a:lnTo>
                  <a:pt x="238197" y="207468"/>
                </a:lnTo>
                <a:lnTo>
                  <a:pt x="244110" y="218504"/>
                </a:lnTo>
                <a:lnTo>
                  <a:pt x="247076" y="223232"/>
                </a:lnTo>
                <a:lnTo>
                  <a:pt x="250046" y="227377"/>
                </a:lnTo>
                <a:lnTo>
                  <a:pt x="253017" y="231132"/>
                </a:lnTo>
                <a:lnTo>
                  <a:pt x="255991" y="232644"/>
                </a:lnTo>
                <a:lnTo>
                  <a:pt x="258965" y="232659"/>
                </a:lnTo>
                <a:lnTo>
                  <a:pt x="261940" y="231677"/>
                </a:lnTo>
                <a:lnTo>
                  <a:pt x="270538" y="225294"/>
                </a:lnTo>
                <a:lnTo>
                  <a:pt x="275609" y="220814"/>
                </a:lnTo>
                <a:lnTo>
                  <a:pt x="278989" y="213858"/>
                </a:lnTo>
                <a:lnTo>
                  <a:pt x="281243" y="205253"/>
                </a:lnTo>
                <a:lnTo>
                  <a:pt x="282745" y="195547"/>
                </a:lnTo>
                <a:lnTo>
                  <a:pt x="283746" y="183123"/>
                </a:lnTo>
                <a:lnTo>
                  <a:pt x="284413" y="168887"/>
                </a:lnTo>
                <a:lnTo>
                  <a:pt x="284859" y="153444"/>
                </a:lnTo>
                <a:lnTo>
                  <a:pt x="283172" y="137195"/>
                </a:lnTo>
                <a:lnTo>
                  <a:pt x="280062" y="120410"/>
                </a:lnTo>
                <a:lnTo>
                  <a:pt x="276005" y="103266"/>
                </a:lnTo>
                <a:lnTo>
                  <a:pt x="270324" y="87868"/>
                </a:lnTo>
                <a:lnTo>
                  <a:pt x="263559" y="73634"/>
                </a:lnTo>
                <a:lnTo>
                  <a:pt x="256073" y="60176"/>
                </a:lnTo>
                <a:lnTo>
                  <a:pt x="247114" y="48227"/>
                </a:lnTo>
                <a:lnTo>
                  <a:pt x="237172" y="37285"/>
                </a:lnTo>
                <a:lnTo>
                  <a:pt x="226576" y="27014"/>
                </a:lnTo>
                <a:lnTo>
                  <a:pt x="214551" y="20166"/>
                </a:lnTo>
                <a:lnTo>
                  <a:pt x="201573" y="15601"/>
                </a:lnTo>
                <a:lnTo>
                  <a:pt x="187960" y="12558"/>
                </a:lnTo>
                <a:lnTo>
                  <a:pt x="172931" y="10529"/>
                </a:lnTo>
                <a:lnTo>
                  <a:pt x="156960" y="9176"/>
                </a:lnTo>
                <a:lnTo>
                  <a:pt x="140359" y="8275"/>
                </a:lnTo>
                <a:lnTo>
                  <a:pt x="125322" y="8665"/>
                </a:lnTo>
                <a:lnTo>
                  <a:pt x="111329" y="9918"/>
                </a:lnTo>
                <a:lnTo>
                  <a:pt x="98032" y="11746"/>
                </a:lnTo>
                <a:lnTo>
                  <a:pt x="70028" y="16422"/>
                </a:lnTo>
                <a:lnTo>
                  <a:pt x="26789" y="2433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1" name="SMARTInkAnnotation479"/>
          <p:cNvSpPr/>
          <p:nvPr/>
        </p:nvSpPr>
        <p:spPr>
          <a:xfrm>
            <a:off x="4777383" y="6170414"/>
            <a:ext cx="35720" cy="8931"/>
          </a:xfrm>
          <a:custGeom>
            <a:avLst/>
            <a:gdLst/>
            <a:ahLst/>
            <a:cxnLst/>
            <a:rect l="0" t="0" r="0" b="0"/>
            <a:pathLst>
              <a:path w="35720" h="8931">
                <a:moveTo>
                  <a:pt x="0" y="0"/>
                </a:moveTo>
                <a:lnTo>
                  <a:pt x="4740" y="4740"/>
                </a:lnTo>
                <a:lnTo>
                  <a:pt x="7129" y="6137"/>
                </a:lnTo>
                <a:lnTo>
                  <a:pt x="9713" y="7068"/>
                </a:lnTo>
                <a:lnTo>
                  <a:pt x="12429" y="7689"/>
                </a:lnTo>
                <a:lnTo>
                  <a:pt x="16223" y="8102"/>
                </a:lnTo>
                <a:lnTo>
                  <a:pt x="20738" y="8378"/>
                </a:lnTo>
                <a:lnTo>
                  <a:pt x="35719" y="893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2" name="SMARTInkAnnotation480"/>
          <p:cNvSpPr/>
          <p:nvPr/>
        </p:nvSpPr>
        <p:spPr>
          <a:xfrm>
            <a:off x="5971150" y="6128234"/>
            <a:ext cx="196728" cy="515281"/>
          </a:xfrm>
          <a:custGeom>
            <a:avLst/>
            <a:gdLst/>
            <a:ahLst/>
            <a:cxnLst/>
            <a:rect l="0" t="0" r="0" b="0"/>
            <a:pathLst>
              <a:path w="196728" h="515281">
                <a:moveTo>
                  <a:pt x="118897" y="131477"/>
                </a:moveTo>
                <a:lnTo>
                  <a:pt x="114156" y="131477"/>
                </a:lnTo>
                <a:lnTo>
                  <a:pt x="110775" y="130485"/>
                </a:lnTo>
                <a:lnTo>
                  <a:pt x="106537" y="128831"/>
                </a:lnTo>
                <a:lnTo>
                  <a:pt x="101727" y="126737"/>
                </a:lnTo>
                <a:lnTo>
                  <a:pt x="97528" y="126332"/>
                </a:lnTo>
                <a:lnTo>
                  <a:pt x="93737" y="127055"/>
                </a:lnTo>
                <a:lnTo>
                  <a:pt x="90218" y="128529"/>
                </a:lnTo>
                <a:lnTo>
                  <a:pt x="86878" y="130504"/>
                </a:lnTo>
                <a:lnTo>
                  <a:pt x="83661" y="132813"/>
                </a:lnTo>
                <a:lnTo>
                  <a:pt x="80523" y="135344"/>
                </a:lnTo>
                <a:lnTo>
                  <a:pt x="74391" y="146094"/>
                </a:lnTo>
                <a:lnTo>
                  <a:pt x="71366" y="153128"/>
                </a:lnTo>
                <a:lnTo>
                  <a:pt x="69351" y="161785"/>
                </a:lnTo>
                <a:lnTo>
                  <a:pt x="68007" y="171527"/>
                </a:lnTo>
                <a:lnTo>
                  <a:pt x="67111" y="181989"/>
                </a:lnTo>
                <a:lnTo>
                  <a:pt x="66514" y="192933"/>
                </a:lnTo>
                <a:lnTo>
                  <a:pt x="65850" y="215676"/>
                </a:lnTo>
                <a:lnTo>
                  <a:pt x="66665" y="228290"/>
                </a:lnTo>
                <a:lnTo>
                  <a:pt x="68200" y="241659"/>
                </a:lnTo>
                <a:lnTo>
                  <a:pt x="70217" y="255533"/>
                </a:lnTo>
                <a:lnTo>
                  <a:pt x="72552" y="267759"/>
                </a:lnTo>
                <a:lnTo>
                  <a:pt x="75101" y="278887"/>
                </a:lnTo>
                <a:lnTo>
                  <a:pt x="77793" y="289281"/>
                </a:lnTo>
                <a:lnTo>
                  <a:pt x="79588" y="299188"/>
                </a:lnTo>
                <a:lnTo>
                  <a:pt x="80785" y="308768"/>
                </a:lnTo>
                <a:lnTo>
                  <a:pt x="81582" y="318132"/>
                </a:lnTo>
                <a:lnTo>
                  <a:pt x="83106" y="330327"/>
                </a:lnTo>
                <a:lnTo>
                  <a:pt x="87446" y="359753"/>
                </a:lnTo>
                <a:lnTo>
                  <a:pt x="92681" y="390029"/>
                </a:lnTo>
                <a:lnTo>
                  <a:pt x="104127" y="449889"/>
                </a:lnTo>
                <a:lnTo>
                  <a:pt x="106074" y="462814"/>
                </a:lnTo>
                <a:lnTo>
                  <a:pt x="107371" y="474407"/>
                </a:lnTo>
                <a:lnTo>
                  <a:pt x="108236" y="485112"/>
                </a:lnTo>
                <a:lnTo>
                  <a:pt x="108814" y="494234"/>
                </a:lnTo>
                <a:lnTo>
                  <a:pt x="109625" y="513575"/>
                </a:lnTo>
                <a:lnTo>
                  <a:pt x="109739" y="515194"/>
                </a:lnTo>
                <a:lnTo>
                  <a:pt x="109815" y="515280"/>
                </a:lnTo>
                <a:lnTo>
                  <a:pt x="100441" y="505922"/>
                </a:lnTo>
                <a:lnTo>
                  <a:pt x="96671" y="499176"/>
                </a:lnTo>
                <a:lnTo>
                  <a:pt x="93165" y="490712"/>
                </a:lnTo>
                <a:lnTo>
                  <a:pt x="89836" y="481100"/>
                </a:lnTo>
                <a:lnTo>
                  <a:pt x="80846" y="457190"/>
                </a:lnTo>
                <a:lnTo>
                  <a:pt x="75670" y="443869"/>
                </a:lnTo>
                <a:lnTo>
                  <a:pt x="61981" y="405256"/>
                </a:lnTo>
                <a:lnTo>
                  <a:pt x="54164" y="382456"/>
                </a:lnTo>
                <a:lnTo>
                  <a:pt x="46968" y="358328"/>
                </a:lnTo>
                <a:lnTo>
                  <a:pt x="40186" y="333313"/>
                </a:lnTo>
                <a:lnTo>
                  <a:pt x="27360" y="281705"/>
                </a:lnTo>
                <a:lnTo>
                  <a:pt x="15044" y="229003"/>
                </a:lnTo>
                <a:lnTo>
                  <a:pt x="9974" y="204431"/>
                </a:lnTo>
                <a:lnTo>
                  <a:pt x="1695" y="158610"/>
                </a:lnTo>
                <a:lnTo>
                  <a:pt x="82" y="139643"/>
                </a:lnTo>
                <a:lnTo>
                  <a:pt x="0" y="123031"/>
                </a:lnTo>
                <a:lnTo>
                  <a:pt x="937" y="107987"/>
                </a:lnTo>
                <a:lnTo>
                  <a:pt x="2554" y="94980"/>
                </a:lnTo>
                <a:lnTo>
                  <a:pt x="4624" y="83333"/>
                </a:lnTo>
                <a:lnTo>
                  <a:pt x="6996" y="72592"/>
                </a:lnTo>
                <a:lnTo>
                  <a:pt x="9570" y="62455"/>
                </a:lnTo>
                <a:lnTo>
                  <a:pt x="12277" y="52720"/>
                </a:lnTo>
                <a:lnTo>
                  <a:pt x="15076" y="43253"/>
                </a:lnTo>
                <a:lnTo>
                  <a:pt x="18924" y="34958"/>
                </a:lnTo>
                <a:lnTo>
                  <a:pt x="23475" y="27443"/>
                </a:lnTo>
                <a:lnTo>
                  <a:pt x="28493" y="20449"/>
                </a:lnTo>
                <a:lnTo>
                  <a:pt x="34815" y="14794"/>
                </a:lnTo>
                <a:lnTo>
                  <a:pt x="42007" y="10032"/>
                </a:lnTo>
                <a:lnTo>
                  <a:pt x="49777" y="5866"/>
                </a:lnTo>
                <a:lnTo>
                  <a:pt x="57934" y="3087"/>
                </a:lnTo>
                <a:lnTo>
                  <a:pt x="66349" y="1235"/>
                </a:lnTo>
                <a:lnTo>
                  <a:pt x="74935" y="0"/>
                </a:lnTo>
                <a:lnTo>
                  <a:pt x="86613" y="3146"/>
                </a:lnTo>
                <a:lnTo>
                  <a:pt x="100351" y="9212"/>
                </a:lnTo>
                <a:lnTo>
                  <a:pt x="115462" y="17225"/>
                </a:lnTo>
                <a:lnTo>
                  <a:pt x="128513" y="25543"/>
                </a:lnTo>
                <a:lnTo>
                  <a:pt x="140190" y="34065"/>
                </a:lnTo>
                <a:lnTo>
                  <a:pt x="150952" y="42723"/>
                </a:lnTo>
                <a:lnTo>
                  <a:pt x="160110" y="52464"/>
                </a:lnTo>
                <a:lnTo>
                  <a:pt x="168200" y="62926"/>
                </a:lnTo>
                <a:lnTo>
                  <a:pt x="175578" y="73870"/>
                </a:lnTo>
                <a:lnTo>
                  <a:pt x="181489" y="86127"/>
                </a:lnTo>
                <a:lnTo>
                  <a:pt x="186421" y="99259"/>
                </a:lnTo>
                <a:lnTo>
                  <a:pt x="190702" y="112975"/>
                </a:lnTo>
                <a:lnTo>
                  <a:pt x="193556" y="128072"/>
                </a:lnTo>
                <a:lnTo>
                  <a:pt x="195458" y="144090"/>
                </a:lnTo>
                <a:lnTo>
                  <a:pt x="196727" y="160721"/>
                </a:lnTo>
                <a:lnTo>
                  <a:pt x="196581" y="174786"/>
                </a:lnTo>
                <a:lnTo>
                  <a:pt x="195491" y="187139"/>
                </a:lnTo>
                <a:lnTo>
                  <a:pt x="193772" y="198350"/>
                </a:lnTo>
                <a:lnTo>
                  <a:pt x="191634" y="207809"/>
                </a:lnTo>
                <a:lnTo>
                  <a:pt x="184876" y="229610"/>
                </a:lnTo>
                <a:lnTo>
                  <a:pt x="181441" y="242795"/>
                </a:lnTo>
                <a:lnTo>
                  <a:pt x="177121" y="249743"/>
                </a:lnTo>
                <a:lnTo>
                  <a:pt x="171894" y="258784"/>
                </a:lnTo>
                <a:lnTo>
                  <a:pt x="169111" y="263973"/>
                </a:lnTo>
                <a:lnTo>
                  <a:pt x="165271" y="267433"/>
                </a:lnTo>
                <a:lnTo>
                  <a:pt x="160727" y="269739"/>
                </a:lnTo>
                <a:lnTo>
                  <a:pt x="155713" y="271277"/>
                </a:lnTo>
                <a:lnTo>
                  <a:pt x="151379" y="268333"/>
                </a:lnTo>
                <a:lnTo>
                  <a:pt x="147496" y="262402"/>
                </a:lnTo>
                <a:lnTo>
                  <a:pt x="143917" y="254479"/>
                </a:lnTo>
                <a:lnTo>
                  <a:pt x="141530" y="244236"/>
                </a:lnTo>
                <a:lnTo>
                  <a:pt x="139938" y="232446"/>
                </a:lnTo>
                <a:lnTo>
                  <a:pt x="138878" y="219626"/>
                </a:lnTo>
                <a:lnTo>
                  <a:pt x="140154" y="205125"/>
                </a:lnTo>
                <a:lnTo>
                  <a:pt x="142990" y="189506"/>
                </a:lnTo>
                <a:lnTo>
                  <a:pt x="154616" y="14040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3" name="SMARTInkAnnotation481"/>
          <p:cNvSpPr/>
          <p:nvPr/>
        </p:nvSpPr>
        <p:spPr>
          <a:xfrm>
            <a:off x="6232922" y="6098977"/>
            <a:ext cx="139563" cy="296413"/>
          </a:xfrm>
          <a:custGeom>
            <a:avLst/>
            <a:gdLst/>
            <a:ahLst/>
            <a:cxnLst/>
            <a:rect l="0" t="0" r="0" b="0"/>
            <a:pathLst>
              <a:path w="139563" h="296413">
                <a:moveTo>
                  <a:pt x="35719" y="0"/>
                </a:moveTo>
                <a:lnTo>
                  <a:pt x="35719" y="4740"/>
                </a:lnTo>
                <a:lnTo>
                  <a:pt x="38365" y="12358"/>
                </a:lnTo>
                <a:lnTo>
                  <a:pt x="40459" y="17169"/>
                </a:lnTo>
                <a:lnTo>
                  <a:pt x="41856" y="23352"/>
                </a:lnTo>
                <a:lnTo>
                  <a:pt x="42786" y="30450"/>
                </a:lnTo>
                <a:lnTo>
                  <a:pt x="43408" y="38160"/>
                </a:lnTo>
                <a:lnTo>
                  <a:pt x="43821" y="47268"/>
                </a:lnTo>
                <a:lnTo>
                  <a:pt x="44281" y="67971"/>
                </a:lnTo>
                <a:lnTo>
                  <a:pt x="45395" y="80040"/>
                </a:lnTo>
                <a:lnTo>
                  <a:pt x="47131" y="93048"/>
                </a:lnTo>
                <a:lnTo>
                  <a:pt x="49279" y="106680"/>
                </a:lnTo>
                <a:lnTo>
                  <a:pt x="50713" y="121721"/>
                </a:lnTo>
                <a:lnTo>
                  <a:pt x="51668" y="137702"/>
                </a:lnTo>
                <a:lnTo>
                  <a:pt x="52304" y="154309"/>
                </a:lnTo>
                <a:lnTo>
                  <a:pt x="53722" y="171334"/>
                </a:lnTo>
                <a:lnTo>
                  <a:pt x="55658" y="188636"/>
                </a:lnTo>
                <a:lnTo>
                  <a:pt x="57941" y="206125"/>
                </a:lnTo>
                <a:lnTo>
                  <a:pt x="59463" y="219768"/>
                </a:lnTo>
                <a:lnTo>
                  <a:pt x="60478" y="230848"/>
                </a:lnTo>
                <a:lnTo>
                  <a:pt x="61606" y="247458"/>
                </a:lnTo>
                <a:lnTo>
                  <a:pt x="62107" y="258148"/>
                </a:lnTo>
                <a:lnTo>
                  <a:pt x="63232" y="262388"/>
                </a:lnTo>
                <a:lnTo>
                  <a:pt x="67129" y="269744"/>
                </a:lnTo>
                <a:lnTo>
                  <a:pt x="69557" y="273095"/>
                </a:lnTo>
                <a:lnTo>
                  <a:pt x="72169" y="276320"/>
                </a:lnTo>
                <a:lnTo>
                  <a:pt x="74902" y="279464"/>
                </a:lnTo>
                <a:lnTo>
                  <a:pt x="77716" y="283543"/>
                </a:lnTo>
                <a:lnTo>
                  <a:pt x="80583" y="288247"/>
                </a:lnTo>
                <a:lnTo>
                  <a:pt x="83488" y="293368"/>
                </a:lnTo>
                <a:lnTo>
                  <a:pt x="87409" y="295789"/>
                </a:lnTo>
                <a:lnTo>
                  <a:pt x="92007" y="296412"/>
                </a:lnTo>
                <a:lnTo>
                  <a:pt x="97057" y="295834"/>
                </a:lnTo>
                <a:lnTo>
                  <a:pt x="102408" y="291481"/>
                </a:lnTo>
                <a:lnTo>
                  <a:pt x="107959" y="284609"/>
                </a:lnTo>
                <a:lnTo>
                  <a:pt x="113645" y="276059"/>
                </a:lnTo>
                <a:lnTo>
                  <a:pt x="119419" y="264407"/>
                </a:lnTo>
                <a:lnTo>
                  <a:pt x="125253" y="250685"/>
                </a:lnTo>
                <a:lnTo>
                  <a:pt x="131128" y="235584"/>
                </a:lnTo>
                <a:lnTo>
                  <a:pt x="135044" y="216588"/>
                </a:lnTo>
                <a:lnTo>
                  <a:pt x="137654" y="194993"/>
                </a:lnTo>
                <a:lnTo>
                  <a:pt x="139394" y="171667"/>
                </a:lnTo>
                <a:lnTo>
                  <a:pt x="139562" y="151155"/>
                </a:lnTo>
                <a:lnTo>
                  <a:pt x="138682" y="132520"/>
                </a:lnTo>
                <a:lnTo>
                  <a:pt x="137104" y="115135"/>
                </a:lnTo>
                <a:lnTo>
                  <a:pt x="135059" y="98585"/>
                </a:lnTo>
                <a:lnTo>
                  <a:pt x="132704" y="82590"/>
                </a:lnTo>
                <a:lnTo>
                  <a:pt x="130141" y="66966"/>
                </a:lnTo>
                <a:lnTo>
                  <a:pt x="125456" y="53574"/>
                </a:lnTo>
                <a:lnTo>
                  <a:pt x="119357" y="41669"/>
                </a:lnTo>
                <a:lnTo>
                  <a:pt x="112312" y="30756"/>
                </a:lnTo>
                <a:lnTo>
                  <a:pt x="105633" y="22488"/>
                </a:lnTo>
                <a:lnTo>
                  <a:pt x="99195" y="15984"/>
                </a:lnTo>
                <a:lnTo>
                  <a:pt x="92920" y="10656"/>
                </a:lnTo>
                <a:lnTo>
                  <a:pt x="85759" y="8096"/>
                </a:lnTo>
                <a:lnTo>
                  <a:pt x="78009" y="7381"/>
                </a:lnTo>
                <a:lnTo>
                  <a:pt x="69865" y="7898"/>
                </a:lnTo>
                <a:lnTo>
                  <a:pt x="62452" y="11218"/>
                </a:lnTo>
                <a:lnTo>
                  <a:pt x="55524" y="16408"/>
                </a:lnTo>
                <a:lnTo>
                  <a:pt x="48923" y="22845"/>
                </a:lnTo>
                <a:lnTo>
                  <a:pt x="42537" y="30112"/>
                </a:lnTo>
                <a:lnTo>
                  <a:pt x="36296" y="37934"/>
                </a:lnTo>
                <a:lnTo>
                  <a:pt x="30150" y="46125"/>
                </a:lnTo>
                <a:lnTo>
                  <a:pt x="25061" y="54562"/>
                </a:lnTo>
                <a:lnTo>
                  <a:pt x="20676" y="63164"/>
                </a:lnTo>
                <a:lnTo>
                  <a:pt x="16760" y="71875"/>
                </a:lnTo>
                <a:lnTo>
                  <a:pt x="13158" y="80658"/>
                </a:lnTo>
                <a:lnTo>
                  <a:pt x="9764" y="89490"/>
                </a:lnTo>
                <a:lnTo>
                  <a:pt x="0" y="11608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4" name="SMARTInkAnnotation482"/>
          <p:cNvSpPr/>
          <p:nvPr/>
        </p:nvSpPr>
        <p:spPr>
          <a:xfrm>
            <a:off x="6456322" y="6134695"/>
            <a:ext cx="212081" cy="320467"/>
          </a:xfrm>
          <a:custGeom>
            <a:avLst/>
            <a:gdLst/>
            <a:ahLst/>
            <a:cxnLst/>
            <a:rect l="0" t="0" r="0" b="0"/>
            <a:pathLst>
              <a:path w="212081" h="320467">
                <a:moveTo>
                  <a:pt x="133787" y="0"/>
                </a:moveTo>
                <a:lnTo>
                  <a:pt x="110085" y="14222"/>
                </a:lnTo>
                <a:lnTo>
                  <a:pt x="101119" y="20395"/>
                </a:lnTo>
                <a:lnTo>
                  <a:pt x="93157" y="26495"/>
                </a:lnTo>
                <a:lnTo>
                  <a:pt x="85865" y="32546"/>
                </a:lnTo>
                <a:lnTo>
                  <a:pt x="79019" y="37572"/>
                </a:lnTo>
                <a:lnTo>
                  <a:pt x="72470" y="41916"/>
                </a:lnTo>
                <a:lnTo>
                  <a:pt x="66119" y="45804"/>
                </a:lnTo>
                <a:lnTo>
                  <a:pt x="60894" y="49387"/>
                </a:lnTo>
                <a:lnTo>
                  <a:pt x="56418" y="52769"/>
                </a:lnTo>
                <a:lnTo>
                  <a:pt x="52443" y="56015"/>
                </a:lnTo>
                <a:lnTo>
                  <a:pt x="47807" y="58179"/>
                </a:lnTo>
                <a:lnTo>
                  <a:pt x="42732" y="59623"/>
                </a:lnTo>
                <a:lnTo>
                  <a:pt x="37365" y="60585"/>
                </a:lnTo>
                <a:lnTo>
                  <a:pt x="32795" y="62217"/>
                </a:lnTo>
                <a:lnTo>
                  <a:pt x="28756" y="64299"/>
                </a:lnTo>
                <a:lnTo>
                  <a:pt x="25071" y="66678"/>
                </a:lnTo>
                <a:lnTo>
                  <a:pt x="21623" y="70250"/>
                </a:lnTo>
                <a:lnTo>
                  <a:pt x="15145" y="79508"/>
                </a:lnTo>
                <a:lnTo>
                  <a:pt x="12028" y="84756"/>
                </a:lnTo>
                <a:lnTo>
                  <a:pt x="8959" y="90238"/>
                </a:lnTo>
                <a:lnTo>
                  <a:pt x="5919" y="95878"/>
                </a:lnTo>
                <a:lnTo>
                  <a:pt x="2543" y="104790"/>
                </a:lnTo>
                <a:lnTo>
                  <a:pt x="1042" y="114042"/>
                </a:lnTo>
                <a:lnTo>
                  <a:pt x="642" y="120677"/>
                </a:lnTo>
                <a:lnTo>
                  <a:pt x="198" y="134994"/>
                </a:lnTo>
                <a:lnTo>
                  <a:pt x="0" y="147971"/>
                </a:lnTo>
                <a:lnTo>
                  <a:pt x="940" y="154210"/>
                </a:lnTo>
                <a:lnTo>
                  <a:pt x="2558" y="160354"/>
                </a:lnTo>
                <a:lnTo>
                  <a:pt x="4629" y="166434"/>
                </a:lnTo>
                <a:lnTo>
                  <a:pt x="7002" y="172472"/>
                </a:lnTo>
                <a:lnTo>
                  <a:pt x="9576" y="178481"/>
                </a:lnTo>
                <a:lnTo>
                  <a:pt x="12285" y="184472"/>
                </a:lnTo>
                <a:lnTo>
                  <a:pt x="17940" y="193774"/>
                </a:lnTo>
                <a:lnTo>
                  <a:pt x="20837" y="197644"/>
                </a:lnTo>
                <a:lnTo>
                  <a:pt x="25745" y="200224"/>
                </a:lnTo>
                <a:lnTo>
                  <a:pt x="31993" y="201943"/>
                </a:lnTo>
                <a:lnTo>
                  <a:pt x="39136" y="203090"/>
                </a:lnTo>
                <a:lnTo>
                  <a:pt x="47866" y="202862"/>
                </a:lnTo>
                <a:lnTo>
                  <a:pt x="57655" y="201718"/>
                </a:lnTo>
                <a:lnTo>
                  <a:pt x="68150" y="199963"/>
                </a:lnTo>
                <a:lnTo>
                  <a:pt x="78122" y="197801"/>
                </a:lnTo>
                <a:lnTo>
                  <a:pt x="87748" y="195367"/>
                </a:lnTo>
                <a:lnTo>
                  <a:pt x="97142" y="192753"/>
                </a:lnTo>
                <a:lnTo>
                  <a:pt x="106380" y="191010"/>
                </a:lnTo>
                <a:lnTo>
                  <a:pt x="115516" y="189848"/>
                </a:lnTo>
                <a:lnTo>
                  <a:pt x="124583" y="189073"/>
                </a:lnTo>
                <a:lnTo>
                  <a:pt x="133604" y="187564"/>
                </a:lnTo>
                <a:lnTo>
                  <a:pt x="142595" y="185567"/>
                </a:lnTo>
                <a:lnTo>
                  <a:pt x="151565" y="183242"/>
                </a:lnTo>
                <a:lnTo>
                  <a:pt x="160522" y="181693"/>
                </a:lnTo>
                <a:lnTo>
                  <a:pt x="169470" y="180660"/>
                </a:lnTo>
                <a:lnTo>
                  <a:pt x="178412" y="179971"/>
                </a:lnTo>
                <a:lnTo>
                  <a:pt x="185365" y="181496"/>
                </a:lnTo>
                <a:lnTo>
                  <a:pt x="190992" y="184498"/>
                </a:lnTo>
                <a:lnTo>
                  <a:pt x="195736" y="188483"/>
                </a:lnTo>
                <a:lnTo>
                  <a:pt x="199891" y="193124"/>
                </a:lnTo>
                <a:lnTo>
                  <a:pt x="203654" y="198203"/>
                </a:lnTo>
                <a:lnTo>
                  <a:pt x="207154" y="203573"/>
                </a:lnTo>
                <a:lnTo>
                  <a:pt x="209487" y="209137"/>
                </a:lnTo>
                <a:lnTo>
                  <a:pt x="211043" y="214831"/>
                </a:lnTo>
                <a:lnTo>
                  <a:pt x="212080" y="220612"/>
                </a:lnTo>
                <a:lnTo>
                  <a:pt x="211779" y="226449"/>
                </a:lnTo>
                <a:lnTo>
                  <a:pt x="210587" y="232326"/>
                </a:lnTo>
                <a:lnTo>
                  <a:pt x="208800" y="238228"/>
                </a:lnTo>
                <a:lnTo>
                  <a:pt x="205624" y="244147"/>
                </a:lnTo>
                <a:lnTo>
                  <a:pt x="201522" y="250077"/>
                </a:lnTo>
                <a:lnTo>
                  <a:pt x="196803" y="256015"/>
                </a:lnTo>
                <a:lnTo>
                  <a:pt x="192666" y="260966"/>
                </a:lnTo>
                <a:lnTo>
                  <a:pt x="188914" y="265259"/>
                </a:lnTo>
                <a:lnTo>
                  <a:pt x="185421" y="269113"/>
                </a:lnTo>
                <a:lnTo>
                  <a:pt x="181541" y="276041"/>
                </a:lnTo>
                <a:lnTo>
                  <a:pt x="180505" y="279277"/>
                </a:lnTo>
                <a:lnTo>
                  <a:pt x="174064" y="288165"/>
                </a:lnTo>
                <a:lnTo>
                  <a:pt x="169569" y="293313"/>
                </a:lnTo>
                <a:lnTo>
                  <a:pt x="164587" y="298729"/>
                </a:lnTo>
                <a:lnTo>
                  <a:pt x="153760" y="310040"/>
                </a:lnTo>
                <a:lnTo>
                  <a:pt x="148094" y="313849"/>
                </a:lnTo>
                <a:lnTo>
                  <a:pt x="142333" y="316389"/>
                </a:lnTo>
                <a:lnTo>
                  <a:pt x="136508" y="318083"/>
                </a:lnTo>
                <a:lnTo>
                  <a:pt x="130641" y="319211"/>
                </a:lnTo>
                <a:lnTo>
                  <a:pt x="124744" y="319964"/>
                </a:lnTo>
                <a:lnTo>
                  <a:pt x="118829" y="320466"/>
                </a:lnTo>
                <a:lnTo>
                  <a:pt x="113892" y="319808"/>
                </a:lnTo>
                <a:lnTo>
                  <a:pt x="109611" y="318377"/>
                </a:lnTo>
                <a:lnTo>
                  <a:pt x="105764" y="316431"/>
                </a:lnTo>
                <a:lnTo>
                  <a:pt x="103198" y="311165"/>
                </a:lnTo>
                <a:lnTo>
                  <a:pt x="101489" y="303686"/>
                </a:lnTo>
                <a:lnTo>
                  <a:pt x="98069" y="27682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5" name="SMARTInkAnnotation483"/>
          <p:cNvSpPr/>
          <p:nvPr/>
        </p:nvSpPr>
        <p:spPr>
          <a:xfrm>
            <a:off x="6732984" y="6286500"/>
            <a:ext cx="17861" cy="122815"/>
          </a:xfrm>
          <a:custGeom>
            <a:avLst/>
            <a:gdLst/>
            <a:ahLst/>
            <a:cxnLst/>
            <a:rect l="0" t="0" r="0" b="0"/>
            <a:pathLst>
              <a:path w="17861" h="122815">
                <a:moveTo>
                  <a:pt x="17860" y="0"/>
                </a:moveTo>
                <a:lnTo>
                  <a:pt x="8379" y="18962"/>
                </a:lnTo>
                <a:lnTo>
                  <a:pt x="5585" y="26531"/>
                </a:lnTo>
                <a:lnTo>
                  <a:pt x="3723" y="33562"/>
                </a:lnTo>
                <a:lnTo>
                  <a:pt x="2483" y="40235"/>
                </a:lnTo>
                <a:lnTo>
                  <a:pt x="1655" y="45674"/>
                </a:lnTo>
                <a:lnTo>
                  <a:pt x="1103" y="50293"/>
                </a:lnTo>
                <a:lnTo>
                  <a:pt x="735" y="54365"/>
                </a:lnTo>
                <a:lnTo>
                  <a:pt x="1482" y="60055"/>
                </a:lnTo>
                <a:lnTo>
                  <a:pt x="2972" y="66826"/>
                </a:lnTo>
                <a:lnTo>
                  <a:pt x="4958" y="74316"/>
                </a:lnTo>
                <a:lnTo>
                  <a:pt x="6282" y="80302"/>
                </a:lnTo>
                <a:lnTo>
                  <a:pt x="7165" y="85285"/>
                </a:lnTo>
                <a:lnTo>
                  <a:pt x="7753" y="89599"/>
                </a:lnTo>
                <a:lnTo>
                  <a:pt x="8146" y="94459"/>
                </a:lnTo>
                <a:lnTo>
                  <a:pt x="8408" y="99684"/>
                </a:lnTo>
                <a:lnTo>
                  <a:pt x="8775" y="113872"/>
                </a:lnTo>
                <a:lnTo>
                  <a:pt x="8900" y="122814"/>
                </a:lnTo>
                <a:lnTo>
                  <a:pt x="8921" y="114882"/>
                </a:lnTo>
                <a:lnTo>
                  <a:pt x="7931" y="111315"/>
                </a:lnTo>
                <a:lnTo>
                  <a:pt x="6280" y="107944"/>
                </a:lnTo>
                <a:lnTo>
                  <a:pt x="4187" y="104705"/>
                </a:lnTo>
                <a:lnTo>
                  <a:pt x="2792" y="99569"/>
                </a:lnTo>
                <a:lnTo>
                  <a:pt x="1861" y="93168"/>
                </a:lnTo>
                <a:lnTo>
                  <a:pt x="0" y="7143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6" name="SMARTInkAnnotation484"/>
          <p:cNvSpPr/>
          <p:nvPr/>
        </p:nvSpPr>
        <p:spPr>
          <a:xfrm>
            <a:off x="6661547" y="6072188"/>
            <a:ext cx="17860" cy="8930"/>
          </a:xfrm>
          <a:custGeom>
            <a:avLst/>
            <a:gdLst/>
            <a:ahLst/>
            <a:cxnLst/>
            <a:rect l="0" t="0" r="0" b="0"/>
            <a:pathLst>
              <a:path w="17860" h="8930">
                <a:moveTo>
                  <a:pt x="0" y="8929"/>
                </a:moveTo>
                <a:lnTo>
                  <a:pt x="0" y="4189"/>
                </a:lnTo>
                <a:lnTo>
                  <a:pt x="991" y="2792"/>
                </a:lnTo>
                <a:lnTo>
                  <a:pt x="2645" y="1861"/>
                </a:lnTo>
                <a:lnTo>
                  <a:pt x="4739" y="1240"/>
                </a:lnTo>
                <a:lnTo>
                  <a:pt x="7128" y="827"/>
                </a:lnTo>
                <a:lnTo>
                  <a:pt x="9713" y="551"/>
                </a:lnTo>
                <a:lnTo>
                  <a:pt x="17859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7" name="SMARTInkAnnotation485"/>
          <p:cNvSpPr/>
          <p:nvPr/>
        </p:nvSpPr>
        <p:spPr>
          <a:xfrm>
            <a:off x="6867039" y="5929313"/>
            <a:ext cx="43146" cy="430873"/>
          </a:xfrm>
          <a:custGeom>
            <a:avLst/>
            <a:gdLst/>
            <a:ahLst/>
            <a:cxnLst/>
            <a:rect l="0" t="0" r="0" b="0"/>
            <a:pathLst>
              <a:path w="43146" h="430873">
                <a:moveTo>
                  <a:pt x="8820" y="0"/>
                </a:moveTo>
                <a:lnTo>
                  <a:pt x="4080" y="14221"/>
                </a:lnTo>
                <a:lnTo>
                  <a:pt x="2684" y="22378"/>
                </a:lnTo>
                <a:lnTo>
                  <a:pt x="1753" y="31786"/>
                </a:lnTo>
                <a:lnTo>
                  <a:pt x="1132" y="42027"/>
                </a:lnTo>
                <a:lnTo>
                  <a:pt x="442" y="63988"/>
                </a:lnTo>
                <a:lnTo>
                  <a:pt x="0" y="119905"/>
                </a:lnTo>
                <a:lnTo>
                  <a:pt x="956" y="136492"/>
                </a:lnTo>
                <a:lnTo>
                  <a:pt x="2584" y="153503"/>
                </a:lnTo>
                <a:lnTo>
                  <a:pt x="9619" y="208531"/>
                </a:lnTo>
                <a:lnTo>
                  <a:pt x="15129" y="247461"/>
                </a:lnTo>
                <a:lnTo>
                  <a:pt x="29703" y="338990"/>
                </a:lnTo>
                <a:lnTo>
                  <a:pt x="31672" y="354977"/>
                </a:lnTo>
                <a:lnTo>
                  <a:pt x="32985" y="369604"/>
                </a:lnTo>
                <a:lnTo>
                  <a:pt x="33860" y="383325"/>
                </a:lnTo>
                <a:lnTo>
                  <a:pt x="35435" y="394456"/>
                </a:lnTo>
                <a:lnTo>
                  <a:pt x="37478" y="403861"/>
                </a:lnTo>
                <a:lnTo>
                  <a:pt x="39832" y="412115"/>
                </a:lnTo>
                <a:lnTo>
                  <a:pt x="41401" y="418611"/>
                </a:lnTo>
                <a:lnTo>
                  <a:pt x="42447" y="423933"/>
                </a:lnTo>
                <a:lnTo>
                  <a:pt x="43145" y="428473"/>
                </a:lnTo>
                <a:lnTo>
                  <a:pt x="42617" y="430508"/>
                </a:lnTo>
                <a:lnTo>
                  <a:pt x="41273" y="430872"/>
                </a:lnTo>
                <a:lnTo>
                  <a:pt x="39386" y="430123"/>
                </a:lnTo>
                <a:lnTo>
                  <a:pt x="37135" y="427639"/>
                </a:lnTo>
                <a:lnTo>
                  <a:pt x="34642" y="423999"/>
                </a:lnTo>
                <a:lnTo>
                  <a:pt x="31987" y="419587"/>
                </a:lnTo>
                <a:lnTo>
                  <a:pt x="29227" y="414663"/>
                </a:lnTo>
                <a:lnTo>
                  <a:pt x="23512" y="403898"/>
                </a:lnTo>
                <a:lnTo>
                  <a:pt x="20599" y="397257"/>
                </a:lnTo>
                <a:lnTo>
                  <a:pt x="17666" y="389853"/>
                </a:lnTo>
                <a:lnTo>
                  <a:pt x="8820" y="36611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8" name="SMARTInkAnnotation486"/>
          <p:cNvSpPr/>
          <p:nvPr/>
        </p:nvSpPr>
        <p:spPr>
          <a:xfrm>
            <a:off x="6778219" y="6096345"/>
            <a:ext cx="329388" cy="269582"/>
          </a:xfrm>
          <a:custGeom>
            <a:avLst/>
            <a:gdLst/>
            <a:ahLst/>
            <a:cxnLst/>
            <a:rect l="0" t="0" r="0" b="0"/>
            <a:pathLst>
              <a:path w="329388" h="269582">
                <a:moveTo>
                  <a:pt x="26203" y="118718"/>
                </a:moveTo>
                <a:lnTo>
                  <a:pt x="16722" y="109236"/>
                </a:lnTo>
                <a:lnTo>
                  <a:pt x="12937" y="106443"/>
                </a:lnTo>
                <a:lnTo>
                  <a:pt x="6085" y="103341"/>
                </a:lnTo>
                <a:lnTo>
                  <a:pt x="3862" y="101520"/>
                </a:lnTo>
                <a:lnTo>
                  <a:pt x="2380" y="99316"/>
                </a:lnTo>
                <a:lnTo>
                  <a:pt x="0" y="93387"/>
                </a:lnTo>
                <a:lnTo>
                  <a:pt x="796" y="92901"/>
                </a:lnTo>
                <a:lnTo>
                  <a:pt x="7651" y="91225"/>
                </a:lnTo>
                <a:lnTo>
                  <a:pt x="16634" y="87316"/>
                </a:lnTo>
                <a:lnTo>
                  <a:pt x="22801" y="83892"/>
                </a:lnTo>
                <a:lnTo>
                  <a:pt x="29888" y="79626"/>
                </a:lnTo>
                <a:lnTo>
                  <a:pt x="37589" y="74797"/>
                </a:lnTo>
                <a:lnTo>
                  <a:pt x="46692" y="69593"/>
                </a:lnTo>
                <a:lnTo>
                  <a:pt x="67390" y="58520"/>
                </a:lnTo>
                <a:lnTo>
                  <a:pt x="77473" y="52789"/>
                </a:lnTo>
                <a:lnTo>
                  <a:pt x="87172" y="46984"/>
                </a:lnTo>
                <a:lnTo>
                  <a:pt x="96616" y="41129"/>
                </a:lnTo>
                <a:lnTo>
                  <a:pt x="106879" y="35242"/>
                </a:lnTo>
                <a:lnTo>
                  <a:pt x="128866" y="23409"/>
                </a:lnTo>
                <a:lnTo>
                  <a:pt x="140285" y="18468"/>
                </a:lnTo>
                <a:lnTo>
                  <a:pt x="151868" y="14181"/>
                </a:lnTo>
                <a:lnTo>
                  <a:pt x="194231" y="172"/>
                </a:lnTo>
                <a:lnTo>
                  <a:pt x="203706" y="0"/>
                </a:lnTo>
                <a:lnTo>
                  <a:pt x="213000" y="1869"/>
                </a:lnTo>
                <a:lnTo>
                  <a:pt x="222172" y="5100"/>
                </a:lnTo>
                <a:lnTo>
                  <a:pt x="231262" y="9238"/>
                </a:lnTo>
                <a:lnTo>
                  <a:pt x="240301" y="13981"/>
                </a:lnTo>
                <a:lnTo>
                  <a:pt x="249302" y="19128"/>
                </a:lnTo>
                <a:lnTo>
                  <a:pt x="257287" y="26527"/>
                </a:lnTo>
                <a:lnTo>
                  <a:pt x="264595" y="35430"/>
                </a:lnTo>
                <a:lnTo>
                  <a:pt x="271451" y="45332"/>
                </a:lnTo>
                <a:lnTo>
                  <a:pt x="277014" y="57888"/>
                </a:lnTo>
                <a:lnTo>
                  <a:pt x="281715" y="72211"/>
                </a:lnTo>
                <a:lnTo>
                  <a:pt x="285841" y="87713"/>
                </a:lnTo>
                <a:lnTo>
                  <a:pt x="295717" y="120812"/>
                </a:lnTo>
                <a:lnTo>
                  <a:pt x="301129" y="137974"/>
                </a:lnTo>
                <a:lnTo>
                  <a:pt x="305729" y="154375"/>
                </a:lnTo>
                <a:lnTo>
                  <a:pt x="309788" y="170270"/>
                </a:lnTo>
                <a:lnTo>
                  <a:pt x="313487" y="185828"/>
                </a:lnTo>
                <a:lnTo>
                  <a:pt x="315952" y="201161"/>
                </a:lnTo>
                <a:lnTo>
                  <a:pt x="317595" y="216344"/>
                </a:lnTo>
                <a:lnTo>
                  <a:pt x="318690" y="231427"/>
                </a:lnTo>
                <a:lnTo>
                  <a:pt x="320414" y="243466"/>
                </a:lnTo>
                <a:lnTo>
                  <a:pt x="322555" y="253477"/>
                </a:lnTo>
                <a:lnTo>
                  <a:pt x="324974" y="262135"/>
                </a:lnTo>
                <a:lnTo>
                  <a:pt x="327662" y="269110"/>
                </a:lnTo>
                <a:lnTo>
                  <a:pt x="328378" y="269581"/>
                </a:lnTo>
                <a:lnTo>
                  <a:pt x="328856" y="267910"/>
                </a:lnTo>
                <a:lnTo>
                  <a:pt x="329387" y="260762"/>
                </a:lnTo>
                <a:lnTo>
                  <a:pt x="328537" y="252110"/>
                </a:lnTo>
                <a:lnTo>
                  <a:pt x="326978" y="240388"/>
                </a:lnTo>
                <a:lnTo>
                  <a:pt x="324946" y="226620"/>
                </a:lnTo>
                <a:lnTo>
                  <a:pt x="322599" y="213473"/>
                </a:lnTo>
                <a:lnTo>
                  <a:pt x="320043" y="200739"/>
                </a:lnTo>
                <a:lnTo>
                  <a:pt x="303023" y="11871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69" name="SMARTInkAnnotation487"/>
          <p:cNvSpPr/>
          <p:nvPr/>
        </p:nvSpPr>
        <p:spPr>
          <a:xfrm>
            <a:off x="7054453" y="6036469"/>
            <a:ext cx="98228" cy="44649"/>
          </a:xfrm>
          <a:custGeom>
            <a:avLst/>
            <a:gdLst/>
            <a:ahLst/>
            <a:cxnLst/>
            <a:rect l="0" t="0" r="0" b="0"/>
            <a:pathLst>
              <a:path w="98228" h="44649">
                <a:moveTo>
                  <a:pt x="0" y="0"/>
                </a:moveTo>
                <a:lnTo>
                  <a:pt x="0" y="9481"/>
                </a:lnTo>
                <a:lnTo>
                  <a:pt x="992" y="13266"/>
                </a:lnTo>
                <a:lnTo>
                  <a:pt x="2646" y="16781"/>
                </a:lnTo>
                <a:lnTo>
                  <a:pt x="4739" y="20117"/>
                </a:lnTo>
                <a:lnTo>
                  <a:pt x="7128" y="23333"/>
                </a:lnTo>
                <a:lnTo>
                  <a:pt x="9713" y="26469"/>
                </a:lnTo>
                <a:lnTo>
                  <a:pt x="12429" y="29553"/>
                </a:lnTo>
                <a:lnTo>
                  <a:pt x="17216" y="32600"/>
                </a:lnTo>
                <a:lnTo>
                  <a:pt x="23383" y="35624"/>
                </a:lnTo>
                <a:lnTo>
                  <a:pt x="30472" y="38632"/>
                </a:lnTo>
                <a:lnTo>
                  <a:pt x="37182" y="40637"/>
                </a:lnTo>
                <a:lnTo>
                  <a:pt x="43639" y="41974"/>
                </a:lnTo>
                <a:lnTo>
                  <a:pt x="49928" y="42865"/>
                </a:lnTo>
                <a:lnTo>
                  <a:pt x="58090" y="43460"/>
                </a:lnTo>
                <a:lnTo>
                  <a:pt x="67501" y="43856"/>
                </a:lnTo>
                <a:lnTo>
                  <a:pt x="98227" y="44648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70" name="SMARTInkAnnotation488"/>
          <p:cNvSpPr/>
          <p:nvPr/>
        </p:nvSpPr>
        <p:spPr>
          <a:xfrm>
            <a:off x="7349625" y="6114121"/>
            <a:ext cx="535290" cy="303696"/>
          </a:xfrm>
          <a:custGeom>
            <a:avLst/>
            <a:gdLst/>
            <a:ahLst/>
            <a:cxnLst/>
            <a:rect l="0" t="0" r="0" b="0"/>
            <a:pathLst>
              <a:path w="535290" h="303696">
                <a:moveTo>
                  <a:pt x="44156" y="20574"/>
                </a:moveTo>
                <a:lnTo>
                  <a:pt x="34675" y="30055"/>
                </a:lnTo>
                <a:lnTo>
                  <a:pt x="30890" y="34832"/>
                </a:lnTo>
                <a:lnTo>
                  <a:pt x="27375" y="40001"/>
                </a:lnTo>
                <a:lnTo>
                  <a:pt x="24039" y="45431"/>
                </a:lnTo>
                <a:lnTo>
                  <a:pt x="21815" y="52029"/>
                </a:lnTo>
                <a:lnTo>
                  <a:pt x="20333" y="59403"/>
                </a:lnTo>
                <a:lnTo>
                  <a:pt x="19344" y="67296"/>
                </a:lnTo>
                <a:lnTo>
                  <a:pt x="17693" y="76527"/>
                </a:lnTo>
                <a:lnTo>
                  <a:pt x="15600" y="86650"/>
                </a:lnTo>
                <a:lnTo>
                  <a:pt x="7914" y="122504"/>
                </a:lnTo>
                <a:lnTo>
                  <a:pt x="5111" y="136152"/>
                </a:lnTo>
                <a:lnTo>
                  <a:pt x="3243" y="150213"/>
                </a:lnTo>
                <a:lnTo>
                  <a:pt x="1998" y="164547"/>
                </a:lnTo>
                <a:lnTo>
                  <a:pt x="1168" y="179064"/>
                </a:lnTo>
                <a:lnTo>
                  <a:pt x="246" y="205777"/>
                </a:lnTo>
                <a:lnTo>
                  <a:pt x="0" y="218457"/>
                </a:lnTo>
                <a:lnTo>
                  <a:pt x="828" y="228894"/>
                </a:lnTo>
                <a:lnTo>
                  <a:pt x="2373" y="237837"/>
                </a:lnTo>
                <a:lnTo>
                  <a:pt x="4394" y="245784"/>
                </a:lnTo>
                <a:lnTo>
                  <a:pt x="7726" y="252073"/>
                </a:lnTo>
                <a:lnTo>
                  <a:pt x="11933" y="257258"/>
                </a:lnTo>
                <a:lnTo>
                  <a:pt x="16720" y="261707"/>
                </a:lnTo>
                <a:lnTo>
                  <a:pt x="20904" y="263682"/>
                </a:lnTo>
                <a:lnTo>
                  <a:pt x="24686" y="264006"/>
                </a:lnTo>
                <a:lnTo>
                  <a:pt x="28200" y="263229"/>
                </a:lnTo>
                <a:lnTo>
                  <a:pt x="32527" y="259735"/>
                </a:lnTo>
                <a:lnTo>
                  <a:pt x="37395" y="254429"/>
                </a:lnTo>
                <a:lnTo>
                  <a:pt x="42625" y="247915"/>
                </a:lnTo>
                <a:lnTo>
                  <a:pt x="48096" y="238611"/>
                </a:lnTo>
                <a:lnTo>
                  <a:pt x="53729" y="227448"/>
                </a:lnTo>
                <a:lnTo>
                  <a:pt x="59467" y="215045"/>
                </a:lnTo>
                <a:lnTo>
                  <a:pt x="64285" y="201815"/>
                </a:lnTo>
                <a:lnTo>
                  <a:pt x="68490" y="188034"/>
                </a:lnTo>
                <a:lnTo>
                  <a:pt x="72285" y="173886"/>
                </a:lnTo>
                <a:lnTo>
                  <a:pt x="74815" y="159493"/>
                </a:lnTo>
                <a:lnTo>
                  <a:pt x="76502" y="144937"/>
                </a:lnTo>
                <a:lnTo>
                  <a:pt x="77626" y="130272"/>
                </a:lnTo>
                <a:lnTo>
                  <a:pt x="77384" y="117518"/>
                </a:lnTo>
                <a:lnTo>
                  <a:pt x="76229" y="106040"/>
                </a:lnTo>
                <a:lnTo>
                  <a:pt x="74468" y="95410"/>
                </a:lnTo>
                <a:lnTo>
                  <a:pt x="72302" y="85348"/>
                </a:lnTo>
                <a:lnTo>
                  <a:pt x="69866" y="75663"/>
                </a:lnTo>
                <a:lnTo>
                  <a:pt x="67249" y="66230"/>
                </a:lnTo>
                <a:lnTo>
                  <a:pt x="63520" y="57956"/>
                </a:lnTo>
                <a:lnTo>
                  <a:pt x="59049" y="50457"/>
                </a:lnTo>
                <a:lnTo>
                  <a:pt x="54084" y="43472"/>
                </a:lnTo>
                <a:lnTo>
                  <a:pt x="48791" y="38816"/>
                </a:lnTo>
                <a:lnTo>
                  <a:pt x="43277" y="35713"/>
                </a:lnTo>
                <a:lnTo>
                  <a:pt x="37617" y="33643"/>
                </a:lnTo>
                <a:lnTo>
                  <a:pt x="32851" y="33255"/>
                </a:lnTo>
                <a:lnTo>
                  <a:pt x="28682" y="33989"/>
                </a:lnTo>
                <a:lnTo>
                  <a:pt x="24911" y="35471"/>
                </a:lnTo>
                <a:lnTo>
                  <a:pt x="21404" y="38443"/>
                </a:lnTo>
                <a:lnTo>
                  <a:pt x="14861" y="47036"/>
                </a:lnTo>
                <a:lnTo>
                  <a:pt x="11729" y="52106"/>
                </a:lnTo>
                <a:lnTo>
                  <a:pt x="8646" y="57471"/>
                </a:lnTo>
                <a:lnTo>
                  <a:pt x="5600" y="63031"/>
                </a:lnTo>
                <a:lnTo>
                  <a:pt x="5554" y="67730"/>
                </a:lnTo>
                <a:lnTo>
                  <a:pt x="7507" y="71856"/>
                </a:lnTo>
                <a:lnTo>
                  <a:pt x="10794" y="75598"/>
                </a:lnTo>
                <a:lnTo>
                  <a:pt x="13977" y="77101"/>
                </a:lnTo>
                <a:lnTo>
                  <a:pt x="17091" y="77110"/>
                </a:lnTo>
                <a:lnTo>
                  <a:pt x="38700" y="69996"/>
                </a:lnTo>
                <a:lnTo>
                  <a:pt x="47464" y="66420"/>
                </a:lnTo>
                <a:lnTo>
                  <a:pt x="57275" y="62053"/>
                </a:lnTo>
                <a:lnTo>
                  <a:pt x="67785" y="57156"/>
                </a:lnTo>
                <a:lnTo>
                  <a:pt x="79753" y="50915"/>
                </a:lnTo>
                <a:lnTo>
                  <a:pt x="106279" y="36044"/>
                </a:lnTo>
                <a:lnTo>
                  <a:pt x="120298" y="28902"/>
                </a:lnTo>
                <a:lnTo>
                  <a:pt x="134605" y="22158"/>
                </a:lnTo>
                <a:lnTo>
                  <a:pt x="149103" y="15677"/>
                </a:lnTo>
                <a:lnTo>
                  <a:pt x="163730" y="10364"/>
                </a:lnTo>
                <a:lnTo>
                  <a:pt x="178442" y="5830"/>
                </a:lnTo>
                <a:lnTo>
                  <a:pt x="193211" y="1815"/>
                </a:lnTo>
                <a:lnTo>
                  <a:pt x="207026" y="130"/>
                </a:lnTo>
                <a:lnTo>
                  <a:pt x="220205" y="0"/>
                </a:lnTo>
                <a:lnTo>
                  <a:pt x="232959" y="905"/>
                </a:lnTo>
                <a:lnTo>
                  <a:pt x="245431" y="4484"/>
                </a:lnTo>
                <a:lnTo>
                  <a:pt x="257715" y="9848"/>
                </a:lnTo>
                <a:lnTo>
                  <a:pt x="269873" y="16400"/>
                </a:lnTo>
                <a:lnTo>
                  <a:pt x="280954" y="25729"/>
                </a:lnTo>
                <a:lnTo>
                  <a:pt x="291318" y="36909"/>
                </a:lnTo>
                <a:lnTo>
                  <a:pt x="301204" y="49323"/>
                </a:lnTo>
                <a:lnTo>
                  <a:pt x="309780" y="64545"/>
                </a:lnTo>
                <a:lnTo>
                  <a:pt x="317481" y="81638"/>
                </a:lnTo>
                <a:lnTo>
                  <a:pt x="324599" y="99979"/>
                </a:lnTo>
                <a:lnTo>
                  <a:pt x="331329" y="119151"/>
                </a:lnTo>
                <a:lnTo>
                  <a:pt x="344099" y="158975"/>
                </a:lnTo>
                <a:lnTo>
                  <a:pt x="347304" y="174357"/>
                </a:lnTo>
                <a:lnTo>
                  <a:pt x="348452" y="186596"/>
                </a:lnTo>
                <a:lnTo>
                  <a:pt x="347901" y="220497"/>
                </a:lnTo>
                <a:lnTo>
                  <a:pt x="348848" y="226286"/>
                </a:lnTo>
                <a:lnTo>
                  <a:pt x="352546" y="235364"/>
                </a:lnTo>
                <a:lnTo>
                  <a:pt x="354851" y="242706"/>
                </a:lnTo>
                <a:lnTo>
                  <a:pt x="355876" y="250268"/>
                </a:lnTo>
                <a:lnTo>
                  <a:pt x="356149" y="255063"/>
                </a:lnTo>
                <a:lnTo>
                  <a:pt x="356587" y="267536"/>
                </a:lnTo>
                <a:lnTo>
                  <a:pt x="356693" y="156964"/>
                </a:lnTo>
                <a:lnTo>
                  <a:pt x="357685" y="139282"/>
                </a:lnTo>
                <a:lnTo>
                  <a:pt x="359339" y="122533"/>
                </a:lnTo>
                <a:lnTo>
                  <a:pt x="361435" y="106406"/>
                </a:lnTo>
                <a:lnTo>
                  <a:pt x="363824" y="92678"/>
                </a:lnTo>
                <a:lnTo>
                  <a:pt x="366408" y="80550"/>
                </a:lnTo>
                <a:lnTo>
                  <a:pt x="369124" y="69488"/>
                </a:lnTo>
                <a:lnTo>
                  <a:pt x="371925" y="62113"/>
                </a:lnTo>
                <a:lnTo>
                  <a:pt x="374787" y="57196"/>
                </a:lnTo>
                <a:lnTo>
                  <a:pt x="377686" y="53919"/>
                </a:lnTo>
                <a:lnTo>
                  <a:pt x="380611" y="53718"/>
                </a:lnTo>
                <a:lnTo>
                  <a:pt x="383553" y="55569"/>
                </a:lnTo>
                <a:lnTo>
                  <a:pt x="386507" y="58786"/>
                </a:lnTo>
                <a:lnTo>
                  <a:pt x="389468" y="63908"/>
                </a:lnTo>
                <a:lnTo>
                  <a:pt x="392434" y="70300"/>
                </a:lnTo>
                <a:lnTo>
                  <a:pt x="395404" y="77537"/>
                </a:lnTo>
                <a:lnTo>
                  <a:pt x="403996" y="101454"/>
                </a:lnTo>
                <a:lnTo>
                  <a:pt x="425680" y="165314"/>
                </a:lnTo>
                <a:lnTo>
                  <a:pt x="429474" y="179575"/>
                </a:lnTo>
                <a:lnTo>
                  <a:pt x="432003" y="192059"/>
                </a:lnTo>
                <a:lnTo>
                  <a:pt x="433690" y="203359"/>
                </a:lnTo>
                <a:lnTo>
                  <a:pt x="435806" y="212876"/>
                </a:lnTo>
                <a:lnTo>
                  <a:pt x="438209" y="221205"/>
                </a:lnTo>
                <a:lnTo>
                  <a:pt x="440803" y="228742"/>
                </a:lnTo>
                <a:lnTo>
                  <a:pt x="442533" y="234759"/>
                </a:lnTo>
                <a:lnTo>
                  <a:pt x="444455" y="244091"/>
                </a:lnTo>
                <a:lnTo>
                  <a:pt x="445959" y="248960"/>
                </a:lnTo>
                <a:lnTo>
                  <a:pt x="447955" y="254191"/>
                </a:lnTo>
                <a:lnTo>
                  <a:pt x="450276" y="259663"/>
                </a:lnTo>
                <a:lnTo>
                  <a:pt x="453810" y="266287"/>
                </a:lnTo>
                <a:lnTo>
                  <a:pt x="458150" y="273680"/>
                </a:lnTo>
                <a:lnTo>
                  <a:pt x="463027" y="281584"/>
                </a:lnTo>
                <a:lnTo>
                  <a:pt x="467270" y="287847"/>
                </a:lnTo>
                <a:lnTo>
                  <a:pt x="471091" y="293014"/>
                </a:lnTo>
                <a:lnTo>
                  <a:pt x="474632" y="297451"/>
                </a:lnTo>
                <a:lnTo>
                  <a:pt x="478976" y="300409"/>
                </a:lnTo>
                <a:lnTo>
                  <a:pt x="489094" y="303695"/>
                </a:lnTo>
                <a:lnTo>
                  <a:pt x="494571" y="300603"/>
                </a:lnTo>
                <a:lnTo>
                  <a:pt x="500206" y="294573"/>
                </a:lnTo>
                <a:lnTo>
                  <a:pt x="505947" y="286584"/>
                </a:lnTo>
                <a:lnTo>
                  <a:pt x="511759" y="275304"/>
                </a:lnTo>
                <a:lnTo>
                  <a:pt x="517618" y="261832"/>
                </a:lnTo>
                <a:lnTo>
                  <a:pt x="535289" y="21702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71" name="SMARTInkAnnotation489"/>
          <p:cNvSpPr/>
          <p:nvPr/>
        </p:nvSpPr>
        <p:spPr>
          <a:xfrm>
            <a:off x="7893844" y="5791722"/>
            <a:ext cx="283631" cy="396552"/>
          </a:xfrm>
          <a:custGeom>
            <a:avLst/>
            <a:gdLst/>
            <a:ahLst/>
            <a:cxnLst/>
            <a:rect l="0" t="0" r="0" b="0"/>
            <a:pathLst>
              <a:path w="283631" h="396552">
                <a:moveTo>
                  <a:pt x="0" y="84012"/>
                </a:moveTo>
                <a:lnTo>
                  <a:pt x="9481" y="79272"/>
                </a:lnTo>
                <a:lnTo>
                  <a:pt x="14259" y="75891"/>
                </a:lnTo>
                <a:lnTo>
                  <a:pt x="19426" y="71653"/>
                </a:lnTo>
                <a:lnTo>
                  <a:pt x="24857" y="66843"/>
                </a:lnTo>
                <a:lnTo>
                  <a:pt x="31454" y="62644"/>
                </a:lnTo>
                <a:lnTo>
                  <a:pt x="38828" y="58853"/>
                </a:lnTo>
                <a:lnTo>
                  <a:pt x="46722" y="55333"/>
                </a:lnTo>
                <a:lnTo>
                  <a:pt x="54960" y="51002"/>
                </a:lnTo>
                <a:lnTo>
                  <a:pt x="63429" y="46131"/>
                </a:lnTo>
                <a:lnTo>
                  <a:pt x="72051" y="40898"/>
                </a:lnTo>
                <a:lnTo>
                  <a:pt x="82761" y="35426"/>
                </a:lnTo>
                <a:lnTo>
                  <a:pt x="94861" y="29793"/>
                </a:lnTo>
                <a:lnTo>
                  <a:pt x="107889" y="24054"/>
                </a:lnTo>
                <a:lnTo>
                  <a:pt x="120544" y="19235"/>
                </a:lnTo>
                <a:lnTo>
                  <a:pt x="132948" y="15031"/>
                </a:lnTo>
                <a:lnTo>
                  <a:pt x="145186" y="11236"/>
                </a:lnTo>
                <a:lnTo>
                  <a:pt x="169368" y="4373"/>
                </a:lnTo>
                <a:lnTo>
                  <a:pt x="181373" y="1154"/>
                </a:lnTo>
                <a:lnTo>
                  <a:pt x="193345" y="0"/>
                </a:lnTo>
                <a:lnTo>
                  <a:pt x="205294" y="223"/>
                </a:lnTo>
                <a:lnTo>
                  <a:pt x="217231" y="1364"/>
                </a:lnTo>
                <a:lnTo>
                  <a:pt x="228164" y="4108"/>
                </a:lnTo>
                <a:lnTo>
                  <a:pt x="238430" y="7923"/>
                </a:lnTo>
                <a:lnTo>
                  <a:pt x="248250" y="12450"/>
                </a:lnTo>
                <a:lnTo>
                  <a:pt x="255790" y="18445"/>
                </a:lnTo>
                <a:lnTo>
                  <a:pt x="261808" y="25418"/>
                </a:lnTo>
                <a:lnTo>
                  <a:pt x="266812" y="33043"/>
                </a:lnTo>
                <a:lnTo>
                  <a:pt x="271140" y="42096"/>
                </a:lnTo>
                <a:lnTo>
                  <a:pt x="275018" y="52099"/>
                </a:lnTo>
                <a:lnTo>
                  <a:pt x="278595" y="62737"/>
                </a:lnTo>
                <a:lnTo>
                  <a:pt x="280980" y="75782"/>
                </a:lnTo>
                <a:lnTo>
                  <a:pt x="282569" y="90432"/>
                </a:lnTo>
                <a:lnTo>
                  <a:pt x="283630" y="106151"/>
                </a:lnTo>
                <a:lnTo>
                  <a:pt x="283344" y="122584"/>
                </a:lnTo>
                <a:lnTo>
                  <a:pt x="282162" y="139493"/>
                </a:lnTo>
                <a:lnTo>
                  <a:pt x="280382" y="156718"/>
                </a:lnTo>
                <a:lnTo>
                  <a:pt x="275757" y="191732"/>
                </a:lnTo>
                <a:lnTo>
                  <a:pt x="273136" y="209403"/>
                </a:lnTo>
                <a:lnTo>
                  <a:pt x="269402" y="225154"/>
                </a:lnTo>
                <a:lnTo>
                  <a:pt x="264929" y="239622"/>
                </a:lnTo>
                <a:lnTo>
                  <a:pt x="259964" y="253237"/>
                </a:lnTo>
                <a:lnTo>
                  <a:pt x="255660" y="266282"/>
                </a:lnTo>
                <a:lnTo>
                  <a:pt x="251799" y="278947"/>
                </a:lnTo>
                <a:lnTo>
                  <a:pt x="244863" y="302611"/>
                </a:lnTo>
                <a:lnTo>
                  <a:pt x="238474" y="323050"/>
                </a:lnTo>
                <a:lnTo>
                  <a:pt x="236373" y="331675"/>
                </a:lnTo>
                <a:lnTo>
                  <a:pt x="234973" y="339410"/>
                </a:lnTo>
                <a:lnTo>
                  <a:pt x="234039" y="346551"/>
                </a:lnTo>
                <a:lnTo>
                  <a:pt x="230356" y="357131"/>
                </a:lnTo>
                <a:lnTo>
                  <a:pt x="226404" y="365141"/>
                </a:lnTo>
                <a:lnTo>
                  <a:pt x="224647" y="372008"/>
                </a:lnTo>
                <a:lnTo>
                  <a:pt x="225171" y="376220"/>
                </a:lnTo>
                <a:lnTo>
                  <a:pt x="228399" y="386192"/>
                </a:lnTo>
                <a:lnTo>
                  <a:pt x="230648" y="389645"/>
                </a:lnTo>
                <a:lnTo>
                  <a:pt x="233141" y="391947"/>
                </a:lnTo>
                <a:lnTo>
                  <a:pt x="241101" y="39655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72" name="SMARTInkAnnotation490"/>
          <p:cNvSpPr/>
          <p:nvPr/>
        </p:nvSpPr>
        <p:spPr>
          <a:xfrm>
            <a:off x="8206383" y="5732859"/>
            <a:ext cx="44649" cy="580431"/>
          </a:xfrm>
          <a:custGeom>
            <a:avLst/>
            <a:gdLst/>
            <a:ahLst/>
            <a:cxnLst/>
            <a:rect l="0" t="0" r="0" b="0"/>
            <a:pathLst>
              <a:path w="44649" h="580431">
                <a:moveTo>
                  <a:pt x="44648" y="580430"/>
                </a:moveTo>
                <a:lnTo>
                  <a:pt x="39907" y="566208"/>
                </a:lnTo>
                <a:lnTo>
                  <a:pt x="37519" y="560035"/>
                </a:lnTo>
                <a:lnTo>
                  <a:pt x="34934" y="553935"/>
                </a:lnTo>
                <a:lnTo>
                  <a:pt x="32220" y="547884"/>
                </a:lnTo>
                <a:lnTo>
                  <a:pt x="30410" y="532935"/>
                </a:lnTo>
                <a:lnTo>
                  <a:pt x="29202" y="512056"/>
                </a:lnTo>
                <a:lnTo>
                  <a:pt x="28398" y="487223"/>
                </a:lnTo>
                <a:lnTo>
                  <a:pt x="19566" y="385546"/>
                </a:lnTo>
                <a:lnTo>
                  <a:pt x="13044" y="319539"/>
                </a:lnTo>
                <a:lnTo>
                  <a:pt x="8696" y="254698"/>
                </a:lnTo>
                <a:lnTo>
                  <a:pt x="5796" y="190635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5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0" y="1600200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817245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108" name="Group 4107"/>
          <p:cNvGrpSpPr/>
          <p:nvPr/>
        </p:nvGrpSpPr>
        <p:grpSpPr>
          <a:xfrm>
            <a:off x="1312664" y="4634508"/>
            <a:ext cx="6054329" cy="1614922"/>
            <a:chOff x="1312664" y="4634508"/>
            <a:chExt cx="6054329" cy="1614922"/>
          </a:xfrm>
        </p:grpSpPr>
        <p:sp>
          <p:nvSpPr>
            <p:cNvPr id="5" name="SMARTInkAnnotation387"/>
            <p:cNvSpPr/>
            <p:nvPr/>
          </p:nvSpPr>
          <p:spPr>
            <a:xfrm>
              <a:off x="1312664" y="4992268"/>
              <a:ext cx="330400" cy="406368"/>
            </a:xfrm>
            <a:custGeom>
              <a:avLst/>
              <a:gdLst/>
              <a:ahLst/>
              <a:cxnLst/>
              <a:rect l="0" t="0" r="0" b="0"/>
              <a:pathLst>
                <a:path w="330400" h="406368">
                  <a:moveTo>
                    <a:pt x="0" y="44076"/>
                  </a:moveTo>
                  <a:lnTo>
                    <a:pt x="4741" y="48816"/>
                  </a:lnTo>
                  <a:lnTo>
                    <a:pt x="6137" y="52197"/>
                  </a:lnTo>
                  <a:lnTo>
                    <a:pt x="7688" y="61245"/>
                  </a:lnTo>
                  <a:lnTo>
                    <a:pt x="11024" y="71881"/>
                  </a:lnTo>
                  <a:lnTo>
                    <a:pt x="13302" y="77495"/>
                  </a:lnTo>
                  <a:lnTo>
                    <a:pt x="15813" y="85207"/>
                  </a:lnTo>
                  <a:lnTo>
                    <a:pt x="18480" y="94316"/>
                  </a:lnTo>
                  <a:lnTo>
                    <a:pt x="24088" y="115022"/>
                  </a:lnTo>
                  <a:lnTo>
                    <a:pt x="38732" y="172395"/>
                  </a:lnTo>
                  <a:lnTo>
                    <a:pt x="42688" y="185184"/>
                  </a:lnTo>
                  <a:lnTo>
                    <a:pt x="47310" y="198671"/>
                  </a:lnTo>
                  <a:lnTo>
                    <a:pt x="52376" y="212624"/>
                  </a:lnTo>
                  <a:lnTo>
                    <a:pt x="56746" y="226886"/>
                  </a:lnTo>
                  <a:lnTo>
                    <a:pt x="60651" y="241356"/>
                  </a:lnTo>
                  <a:lnTo>
                    <a:pt x="64246" y="255963"/>
                  </a:lnTo>
                  <a:lnTo>
                    <a:pt x="70887" y="285422"/>
                  </a:lnTo>
                  <a:lnTo>
                    <a:pt x="77146" y="314060"/>
                  </a:lnTo>
                  <a:lnTo>
                    <a:pt x="83235" y="340017"/>
                  </a:lnTo>
                  <a:lnTo>
                    <a:pt x="85256" y="351503"/>
                  </a:lnTo>
                  <a:lnTo>
                    <a:pt x="86603" y="362136"/>
                  </a:lnTo>
                  <a:lnTo>
                    <a:pt x="87501" y="372202"/>
                  </a:lnTo>
                  <a:lnTo>
                    <a:pt x="88100" y="380897"/>
                  </a:lnTo>
                  <a:lnTo>
                    <a:pt x="88499" y="388678"/>
                  </a:lnTo>
                  <a:lnTo>
                    <a:pt x="89139" y="405943"/>
                  </a:lnTo>
                  <a:lnTo>
                    <a:pt x="89192" y="406367"/>
                  </a:lnTo>
                  <a:lnTo>
                    <a:pt x="89276" y="397274"/>
                  </a:lnTo>
                  <a:lnTo>
                    <a:pt x="88295" y="385599"/>
                  </a:lnTo>
                  <a:lnTo>
                    <a:pt x="86645" y="376930"/>
                  </a:lnTo>
                  <a:lnTo>
                    <a:pt x="84552" y="367182"/>
                  </a:lnTo>
                  <a:lnTo>
                    <a:pt x="83157" y="356714"/>
                  </a:lnTo>
                  <a:lnTo>
                    <a:pt x="82227" y="345767"/>
                  </a:lnTo>
                  <a:lnTo>
                    <a:pt x="81607" y="334500"/>
                  </a:lnTo>
                  <a:lnTo>
                    <a:pt x="80918" y="306106"/>
                  </a:lnTo>
                  <a:lnTo>
                    <a:pt x="80370" y="130825"/>
                  </a:lnTo>
                  <a:lnTo>
                    <a:pt x="81361" y="119768"/>
                  </a:lnTo>
                  <a:lnTo>
                    <a:pt x="83014" y="109420"/>
                  </a:lnTo>
                  <a:lnTo>
                    <a:pt x="85109" y="99545"/>
                  </a:lnTo>
                  <a:lnTo>
                    <a:pt x="88489" y="89985"/>
                  </a:lnTo>
                  <a:lnTo>
                    <a:pt x="92727" y="80635"/>
                  </a:lnTo>
                  <a:lnTo>
                    <a:pt x="109047" y="48982"/>
                  </a:lnTo>
                  <a:lnTo>
                    <a:pt x="113377" y="42386"/>
                  </a:lnTo>
                  <a:lnTo>
                    <a:pt x="123481" y="29765"/>
                  </a:lnTo>
                  <a:lnTo>
                    <a:pt x="128954" y="24613"/>
                  </a:lnTo>
                  <a:lnTo>
                    <a:pt x="134586" y="20187"/>
                  </a:lnTo>
                  <a:lnTo>
                    <a:pt x="140326" y="16243"/>
                  </a:lnTo>
                  <a:lnTo>
                    <a:pt x="146137" y="12622"/>
                  </a:lnTo>
                  <a:lnTo>
                    <a:pt x="151995" y="9217"/>
                  </a:lnTo>
                  <a:lnTo>
                    <a:pt x="157885" y="5953"/>
                  </a:lnTo>
                  <a:lnTo>
                    <a:pt x="167075" y="2328"/>
                  </a:lnTo>
                  <a:lnTo>
                    <a:pt x="175458" y="716"/>
                  </a:lnTo>
                  <a:lnTo>
                    <a:pt x="180472" y="287"/>
                  </a:lnTo>
                  <a:lnTo>
                    <a:pt x="185799" y="0"/>
                  </a:lnTo>
                  <a:lnTo>
                    <a:pt x="190343" y="801"/>
                  </a:lnTo>
                  <a:lnTo>
                    <a:pt x="198037" y="4337"/>
                  </a:lnTo>
                  <a:lnTo>
                    <a:pt x="204764" y="11862"/>
                  </a:lnTo>
                  <a:lnTo>
                    <a:pt x="211061" y="21821"/>
                  </a:lnTo>
                  <a:lnTo>
                    <a:pt x="217167" y="32862"/>
                  </a:lnTo>
                  <a:lnTo>
                    <a:pt x="219192" y="39576"/>
                  </a:lnTo>
                  <a:lnTo>
                    <a:pt x="220542" y="47030"/>
                  </a:lnTo>
                  <a:lnTo>
                    <a:pt x="221442" y="54975"/>
                  </a:lnTo>
                  <a:lnTo>
                    <a:pt x="222042" y="64240"/>
                  </a:lnTo>
                  <a:lnTo>
                    <a:pt x="222442" y="74386"/>
                  </a:lnTo>
                  <a:lnTo>
                    <a:pt x="222887" y="97235"/>
                  </a:lnTo>
                  <a:lnTo>
                    <a:pt x="223084" y="123926"/>
                  </a:lnTo>
                  <a:lnTo>
                    <a:pt x="224129" y="136996"/>
                  </a:lnTo>
                  <a:lnTo>
                    <a:pt x="225818" y="149679"/>
                  </a:lnTo>
                  <a:lnTo>
                    <a:pt x="227936" y="162103"/>
                  </a:lnTo>
                  <a:lnTo>
                    <a:pt x="229348" y="174354"/>
                  </a:lnTo>
                  <a:lnTo>
                    <a:pt x="230289" y="186491"/>
                  </a:lnTo>
                  <a:lnTo>
                    <a:pt x="230917" y="198550"/>
                  </a:lnTo>
                  <a:lnTo>
                    <a:pt x="232327" y="209566"/>
                  </a:lnTo>
                  <a:lnTo>
                    <a:pt x="234260" y="219887"/>
                  </a:lnTo>
                  <a:lnTo>
                    <a:pt x="236540" y="229744"/>
                  </a:lnTo>
                  <a:lnTo>
                    <a:pt x="239053" y="239292"/>
                  </a:lnTo>
                  <a:lnTo>
                    <a:pt x="241720" y="248634"/>
                  </a:lnTo>
                  <a:lnTo>
                    <a:pt x="244491" y="257838"/>
                  </a:lnTo>
                  <a:lnTo>
                    <a:pt x="247330" y="265959"/>
                  </a:lnTo>
                  <a:lnTo>
                    <a:pt x="250215" y="273357"/>
                  </a:lnTo>
                  <a:lnTo>
                    <a:pt x="256066" y="285877"/>
                  </a:lnTo>
                  <a:lnTo>
                    <a:pt x="261974" y="294748"/>
                  </a:lnTo>
                  <a:lnTo>
                    <a:pt x="270553" y="301999"/>
                  </a:lnTo>
                  <a:lnTo>
                    <a:pt x="275619" y="305321"/>
                  </a:lnTo>
                  <a:lnTo>
                    <a:pt x="280980" y="308529"/>
                  </a:lnTo>
                  <a:lnTo>
                    <a:pt x="286539" y="311659"/>
                  </a:lnTo>
                  <a:lnTo>
                    <a:pt x="292229" y="314738"/>
                  </a:lnTo>
                  <a:lnTo>
                    <a:pt x="301197" y="320805"/>
                  </a:lnTo>
                  <a:lnTo>
                    <a:pt x="308491" y="326808"/>
                  </a:lnTo>
                  <a:lnTo>
                    <a:pt x="315039" y="332784"/>
                  </a:lnTo>
                  <a:lnTo>
                    <a:pt x="318174" y="334775"/>
                  </a:lnTo>
                  <a:lnTo>
                    <a:pt x="327690" y="337969"/>
                  </a:lnTo>
                  <a:lnTo>
                    <a:pt x="330399" y="33875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388"/>
            <p:cNvSpPr/>
            <p:nvPr/>
          </p:nvSpPr>
          <p:spPr>
            <a:xfrm>
              <a:off x="1705975" y="5101320"/>
              <a:ext cx="856846" cy="240460"/>
            </a:xfrm>
            <a:custGeom>
              <a:avLst/>
              <a:gdLst/>
              <a:ahLst/>
              <a:cxnLst/>
              <a:rect l="0" t="0" r="0" b="0"/>
              <a:pathLst>
                <a:path w="856846" h="240460">
                  <a:moveTo>
                    <a:pt x="124611" y="113618"/>
                  </a:moveTo>
                  <a:lnTo>
                    <a:pt x="124611" y="123098"/>
                  </a:lnTo>
                  <a:lnTo>
                    <a:pt x="123619" y="127876"/>
                  </a:lnTo>
                  <a:lnTo>
                    <a:pt x="121965" y="133044"/>
                  </a:lnTo>
                  <a:lnTo>
                    <a:pt x="119870" y="138475"/>
                  </a:lnTo>
                  <a:lnTo>
                    <a:pt x="117482" y="142095"/>
                  </a:lnTo>
                  <a:lnTo>
                    <a:pt x="114897" y="144509"/>
                  </a:lnTo>
                  <a:lnTo>
                    <a:pt x="108361" y="148383"/>
                  </a:lnTo>
                  <a:lnTo>
                    <a:pt x="106832" y="146716"/>
                  </a:lnTo>
                  <a:lnTo>
                    <a:pt x="102488" y="139573"/>
                  </a:lnTo>
                  <a:lnTo>
                    <a:pt x="97250" y="129783"/>
                  </a:lnTo>
                  <a:lnTo>
                    <a:pt x="94464" y="124395"/>
                  </a:lnTo>
                  <a:lnTo>
                    <a:pt x="92607" y="117825"/>
                  </a:lnTo>
                  <a:lnTo>
                    <a:pt x="91369" y="110470"/>
                  </a:lnTo>
                  <a:lnTo>
                    <a:pt x="90543" y="102589"/>
                  </a:lnTo>
                  <a:lnTo>
                    <a:pt x="88009" y="93367"/>
                  </a:lnTo>
                  <a:lnTo>
                    <a:pt x="84334" y="83250"/>
                  </a:lnTo>
                  <a:lnTo>
                    <a:pt x="79900" y="72537"/>
                  </a:lnTo>
                  <a:lnTo>
                    <a:pt x="75952" y="62418"/>
                  </a:lnTo>
                  <a:lnTo>
                    <a:pt x="68920" y="43237"/>
                  </a:lnTo>
                  <a:lnTo>
                    <a:pt x="65655" y="34946"/>
                  </a:lnTo>
                  <a:lnTo>
                    <a:pt x="62487" y="27436"/>
                  </a:lnTo>
                  <a:lnTo>
                    <a:pt x="59383" y="20444"/>
                  </a:lnTo>
                  <a:lnTo>
                    <a:pt x="55329" y="14791"/>
                  </a:lnTo>
                  <a:lnTo>
                    <a:pt x="50641" y="10030"/>
                  </a:lnTo>
                  <a:lnTo>
                    <a:pt x="41134" y="3086"/>
                  </a:lnTo>
                  <a:lnTo>
                    <a:pt x="33601" y="0"/>
                  </a:lnTo>
                  <a:lnTo>
                    <a:pt x="30203" y="1162"/>
                  </a:lnTo>
                  <a:lnTo>
                    <a:pt x="26946" y="3920"/>
                  </a:lnTo>
                  <a:lnTo>
                    <a:pt x="23782" y="7744"/>
                  </a:lnTo>
                  <a:lnTo>
                    <a:pt x="21673" y="12277"/>
                  </a:lnTo>
                  <a:lnTo>
                    <a:pt x="20267" y="17284"/>
                  </a:lnTo>
                  <a:lnTo>
                    <a:pt x="19329" y="22606"/>
                  </a:lnTo>
                  <a:lnTo>
                    <a:pt x="17712" y="29131"/>
                  </a:lnTo>
                  <a:lnTo>
                    <a:pt x="15642" y="36457"/>
                  </a:lnTo>
                  <a:lnTo>
                    <a:pt x="13270" y="44317"/>
                  </a:lnTo>
                  <a:lnTo>
                    <a:pt x="11688" y="53527"/>
                  </a:lnTo>
                  <a:lnTo>
                    <a:pt x="10634" y="63635"/>
                  </a:lnTo>
                  <a:lnTo>
                    <a:pt x="9931" y="74343"/>
                  </a:lnTo>
                  <a:lnTo>
                    <a:pt x="8470" y="86442"/>
                  </a:lnTo>
                  <a:lnTo>
                    <a:pt x="6504" y="99470"/>
                  </a:lnTo>
                  <a:lnTo>
                    <a:pt x="4201" y="113115"/>
                  </a:lnTo>
                  <a:lnTo>
                    <a:pt x="2666" y="126181"/>
                  </a:lnTo>
                  <a:lnTo>
                    <a:pt x="1642" y="138861"/>
                  </a:lnTo>
                  <a:lnTo>
                    <a:pt x="960" y="151282"/>
                  </a:lnTo>
                  <a:lnTo>
                    <a:pt x="202" y="175667"/>
                  </a:lnTo>
                  <a:lnTo>
                    <a:pt x="0" y="187726"/>
                  </a:lnTo>
                  <a:lnTo>
                    <a:pt x="857" y="198742"/>
                  </a:lnTo>
                  <a:lnTo>
                    <a:pt x="2421" y="209063"/>
                  </a:lnTo>
                  <a:lnTo>
                    <a:pt x="4455" y="218919"/>
                  </a:lnTo>
                  <a:lnTo>
                    <a:pt x="6804" y="226483"/>
                  </a:lnTo>
                  <a:lnTo>
                    <a:pt x="9362" y="232517"/>
                  </a:lnTo>
                  <a:lnTo>
                    <a:pt x="12060" y="237532"/>
                  </a:lnTo>
                  <a:lnTo>
                    <a:pt x="14850" y="239884"/>
                  </a:lnTo>
                  <a:lnTo>
                    <a:pt x="17703" y="240459"/>
                  </a:lnTo>
                  <a:lnTo>
                    <a:pt x="20597" y="239850"/>
                  </a:lnTo>
                  <a:lnTo>
                    <a:pt x="29104" y="233882"/>
                  </a:lnTo>
                  <a:lnTo>
                    <a:pt x="34150" y="229512"/>
                  </a:lnTo>
                  <a:lnTo>
                    <a:pt x="39499" y="223623"/>
                  </a:lnTo>
                  <a:lnTo>
                    <a:pt x="45049" y="216720"/>
                  </a:lnTo>
                  <a:lnTo>
                    <a:pt x="50734" y="209142"/>
                  </a:lnTo>
                  <a:lnTo>
                    <a:pt x="55516" y="200120"/>
                  </a:lnTo>
                  <a:lnTo>
                    <a:pt x="59696" y="190138"/>
                  </a:lnTo>
                  <a:lnTo>
                    <a:pt x="63475" y="179513"/>
                  </a:lnTo>
                  <a:lnTo>
                    <a:pt x="67979" y="169454"/>
                  </a:lnTo>
                  <a:lnTo>
                    <a:pt x="72965" y="159772"/>
                  </a:lnTo>
                  <a:lnTo>
                    <a:pt x="78274" y="150340"/>
                  </a:lnTo>
                  <a:lnTo>
                    <a:pt x="81814" y="141076"/>
                  </a:lnTo>
                  <a:lnTo>
                    <a:pt x="84173" y="131923"/>
                  </a:lnTo>
                  <a:lnTo>
                    <a:pt x="85746" y="122844"/>
                  </a:lnTo>
                  <a:lnTo>
                    <a:pt x="86795" y="114808"/>
                  </a:lnTo>
                  <a:lnTo>
                    <a:pt x="87494" y="107466"/>
                  </a:lnTo>
                  <a:lnTo>
                    <a:pt x="88271" y="95008"/>
                  </a:lnTo>
                  <a:lnTo>
                    <a:pt x="88616" y="86165"/>
                  </a:lnTo>
                  <a:lnTo>
                    <a:pt x="87716" y="82417"/>
                  </a:lnTo>
                  <a:lnTo>
                    <a:pt x="84070" y="75607"/>
                  </a:lnTo>
                  <a:lnTo>
                    <a:pt x="81788" y="69273"/>
                  </a:lnTo>
                  <a:lnTo>
                    <a:pt x="80323" y="61863"/>
                  </a:lnTo>
                  <a:lnTo>
                    <a:pt x="79211" y="61255"/>
                  </a:lnTo>
                  <a:lnTo>
                    <a:pt x="75329" y="60579"/>
                  </a:lnTo>
                  <a:lnTo>
                    <a:pt x="74889" y="60399"/>
                  </a:lnTo>
                  <a:lnTo>
                    <a:pt x="77046" y="60199"/>
                  </a:lnTo>
                  <a:lnTo>
                    <a:pt x="78018" y="61138"/>
                  </a:lnTo>
                  <a:lnTo>
                    <a:pt x="78666" y="62756"/>
                  </a:lnTo>
                  <a:lnTo>
                    <a:pt x="79098" y="64827"/>
                  </a:lnTo>
                  <a:lnTo>
                    <a:pt x="80379" y="68192"/>
                  </a:lnTo>
                  <a:lnTo>
                    <a:pt x="82224" y="72420"/>
                  </a:lnTo>
                  <a:lnTo>
                    <a:pt x="84447" y="77222"/>
                  </a:lnTo>
                  <a:lnTo>
                    <a:pt x="86921" y="83401"/>
                  </a:lnTo>
                  <a:lnTo>
                    <a:pt x="92315" y="98204"/>
                  </a:lnTo>
                  <a:lnTo>
                    <a:pt x="95143" y="107311"/>
                  </a:lnTo>
                  <a:lnTo>
                    <a:pt x="100931" y="128012"/>
                  </a:lnTo>
                  <a:lnTo>
                    <a:pt x="104855" y="138097"/>
                  </a:lnTo>
                  <a:lnTo>
                    <a:pt x="109456" y="147796"/>
                  </a:lnTo>
                  <a:lnTo>
                    <a:pt x="114508" y="157239"/>
                  </a:lnTo>
                  <a:lnTo>
                    <a:pt x="119860" y="166511"/>
                  </a:lnTo>
                  <a:lnTo>
                    <a:pt x="125412" y="175669"/>
                  </a:lnTo>
                  <a:lnTo>
                    <a:pt x="131098" y="184750"/>
                  </a:lnTo>
                  <a:lnTo>
                    <a:pt x="140842" y="190805"/>
                  </a:lnTo>
                  <a:lnTo>
                    <a:pt x="167543" y="197533"/>
                  </a:lnTo>
                  <a:lnTo>
                    <a:pt x="179030" y="197342"/>
                  </a:lnTo>
                  <a:lnTo>
                    <a:pt x="188671" y="195230"/>
                  </a:lnTo>
                  <a:lnTo>
                    <a:pt x="197083" y="191839"/>
                  </a:lnTo>
                  <a:lnTo>
                    <a:pt x="203684" y="185608"/>
                  </a:lnTo>
                  <a:lnTo>
                    <a:pt x="209076" y="177486"/>
                  </a:lnTo>
                  <a:lnTo>
                    <a:pt x="213663" y="168103"/>
                  </a:lnTo>
                  <a:lnTo>
                    <a:pt x="217713" y="158871"/>
                  </a:lnTo>
                  <a:lnTo>
                    <a:pt x="221406" y="149739"/>
                  </a:lnTo>
                  <a:lnTo>
                    <a:pt x="228154" y="131656"/>
                  </a:lnTo>
                  <a:lnTo>
                    <a:pt x="234461" y="113697"/>
                  </a:lnTo>
                  <a:lnTo>
                    <a:pt x="236539" y="104741"/>
                  </a:lnTo>
                  <a:lnTo>
                    <a:pt x="237925" y="95793"/>
                  </a:lnTo>
                  <a:lnTo>
                    <a:pt x="238849" y="86852"/>
                  </a:lnTo>
                  <a:lnTo>
                    <a:pt x="240457" y="77914"/>
                  </a:lnTo>
                  <a:lnTo>
                    <a:pt x="242522" y="68980"/>
                  </a:lnTo>
                  <a:lnTo>
                    <a:pt x="244890" y="60046"/>
                  </a:lnTo>
                  <a:lnTo>
                    <a:pt x="245477" y="53099"/>
                  </a:lnTo>
                  <a:lnTo>
                    <a:pt x="244875" y="47475"/>
                  </a:lnTo>
                  <a:lnTo>
                    <a:pt x="241522" y="36060"/>
                  </a:lnTo>
                  <a:lnTo>
                    <a:pt x="240255" y="36115"/>
                  </a:lnTo>
                  <a:lnTo>
                    <a:pt x="236201" y="38823"/>
                  </a:lnTo>
                  <a:lnTo>
                    <a:pt x="234723" y="40934"/>
                  </a:lnTo>
                  <a:lnTo>
                    <a:pt x="233081" y="45926"/>
                  </a:lnTo>
                  <a:lnTo>
                    <a:pt x="232643" y="49638"/>
                  </a:lnTo>
                  <a:lnTo>
                    <a:pt x="232351" y="54097"/>
                  </a:lnTo>
                  <a:lnTo>
                    <a:pt x="232157" y="59054"/>
                  </a:lnTo>
                  <a:lnTo>
                    <a:pt x="231940" y="69854"/>
                  </a:lnTo>
                  <a:lnTo>
                    <a:pt x="231882" y="75512"/>
                  </a:lnTo>
                  <a:lnTo>
                    <a:pt x="232836" y="81268"/>
                  </a:lnTo>
                  <a:lnTo>
                    <a:pt x="234464" y="87090"/>
                  </a:lnTo>
                  <a:lnTo>
                    <a:pt x="241496" y="107411"/>
                  </a:lnTo>
                  <a:lnTo>
                    <a:pt x="252761" y="140944"/>
                  </a:lnTo>
                  <a:lnTo>
                    <a:pt x="256677" y="149695"/>
                  </a:lnTo>
                  <a:lnTo>
                    <a:pt x="261272" y="158505"/>
                  </a:lnTo>
                  <a:lnTo>
                    <a:pt x="270677" y="175239"/>
                  </a:lnTo>
                  <a:lnTo>
                    <a:pt x="278165" y="189292"/>
                  </a:lnTo>
                  <a:lnTo>
                    <a:pt x="280558" y="194824"/>
                  </a:lnTo>
                  <a:lnTo>
                    <a:pt x="282154" y="199506"/>
                  </a:lnTo>
                  <a:lnTo>
                    <a:pt x="283218" y="203618"/>
                  </a:lnTo>
                  <a:lnTo>
                    <a:pt x="284919" y="206360"/>
                  </a:lnTo>
                  <a:lnTo>
                    <a:pt x="287045" y="208188"/>
                  </a:lnTo>
                  <a:lnTo>
                    <a:pt x="289455" y="209407"/>
                  </a:lnTo>
                  <a:lnTo>
                    <a:pt x="291062" y="209227"/>
                  </a:lnTo>
                  <a:lnTo>
                    <a:pt x="292133" y="208115"/>
                  </a:lnTo>
                  <a:lnTo>
                    <a:pt x="292847" y="206381"/>
                  </a:lnTo>
                  <a:lnTo>
                    <a:pt x="293640" y="199163"/>
                  </a:lnTo>
                  <a:lnTo>
                    <a:pt x="293852" y="194460"/>
                  </a:lnTo>
                  <a:lnTo>
                    <a:pt x="294150" y="168880"/>
                  </a:lnTo>
                  <a:lnTo>
                    <a:pt x="294272" y="86872"/>
                  </a:lnTo>
                  <a:lnTo>
                    <a:pt x="295265" y="78920"/>
                  </a:lnTo>
                  <a:lnTo>
                    <a:pt x="296919" y="71634"/>
                  </a:lnTo>
                  <a:lnTo>
                    <a:pt x="299014" y="64793"/>
                  </a:lnTo>
                  <a:lnTo>
                    <a:pt x="301403" y="59240"/>
                  </a:lnTo>
                  <a:lnTo>
                    <a:pt x="303988" y="54545"/>
                  </a:lnTo>
                  <a:lnTo>
                    <a:pt x="306704" y="50423"/>
                  </a:lnTo>
                  <a:lnTo>
                    <a:pt x="309506" y="47675"/>
                  </a:lnTo>
                  <a:lnTo>
                    <a:pt x="312367" y="45844"/>
                  </a:lnTo>
                  <a:lnTo>
                    <a:pt x="315266" y="44622"/>
                  </a:lnTo>
                  <a:lnTo>
                    <a:pt x="318191" y="44800"/>
                  </a:lnTo>
                  <a:lnTo>
                    <a:pt x="321133" y="45911"/>
                  </a:lnTo>
                  <a:lnTo>
                    <a:pt x="327048" y="49791"/>
                  </a:lnTo>
                  <a:lnTo>
                    <a:pt x="332984" y="54823"/>
                  </a:lnTo>
                  <a:lnTo>
                    <a:pt x="336948" y="59538"/>
                  </a:lnTo>
                  <a:lnTo>
                    <a:pt x="341575" y="65658"/>
                  </a:lnTo>
                  <a:lnTo>
                    <a:pt x="346645" y="72715"/>
                  </a:lnTo>
                  <a:lnTo>
                    <a:pt x="351016" y="80396"/>
                  </a:lnTo>
                  <a:lnTo>
                    <a:pt x="354922" y="88493"/>
                  </a:lnTo>
                  <a:lnTo>
                    <a:pt x="358519" y="96868"/>
                  </a:lnTo>
                  <a:lnTo>
                    <a:pt x="365162" y="111465"/>
                  </a:lnTo>
                  <a:lnTo>
                    <a:pt x="368322" y="118135"/>
                  </a:lnTo>
                  <a:lnTo>
                    <a:pt x="372413" y="125559"/>
                  </a:lnTo>
                  <a:lnTo>
                    <a:pt x="377125" y="133484"/>
                  </a:lnTo>
                  <a:lnTo>
                    <a:pt x="382251" y="141745"/>
                  </a:lnTo>
                  <a:lnTo>
                    <a:pt x="386660" y="150229"/>
                  </a:lnTo>
                  <a:lnTo>
                    <a:pt x="390591" y="158861"/>
                  </a:lnTo>
                  <a:lnTo>
                    <a:pt x="394205" y="167592"/>
                  </a:lnTo>
                  <a:lnTo>
                    <a:pt x="397606" y="175397"/>
                  </a:lnTo>
                  <a:lnTo>
                    <a:pt x="404031" y="189362"/>
                  </a:lnTo>
                  <a:lnTo>
                    <a:pt x="406140" y="194871"/>
                  </a:lnTo>
                  <a:lnTo>
                    <a:pt x="407548" y="199536"/>
                  </a:lnTo>
                  <a:lnTo>
                    <a:pt x="408485" y="203639"/>
                  </a:lnTo>
                  <a:lnTo>
                    <a:pt x="409527" y="210843"/>
                  </a:lnTo>
                  <a:lnTo>
                    <a:pt x="409990" y="215368"/>
                  </a:lnTo>
                  <a:lnTo>
                    <a:pt x="410114" y="215185"/>
                  </a:lnTo>
                  <a:lnTo>
                    <a:pt x="410312" y="207763"/>
                  </a:lnTo>
                  <a:lnTo>
                    <a:pt x="410357" y="173742"/>
                  </a:lnTo>
                  <a:lnTo>
                    <a:pt x="411350" y="165606"/>
                  </a:lnTo>
                  <a:lnTo>
                    <a:pt x="413005" y="157206"/>
                  </a:lnTo>
                  <a:lnTo>
                    <a:pt x="415100" y="148630"/>
                  </a:lnTo>
                  <a:lnTo>
                    <a:pt x="416497" y="139935"/>
                  </a:lnTo>
                  <a:lnTo>
                    <a:pt x="417428" y="131163"/>
                  </a:lnTo>
                  <a:lnTo>
                    <a:pt x="418049" y="122338"/>
                  </a:lnTo>
                  <a:lnTo>
                    <a:pt x="419455" y="114470"/>
                  </a:lnTo>
                  <a:lnTo>
                    <a:pt x="421384" y="107241"/>
                  </a:lnTo>
                  <a:lnTo>
                    <a:pt x="431610" y="76639"/>
                  </a:lnTo>
                  <a:lnTo>
                    <a:pt x="433457" y="70114"/>
                  </a:lnTo>
                  <a:lnTo>
                    <a:pt x="434688" y="64771"/>
                  </a:lnTo>
                  <a:lnTo>
                    <a:pt x="435509" y="60217"/>
                  </a:lnTo>
                  <a:lnTo>
                    <a:pt x="437048" y="56189"/>
                  </a:lnTo>
                  <a:lnTo>
                    <a:pt x="441404" y="49068"/>
                  </a:lnTo>
                  <a:lnTo>
                    <a:pt x="443955" y="46772"/>
                  </a:lnTo>
                  <a:lnTo>
                    <a:pt x="446647" y="45241"/>
                  </a:lnTo>
                  <a:lnTo>
                    <a:pt x="453358" y="42784"/>
                  </a:lnTo>
                  <a:lnTo>
                    <a:pt x="454900" y="43575"/>
                  </a:lnTo>
                  <a:lnTo>
                    <a:pt x="459260" y="47099"/>
                  </a:lnTo>
                  <a:lnTo>
                    <a:pt x="460820" y="50421"/>
                  </a:lnTo>
                  <a:lnTo>
                    <a:pt x="461860" y="54619"/>
                  </a:lnTo>
                  <a:lnTo>
                    <a:pt x="462553" y="59402"/>
                  </a:lnTo>
                  <a:lnTo>
                    <a:pt x="464007" y="64575"/>
                  </a:lnTo>
                  <a:lnTo>
                    <a:pt x="465968" y="70009"/>
                  </a:lnTo>
                  <a:lnTo>
                    <a:pt x="468269" y="75615"/>
                  </a:lnTo>
                  <a:lnTo>
                    <a:pt x="470794" y="82329"/>
                  </a:lnTo>
                  <a:lnTo>
                    <a:pt x="479089" y="106001"/>
                  </a:lnTo>
                  <a:lnTo>
                    <a:pt x="484894" y="123130"/>
                  </a:lnTo>
                  <a:lnTo>
                    <a:pt x="487831" y="130873"/>
                  </a:lnTo>
                  <a:lnTo>
                    <a:pt x="490781" y="138020"/>
                  </a:lnTo>
                  <a:lnTo>
                    <a:pt x="493740" y="144769"/>
                  </a:lnTo>
                  <a:lnTo>
                    <a:pt x="497697" y="151252"/>
                  </a:lnTo>
                  <a:lnTo>
                    <a:pt x="502319" y="157558"/>
                  </a:lnTo>
                  <a:lnTo>
                    <a:pt x="507385" y="163747"/>
                  </a:lnTo>
                  <a:lnTo>
                    <a:pt x="512747" y="168865"/>
                  </a:lnTo>
                  <a:lnTo>
                    <a:pt x="518306" y="173270"/>
                  </a:lnTo>
                  <a:lnTo>
                    <a:pt x="523996" y="177198"/>
                  </a:lnTo>
                  <a:lnTo>
                    <a:pt x="535610" y="184209"/>
                  </a:lnTo>
                  <a:lnTo>
                    <a:pt x="541485" y="187467"/>
                  </a:lnTo>
                  <a:lnTo>
                    <a:pt x="547387" y="188647"/>
                  </a:lnTo>
                  <a:lnTo>
                    <a:pt x="553305" y="188442"/>
                  </a:lnTo>
                  <a:lnTo>
                    <a:pt x="559235" y="187313"/>
                  </a:lnTo>
                  <a:lnTo>
                    <a:pt x="571116" y="180767"/>
                  </a:lnTo>
                  <a:lnTo>
                    <a:pt x="577062" y="176243"/>
                  </a:lnTo>
                  <a:lnTo>
                    <a:pt x="582018" y="171243"/>
                  </a:lnTo>
                  <a:lnTo>
                    <a:pt x="586315" y="165924"/>
                  </a:lnTo>
                  <a:lnTo>
                    <a:pt x="590171" y="160395"/>
                  </a:lnTo>
                  <a:lnTo>
                    <a:pt x="593734" y="153732"/>
                  </a:lnTo>
                  <a:lnTo>
                    <a:pt x="597102" y="146313"/>
                  </a:lnTo>
                  <a:lnTo>
                    <a:pt x="600340" y="138391"/>
                  </a:lnTo>
                  <a:lnTo>
                    <a:pt x="603490" y="130133"/>
                  </a:lnTo>
                  <a:lnTo>
                    <a:pt x="609636" y="113020"/>
                  </a:lnTo>
                  <a:lnTo>
                    <a:pt x="618674" y="86651"/>
                  </a:lnTo>
                  <a:lnTo>
                    <a:pt x="620674" y="78773"/>
                  </a:lnTo>
                  <a:lnTo>
                    <a:pt x="622007" y="71536"/>
                  </a:lnTo>
                  <a:lnTo>
                    <a:pt x="622896" y="64727"/>
                  </a:lnTo>
                  <a:lnTo>
                    <a:pt x="622496" y="58203"/>
                  </a:lnTo>
                  <a:lnTo>
                    <a:pt x="621238" y="51870"/>
                  </a:lnTo>
                  <a:lnTo>
                    <a:pt x="619406" y="45664"/>
                  </a:lnTo>
                  <a:lnTo>
                    <a:pt x="618185" y="39541"/>
                  </a:lnTo>
                  <a:lnTo>
                    <a:pt x="617372" y="33475"/>
                  </a:lnTo>
                  <a:lnTo>
                    <a:pt x="616829" y="27447"/>
                  </a:lnTo>
                  <a:lnTo>
                    <a:pt x="615475" y="23428"/>
                  </a:lnTo>
                  <a:lnTo>
                    <a:pt x="613580" y="20749"/>
                  </a:lnTo>
                  <a:lnTo>
                    <a:pt x="611324" y="18963"/>
                  </a:lnTo>
                  <a:lnTo>
                    <a:pt x="609821" y="16780"/>
                  </a:lnTo>
                  <a:lnTo>
                    <a:pt x="608150" y="11709"/>
                  </a:lnTo>
                  <a:lnTo>
                    <a:pt x="606713" y="10951"/>
                  </a:lnTo>
                  <a:lnTo>
                    <a:pt x="604762" y="11439"/>
                  </a:lnTo>
                  <a:lnTo>
                    <a:pt x="599949" y="14626"/>
                  </a:lnTo>
                  <a:lnTo>
                    <a:pt x="594502" y="19351"/>
                  </a:lnTo>
                  <a:lnTo>
                    <a:pt x="592653" y="22992"/>
                  </a:lnTo>
                  <a:lnTo>
                    <a:pt x="591420" y="27404"/>
                  </a:lnTo>
                  <a:lnTo>
                    <a:pt x="590599" y="32329"/>
                  </a:lnTo>
                  <a:lnTo>
                    <a:pt x="590051" y="38589"/>
                  </a:lnTo>
                  <a:lnTo>
                    <a:pt x="589685" y="45739"/>
                  </a:lnTo>
                  <a:lnTo>
                    <a:pt x="589442" y="53482"/>
                  </a:lnTo>
                  <a:lnTo>
                    <a:pt x="590271" y="63605"/>
                  </a:lnTo>
                  <a:lnTo>
                    <a:pt x="591817" y="75315"/>
                  </a:lnTo>
                  <a:lnTo>
                    <a:pt x="593839" y="88083"/>
                  </a:lnTo>
                  <a:lnTo>
                    <a:pt x="596180" y="100563"/>
                  </a:lnTo>
                  <a:lnTo>
                    <a:pt x="601426" y="125013"/>
                  </a:lnTo>
                  <a:lnTo>
                    <a:pt x="604214" y="136097"/>
                  </a:lnTo>
                  <a:lnTo>
                    <a:pt x="607065" y="146464"/>
                  </a:lnTo>
                  <a:lnTo>
                    <a:pt x="609958" y="156351"/>
                  </a:lnTo>
                  <a:lnTo>
                    <a:pt x="614863" y="164926"/>
                  </a:lnTo>
                  <a:lnTo>
                    <a:pt x="621110" y="172628"/>
                  </a:lnTo>
                  <a:lnTo>
                    <a:pt x="628251" y="179746"/>
                  </a:lnTo>
                  <a:lnTo>
                    <a:pt x="636980" y="185485"/>
                  </a:lnTo>
                  <a:lnTo>
                    <a:pt x="646769" y="190302"/>
                  </a:lnTo>
                  <a:lnTo>
                    <a:pt x="657263" y="194507"/>
                  </a:lnTo>
                  <a:lnTo>
                    <a:pt x="679506" y="196531"/>
                  </a:lnTo>
                  <a:lnTo>
                    <a:pt x="703614" y="193132"/>
                  </a:lnTo>
                  <a:lnTo>
                    <a:pt x="716988" y="189447"/>
                  </a:lnTo>
                  <a:lnTo>
                    <a:pt x="730865" y="185007"/>
                  </a:lnTo>
                  <a:lnTo>
                    <a:pt x="744085" y="178077"/>
                  </a:lnTo>
                  <a:lnTo>
                    <a:pt x="756867" y="169489"/>
                  </a:lnTo>
                  <a:lnTo>
                    <a:pt x="805898" y="131930"/>
                  </a:lnTo>
                  <a:lnTo>
                    <a:pt x="816927" y="121857"/>
                  </a:lnTo>
                  <a:lnTo>
                    <a:pt x="827256" y="111173"/>
                  </a:lnTo>
                  <a:lnTo>
                    <a:pt x="856845" y="7789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389"/>
            <p:cNvSpPr/>
            <p:nvPr/>
          </p:nvSpPr>
          <p:spPr>
            <a:xfrm>
              <a:off x="2688001" y="4940585"/>
              <a:ext cx="660633" cy="386239"/>
            </a:xfrm>
            <a:custGeom>
              <a:avLst/>
              <a:gdLst/>
              <a:ahLst/>
              <a:cxnLst/>
              <a:rect l="0" t="0" r="0" b="0"/>
              <a:pathLst>
                <a:path w="660633" h="386239">
                  <a:moveTo>
                    <a:pt x="106991" y="211845"/>
                  </a:moveTo>
                  <a:lnTo>
                    <a:pt x="115553" y="220407"/>
                  </a:lnTo>
                  <a:lnTo>
                    <a:pt x="115812" y="215925"/>
                  </a:lnTo>
                  <a:lnTo>
                    <a:pt x="113226" y="208366"/>
                  </a:lnTo>
                  <a:lnTo>
                    <a:pt x="108770" y="198392"/>
                  </a:lnTo>
                  <a:lnTo>
                    <a:pt x="100683" y="181621"/>
                  </a:lnTo>
                  <a:lnTo>
                    <a:pt x="86108" y="152253"/>
                  </a:lnTo>
                  <a:lnTo>
                    <a:pt x="77535" y="140380"/>
                  </a:lnTo>
                  <a:lnTo>
                    <a:pt x="67111" y="129481"/>
                  </a:lnTo>
                  <a:lnTo>
                    <a:pt x="55863" y="121330"/>
                  </a:lnTo>
                  <a:lnTo>
                    <a:pt x="46895" y="117046"/>
                  </a:lnTo>
                  <a:lnTo>
                    <a:pt x="43114" y="115903"/>
                  </a:lnTo>
                  <a:lnTo>
                    <a:pt x="38610" y="117126"/>
                  </a:lnTo>
                  <a:lnTo>
                    <a:pt x="28313" y="123776"/>
                  </a:lnTo>
                  <a:lnTo>
                    <a:pt x="23781" y="129319"/>
                  </a:lnTo>
                  <a:lnTo>
                    <a:pt x="19768" y="135992"/>
                  </a:lnTo>
                  <a:lnTo>
                    <a:pt x="16100" y="143417"/>
                  </a:lnTo>
                  <a:lnTo>
                    <a:pt x="12662" y="153327"/>
                  </a:lnTo>
                  <a:lnTo>
                    <a:pt x="9379" y="164896"/>
                  </a:lnTo>
                  <a:lnTo>
                    <a:pt x="6197" y="177569"/>
                  </a:lnTo>
                  <a:lnTo>
                    <a:pt x="4077" y="190978"/>
                  </a:lnTo>
                  <a:lnTo>
                    <a:pt x="2663" y="204879"/>
                  </a:lnTo>
                  <a:lnTo>
                    <a:pt x="1720" y="219107"/>
                  </a:lnTo>
                  <a:lnTo>
                    <a:pt x="1091" y="232561"/>
                  </a:lnTo>
                  <a:lnTo>
                    <a:pt x="393" y="258094"/>
                  </a:lnTo>
                  <a:lnTo>
                    <a:pt x="0" y="294780"/>
                  </a:lnTo>
                  <a:lnTo>
                    <a:pt x="938" y="305831"/>
                  </a:lnTo>
                  <a:lnTo>
                    <a:pt x="2554" y="316174"/>
                  </a:lnTo>
                  <a:lnTo>
                    <a:pt x="4624" y="326045"/>
                  </a:lnTo>
                  <a:lnTo>
                    <a:pt x="7989" y="333619"/>
                  </a:lnTo>
                  <a:lnTo>
                    <a:pt x="12216" y="339661"/>
                  </a:lnTo>
                  <a:lnTo>
                    <a:pt x="17019" y="344680"/>
                  </a:lnTo>
                  <a:lnTo>
                    <a:pt x="22205" y="347034"/>
                  </a:lnTo>
                  <a:lnTo>
                    <a:pt x="27647" y="347612"/>
                  </a:lnTo>
                  <a:lnTo>
                    <a:pt x="33259" y="347005"/>
                  </a:lnTo>
                  <a:lnTo>
                    <a:pt x="38985" y="344615"/>
                  </a:lnTo>
                  <a:lnTo>
                    <a:pt x="50639" y="336669"/>
                  </a:lnTo>
                  <a:lnTo>
                    <a:pt x="55532" y="330779"/>
                  </a:lnTo>
                  <a:lnTo>
                    <a:pt x="59786" y="323877"/>
                  </a:lnTo>
                  <a:lnTo>
                    <a:pt x="63615" y="316298"/>
                  </a:lnTo>
                  <a:lnTo>
                    <a:pt x="67160" y="308269"/>
                  </a:lnTo>
                  <a:lnTo>
                    <a:pt x="70515" y="299940"/>
                  </a:lnTo>
                  <a:lnTo>
                    <a:pt x="76889" y="282748"/>
                  </a:lnTo>
                  <a:lnTo>
                    <a:pt x="83029" y="265185"/>
                  </a:lnTo>
                  <a:lnTo>
                    <a:pt x="85063" y="257327"/>
                  </a:lnTo>
                  <a:lnTo>
                    <a:pt x="86419" y="250104"/>
                  </a:lnTo>
                  <a:lnTo>
                    <a:pt x="87323" y="243304"/>
                  </a:lnTo>
                  <a:lnTo>
                    <a:pt x="87926" y="236786"/>
                  </a:lnTo>
                  <a:lnTo>
                    <a:pt x="88328" y="230457"/>
                  </a:lnTo>
                  <a:lnTo>
                    <a:pt x="88774" y="219124"/>
                  </a:lnTo>
                  <a:lnTo>
                    <a:pt x="88973" y="210780"/>
                  </a:lnTo>
                  <a:lnTo>
                    <a:pt x="88034" y="208158"/>
                  </a:lnTo>
                  <a:lnTo>
                    <a:pt x="86415" y="206411"/>
                  </a:lnTo>
                  <a:lnTo>
                    <a:pt x="81430" y="203605"/>
                  </a:lnTo>
                  <a:lnTo>
                    <a:pt x="75825" y="203119"/>
                  </a:lnTo>
                  <a:lnTo>
                    <a:pt x="74308" y="204043"/>
                  </a:lnTo>
                  <a:lnTo>
                    <a:pt x="73296" y="205651"/>
                  </a:lnTo>
                  <a:lnTo>
                    <a:pt x="72621" y="207716"/>
                  </a:lnTo>
                  <a:lnTo>
                    <a:pt x="71872" y="215301"/>
                  </a:lnTo>
                  <a:lnTo>
                    <a:pt x="71672" y="220102"/>
                  </a:lnTo>
                  <a:lnTo>
                    <a:pt x="72531" y="226279"/>
                  </a:lnTo>
                  <a:lnTo>
                    <a:pt x="74096" y="233374"/>
                  </a:lnTo>
                  <a:lnTo>
                    <a:pt x="76131" y="241080"/>
                  </a:lnTo>
                  <a:lnTo>
                    <a:pt x="78480" y="249194"/>
                  </a:lnTo>
                  <a:lnTo>
                    <a:pt x="83736" y="266148"/>
                  </a:lnTo>
                  <a:lnTo>
                    <a:pt x="86527" y="273843"/>
                  </a:lnTo>
                  <a:lnTo>
                    <a:pt x="89379" y="280958"/>
                  </a:lnTo>
                  <a:lnTo>
                    <a:pt x="92274" y="287686"/>
                  </a:lnTo>
                  <a:lnTo>
                    <a:pt x="96187" y="295148"/>
                  </a:lnTo>
                  <a:lnTo>
                    <a:pt x="100781" y="303099"/>
                  </a:lnTo>
                  <a:lnTo>
                    <a:pt x="105827" y="311376"/>
                  </a:lnTo>
                  <a:lnTo>
                    <a:pt x="111177" y="318878"/>
                  </a:lnTo>
                  <a:lnTo>
                    <a:pt x="116726" y="325865"/>
                  </a:lnTo>
                  <a:lnTo>
                    <a:pt x="122411" y="332506"/>
                  </a:lnTo>
                  <a:lnTo>
                    <a:pt x="128185" y="336934"/>
                  </a:lnTo>
                  <a:lnTo>
                    <a:pt x="139892" y="341854"/>
                  </a:lnTo>
                  <a:lnTo>
                    <a:pt x="157640" y="344623"/>
                  </a:lnTo>
                  <a:lnTo>
                    <a:pt x="162585" y="344020"/>
                  </a:lnTo>
                  <a:lnTo>
                    <a:pt x="166874" y="342626"/>
                  </a:lnTo>
                  <a:lnTo>
                    <a:pt x="170725" y="340703"/>
                  </a:lnTo>
                  <a:lnTo>
                    <a:pt x="180297" y="330631"/>
                  </a:lnTo>
                  <a:lnTo>
                    <a:pt x="185627" y="323777"/>
                  </a:lnTo>
                  <a:lnTo>
                    <a:pt x="190173" y="316232"/>
                  </a:lnTo>
                  <a:lnTo>
                    <a:pt x="194196" y="308225"/>
                  </a:lnTo>
                  <a:lnTo>
                    <a:pt x="197870" y="299911"/>
                  </a:lnTo>
                  <a:lnTo>
                    <a:pt x="200319" y="290399"/>
                  </a:lnTo>
                  <a:lnTo>
                    <a:pt x="201952" y="280089"/>
                  </a:lnTo>
                  <a:lnTo>
                    <a:pt x="203041" y="269247"/>
                  </a:lnTo>
                  <a:lnTo>
                    <a:pt x="204758" y="259043"/>
                  </a:lnTo>
                  <a:lnTo>
                    <a:pt x="206896" y="249263"/>
                  </a:lnTo>
                  <a:lnTo>
                    <a:pt x="209313" y="239767"/>
                  </a:lnTo>
                  <a:lnTo>
                    <a:pt x="210924" y="230459"/>
                  </a:lnTo>
                  <a:lnTo>
                    <a:pt x="211999" y="221278"/>
                  </a:lnTo>
                  <a:lnTo>
                    <a:pt x="212715" y="212180"/>
                  </a:lnTo>
                  <a:lnTo>
                    <a:pt x="213192" y="204131"/>
                  </a:lnTo>
                  <a:lnTo>
                    <a:pt x="213723" y="189895"/>
                  </a:lnTo>
                  <a:lnTo>
                    <a:pt x="214110" y="169646"/>
                  </a:lnTo>
                  <a:lnTo>
                    <a:pt x="214136" y="172663"/>
                  </a:lnTo>
                  <a:lnTo>
                    <a:pt x="209404" y="184580"/>
                  </a:lnTo>
                  <a:lnTo>
                    <a:pt x="207078" y="195097"/>
                  </a:lnTo>
                  <a:lnTo>
                    <a:pt x="206458" y="200679"/>
                  </a:lnTo>
                  <a:lnTo>
                    <a:pt x="207037" y="207377"/>
                  </a:lnTo>
                  <a:lnTo>
                    <a:pt x="208414" y="214820"/>
                  </a:lnTo>
                  <a:lnTo>
                    <a:pt x="210326" y="222758"/>
                  </a:lnTo>
                  <a:lnTo>
                    <a:pt x="211599" y="231026"/>
                  </a:lnTo>
                  <a:lnTo>
                    <a:pt x="212449" y="239515"/>
                  </a:lnTo>
                  <a:lnTo>
                    <a:pt x="213015" y="248151"/>
                  </a:lnTo>
                  <a:lnTo>
                    <a:pt x="213392" y="256885"/>
                  </a:lnTo>
                  <a:lnTo>
                    <a:pt x="213812" y="274526"/>
                  </a:lnTo>
                  <a:lnTo>
                    <a:pt x="214916" y="283398"/>
                  </a:lnTo>
                  <a:lnTo>
                    <a:pt x="216644" y="292289"/>
                  </a:lnTo>
                  <a:lnTo>
                    <a:pt x="218788" y="301193"/>
                  </a:lnTo>
                  <a:lnTo>
                    <a:pt x="221210" y="309114"/>
                  </a:lnTo>
                  <a:lnTo>
                    <a:pt x="223817" y="316378"/>
                  </a:lnTo>
                  <a:lnTo>
                    <a:pt x="226547" y="323205"/>
                  </a:lnTo>
                  <a:lnTo>
                    <a:pt x="229359" y="327757"/>
                  </a:lnTo>
                  <a:lnTo>
                    <a:pt x="232226" y="330791"/>
                  </a:lnTo>
                  <a:lnTo>
                    <a:pt x="239216" y="335661"/>
                  </a:lnTo>
                  <a:lnTo>
                    <a:pt x="239789" y="335068"/>
                  </a:lnTo>
                  <a:lnTo>
                    <a:pt x="240426" y="331764"/>
                  </a:lnTo>
                  <a:lnTo>
                    <a:pt x="240710" y="321697"/>
                  </a:lnTo>
                  <a:lnTo>
                    <a:pt x="240923" y="265058"/>
                  </a:lnTo>
                  <a:lnTo>
                    <a:pt x="241919" y="256250"/>
                  </a:lnTo>
                  <a:lnTo>
                    <a:pt x="243576" y="247401"/>
                  </a:lnTo>
                  <a:lnTo>
                    <a:pt x="245673" y="238525"/>
                  </a:lnTo>
                  <a:lnTo>
                    <a:pt x="247070" y="230624"/>
                  </a:lnTo>
                  <a:lnTo>
                    <a:pt x="248002" y="223372"/>
                  </a:lnTo>
                  <a:lnTo>
                    <a:pt x="248623" y="216553"/>
                  </a:lnTo>
                  <a:lnTo>
                    <a:pt x="251960" y="206330"/>
                  </a:lnTo>
                  <a:lnTo>
                    <a:pt x="256750" y="198480"/>
                  </a:lnTo>
                  <a:lnTo>
                    <a:pt x="262186" y="191684"/>
                  </a:lnTo>
                  <a:lnTo>
                    <a:pt x="265025" y="190467"/>
                  </a:lnTo>
                  <a:lnTo>
                    <a:pt x="267909" y="190647"/>
                  </a:lnTo>
                  <a:lnTo>
                    <a:pt x="270825" y="191759"/>
                  </a:lnTo>
                  <a:lnTo>
                    <a:pt x="276710" y="195642"/>
                  </a:lnTo>
                  <a:lnTo>
                    <a:pt x="279668" y="198066"/>
                  </a:lnTo>
                  <a:lnTo>
                    <a:pt x="285601" y="206052"/>
                  </a:lnTo>
                  <a:lnTo>
                    <a:pt x="291545" y="216215"/>
                  </a:lnTo>
                  <a:lnTo>
                    <a:pt x="297494" y="227347"/>
                  </a:lnTo>
                  <a:lnTo>
                    <a:pt x="306422" y="244770"/>
                  </a:lnTo>
                  <a:lnTo>
                    <a:pt x="315020" y="256575"/>
                  </a:lnTo>
                  <a:lnTo>
                    <a:pt x="324464" y="267443"/>
                  </a:lnTo>
                  <a:lnTo>
                    <a:pt x="331969" y="275581"/>
                  </a:lnTo>
                  <a:lnTo>
                    <a:pt x="351007" y="295027"/>
                  </a:lnTo>
                  <a:lnTo>
                    <a:pt x="358649" y="302724"/>
                  </a:lnTo>
                  <a:lnTo>
                    <a:pt x="363068" y="305172"/>
                  </a:lnTo>
                  <a:lnTo>
                    <a:pt x="373269" y="307894"/>
                  </a:lnTo>
                  <a:lnTo>
                    <a:pt x="390169" y="309426"/>
                  </a:lnTo>
                  <a:lnTo>
                    <a:pt x="404496" y="304493"/>
                  </a:lnTo>
                  <a:lnTo>
                    <a:pt x="433207" y="289897"/>
                  </a:lnTo>
                  <a:lnTo>
                    <a:pt x="448429" y="278284"/>
                  </a:lnTo>
                  <a:lnTo>
                    <a:pt x="456655" y="271021"/>
                  </a:lnTo>
                  <a:lnTo>
                    <a:pt x="471088" y="257658"/>
                  </a:lnTo>
                  <a:lnTo>
                    <a:pt x="477714" y="251317"/>
                  </a:lnTo>
                  <a:lnTo>
                    <a:pt x="483124" y="245105"/>
                  </a:lnTo>
                  <a:lnTo>
                    <a:pt x="487723" y="238979"/>
                  </a:lnTo>
                  <a:lnTo>
                    <a:pt x="491781" y="232910"/>
                  </a:lnTo>
                  <a:lnTo>
                    <a:pt x="498936" y="220877"/>
                  </a:lnTo>
                  <a:lnTo>
                    <a:pt x="505423" y="209905"/>
                  </a:lnTo>
                  <a:lnTo>
                    <a:pt x="513662" y="198151"/>
                  </a:lnTo>
                  <a:lnTo>
                    <a:pt x="515937" y="191537"/>
                  </a:lnTo>
                  <a:lnTo>
                    <a:pt x="515551" y="188384"/>
                  </a:lnTo>
                  <a:lnTo>
                    <a:pt x="514302" y="185290"/>
                  </a:lnTo>
                  <a:lnTo>
                    <a:pt x="510268" y="179207"/>
                  </a:lnTo>
                  <a:lnTo>
                    <a:pt x="505168" y="173196"/>
                  </a:lnTo>
                  <a:lnTo>
                    <a:pt x="501427" y="171196"/>
                  </a:lnTo>
                  <a:lnTo>
                    <a:pt x="491978" y="168974"/>
                  </a:lnTo>
                  <a:lnTo>
                    <a:pt x="487672" y="169374"/>
                  </a:lnTo>
                  <a:lnTo>
                    <a:pt x="483810" y="170632"/>
                  </a:lnTo>
                  <a:lnTo>
                    <a:pt x="480243" y="172463"/>
                  </a:lnTo>
                  <a:lnTo>
                    <a:pt x="465741" y="184521"/>
                  </a:lnTo>
                  <a:lnTo>
                    <a:pt x="457267" y="195071"/>
                  </a:lnTo>
                  <a:lnTo>
                    <a:pt x="439000" y="222753"/>
                  </a:lnTo>
                  <a:lnTo>
                    <a:pt x="434495" y="232015"/>
                  </a:lnTo>
                  <a:lnTo>
                    <a:pt x="430499" y="242159"/>
                  </a:lnTo>
                  <a:lnTo>
                    <a:pt x="426843" y="252890"/>
                  </a:lnTo>
                  <a:lnTo>
                    <a:pt x="423413" y="264013"/>
                  </a:lnTo>
                  <a:lnTo>
                    <a:pt x="416956" y="286955"/>
                  </a:lnTo>
                  <a:lnTo>
                    <a:pt x="414838" y="298629"/>
                  </a:lnTo>
                  <a:lnTo>
                    <a:pt x="413425" y="310381"/>
                  </a:lnTo>
                  <a:lnTo>
                    <a:pt x="412484" y="322184"/>
                  </a:lnTo>
                  <a:lnTo>
                    <a:pt x="411856" y="333029"/>
                  </a:lnTo>
                  <a:lnTo>
                    <a:pt x="411158" y="353017"/>
                  </a:lnTo>
                  <a:lnTo>
                    <a:pt x="412957" y="361522"/>
                  </a:lnTo>
                  <a:lnTo>
                    <a:pt x="416140" y="369176"/>
                  </a:lnTo>
                  <a:lnTo>
                    <a:pt x="423976" y="380989"/>
                  </a:lnTo>
                  <a:lnTo>
                    <a:pt x="427455" y="384138"/>
                  </a:lnTo>
                  <a:lnTo>
                    <a:pt x="430767" y="386238"/>
                  </a:lnTo>
                  <a:lnTo>
                    <a:pt x="434959" y="385654"/>
                  </a:lnTo>
                  <a:lnTo>
                    <a:pt x="444908" y="379713"/>
                  </a:lnTo>
                  <a:lnTo>
                    <a:pt x="458590" y="367812"/>
                  </a:lnTo>
                  <a:lnTo>
                    <a:pt x="466406" y="360471"/>
                  </a:lnTo>
                  <a:lnTo>
                    <a:pt x="473601" y="350617"/>
                  </a:lnTo>
                  <a:lnTo>
                    <a:pt x="480382" y="339086"/>
                  </a:lnTo>
                  <a:lnTo>
                    <a:pt x="486887" y="326438"/>
                  </a:lnTo>
                  <a:lnTo>
                    <a:pt x="493208" y="313045"/>
                  </a:lnTo>
                  <a:lnTo>
                    <a:pt x="505523" y="284934"/>
                  </a:lnTo>
                  <a:lnTo>
                    <a:pt x="510593" y="270493"/>
                  </a:lnTo>
                  <a:lnTo>
                    <a:pt x="514965" y="255904"/>
                  </a:lnTo>
                  <a:lnTo>
                    <a:pt x="518872" y="241217"/>
                  </a:lnTo>
                  <a:lnTo>
                    <a:pt x="521477" y="226466"/>
                  </a:lnTo>
                  <a:lnTo>
                    <a:pt x="523213" y="211670"/>
                  </a:lnTo>
                  <a:lnTo>
                    <a:pt x="524371" y="196846"/>
                  </a:lnTo>
                  <a:lnTo>
                    <a:pt x="525143" y="182001"/>
                  </a:lnTo>
                  <a:lnTo>
                    <a:pt x="526001" y="152279"/>
                  </a:lnTo>
                  <a:lnTo>
                    <a:pt x="526483" y="107654"/>
                  </a:lnTo>
                  <a:lnTo>
                    <a:pt x="525559" y="94760"/>
                  </a:lnTo>
                  <a:lnTo>
                    <a:pt x="523950" y="83186"/>
                  </a:lnTo>
                  <a:lnTo>
                    <a:pt x="521885" y="72494"/>
                  </a:lnTo>
                  <a:lnTo>
                    <a:pt x="519517" y="62389"/>
                  </a:lnTo>
                  <a:lnTo>
                    <a:pt x="516946" y="52677"/>
                  </a:lnTo>
                  <a:lnTo>
                    <a:pt x="514240" y="43225"/>
                  </a:lnTo>
                  <a:lnTo>
                    <a:pt x="511443" y="34939"/>
                  </a:lnTo>
                  <a:lnTo>
                    <a:pt x="508587" y="27431"/>
                  </a:lnTo>
                  <a:lnTo>
                    <a:pt x="505690" y="20441"/>
                  </a:lnTo>
                  <a:lnTo>
                    <a:pt x="499826" y="10029"/>
                  </a:lnTo>
                  <a:lnTo>
                    <a:pt x="496873" y="5863"/>
                  </a:lnTo>
                  <a:lnTo>
                    <a:pt x="493913" y="3086"/>
                  </a:lnTo>
                  <a:lnTo>
                    <a:pt x="490947" y="1235"/>
                  </a:lnTo>
                  <a:lnTo>
                    <a:pt x="487977" y="0"/>
                  </a:lnTo>
                  <a:lnTo>
                    <a:pt x="485997" y="170"/>
                  </a:lnTo>
                  <a:lnTo>
                    <a:pt x="484678" y="1275"/>
                  </a:lnTo>
                  <a:lnTo>
                    <a:pt x="483798" y="3004"/>
                  </a:lnTo>
                  <a:lnTo>
                    <a:pt x="482820" y="7571"/>
                  </a:lnTo>
                  <a:lnTo>
                    <a:pt x="482386" y="14892"/>
                  </a:lnTo>
                  <a:lnTo>
                    <a:pt x="482192" y="28068"/>
                  </a:lnTo>
                  <a:lnTo>
                    <a:pt x="483133" y="35749"/>
                  </a:lnTo>
                  <a:lnTo>
                    <a:pt x="484752" y="43846"/>
                  </a:lnTo>
                  <a:lnTo>
                    <a:pt x="494480" y="82968"/>
                  </a:lnTo>
                  <a:lnTo>
                    <a:pt x="498270" y="95169"/>
                  </a:lnTo>
                  <a:lnTo>
                    <a:pt x="502781" y="108264"/>
                  </a:lnTo>
                  <a:lnTo>
                    <a:pt x="513085" y="137036"/>
                  </a:lnTo>
                  <a:lnTo>
                    <a:pt x="530043" y="185710"/>
                  </a:lnTo>
                  <a:lnTo>
                    <a:pt x="541738" y="216766"/>
                  </a:lnTo>
                  <a:lnTo>
                    <a:pt x="546643" y="231992"/>
                  </a:lnTo>
                  <a:lnTo>
                    <a:pt x="550905" y="247104"/>
                  </a:lnTo>
                  <a:lnTo>
                    <a:pt x="554738" y="262140"/>
                  </a:lnTo>
                  <a:lnTo>
                    <a:pt x="559278" y="276133"/>
                  </a:lnTo>
                  <a:lnTo>
                    <a:pt x="564289" y="289430"/>
                  </a:lnTo>
                  <a:lnTo>
                    <a:pt x="569614" y="302264"/>
                  </a:lnTo>
                  <a:lnTo>
                    <a:pt x="575149" y="313796"/>
                  </a:lnTo>
                  <a:lnTo>
                    <a:pt x="580823" y="324460"/>
                  </a:lnTo>
                  <a:lnTo>
                    <a:pt x="586590" y="334547"/>
                  </a:lnTo>
                  <a:lnTo>
                    <a:pt x="592419" y="343255"/>
                  </a:lnTo>
                  <a:lnTo>
                    <a:pt x="598289" y="351045"/>
                  </a:lnTo>
                  <a:lnTo>
                    <a:pt x="604188" y="358223"/>
                  </a:lnTo>
                  <a:lnTo>
                    <a:pt x="610104" y="363008"/>
                  </a:lnTo>
                  <a:lnTo>
                    <a:pt x="616032" y="366198"/>
                  </a:lnTo>
                  <a:lnTo>
                    <a:pt x="621969" y="368325"/>
                  </a:lnTo>
                  <a:lnTo>
                    <a:pt x="626919" y="368751"/>
                  </a:lnTo>
                  <a:lnTo>
                    <a:pt x="631211" y="368042"/>
                  </a:lnTo>
                  <a:lnTo>
                    <a:pt x="638626" y="365601"/>
                  </a:lnTo>
                  <a:lnTo>
                    <a:pt x="645229" y="364517"/>
                  </a:lnTo>
                  <a:lnTo>
                    <a:pt x="648379" y="362243"/>
                  </a:lnTo>
                  <a:lnTo>
                    <a:pt x="651471" y="358743"/>
                  </a:lnTo>
                  <a:lnTo>
                    <a:pt x="660632" y="34579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390"/>
            <p:cNvSpPr/>
            <p:nvPr/>
          </p:nvSpPr>
          <p:spPr>
            <a:xfrm>
              <a:off x="3732609" y="5134570"/>
              <a:ext cx="8564" cy="26204"/>
            </a:xfrm>
            <a:custGeom>
              <a:avLst/>
              <a:gdLst/>
              <a:ahLst/>
              <a:cxnLst/>
              <a:rect l="0" t="0" r="0" b="0"/>
              <a:pathLst>
                <a:path w="8564" h="26204">
                  <a:moveTo>
                    <a:pt x="0" y="0"/>
                  </a:moveTo>
                  <a:lnTo>
                    <a:pt x="4741" y="9481"/>
                  </a:lnTo>
                  <a:lnTo>
                    <a:pt x="6137" y="13266"/>
                  </a:lnTo>
                  <a:lnTo>
                    <a:pt x="7069" y="16781"/>
                  </a:lnTo>
                  <a:lnTo>
                    <a:pt x="8563" y="24812"/>
                  </a:lnTo>
                  <a:lnTo>
                    <a:pt x="7693" y="25471"/>
                  </a:lnTo>
                  <a:lnTo>
                    <a:pt x="6121" y="25911"/>
                  </a:lnTo>
                  <a:lnTo>
                    <a:pt x="4081" y="26203"/>
                  </a:lnTo>
                  <a:lnTo>
                    <a:pt x="2721" y="25406"/>
                  </a:lnTo>
                  <a:lnTo>
                    <a:pt x="1814" y="23883"/>
                  </a:lnTo>
                  <a:lnTo>
                    <a:pt x="0" y="1786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391"/>
            <p:cNvSpPr/>
            <p:nvPr/>
          </p:nvSpPr>
          <p:spPr>
            <a:xfrm>
              <a:off x="3590181" y="4884539"/>
              <a:ext cx="799859" cy="647991"/>
            </a:xfrm>
            <a:custGeom>
              <a:avLst/>
              <a:gdLst/>
              <a:ahLst/>
              <a:cxnLst/>
              <a:rect l="0" t="0" r="0" b="0"/>
              <a:pathLst>
                <a:path w="799859" h="647991">
                  <a:moveTo>
                    <a:pt x="124569" y="232172"/>
                  </a:moveTo>
                  <a:lnTo>
                    <a:pt x="119829" y="222691"/>
                  </a:lnTo>
                  <a:lnTo>
                    <a:pt x="107400" y="207315"/>
                  </a:lnTo>
                  <a:lnTo>
                    <a:pt x="95889" y="190190"/>
                  </a:lnTo>
                  <a:lnTo>
                    <a:pt x="86687" y="181102"/>
                  </a:lnTo>
                  <a:lnTo>
                    <a:pt x="76975" y="174748"/>
                  </a:lnTo>
                  <a:lnTo>
                    <a:pt x="69351" y="171923"/>
                  </a:lnTo>
                  <a:lnTo>
                    <a:pt x="54740" y="170333"/>
                  </a:lnTo>
                  <a:lnTo>
                    <a:pt x="50235" y="171102"/>
                  </a:lnTo>
                  <a:lnTo>
                    <a:pt x="42584" y="174603"/>
                  </a:lnTo>
                  <a:lnTo>
                    <a:pt x="32698" y="182152"/>
                  </a:lnTo>
                  <a:lnTo>
                    <a:pt x="18744" y="200153"/>
                  </a:lnTo>
                  <a:lnTo>
                    <a:pt x="15324" y="209834"/>
                  </a:lnTo>
                  <a:lnTo>
                    <a:pt x="13044" y="221249"/>
                  </a:lnTo>
                  <a:lnTo>
                    <a:pt x="11524" y="233820"/>
                  </a:lnTo>
                  <a:lnTo>
                    <a:pt x="9517" y="246169"/>
                  </a:lnTo>
                  <a:lnTo>
                    <a:pt x="7188" y="258370"/>
                  </a:lnTo>
                  <a:lnTo>
                    <a:pt x="4643" y="270473"/>
                  </a:lnTo>
                  <a:lnTo>
                    <a:pt x="2947" y="283504"/>
                  </a:lnTo>
                  <a:lnTo>
                    <a:pt x="1815" y="297151"/>
                  </a:lnTo>
                  <a:lnTo>
                    <a:pt x="1061" y="311210"/>
                  </a:lnTo>
                  <a:lnTo>
                    <a:pt x="224" y="337414"/>
                  </a:lnTo>
                  <a:lnTo>
                    <a:pt x="0" y="349959"/>
                  </a:lnTo>
                  <a:lnTo>
                    <a:pt x="843" y="361298"/>
                  </a:lnTo>
                  <a:lnTo>
                    <a:pt x="2398" y="371834"/>
                  </a:lnTo>
                  <a:lnTo>
                    <a:pt x="6771" y="389494"/>
                  </a:lnTo>
                  <a:lnTo>
                    <a:pt x="12022" y="400650"/>
                  </a:lnTo>
                  <a:lnTo>
                    <a:pt x="15803" y="404022"/>
                  </a:lnTo>
                  <a:lnTo>
                    <a:pt x="20308" y="406270"/>
                  </a:lnTo>
                  <a:lnTo>
                    <a:pt x="25296" y="407769"/>
                  </a:lnTo>
                  <a:lnTo>
                    <a:pt x="29614" y="407775"/>
                  </a:lnTo>
                  <a:lnTo>
                    <a:pt x="33484" y="406787"/>
                  </a:lnTo>
                  <a:lnTo>
                    <a:pt x="37057" y="405137"/>
                  </a:lnTo>
                  <a:lnTo>
                    <a:pt x="46318" y="395365"/>
                  </a:lnTo>
                  <a:lnTo>
                    <a:pt x="56057" y="381101"/>
                  </a:lnTo>
                  <a:lnTo>
                    <a:pt x="63692" y="364839"/>
                  </a:lnTo>
                  <a:lnTo>
                    <a:pt x="70392" y="345044"/>
                  </a:lnTo>
                  <a:lnTo>
                    <a:pt x="73569" y="334209"/>
                  </a:lnTo>
                  <a:lnTo>
                    <a:pt x="79743" y="311586"/>
                  </a:lnTo>
                  <a:lnTo>
                    <a:pt x="82779" y="299998"/>
                  </a:lnTo>
                  <a:lnTo>
                    <a:pt x="84803" y="289296"/>
                  </a:lnTo>
                  <a:lnTo>
                    <a:pt x="87051" y="269467"/>
                  </a:lnTo>
                  <a:lnTo>
                    <a:pt x="90697" y="253378"/>
                  </a:lnTo>
                  <a:lnTo>
                    <a:pt x="95681" y="235809"/>
                  </a:lnTo>
                  <a:lnTo>
                    <a:pt x="96381" y="231620"/>
                  </a:lnTo>
                  <a:lnTo>
                    <a:pt x="97839" y="229820"/>
                  </a:lnTo>
                  <a:lnTo>
                    <a:pt x="99804" y="229611"/>
                  </a:lnTo>
                  <a:lnTo>
                    <a:pt x="102106" y="230465"/>
                  </a:lnTo>
                  <a:lnTo>
                    <a:pt x="103640" y="234010"/>
                  </a:lnTo>
                  <a:lnTo>
                    <a:pt x="106793" y="253222"/>
                  </a:lnTo>
                  <a:lnTo>
                    <a:pt x="111046" y="269309"/>
                  </a:lnTo>
                  <a:lnTo>
                    <a:pt x="116244" y="286380"/>
                  </a:lnTo>
                  <a:lnTo>
                    <a:pt x="121861" y="304881"/>
                  </a:lnTo>
                  <a:lnTo>
                    <a:pt x="127665" y="326334"/>
                  </a:lnTo>
                  <a:lnTo>
                    <a:pt x="131594" y="338603"/>
                  </a:lnTo>
                  <a:lnTo>
                    <a:pt x="136197" y="351743"/>
                  </a:lnTo>
                  <a:lnTo>
                    <a:pt x="146604" y="379572"/>
                  </a:lnTo>
                  <a:lnTo>
                    <a:pt x="157844" y="408478"/>
                  </a:lnTo>
                  <a:lnTo>
                    <a:pt x="162628" y="423131"/>
                  </a:lnTo>
                  <a:lnTo>
                    <a:pt x="166808" y="437861"/>
                  </a:lnTo>
                  <a:lnTo>
                    <a:pt x="170588" y="452642"/>
                  </a:lnTo>
                  <a:lnTo>
                    <a:pt x="177433" y="482293"/>
                  </a:lnTo>
                  <a:lnTo>
                    <a:pt x="180647" y="497146"/>
                  </a:lnTo>
                  <a:lnTo>
                    <a:pt x="182791" y="511017"/>
                  </a:lnTo>
                  <a:lnTo>
                    <a:pt x="184219" y="524233"/>
                  </a:lnTo>
                  <a:lnTo>
                    <a:pt x="185172" y="537012"/>
                  </a:lnTo>
                  <a:lnTo>
                    <a:pt x="185807" y="550492"/>
                  </a:lnTo>
                  <a:lnTo>
                    <a:pt x="186512" y="578700"/>
                  </a:lnTo>
                  <a:lnTo>
                    <a:pt x="185708" y="591183"/>
                  </a:lnTo>
                  <a:lnTo>
                    <a:pt x="184180" y="602482"/>
                  </a:lnTo>
                  <a:lnTo>
                    <a:pt x="182169" y="612990"/>
                  </a:lnTo>
                  <a:lnTo>
                    <a:pt x="174643" y="629959"/>
                  </a:lnTo>
                  <a:lnTo>
                    <a:pt x="169858" y="637261"/>
                  </a:lnTo>
                  <a:lnTo>
                    <a:pt x="164683" y="642130"/>
                  </a:lnTo>
                  <a:lnTo>
                    <a:pt x="159249" y="645376"/>
                  </a:lnTo>
                  <a:lnTo>
                    <a:pt x="153642" y="647540"/>
                  </a:lnTo>
                  <a:lnTo>
                    <a:pt x="147920" y="647990"/>
                  </a:lnTo>
                  <a:lnTo>
                    <a:pt x="136270" y="645845"/>
                  </a:lnTo>
                  <a:lnTo>
                    <a:pt x="131377" y="642891"/>
                  </a:lnTo>
                  <a:lnTo>
                    <a:pt x="123295" y="634318"/>
                  </a:lnTo>
                  <a:lnTo>
                    <a:pt x="116396" y="621247"/>
                  </a:lnTo>
                  <a:lnTo>
                    <a:pt x="113167" y="613595"/>
                  </a:lnTo>
                  <a:lnTo>
                    <a:pt x="111014" y="603532"/>
                  </a:lnTo>
                  <a:lnTo>
                    <a:pt x="109580" y="591862"/>
                  </a:lnTo>
                  <a:lnTo>
                    <a:pt x="108623" y="579122"/>
                  </a:lnTo>
                  <a:lnTo>
                    <a:pt x="109970" y="565667"/>
                  </a:lnTo>
                  <a:lnTo>
                    <a:pt x="112851" y="551736"/>
                  </a:lnTo>
                  <a:lnTo>
                    <a:pt x="123743" y="511074"/>
                  </a:lnTo>
                  <a:lnTo>
                    <a:pt x="126995" y="498474"/>
                  </a:lnTo>
                  <a:lnTo>
                    <a:pt x="132139" y="484121"/>
                  </a:lnTo>
                  <a:lnTo>
                    <a:pt x="138546" y="468599"/>
                  </a:lnTo>
                  <a:lnTo>
                    <a:pt x="152609" y="437462"/>
                  </a:lnTo>
                  <a:lnTo>
                    <a:pt x="165474" y="410394"/>
                  </a:lnTo>
                  <a:lnTo>
                    <a:pt x="172675" y="396627"/>
                  </a:lnTo>
                  <a:lnTo>
                    <a:pt x="202973" y="341533"/>
                  </a:lnTo>
                  <a:lnTo>
                    <a:pt x="209580" y="328892"/>
                  </a:lnTo>
                  <a:lnTo>
                    <a:pt x="214978" y="316495"/>
                  </a:lnTo>
                  <a:lnTo>
                    <a:pt x="219568" y="304262"/>
                  </a:lnTo>
                  <a:lnTo>
                    <a:pt x="223620" y="292138"/>
                  </a:lnTo>
                  <a:lnTo>
                    <a:pt x="233415" y="273376"/>
                  </a:lnTo>
                  <a:lnTo>
                    <a:pt x="243390" y="257430"/>
                  </a:lnTo>
                  <a:lnTo>
                    <a:pt x="251131" y="240421"/>
                  </a:lnTo>
                  <a:lnTo>
                    <a:pt x="263193" y="219507"/>
                  </a:lnTo>
                  <a:lnTo>
                    <a:pt x="265555" y="212322"/>
                  </a:lnTo>
                  <a:lnTo>
                    <a:pt x="267177" y="210008"/>
                  </a:lnTo>
                  <a:lnTo>
                    <a:pt x="269250" y="208467"/>
                  </a:lnTo>
                  <a:lnTo>
                    <a:pt x="274966" y="205992"/>
                  </a:lnTo>
                  <a:lnTo>
                    <a:pt x="275435" y="206781"/>
                  </a:lnTo>
                  <a:lnTo>
                    <a:pt x="275957" y="210304"/>
                  </a:lnTo>
                  <a:lnTo>
                    <a:pt x="276291" y="228771"/>
                  </a:lnTo>
                  <a:lnTo>
                    <a:pt x="276370" y="294896"/>
                  </a:lnTo>
                  <a:lnTo>
                    <a:pt x="279018" y="312635"/>
                  </a:lnTo>
                  <a:lnTo>
                    <a:pt x="283502" y="330441"/>
                  </a:lnTo>
                  <a:lnTo>
                    <a:pt x="288802" y="348277"/>
                  </a:lnTo>
                  <a:lnTo>
                    <a:pt x="297111" y="363480"/>
                  </a:lnTo>
                  <a:lnTo>
                    <a:pt x="307418" y="375859"/>
                  </a:lnTo>
                  <a:lnTo>
                    <a:pt x="318614" y="384668"/>
                  </a:lnTo>
                  <a:lnTo>
                    <a:pt x="330204" y="389246"/>
                  </a:lnTo>
                  <a:lnTo>
                    <a:pt x="336073" y="390466"/>
                  </a:lnTo>
                  <a:lnTo>
                    <a:pt x="350532" y="389176"/>
                  </a:lnTo>
                  <a:lnTo>
                    <a:pt x="358555" y="387443"/>
                  </a:lnTo>
                  <a:lnTo>
                    <a:pt x="372760" y="380225"/>
                  </a:lnTo>
                  <a:lnTo>
                    <a:pt x="379327" y="375523"/>
                  </a:lnTo>
                  <a:lnTo>
                    <a:pt x="391915" y="359714"/>
                  </a:lnTo>
                  <a:lnTo>
                    <a:pt x="398049" y="349942"/>
                  </a:lnTo>
                  <a:lnTo>
                    <a:pt x="404124" y="339459"/>
                  </a:lnTo>
                  <a:lnTo>
                    <a:pt x="416164" y="317228"/>
                  </a:lnTo>
                  <a:lnTo>
                    <a:pt x="422153" y="304751"/>
                  </a:lnTo>
                  <a:lnTo>
                    <a:pt x="428130" y="291472"/>
                  </a:lnTo>
                  <a:lnTo>
                    <a:pt x="434099" y="277658"/>
                  </a:lnTo>
                  <a:lnTo>
                    <a:pt x="438079" y="264480"/>
                  </a:lnTo>
                  <a:lnTo>
                    <a:pt x="440732" y="251726"/>
                  </a:lnTo>
                  <a:lnTo>
                    <a:pt x="442500" y="239255"/>
                  </a:lnTo>
                  <a:lnTo>
                    <a:pt x="444672" y="227964"/>
                  </a:lnTo>
                  <a:lnTo>
                    <a:pt x="447111" y="217461"/>
                  </a:lnTo>
                  <a:lnTo>
                    <a:pt x="451476" y="197852"/>
                  </a:lnTo>
                  <a:lnTo>
                    <a:pt x="453416" y="179215"/>
                  </a:lnTo>
                  <a:lnTo>
                    <a:pt x="454507" y="161470"/>
                  </a:lnTo>
                  <a:lnTo>
                    <a:pt x="453669" y="158248"/>
                  </a:lnTo>
                  <a:lnTo>
                    <a:pt x="452117" y="156100"/>
                  </a:lnTo>
                  <a:lnTo>
                    <a:pt x="450091" y="154669"/>
                  </a:lnTo>
                  <a:lnTo>
                    <a:pt x="448740" y="154706"/>
                  </a:lnTo>
                  <a:lnTo>
                    <a:pt x="447839" y="155723"/>
                  </a:lnTo>
                  <a:lnTo>
                    <a:pt x="440138" y="173340"/>
                  </a:lnTo>
                  <a:lnTo>
                    <a:pt x="438454" y="180558"/>
                  </a:lnTo>
                  <a:lnTo>
                    <a:pt x="437507" y="194941"/>
                  </a:lnTo>
                  <a:lnTo>
                    <a:pt x="439931" y="208679"/>
                  </a:lnTo>
                  <a:lnTo>
                    <a:pt x="444316" y="224707"/>
                  </a:lnTo>
                  <a:lnTo>
                    <a:pt x="449572" y="241753"/>
                  </a:lnTo>
                  <a:lnTo>
                    <a:pt x="455215" y="261896"/>
                  </a:lnTo>
                  <a:lnTo>
                    <a:pt x="461030" y="282094"/>
                  </a:lnTo>
                  <a:lnTo>
                    <a:pt x="475818" y="322359"/>
                  </a:lnTo>
                  <a:lnTo>
                    <a:pt x="479997" y="339041"/>
                  </a:lnTo>
                  <a:lnTo>
                    <a:pt x="483620" y="346808"/>
                  </a:lnTo>
                  <a:lnTo>
                    <a:pt x="489291" y="355137"/>
                  </a:lnTo>
                  <a:lnTo>
                    <a:pt x="489756" y="354829"/>
                  </a:lnTo>
                  <a:lnTo>
                    <a:pt x="491403" y="348661"/>
                  </a:lnTo>
                  <a:lnTo>
                    <a:pt x="495304" y="339838"/>
                  </a:lnTo>
                  <a:lnTo>
                    <a:pt x="497699" y="326656"/>
                  </a:lnTo>
                  <a:lnTo>
                    <a:pt x="498764" y="309884"/>
                  </a:lnTo>
                  <a:lnTo>
                    <a:pt x="499237" y="289200"/>
                  </a:lnTo>
                  <a:lnTo>
                    <a:pt x="499504" y="259983"/>
                  </a:lnTo>
                  <a:lnTo>
                    <a:pt x="502212" y="241556"/>
                  </a:lnTo>
                  <a:lnTo>
                    <a:pt x="505730" y="224436"/>
                  </a:lnTo>
                  <a:lnTo>
                    <a:pt x="507294" y="210213"/>
                  </a:lnTo>
                  <a:lnTo>
                    <a:pt x="508174" y="191049"/>
                  </a:lnTo>
                  <a:lnTo>
                    <a:pt x="508472" y="182046"/>
                  </a:lnTo>
                  <a:lnTo>
                    <a:pt x="508513" y="184428"/>
                  </a:lnTo>
                  <a:lnTo>
                    <a:pt x="509516" y="186452"/>
                  </a:lnTo>
                  <a:lnTo>
                    <a:pt x="514676" y="194041"/>
                  </a:lnTo>
                  <a:lnTo>
                    <a:pt x="517638" y="202574"/>
                  </a:lnTo>
                  <a:lnTo>
                    <a:pt x="521847" y="208434"/>
                  </a:lnTo>
                  <a:lnTo>
                    <a:pt x="524359" y="210393"/>
                  </a:lnTo>
                  <a:lnTo>
                    <a:pt x="527025" y="211700"/>
                  </a:lnTo>
                  <a:lnTo>
                    <a:pt x="551386" y="221151"/>
                  </a:lnTo>
                  <a:lnTo>
                    <a:pt x="554966" y="221848"/>
                  </a:lnTo>
                  <a:lnTo>
                    <a:pt x="559335" y="221321"/>
                  </a:lnTo>
                  <a:lnTo>
                    <a:pt x="574967" y="215838"/>
                  </a:lnTo>
                  <a:lnTo>
                    <a:pt x="593159" y="206937"/>
                  </a:lnTo>
                  <a:lnTo>
                    <a:pt x="615968" y="192173"/>
                  </a:lnTo>
                  <a:lnTo>
                    <a:pt x="636726" y="174239"/>
                  </a:lnTo>
                  <a:lnTo>
                    <a:pt x="652827" y="158799"/>
                  </a:lnTo>
                  <a:lnTo>
                    <a:pt x="664613" y="144661"/>
                  </a:lnTo>
                  <a:lnTo>
                    <a:pt x="676826" y="128190"/>
                  </a:lnTo>
                  <a:lnTo>
                    <a:pt x="683548" y="119482"/>
                  </a:lnTo>
                  <a:lnTo>
                    <a:pt x="694224" y="101418"/>
                  </a:lnTo>
                  <a:lnTo>
                    <a:pt x="695249" y="96999"/>
                  </a:lnTo>
                  <a:lnTo>
                    <a:pt x="696021" y="89748"/>
                  </a:lnTo>
                  <a:lnTo>
                    <a:pt x="691314" y="94171"/>
                  </a:lnTo>
                  <a:lnTo>
                    <a:pt x="683636" y="106506"/>
                  </a:lnTo>
                  <a:lnTo>
                    <a:pt x="677975" y="119766"/>
                  </a:lnTo>
                  <a:lnTo>
                    <a:pt x="672152" y="135580"/>
                  </a:lnTo>
                  <a:lnTo>
                    <a:pt x="666257" y="152531"/>
                  </a:lnTo>
                  <a:lnTo>
                    <a:pt x="660329" y="172633"/>
                  </a:lnTo>
                  <a:lnTo>
                    <a:pt x="657360" y="183550"/>
                  </a:lnTo>
                  <a:lnTo>
                    <a:pt x="655380" y="195788"/>
                  </a:lnTo>
                  <a:lnTo>
                    <a:pt x="654060" y="208908"/>
                  </a:lnTo>
                  <a:lnTo>
                    <a:pt x="653180" y="222616"/>
                  </a:lnTo>
                  <a:lnTo>
                    <a:pt x="653586" y="235723"/>
                  </a:lnTo>
                  <a:lnTo>
                    <a:pt x="654849" y="248430"/>
                  </a:lnTo>
                  <a:lnTo>
                    <a:pt x="656682" y="260870"/>
                  </a:lnTo>
                  <a:lnTo>
                    <a:pt x="658897" y="272140"/>
                  </a:lnTo>
                  <a:lnTo>
                    <a:pt x="661366" y="282630"/>
                  </a:lnTo>
                  <a:lnTo>
                    <a:pt x="666755" y="302223"/>
                  </a:lnTo>
                  <a:lnTo>
                    <a:pt x="672457" y="320852"/>
                  </a:lnTo>
                  <a:lnTo>
                    <a:pt x="677351" y="328003"/>
                  </a:lnTo>
                  <a:lnTo>
                    <a:pt x="683590" y="333762"/>
                  </a:lnTo>
                  <a:lnTo>
                    <a:pt x="690726" y="338595"/>
                  </a:lnTo>
                  <a:lnTo>
                    <a:pt x="703947" y="343963"/>
                  </a:lnTo>
                  <a:lnTo>
                    <a:pt x="710251" y="345395"/>
                  </a:lnTo>
                  <a:lnTo>
                    <a:pt x="725192" y="344340"/>
                  </a:lnTo>
                  <a:lnTo>
                    <a:pt x="733343" y="342669"/>
                  </a:lnTo>
                  <a:lnTo>
                    <a:pt x="740762" y="338579"/>
                  </a:lnTo>
                  <a:lnTo>
                    <a:pt x="754297" y="326097"/>
                  </a:lnTo>
                  <a:lnTo>
                    <a:pt x="766927" y="310627"/>
                  </a:lnTo>
                  <a:lnTo>
                    <a:pt x="779155" y="291845"/>
                  </a:lnTo>
                  <a:lnTo>
                    <a:pt x="785194" y="279892"/>
                  </a:lnTo>
                  <a:lnTo>
                    <a:pt x="791204" y="266962"/>
                  </a:lnTo>
                  <a:lnTo>
                    <a:pt x="795211" y="254373"/>
                  </a:lnTo>
                  <a:lnTo>
                    <a:pt x="797883" y="242012"/>
                  </a:lnTo>
                  <a:lnTo>
                    <a:pt x="799663" y="229802"/>
                  </a:lnTo>
                  <a:lnTo>
                    <a:pt x="799858" y="216701"/>
                  </a:lnTo>
                  <a:lnTo>
                    <a:pt x="798996" y="203007"/>
                  </a:lnTo>
                  <a:lnTo>
                    <a:pt x="797429" y="188916"/>
                  </a:lnTo>
                  <a:lnTo>
                    <a:pt x="795392" y="175553"/>
                  </a:lnTo>
                  <a:lnTo>
                    <a:pt x="793043" y="162676"/>
                  </a:lnTo>
                  <a:lnTo>
                    <a:pt x="790483" y="150123"/>
                  </a:lnTo>
                  <a:lnTo>
                    <a:pt x="786793" y="138777"/>
                  </a:lnTo>
                  <a:lnTo>
                    <a:pt x="782348" y="128236"/>
                  </a:lnTo>
                  <a:lnTo>
                    <a:pt x="777401" y="118233"/>
                  </a:lnTo>
                  <a:lnTo>
                    <a:pt x="768149" y="106604"/>
                  </a:lnTo>
                  <a:lnTo>
                    <a:pt x="756029" y="93889"/>
                  </a:lnTo>
                  <a:lnTo>
                    <a:pt x="741995" y="80452"/>
                  </a:lnTo>
                  <a:lnTo>
                    <a:pt x="721726" y="67525"/>
                  </a:lnTo>
                  <a:lnTo>
                    <a:pt x="697298" y="54939"/>
                  </a:lnTo>
                  <a:lnTo>
                    <a:pt x="670099" y="42579"/>
                  </a:lnTo>
                  <a:lnTo>
                    <a:pt x="645021" y="32355"/>
                  </a:lnTo>
                  <a:lnTo>
                    <a:pt x="621358" y="23554"/>
                  </a:lnTo>
                  <a:lnTo>
                    <a:pt x="55319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392"/>
            <p:cNvSpPr/>
            <p:nvPr/>
          </p:nvSpPr>
          <p:spPr>
            <a:xfrm>
              <a:off x="3902273" y="4929188"/>
              <a:ext cx="17861" cy="1"/>
            </a:xfrm>
            <a:custGeom>
              <a:avLst/>
              <a:gdLst/>
              <a:ahLst/>
              <a:cxnLst/>
              <a:rect l="0" t="0" r="0" b="0"/>
              <a:pathLst>
                <a:path w="17861" h="1">
                  <a:moveTo>
                    <a:pt x="0" y="0"/>
                  </a:moveTo>
                  <a:lnTo>
                    <a:pt x="1786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393"/>
            <p:cNvSpPr/>
            <p:nvPr/>
          </p:nvSpPr>
          <p:spPr>
            <a:xfrm>
              <a:off x="4824209" y="4837347"/>
              <a:ext cx="636548" cy="371266"/>
            </a:xfrm>
            <a:custGeom>
              <a:avLst/>
              <a:gdLst/>
              <a:ahLst/>
              <a:cxnLst/>
              <a:rect l="0" t="0" r="0" b="0"/>
              <a:pathLst>
                <a:path w="636548" h="371266">
                  <a:moveTo>
                    <a:pt x="158557" y="234716"/>
                  </a:moveTo>
                  <a:lnTo>
                    <a:pt x="158557" y="242404"/>
                  </a:lnTo>
                  <a:lnTo>
                    <a:pt x="157564" y="242818"/>
                  </a:lnTo>
                  <a:lnTo>
                    <a:pt x="153817" y="243277"/>
                  </a:lnTo>
                  <a:lnTo>
                    <a:pt x="152419" y="242408"/>
                  </a:lnTo>
                  <a:lnTo>
                    <a:pt x="151489" y="240836"/>
                  </a:lnTo>
                  <a:lnTo>
                    <a:pt x="150868" y="238795"/>
                  </a:lnTo>
                  <a:lnTo>
                    <a:pt x="147532" y="233883"/>
                  </a:lnTo>
                  <a:lnTo>
                    <a:pt x="145254" y="231184"/>
                  </a:lnTo>
                  <a:lnTo>
                    <a:pt x="142722" y="220247"/>
                  </a:lnTo>
                  <a:lnTo>
                    <a:pt x="142047" y="213164"/>
                  </a:lnTo>
                  <a:lnTo>
                    <a:pt x="140605" y="205465"/>
                  </a:lnTo>
                  <a:lnTo>
                    <a:pt x="138651" y="197356"/>
                  </a:lnTo>
                  <a:lnTo>
                    <a:pt x="136356" y="188973"/>
                  </a:lnTo>
                  <a:lnTo>
                    <a:pt x="131161" y="171721"/>
                  </a:lnTo>
                  <a:lnTo>
                    <a:pt x="119742" y="136393"/>
                  </a:lnTo>
                  <a:lnTo>
                    <a:pt x="116805" y="128487"/>
                  </a:lnTo>
                  <a:lnTo>
                    <a:pt x="113855" y="121233"/>
                  </a:lnTo>
                  <a:lnTo>
                    <a:pt x="110896" y="114412"/>
                  </a:lnTo>
                  <a:lnTo>
                    <a:pt x="106939" y="108872"/>
                  </a:lnTo>
                  <a:lnTo>
                    <a:pt x="97251" y="100072"/>
                  </a:lnTo>
                  <a:lnTo>
                    <a:pt x="91889" y="98320"/>
                  </a:lnTo>
                  <a:lnTo>
                    <a:pt x="86330" y="98144"/>
                  </a:lnTo>
                  <a:lnTo>
                    <a:pt x="80640" y="99020"/>
                  </a:lnTo>
                  <a:lnTo>
                    <a:pt x="69026" y="105284"/>
                  </a:lnTo>
                  <a:lnTo>
                    <a:pt x="57249" y="115675"/>
                  </a:lnTo>
                  <a:lnTo>
                    <a:pt x="51331" y="122613"/>
                  </a:lnTo>
                  <a:lnTo>
                    <a:pt x="45401" y="130215"/>
                  </a:lnTo>
                  <a:lnTo>
                    <a:pt x="40456" y="140243"/>
                  </a:lnTo>
                  <a:lnTo>
                    <a:pt x="36166" y="151891"/>
                  </a:lnTo>
                  <a:lnTo>
                    <a:pt x="32315" y="164616"/>
                  </a:lnTo>
                  <a:lnTo>
                    <a:pt x="27763" y="178060"/>
                  </a:lnTo>
                  <a:lnTo>
                    <a:pt x="17413" y="206228"/>
                  </a:lnTo>
                  <a:lnTo>
                    <a:pt x="12867" y="221677"/>
                  </a:lnTo>
                  <a:lnTo>
                    <a:pt x="8844" y="237930"/>
                  </a:lnTo>
                  <a:lnTo>
                    <a:pt x="5170" y="254717"/>
                  </a:lnTo>
                  <a:lnTo>
                    <a:pt x="2721" y="269878"/>
                  </a:lnTo>
                  <a:lnTo>
                    <a:pt x="1088" y="283954"/>
                  </a:lnTo>
                  <a:lnTo>
                    <a:pt x="0" y="297307"/>
                  </a:lnTo>
                  <a:lnTo>
                    <a:pt x="266" y="309185"/>
                  </a:lnTo>
                  <a:lnTo>
                    <a:pt x="1436" y="320081"/>
                  </a:lnTo>
                  <a:lnTo>
                    <a:pt x="3208" y="330321"/>
                  </a:lnTo>
                  <a:lnTo>
                    <a:pt x="5381" y="338140"/>
                  </a:lnTo>
                  <a:lnTo>
                    <a:pt x="10442" y="349474"/>
                  </a:lnTo>
                  <a:lnTo>
                    <a:pt x="14173" y="352892"/>
                  </a:lnTo>
                  <a:lnTo>
                    <a:pt x="18645" y="355172"/>
                  </a:lnTo>
                  <a:lnTo>
                    <a:pt x="23610" y="356692"/>
                  </a:lnTo>
                  <a:lnTo>
                    <a:pt x="28905" y="355721"/>
                  </a:lnTo>
                  <a:lnTo>
                    <a:pt x="40079" y="349350"/>
                  </a:lnTo>
                  <a:lnTo>
                    <a:pt x="45838" y="343881"/>
                  </a:lnTo>
                  <a:lnTo>
                    <a:pt x="51660" y="337258"/>
                  </a:lnTo>
                  <a:lnTo>
                    <a:pt x="57527" y="329866"/>
                  </a:lnTo>
                  <a:lnTo>
                    <a:pt x="63422" y="321961"/>
                  </a:lnTo>
                  <a:lnTo>
                    <a:pt x="75264" y="305242"/>
                  </a:lnTo>
                  <a:lnTo>
                    <a:pt x="80208" y="296616"/>
                  </a:lnTo>
                  <a:lnTo>
                    <a:pt x="84496" y="287889"/>
                  </a:lnTo>
                  <a:lnTo>
                    <a:pt x="88347" y="279094"/>
                  </a:lnTo>
                  <a:lnTo>
                    <a:pt x="91906" y="272239"/>
                  </a:lnTo>
                  <a:lnTo>
                    <a:pt x="98507" y="261976"/>
                  </a:lnTo>
                  <a:lnTo>
                    <a:pt x="102102" y="251461"/>
                  </a:lnTo>
                  <a:lnTo>
                    <a:pt x="103700" y="241166"/>
                  </a:lnTo>
                  <a:lnTo>
                    <a:pt x="104411" y="233283"/>
                  </a:lnTo>
                  <a:lnTo>
                    <a:pt x="103608" y="230784"/>
                  </a:lnTo>
                  <a:lnTo>
                    <a:pt x="102080" y="229118"/>
                  </a:lnTo>
                  <a:lnTo>
                    <a:pt x="96402" y="225981"/>
                  </a:lnTo>
                  <a:lnTo>
                    <a:pt x="96095" y="235525"/>
                  </a:lnTo>
                  <a:lnTo>
                    <a:pt x="96058" y="251522"/>
                  </a:lnTo>
                  <a:lnTo>
                    <a:pt x="97047" y="257826"/>
                  </a:lnTo>
                  <a:lnTo>
                    <a:pt x="98699" y="265005"/>
                  </a:lnTo>
                  <a:lnTo>
                    <a:pt x="100792" y="272768"/>
                  </a:lnTo>
                  <a:lnTo>
                    <a:pt x="104172" y="280920"/>
                  </a:lnTo>
                  <a:lnTo>
                    <a:pt x="108409" y="289331"/>
                  </a:lnTo>
                  <a:lnTo>
                    <a:pt x="113219" y="297915"/>
                  </a:lnTo>
                  <a:lnTo>
                    <a:pt x="118410" y="305621"/>
                  </a:lnTo>
                  <a:lnTo>
                    <a:pt x="123854" y="312744"/>
                  </a:lnTo>
                  <a:lnTo>
                    <a:pt x="129468" y="319476"/>
                  </a:lnTo>
                  <a:lnTo>
                    <a:pt x="140999" y="329603"/>
                  </a:lnTo>
                  <a:lnTo>
                    <a:pt x="146851" y="333692"/>
                  </a:lnTo>
                  <a:lnTo>
                    <a:pt x="161292" y="338237"/>
                  </a:lnTo>
                  <a:lnTo>
                    <a:pt x="169310" y="339449"/>
                  </a:lnTo>
                  <a:lnTo>
                    <a:pt x="188802" y="338149"/>
                  </a:lnTo>
                  <a:lnTo>
                    <a:pt x="199556" y="336413"/>
                  </a:lnTo>
                  <a:lnTo>
                    <a:pt x="219442" y="329193"/>
                  </a:lnTo>
                  <a:lnTo>
                    <a:pt x="238203" y="318377"/>
                  </a:lnTo>
                  <a:lnTo>
                    <a:pt x="247373" y="311326"/>
                  </a:lnTo>
                  <a:lnTo>
                    <a:pt x="256463" y="303649"/>
                  </a:lnTo>
                  <a:lnTo>
                    <a:pt x="277146" y="287181"/>
                  </a:lnTo>
                  <a:lnTo>
                    <a:pt x="288218" y="278622"/>
                  </a:lnTo>
                  <a:lnTo>
                    <a:pt x="297583" y="269940"/>
                  </a:lnTo>
                  <a:lnTo>
                    <a:pt x="305811" y="261175"/>
                  </a:lnTo>
                  <a:lnTo>
                    <a:pt x="313281" y="252354"/>
                  </a:lnTo>
                  <a:lnTo>
                    <a:pt x="321237" y="243498"/>
                  </a:lnTo>
                  <a:lnTo>
                    <a:pt x="338016" y="225720"/>
                  </a:lnTo>
                  <a:lnTo>
                    <a:pt x="359455" y="203718"/>
                  </a:lnTo>
                  <a:lnTo>
                    <a:pt x="369553" y="196134"/>
                  </a:lnTo>
                  <a:lnTo>
                    <a:pt x="377349" y="192763"/>
                  </a:lnTo>
                  <a:lnTo>
                    <a:pt x="384121" y="191265"/>
                  </a:lnTo>
                  <a:lnTo>
                    <a:pt x="387315" y="192850"/>
                  </a:lnTo>
                  <a:lnTo>
                    <a:pt x="393511" y="199903"/>
                  </a:lnTo>
                  <a:lnTo>
                    <a:pt x="394567" y="204562"/>
                  </a:lnTo>
                  <a:lnTo>
                    <a:pt x="394280" y="209652"/>
                  </a:lnTo>
                  <a:lnTo>
                    <a:pt x="393096" y="215029"/>
                  </a:lnTo>
                  <a:lnTo>
                    <a:pt x="392307" y="221592"/>
                  </a:lnTo>
                  <a:lnTo>
                    <a:pt x="391781" y="228943"/>
                  </a:lnTo>
                  <a:lnTo>
                    <a:pt x="391196" y="243064"/>
                  </a:lnTo>
                  <a:lnTo>
                    <a:pt x="390867" y="256591"/>
                  </a:lnTo>
                  <a:lnTo>
                    <a:pt x="390790" y="263621"/>
                  </a:lnTo>
                  <a:lnTo>
                    <a:pt x="391762" y="265892"/>
                  </a:lnTo>
                  <a:lnTo>
                    <a:pt x="393402" y="267406"/>
                  </a:lnTo>
                  <a:lnTo>
                    <a:pt x="395487" y="268415"/>
                  </a:lnTo>
                  <a:lnTo>
                    <a:pt x="396877" y="268096"/>
                  </a:lnTo>
                  <a:lnTo>
                    <a:pt x="397804" y="266891"/>
                  </a:lnTo>
                  <a:lnTo>
                    <a:pt x="398834" y="262906"/>
                  </a:lnTo>
                  <a:lnTo>
                    <a:pt x="399414" y="253100"/>
                  </a:lnTo>
                  <a:lnTo>
                    <a:pt x="399550" y="239910"/>
                  </a:lnTo>
                  <a:lnTo>
                    <a:pt x="398594" y="233218"/>
                  </a:lnTo>
                  <a:lnTo>
                    <a:pt x="396964" y="226772"/>
                  </a:lnTo>
                  <a:lnTo>
                    <a:pt x="394886" y="220490"/>
                  </a:lnTo>
                  <a:lnTo>
                    <a:pt x="392507" y="214318"/>
                  </a:lnTo>
                  <a:lnTo>
                    <a:pt x="389930" y="208219"/>
                  </a:lnTo>
                  <a:lnTo>
                    <a:pt x="387219" y="202168"/>
                  </a:lnTo>
                  <a:lnTo>
                    <a:pt x="381562" y="190153"/>
                  </a:lnTo>
                  <a:lnTo>
                    <a:pt x="375741" y="179191"/>
                  </a:lnTo>
                  <a:lnTo>
                    <a:pt x="369846" y="171012"/>
                  </a:lnTo>
                  <a:lnTo>
                    <a:pt x="365893" y="169426"/>
                  </a:lnTo>
                  <a:lnTo>
                    <a:pt x="361273" y="169361"/>
                  </a:lnTo>
                  <a:lnTo>
                    <a:pt x="350848" y="171934"/>
                  </a:lnTo>
                  <a:lnTo>
                    <a:pt x="339600" y="176386"/>
                  </a:lnTo>
                  <a:lnTo>
                    <a:pt x="327987" y="184318"/>
                  </a:lnTo>
                  <a:lnTo>
                    <a:pt x="316210" y="195449"/>
                  </a:lnTo>
                  <a:lnTo>
                    <a:pt x="310292" y="202585"/>
                  </a:lnTo>
                  <a:lnTo>
                    <a:pt x="304362" y="210319"/>
                  </a:lnTo>
                  <a:lnTo>
                    <a:pt x="298424" y="219443"/>
                  </a:lnTo>
                  <a:lnTo>
                    <a:pt x="292481" y="229495"/>
                  </a:lnTo>
                  <a:lnTo>
                    <a:pt x="286535" y="240164"/>
                  </a:lnTo>
                  <a:lnTo>
                    <a:pt x="281579" y="251247"/>
                  </a:lnTo>
                  <a:lnTo>
                    <a:pt x="277282" y="262603"/>
                  </a:lnTo>
                  <a:lnTo>
                    <a:pt x="263258" y="304606"/>
                  </a:lnTo>
                  <a:lnTo>
                    <a:pt x="262092" y="314051"/>
                  </a:lnTo>
                  <a:lnTo>
                    <a:pt x="262306" y="323325"/>
                  </a:lnTo>
                  <a:lnTo>
                    <a:pt x="263442" y="332484"/>
                  </a:lnTo>
                  <a:lnTo>
                    <a:pt x="266183" y="340574"/>
                  </a:lnTo>
                  <a:lnTo>
                    <a:pt x="269995" y="347952"/>
                  </a:lnTo>
                  <a:lnTo>
                    <a:pt x="274521" y="354855"/>
                  </a:lnTo>
                  <a:lnTo>
                    <a:pt x="280515" y="360449"/>
                  </a:lnTo>
                  <a:lnTo>
                    <a:pt x="295111" y="369310"/>
                  </a:lnTo>
                  <a:lnTo>
                    <a:pt x="304164" y="371078"/>
                  </a:lnTo>
                  <a:lnTo>
                    <a:pt x="314167" y="371265"/>
                  </a:lnTo>
                  <a:lnTo>
                    <a:pt x="324804" y="370397"/>
                  </a:lnTo>
                  <a:lnTo>
                    <a:pt x="336857" y="367834"/>
                  </a:lnTo>
                  <a:lnTo>
                    <a:pt x="349854" y="364141"/>
                  </a:lnTo>
                  <a:lnTo>
                    <a:pt x="363479" y="359694"/>
                  </a:lnTo>
                  <a:lnTo>
                    <a:pt x="376531" y="353753"/>
                  </a:lnTo>
                  <a:lnTo>
                    <a:pt x="389201" y="346816"/>
                  </a:lnTo>
                  <a:lnTo>
                    <a:pt x="401617" y="339215"/>
                  </a:lnTo>
                  <a:lnTo>
                    <a:pt x="414854" y="330179"/>
                  </a:lnTo>
                  <a:lnTo>
                    <a:pt x="428640" y="320185"/>
                  </a:lnTo>
                  <a:lnTo>
                    <a:pt x="442792" y="309555"/>
                  </a:lnTo>
                  <a:lnTo>
                    <a:pt x="456195" y="298499"/>
                  </a:lnTo>
                  <a:lnTo>
                    <a:pt x="469100" y="287160"/>
                  </a:lnTo>
                  <a:lnTo>
                    <a:pt x="481671" y="275631"/>
                  </a:lnTo>
                  <a:lnTo>
                    <a:pt x="493029" y="262985"/>
                  </a:lnTo>
                  <a:lnTo>
                    <a:pt x="503577" y="249593"/>
                  </a:lnTo>
                  <a:lnTo>
                    <a:pt x="541894" y="197195"/>
                  </a:lnTo>
                  <a:lnTo>
                    <a:pt x="550044" y="182913"/>
                  </a:lnTo>
                  <a:lnTo>
                    <a:pt x="557463" y="167438"/>
                  </a:lnTo>
                  <a:lnTo>
                    <a:pt x="564393" y="151169"/>
                  </a:lnTo>
                  <a:lnTo>
                    <a:pt x="569012" y="136354"/>
                  </a:lnTo>
                  <a:lnTo>
                    <a:pt x="572092" y="122508"/>
                  </a:lnTo>
                  <a:lnTo>
                    <a:pt x="574145" y="109309"/>
                  </a:lnTo>
                  <a:lnTo>
                    <a:pt x="575514" y="96541"/>
                  </a:lnTo>
                  <a:lnTo>
                    <a:pt x="576427" y="84060"/>
                  </a:lnTo>
                  <a:lnTo>
                    <a:pt x="577441" y="60601"/>
                  </a:lnTo>
                  <a:lnTo>
                    <a:pt x="578012" y="31653"/>
                  </a:lnTo>
                  <a:lnTo>
                    <a:pt x="578145" y="16804"/>
                  </a:lnTo>
                  <a:lnTo>
                    <a:pt x="577188" y="11058"/>
                  </a:lnTo>
                  <a:lnTo>
                    <a:pt x="573480" y="2029"/>
                  </a:lnTo>
                  <a:lnTo>
                    <a:pt x="571102" y="216"/>
                  </a:lnTo>
                  <a:lnTo>
                    <a:pt x="568524" y="0"/>
                  </a:lnTo>
                  <a:lnTo>
                    <a:pt x="565814" y="848"/>
                  </a:lnTo>
                  <a:lnTo>
                    <a:pt x="564007" y="2405"/>
                  </a:lnTo>
                  <a:lnTo>
                    <a:pt x="562802" y="4436"/>
                  </a:lnTo>
                  <a:lnTo>
                    <a:pt x="558460" y="14680"/>
                  </a:lnTo>
                  <a:lnTo>
                    <a:pt x="556128" y="19564"/>
                  </a:lnTo>
                  <a:lnTo>
                    <a:pt x="554573" y="25796"/>
                  </a:lnTo>
                  <a:lnTo>
                    <a:pt x="553536" y="32928"/>
                  </a:lnTo>
                  <a:lnTo>
                    <a:pt x="552845" y="40660"/>
                  </a:lnTo>
                  <a:lnTo>
                    <a:pt x="553376" y="50774"/>
                  </a:lnTo>
                  <a:lnTo>
                    <a:pt x="554723" y="62479"/>
                  </a:lnTo>
                  <a:lnTo>
                    <a:pt x="556613" y="75243"/>
                  </a:lnTo>
                  <a:lnTo>
                    <a:pt x="561358" y="102654"/>
                  </a:lnTo>
                  <a:lnTo>
                    <a:pt x="569608" y="148622"/>
                  </a:lnTo>
                  <a:lnTo>
                    <a:pt x="572490" y="165414"/>
                  </a:lnTo>
                  <a:lnTo>
                    <a:pt x="576395" y="182561"/>
                  </a:lnTo>
                  <a:lnTo>
                    <a:pt x="580982" y="199946"/>
                  </a:lnTo>
                  <a:lnTo>
                    <a:pt x="590379" y="233153"/>
                  </a:lnTo>
                  <a:lnTo>
                    <a:pt x="597863" y="261141"/>
                  </a:lnTo>
                  <a:lnTo>
                    <a:pt x="602240" y="273168"/>
                  </a:lnTo>
                  <a:lnTo>
                    <a:pt x="607143" y="284163"/>
                  </a:lnTo>
                  <a:lnTo>
                    <a:pt x="629667" y="328650"/>
                  </a:lnTo>
                  <a:lnTo>
                    <a:pt x="631380" y="329088"/>
                  </a:lnTo>
                  <a:lnTo>
                    <a:pt x="633514" y="328388"/>
                  </a:lnTo>
                  <a:lnTo>
                    <a:pt x="635929" y="326930"/>
                  </a:lnTo>
                  <a:lnTo>
                    <a:pt x="636547" y="321989"/>
                  </a:lnTo>
                  <a:lnTo>
                    <a:pt x="635967" y="314726"/>
                  </a:lnTo>
                  <a:lnTo>
                    <a:pt x="634588" y="305915"/>
                  </a:lnTo>
                  <a:lnTo>
                    <a:pt x="632677" y="297065"/>
                  </a:lnTo>
                  <a:lnTo>
                    <a:pt x="630410" y="288188"/>
                  </a:lnTo>
                  <a:lnTo>
                    <a:pt x="627907" y="279294"/>
                  </a:lnTo>
                  <a:lnTo>
                    <a:pt x="623262" y="270387"/>
                  </a:lnTo>
                  <a:lnTo>
                    <a:pt x="617188" y="261473"/>
                  </a:lnTo>
                  <a:lnTo>
                    <a:pt x="610163" y="252554"/>
                  </a:lnTo>
                  <a:lnTo>
                    <a:pt x="601509" y="242639"/>
                  </a:lnTo>
                  <a:lnTo>
                    <a:pt x="591773" y="232060"/>
                  </a:lnTo>
                  <a:lnTo>
                    <a:pt x="564399" y="203502"/>
                  </a:lnTo>
                  <a:lnTo>
                    <a:pt x="542533" y="18113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394"/>
            <p:cNvSpPr/>
            <p:nvPr/>
          </p:nvSpPr>
          <p:spPr>
            <a:xfrm>
              <a:off x="5322094" y="4941379"/>
              <a:ext cx="294680" cy="199498"/>
            </a:xfrm>
            <a:custGeom>
              <a:avLst/>
              <a:gdLst/>
              <a:ahLst/>
              <a:cxnLst/>
              <a:rect l="0" t="0" r="0" b="0"/>
              <a:pathLst>
                <a:path w="294680" h="199498">
                  <a:moveTo>
                    <a:pt x="0" y="77105"/>
                  </a:moveTo>
                  <a:lnTo>
                    <a:pt x="7688" y="77105"/>
                  </a:lnTo>
                  <a:lnTo>
                    <a:pt x="13669" y="74460"/>
                  </a:lnTo>
                  <a:lnTo>
                    <a:pt x="18042" y="72365"/>
                  </a:lnTo>
                  <a:lnTo>
                    <a:pt x="23934" y="69976"/>
                  </a:lnTo>
                  <a:lnTo>
                    <a:pt x="30839" y="67392"/>
                  </a:lnTo>
                  <a:lnTo>
                    <a:pt x="38418" y="64676"/>
                  </a:lnTo>
                  <a:lnTo>
                    <a:pt x="47440" y="60882"/>
                  </a:lnTo>
                  <a:lnTo>
                    <a:pt x="57424" y="56368"/>
                  </a:lnTo>
                  <a:lnTo>
                    <a:pt x="68048" y="51374"/>
                  </a:lnTo>
                  <a:lnTo>
                    <a:pt x="79100" y="47053"/>
                  </a:lnTo>
                  <a:lnTo>
                    <a:pt x="90436" y="43180"/>
                  </a:lnTo>
                  <a:lnTo>
                    <a:pt x="101963" y="39605"/>
                  </a:lnTo>
                  <a:lnTo>
                    <a:pt x="113616" y="35238"/>
                  </a:lnTo>
                  <a:lnTo>
                    <a:pt x="125353" y="30342"/>
                  </a:lnTo>
                  <a:lnTo>
                    <a:pt x="137146" y="25094"/>
                  </a:lnTo>
                  <a:lnTo>
                    <a:pt x="147986" y="19611"/>
                  </a:lnTo>
                  <a:lnTo>
                    <a:pt x="158188" y="13971"/>
                  </a:lnTo>
                  <a:lnTo>
                    <a:pt x="167967" y="8227"/>
                  </a:lnTo>
                  <a:lnTo>
                    <a:pt x="177462" y="4397"/>
                  </a:lnTo>
                  <a:lnTo>
                    <a:pt x="186769" y="1844"/>
                  </a:lnTo>
                  <a:lnTo>
                    <a:pt x="195950" y="143"/>
                  </a:lnTo>
                  <a:lnTo>
                    <a:pt x="204055" y="0"/>
                  </a:lnTo>
                  <a:lnTo>
                    <a:pt x="211443" y="897"/>
                  </a:lnTo>
                  <a:lnTo>
                    <a:pt x="218352" y="2487"/>
                  </a:lnTo>
                  <a:lnTo>
                    <a:pt x="224943" y="6524"/>
                  </a:lnTo>
                  <a:lnTo>
                    <a:pt x="231322" y="12192"/>
                  </a:lnTo>
                  <a:lnTo>
                    <a:pt x="237558" y="18947"/>
                  </a:lnTo>
                  <a:lnTo>
                    <a:pt x="242708" y="26427"/>
                  </a:lnTo>
                  <a:lnTo>
                    <a:pt x="247134" y="34390"/>
                  </a:lnTo>
                  <a:lnTo>
                    <a:pt x="251076" y="42675"/>
                  </a:lnTo>
                  <a:lnTo>
                    <a:pt x="253704" y="52168"/>
                  </a:lnTo>
                  <a:lnTo>
                    <a:pt x="255456" y="62465"/>
                  </a:lnTo>
                  <a:lnTo>
                    <a:pt x="256625" y="73298"/>
                  </a:lnTo>
                  <a:lnTo>
                    <a:pt x="257404" y="85481"/>
                  </a:lnTo>
                  <a:lnTo>
                    <a:pt x="257922" y="98564"/>
                  </a:lnTo>
                  <a:lnTo>
                    <a:pt x="258268" y="112247"/>
                  </a:lnTo>
                  <a:lnTo>
                    <a:pt x="259492" y="125338"/>
                  </a:lnTo>
                  <a:lnTo>
                    <a:pt x="261299" y="138033"/>
                  </a:lnTo>
                  <a:lnTo>
                    <a:pt x="263496" y="150466"/>
                  </a:lnTo>
                  <a:lnTo>
                    <a:pt x="264961" y="160739"/>
                  </a:lnTo>
                  <a:lnTo>
                    <a:pt x="265938" y="169572"/>
                  </a:lnTo>
                  <a:lnTo>
                    <a:pt x="266588" y="177445"/>
                  </a:lnTo>
                  <a:lnTo>
                    <a:pt x="268014" y="183686"/>
                  </a:lnTo>
                  <a:lnTo>
                    <a:pt x="269958" y="188838"/>
                  </a:lnTo>
                  <a:lnTo>
                    <a:pt x="275464" y="199497"/>
                  </a:lnTo>
                  <a:lnTo>
                    <a:pt x="276908" y="198387"/>
                  </a:lnTo>
                  <a:lnTo>
                    <a:pt x="278863" y="195663"/>
                  </a:lnTo>
                  <a:lnTo>
                    <a:pt x="281159" y="191863"/>
                  </a:lnTo>
                  <a:lnTo>
                    <a:pt x="282689" y="186352"/>
                  </a:lnTo>
                  <a:lnTo>
                    <a:pt x="283709" y="179702"/>
                  </a:lnTo>
                  <a:lnTo>
                    <a:pt x="284389" y="172292"/>
                  </a:lnTo>
                  <a:lnTo>
                    <a:pt x="284843" y="164376"/>
                  </a:lnTo>
                  <a:lnTo>
                    <a:pt x="285346" y="147642"/>
                  </a:lnTo>
                  <a:lnTo>
                    <a:pt x="286473" y="139013"/>
                  </a:lnTo>
                  <a:lnTo>
                    <a:pt x="288216" y="130284"/>
                  </a:lnTo>
                  <a:lnTo>
                    <a:pt x="294679" y="10389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395"/>
            <p:cNvSpPr/>
            <p:nvPr/>
          </p:nvSpPr>
          <p:spPr>
            <a:xfrm>
              <a:off x="5572125" y="4920258"/>
              <a:ext cx="17860" cy="26790"/>
            </a:xfrm>
            <a:custGeom>
              <a:avLst/>
              <a:gdLst/>
              <a:ahLst/>
              <a:cxnLst/>
              <a:rect l="0" t="0" r="0" b="0"/>
              <a:pathLst>
                <a:path w="17860" h="26790">
                  <a:moveTo>
                    <a:pt x="0" y="0"/>
                  </a:moveTo>
                  <a:lnTo>
                    <a:pt x="0" y="4740"/>
                  </a:lnTo>
                  <a:lnTo>
                    <a:pt x="992" y="7129"/>
                  </a:lnTo>
                  <a:lnTo>
                    <a:pt x="2646" y="9713"/>
                  </a:lnTo>
                  <a:lnTo>
                    <a:pt x="7688" y="16250"/>
                  </a:lnTo>
                  <a:lnTo>
                    <a:pt x="9094" y="17778"/>
                  </a:lnTo>
                  <a:lnTo>
                    <a:pt x="17859" y="2678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396"/>
            <p:cNvSpPr/>
            <p:nvPr/>
          </p:nvSpPr>
          <p:spPr>
            <a:xfrm>
              <a:off x="5742953" y="4938811"/>
              <a:ext cx="602693" cy="218043"/>
            </a:xfrm>
            <a:custGeom>
              <a:avLst/>
              <a:gdLst/>
              <a:ahLst/>
              <a:cxnLst/>
              <a:rect l="0" t="0" r="0" b="0"/>
              <a:pathLst>
                <a:path w="602693" h="218043">
                  <a:moveTo>
                    <a:pt x="16695" y="52884"/>
                  </a:moveTo>
                  <a:lnTo>
                    <a:pt x="29124" y="65313"/>
                  </a:lnTo>
                  <a:lnTo>
                    <a:pt x="30934" y="70100"/>
                  </a:lnTo>
                  <a:lnTo>
                    <a:pt x="32141" y="76267"/>
                  </a:lnTo>
                  <a:lnTo>
                    <a:pt x="32946" y="83356"/>
                  </a:lnTo>
                  <a:lnTo>
                    <a:pt x="33482" y="91058"/>
                  </a:lnTo>
                  <a:lnTo>
                    <a:pt x="33839" y="99169"/>
                  </a:lnTo>
                  <a:lnTo>
                    <a:pt x="34078" y="107553"/>
                  </a:lnTo>
                  <a:lnTo>
                    <a:pt x="35229" y="116120"/>
                  </a:lnTo>
                  <a:lnTo>
                    <a:pt x="36988" y="124807"/>
                  </a:lnTo>
                  <a:lnTo>
                    <a:pt x="39154" y="133574"/>
                  </a:lnTo>
                  <a:lnTo>
                    <a:pt x="40597" y="142396"/>
                  </a:lnTo>
                  <a:lnTo>
                    <a:pt x="41559" y="151255"/>
                  </a:lnTo>
                  <a:lnTo>
                    <a:pt x="42202" y="160136"/>
                  </a:lnTo>
                  <a:lnTo>
                    <a:pt x="43621" y="169034"/>
                  </a:lnTo>
                  <a:lnTo>
                    <a:pt x="45560" y="177942"/>
                  </a:lnTo>
                  <a:lnTo>
                    <a:pt x="47844" y="186858"/>
                  </a:lnTo>
                  <a:lnTo>
                    <a:pt x="50360" y="193794"/>
                  </a:lnTo>
                  <a:lnTo>
                    <a:pt x="53029" y="199410"/>
                  </a:lnTo>
                  <a:lnTo>
                    <a:pt x="55800" y="204146"/>
                  </a:lnTo>
                  <a:lnTo>
                    <a:pt x="59632" y="207303"/>
                  </a:lnTo>
                  <a:lnTo>
                    <a:pt x="64172" y="209409"/>
                  </a:lnTo>
                  <a:lnTo>
                    <a:pt x="69183" y="210811"/>
                  </a:lnTo>
                  <a:lnTo>
                    <a:pt x="74507" y="209763"/>
                  </a:lnTo>
                  <a:lnTo>
                    <a:pt x="85714" y="203306"/>
                  </a:lnTo>
                  <a:lnTo>
                    <a:pt x="91482" y="198806"/>
                  </a:lnTo>
                  <a:lnTo>
                    <a:pt x="97310" y="193821"/>
                  </a:lnTo>
                  <a:lnTo>
                    <a:pt x="103180" y="188515"/>
                  </a:lnTo>
                  <a:lnTo>
                    <a:pt x="108087" y="181999"/>
                  </a:lnTo>
                  <a:lnTo>
                    <a:pt x="112350" y="174680"/>
                  </a:lnTo>
                  <a:lnTo>
                    <a:pt x="116184" y="166823"/>
                  </a:lnTo>
                  <a:lnTo>
                    <a:pt x="119732" y="158609"/>
                  </a:lnTo>
                  <a:lnTo>
                    <a:pt x="123090" y="150157"/>
                  </a:lnTo>
                  <a:lnTo>
                    <a:pt x="126320" y="141545"/>
                  </a:lnTo>
                  <a:lnTo>
                    <a:pt x="128473" y="132827"/>
                  </a:lnTo>
                  <a:lnTo>
                    <a:pt x="129909" y="124039"/>
                  </a:lnTo>
                  <a:lnTo>
                    <a:pt x="130867" y="115204"/>
                  </a:lnTo>
                  <a:lnTo>
                    <a:pt x="130513" y="106337"/>
                  </a:lnTo>
                  <a:lnTo>
                    <a:pt x="129285" y="97449"/>
                  </a:lnTo>
                  <a:lnTo>
                    <a:pt x="127473" y="88547"/>
                  </a:lnTo>
                  <a:lnTo>
                    <a:pt x="124282" y="80628"/>
                  </a:lnTo>
                  <a:lnTo>
                    <a:pt x="120169" y="73364"/>
                  </a:lnTo>
                  <a:lnTo>
                    <a:pt x="115444" y="66537"/>
                  </a:lnTo>
                  <a:lnTo>
                    <a:pt x="110309" y="60002"/>
                  </a:lnTo>
                  <a:lnTo>
                    <a:pt x="104901" y="53661"/>
                  </a:lnTo>
                  <a:lnTo>
                    <a:pt x="99312" y="47449"/>
                  </a:lnTo>
                  <a:lnTo>
                    <a:pt x="92609" y="43308"/>
                  </a:lnTo>
                  <a:lnTo>
                    <a:pt x="77224" y="38706"/>
                  </a:lnTo>
                  <a:lnTo>
                    <a:pt x="63109" y="36661"/>
                  </a:lnTo>
                  <a:lnTo>
                    <a:pt x="56568" y="36115"/>
                  </a:lnTo>
                  <a:lnTo>
                    <a:pt x="41362" y="38155"/>
                  </a:lnTo>
                  <a:lnTo>
                    <a:pt x="25674" y="42369"/>
                  </a:lnTo>
                  <a:lnTo>
                    <a:pt x="12087" y="47550"/>
                  </a:lnTo>
                  <a:lnTo>
                    <a:pt x="2762" y="51304"/>
                  </a:lnTo>
                  <a:lnTo>
                    <a:pt x="1453" y="52822"/>
                  </a:lnTo>
                  <a:lnTo>
                    <a:pt x="581" y="54827"/>
                  </a:lnTo>
                  <a:lnTo>
                    <a:pt x="0" y="57156"/>
                  </a:lnTo>
                  <a:lnTo>
                    <a:pt x="603" y="59701"/>
                  </a:lnTo>
                  <a:lnTo>
                    <a:pt x="3921" y="65174"/>
                  </a:lnTo>
                  <a:lnTo>
                    <a:pt x="7186" y="66038"/>
                  </a:lnTo>
                  <a:lnTo>
                    <a:pt x="11348" y="65623"/>
                  </a:lnTo>
                  <a:lnTo>
                    <a:pt x="29333" y="60296"/>
                  </a:lnTo>
                  <a:lnTo>
                    <a:pt x="62076" y="49608"/>
                  </a:lnTo>
                  <a:lnTo>
                    <a:pt x="77707" y="45739"/>
                  </a:lnTo>
                  <a:lnTo>
                    <a:pt x="121533" y="36149"/>
                  </a:lnTo>
                  <a:lnTo>
                    <a:pt x="141157" y="33790"/>
                  </a:lnTo>
                  <a:lnTo>
                    <a:pt x="158209" y="33209"/>
                  </a:lnTo>
                  <a:lnTo>
                    <a:pt x="173545" y="33814"/>
                  </a:lnTo>
                  <a:lnTo>
                    <a:pt x="187738" y="35210"/>
                  </a:lnTo>
                  <a:lnTo>
                    <a:pt x="201169" y="37133"/>
                  </a:lnTo>
                  <a:lnTo>
                    <a:pt x="214092" y="39407"/>
                  </a:lnTo>
                  <a:lnTo>
                    <a:pt x="224691" y="43899"/>
                  </a:lnTo>
                  <a:lnTo>
                    <a:pt x="233741" y="49871"/>
                  </a:lnTo>
                  <a:lnTo>
                    <a:pt x="241761" y="56829"/>
                  </a:lnTo>
                  <a:lnTo>
                    <a:pt x="248098" y="63451"/>
                  </a:lnTo>
                  <a:lnTo>
                    <a:pt x="253316" y="69851"/>
                  </a:lnTo>
                  <a:lnTo>
                    <a:pt x="257786" y="76102"/>
                  </a:lnTo>
                  <a:lnTo>
                    <a:pt x="261758" y="83245"/>
                  </a:lnTo>
                  <a:lnTo>
                    <a:pt x="265399" y="90984"/>
                  </a:lnTo>
                  <a:lnTo>
                    <a:pt x="268818" y="99120"/>
                  </a:lnTo>
                  <a:lnTo>
                    <a:pt x="271097" y="107521"/>
                  </a:lnTo>
                  <a:lnTo>
                    <a:pt x="272617" y="116097"/>
                  </a:lnTo>
                  <a:lnTo>
                    <a:pt x="273630" y="124792"/>
                  </a:lnTo>
                  <a:lnTo>
                    <a:pt x="273313" y="132573"/>
                  </a:lnTo>
                  <a:lnTo>
                    <a:pt x="272110" y="139744"/>
                  </a:lnTo>
                  <a:lnTo>
                    <a:pt x="270315" y="146510"/>
                  </a:lnTo>
                  <a:lnTo>
                    <a:pt x="269119" y="153004"/>
                  </a:lnTo>
                  <a:lnTo>
                    <a:pt x="268322" y="159319"/>
                  </a:lnTo>
                  <a:lnTo>
                    <a:pt x="267041" y="174230"/>
                  </a:lnTo>
                  <a:lnTo>
                    <a:pt x="266936" y="174461"/>
                  </a:lnTo>
                  <a:lnTo>
                    <a:pt x="266788" y="169054"/>
                  </a:lnTo>
                  <a:lnTo>
                    <a:pt x="266755" y="160408"/>
                  </a:lnTo>
                  <a:lnTo>
                    <a:pt x="267737" y="155325"/>
                  </a:lnTo>
                  <a:lnTo>
                    <a:pt x="269384" y="149951"/>
                  </a:lnTo>
                  <a:lnTo>
                    <a:pt x="271476" y="144384"/>
                  </a:lnTo>
                  <a:lnTo>
                    <a:pt x="272869" y="138689"/>
                  </a:lnTo>
                  <a:lnTo>
                    <a:pt x="273798" y="132908"/>
                  </a:lnTo>
                  <a:lnTo>
                    <a:pt x="274417" y="127069"/>
                  </a:lnTo>
                  <a:lnTo>
                    <a:pt x="276814" y="120200"/>
                  </a:lnTo>
                  <a:lnTo>
                    <a:pt x="280398" y="112645"/>
                  </a:lnTo>
                  <a:lnTo>
                    <a:pt x="284770" y="104630"/>
                  </a:lnTo>
                  <a:lnTo>
                    <a:pt x="288677" y="98296"/>
                  </a:lnTo>
                  <a:lnTo>
                    <a:pt x="292274" y="93080"/>
                  </a:lnTo>
                  <a:lnTo>
                    <a:pt x="295664" y="88611"/>
                  </a:lnTo>
                  <a:lnTo>
                    <a:pt x="298917" y="84640"/>
                  </a:lnTo>
                  <a:lnTo>
                    <a:pt x="302078" y="81000"/>
                  </a:lnTo>
                  <a:lnTo>
                    <a:pt x="305177" y="77581"/>
                  </a:lnTo>
                  <a:lnTo>
                    <a:pt x="307242" y="74309"/>
                  </a:lnTo>
                  <a:lnTo>
                    <a:pt x="309538" y="68029"/>
                  </a:lnTo>
                  <a:lnTo>
                    <a:pt x="310150" y="66950"/>
                  </a:lnTo>
                  <a:lnTo>
                    <a:pt x="310558" y="67222"/>
                  </a:lnTo>
                  <a:lnTo>
                    <a:pt x="310831" y="68396"/>
                  </a:lnTo>
                  <a:lnTo>
                    <a:pt x="315954" y="74788"/>
                  </a:lnTo>
                  <a:lnTo>
                    <a:pt x="317404" y="77409"/>
                  </a:lnTo>
                  <a:lnTo>
                    <a:pt x="319016" y="82966"/>
                  </a:lnTo>
                  <a:lnTo>
                    <a:pt x="319445" y="87822"/>
                  </a:lnTo>
                  <a:lnTo>
                    <a:pt x="319731" y="94035"/>
                  </a:lnTo>
                  <a:lnTo>
                    <a:pt x="320135" y="114356"/>
                  </a:lnTo>
                  <a:lnTo>
                    <a:pt x="320191" y="120654"/>
                  </a:lnTo>
                  <a:lnTo>
                    <a:pt x="321221" y="126838"/>
                  </a:lnTo>
                  <a:lnTo>
                    <a:pt x="322900" y="132944"/>
                  </a:lnTo>
                  <a:lnTo>
                    <a:pt x="325012" y="139000"/>
                  </a:lnTo>
                  <a:lnTo>
                    <a:pt x="327411" y="145021"/>
                  </a:lnTo>
                  <a:lnTo>
                    <a:pt x="330003" y="151019"/>
                  </a:lnTo>
                  <a:lnTo>
                    <a:pt x="332723" y="157003"/>
                  </a:lnTo>
                  <a:lnTo>
                    <a:pt x="336521" y="162976"/>
                  </a:lnTo>
                  <a:lnTo>
                    <a:pt x="341037" y="168943"/>
                  </a:lnTo>
                  <a:lnTo>
                    <a:pt x="346033" y="174905"/>
                  </a:lnTo>
                  <a:lnTo>
                    <a:pt x="351347" y="178879"/>
                  </a:lnTo>
                  <a:lnTo>
                    <a:pt x="362544" y="183297"/>
                  </a:lnTo>
                  <a:lnTo>
                    <a:pt x="380004" y="185782"/>
                  </a:lnTo>
                  <a:lnTo>
                    <a:pt x="391817" y="183719"/>
                  </a:lnTo>
                  <a:lnTo>
                    <a:pt x="397745" y="181779"/>
                  </a:lnTo>
                  <a:lnTo>
                    <a:pt x="403682" y="178501"/>
                  </a:lnTo>
                  <a:lnTo>
                    <a:pt x="409623" y="174332"/>
                  </a:lnTo>
                  <a:lnTo>
                    <a:pt x="415569" y="169568"/>
                  </a:lnTo>
                  <a:lnTo>
                    <a:pt x="421518" y="163416"/>
                  </a:lnTo>
                  <a:lnTo>
                    <a:pt x="427468" y="156338"/>
                  </a:lnTo>
                  <a:lnTo>
                    <a:pt x="433418" y="148642"/>
                  </a:lnTo>
                  <a:lnTo>
                    <a:pt x="439370" y="140536"/>
                  </a:lnTo>
                  <a:lnTo>
                    <a:pt x="451274" y="123590"/>
                  </a:lnTo>
                  <a:lnTo>
                    <a:pt x="456235" y="113912"/>
                  </a:lnTo>
                  <a:lnTo>
                    <a:pt x="460535" y="103491"/>
                  </a:lnTo>
                  <a:lnTo>
                    <a:pt x="474563" y="62991"/>
                  </a:lnTo>
                  <a:lnTo>
                    <a:pt x="476721" y="54661"/>
                  </a:lnTo>
                  <a:lnTo>
                    <a:pt x="478161" y="47123"/>
                  </a:lnTo>
                  <a:lnTo>
                    <a:pt x="479120" y="40114"/>
                  </a:lnTo>
                  <a:lnTo>
                    <a:pt x="480752" y="33457"/>
                  </a:lnTo>
                  <a:lnTo>
                    <a:pt x="482832" y="27034"/>
                  </a:lnTo>
                  <a:lnTo>
                    <a:pt x="485211" y="20768"/>
                  </a:lnTo>
                  <a:lnTo>
                    <a:pt x="486797" y="15599"/>
                  </a:lnTo>
                  <a:lnTo>
                    <a:pt x="487854" y="11160"/>
                  </a:lnTo>
                  <a:lnTo>
                    <a:pt x="489845" y="0"/>
                  </a:lnTo>
                  <a:lnTo>
                    <a:pt x="489932" y="4252"/>
                  </a:lnTo>
                  <a:lnTo>
                    <a:pt x="490936" y="6572"/>
                  </a:lnTo>
                  <a:lnTo>
                    <a:pt x="494698" y="11796"/>
                  </a:lnTo>
                  <a:lnTo>
                    <a:pt x="497091" y="15570"/>
                  </a:lnTo>
                  <a:lnTo>
                    <a:pt x="499677" y="20071"/>
                  </a:lnTo>
                  <a:lnTo>
                    <a:pt x="502394" y="25055"/>
                  </a:lnTo>
                  <a:lnTo>
                    <a:pt x="506189" y="30363"/>
                  </a:lnTo>
                  <a:lnTo>
                    <a:pt x="510705" y="35886"/>
                  </a:lnTo>
                  <a:lnTo>
                    <a:pt x="515698" y="41552"/>
                  </a:lnTo>
                  <a:lnTo>
                    <a:pt x="529186" y="55786"/>
                  </a:lnTo>
                  <a:lnTo>
                    <a:pt x="536949" y="63748"/>
                  </a:lnTo>
                  <a:lnTo>
                    <a:pt x="544109" y="72033"/>
                  </a:lnTo>
                  <a:lnTo>
                    <a:pt x="550866" y="80533"/>
                  </a:lnTo>
                  <a:lnTo>
                    <a:pt x="557357" y="89176"/>
                  </a:lnTo>
                  <a:lnTo>
                    <a:pt x="569859" y="106717"/>
                  </a:lnTo>
                  <a:lnTo>
                    <a:pt x="575971" y="115562"/>
                  </a:lnTo>
                  <a:lnTo>
                    <a:pt x="582031" y="123443"/>
                  </a:lnTo>
                  <a:lnTo>
                    <a:pt x="588053" y="130681"/>
                  </a:lnTo>
                  <a:lnTo>
                    <a:pt x="594054" y="137491"/>
                  </a:lnTo>
                  <a:lnTo>
                    <a:pt x="598054" y="145007"/>
                  </a:lnTo>
                  <a:lnTo>
                    <a:pt x="600721" y="152995"/>
                  </a:lnTo>
                  <a:lnTo>
                    <a:pt x="602499" y="161297"/>
                  </a:lnTo>
                  <a:lnTo>
                    <a:pt x="602692" y="168815"/>
                  </a:lnTo>
                  <a:lnTo>
                    <a:pt x="601828" y="175812"/>
                  </a:lnTo>
                  <a:lnTo>
                    <a:pt x="600261" y="182461"/>
                  </a:lnTo>
                  <a:lnTo>
                    <a:pt x="597231" y="188878"/>
                  </a:lnTo>
                  <a:lnTo>
                    <a:pt x="593227" y="195141"/>
                  </a:lnTo>
                  <a:lnTo>
                    <a:pt x="588573" y="201300"/>
                  </a:lnTo>
                  <a:lnTo>
                    <a:pt x="582494" y="205406"/>
                  </a:lnTo>
                  <a:lnTo>
                    <a:pt x="567802" y="209969"/>
                  </a:lnTo>
                  <a:lnTo>
                    <a:pt x="551350" y="214642"/>
                  </a:lnTo>
                  <a:lnTo>
                    <a:pt x="542796" y="217277"/>
                  </a:lnTo>
                  <a:lnTo>
                    <a:pt x="533124" y="218042"/>
                  </a:lnTo>
                  <a:lnTo>
                    <a:pt x="522708" y="217560"/>
                  </a:lnTo>
                  <a:lnTo>
                    <a:pt x="511795" y="216246"/>
                  </a:lnTo>
                  <a:lnTo>
                    <a:pt x="501543" y="213386"/>
                  </a:lnTo>
                  <a:lnTo>
                    <a:pt x="491732" y="209495"/>
                  </a:lnTo>
                  <a:lnTo>
                    <a:pt x="482214" y="204916"/>
                  </a:lnTo>
                  <a:lnTo>
                    <a:pt x="472893" y="199880"/>
                  </a:lnTo>
                  <a:lnTo>
                    <a:pt x="463701" y="194537"/>
                  </a:lnTo>
                  <a:lnTo>
                    <a:pt x="454599" y="188992"/>
                  </a:lnTo>
                  <a:lnTo>
                    <a:pt x="447537" y="183310"/>
                  </a:lnTo>
                  <a:lnTo>
                    <a:pt x="441837" y="177538"/>
                  </a:lnTo>
                  <a:lnTo>
                    <a:pt x="437045" y="171706"/>
                  </a:lnTo>
                  <a:lnTo>
                    <a:pt x="432858" y="165833"/>
                  </a:lnTo>
                  <a:lnTo>
                    <a:pt x="429075" y="159934"/>
                  </a:lnTo>
                  <a:lnTo>
                    <a:pt x="425560" y="154015"/>
                  </a:lnTo>
                  <a:lnTo>
                    <a:pt x="423218" y="149079"/>
                  </a:lnTo>
                  <a:lnTo>
                    <a:pt x="421655" y="144795"/>
                  </a:lnTo>
                  <a:lnTo>
                    <a:pt x="418531" y="13325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397"/>
            <p:cNvSpPr/>
            <p:nvPr/>
          </p:nvSpPr>
          <p:spPr>
            <a:xfrm>
              <a:off x="6732984" y="4670227"/>
              <a:ext cx="53580" cy="80368"/>
            </a:xfrm>
            <a:custGeom>
              <a:avLst/>
              <a:gdLst/>
              <a:ahLst/>
              <a:cxnLst/>
              <a:rect l="0" t="0" r="0" b="0"/>
              <a:pathLst>
                <a:path w="53580" h="80368">
                  <a:moveTo>
                    <a:pt x="53579" y="80367"/>
                  </a:moveTo>
                  <a:lnTo>
                    <a:pt x="44098" y="66145"/>
                  </a:lnTo>
                  <a:lnTo>
                    <a:pt x="39320" y="59972"/>
                  </a:lnTo>
                  <a:lnTo>
                    <a:pt x="34151" y="53872"/>
                  </a:lnTo>
                  <a:lnTo>
                    <a:pt x="28720" y="47821"/>
                  </a:lnTo>
                  <a:lnTo>
                    <a:pt x="23116" y="39818"/>
                  </a:lnTo>
                  <a:lnTo>
                    <a:pt x="17395" y="30514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398"/>
            <p:cNvSpPr/>
            <p:nvPr/>
          </p:nvSpPr>
          <p:spPr>
            <a:xfrm>
              <a:off x="6599039" y="4634508"/>
              <a:ext cx="80368" cy="532877"/>
            </a:xfrm>
            <a:custGeom>
              <a:avLst/>
              <a:gdLst/>
              <a:ahLst/>
              <a:cxnLst/>
              <a:rect l="0" t="0" r="0" b="0"/>
              <a:pathLst>
                <a:path w="80368" h="532877">
                  <a:moveTo>
                    <a:pt x="80367" y="0"/>
                  </a:moveTo>
                  <a:lnTo>
                    <a:pt x="61405" y="0"/>
                  </a:lnTo>
                  <a:lnTo>
                    <a:pt x="54828" y="992"/>
                  </a:lnTo>
                  <a:lnTo>
                    <a:pt x="49450" y="2645"/>
                  </a:lnTo>
                  <a:lnTo>
                    <a:pt x="44873" y="4740"/>
                  </a:lnTo>
                  <a:lnTo>
                    <a:pt x="40829" y="8121"/>
                  </a:lnTo>
                  <a:lnTo>
                    <a:pt x="37142" y="12359"/>
                  </a:lnTo>
                  <a:lnTo>
                    <a:pt x="33691" y="17169"/>
                  </a:lnTo>
                  <a:lnTo>
                    <a:pt x="30398" y="23352"/>
                  </a:lnTo>
                  <a:lnTo>
                    <a:pt x="27210" y="30451"/>
                  </a:lnTo>
                  <a:lnTo>
                    <a:pt x="24093" y="38160"/>
                  </a:lnTo>
                  <a:lnTo>
                    <a:pt x="22016" y="47268"/>
                  </a:lnTo>
                  <a:lnTo>
                    <a:pt x="20631" y="57309"/>
                  </a:lnTo>
                  <a:lnTo>
                    <a:pt x="19706" y="67972"/>
                  </a:lnTo>
                  <a:lnTo>
                    <a:pt x="19090" y="79048"/>
                  </a:lnTo>
                  <a:lnTo>
                    <a:pt x="18407" y="101940"/>
                  </a:lnTo>
                  <a:lnTo>
                    <a:pt x="19217" y="115585"/>
                  </a:lnTo>
                  <a:lnTo>
                    <a:pt x="20748" y="130634"/>
                  </a:lnTo>
                  <a:lnTo>
                    <a:pt x="22762" y="146621"/>
                  </a:lnTo>
                  <a:lnTo>
                    <a:pt x="25097" y="162239"/>
                  </a:lnTo>
                  <a:lnTo>
                    <a:pt x="38864" y="242671"/>
                  </a:lnTo>
                  <a:lnTo>
                    <a:pt x="40792" y="260007"/>
                  </a:lnTo>
                  <a:lnTo>
                    <a:pt x="42077" y="277518"/>
                  </a:lnTo>
                  <a:lnTo>
                    <a:pt x="42935" y="295144"/>
                  </a:lnTo>
                  <a:lnTo>
                    <a:pt x="44498" y="312849"/>
                  </a:lnTo>
                  <a:lnTo>
                    <a:pt x="46532" y="330605"/>
                  </a:lnTo>
                  <a:lnTo>
                    <a:pt x="48881" y="348395"/>
                  </a:lnTo>
                  <a:lnTo>
                    <a:pt x="50447" y="365216"/>
                  </a:lnTo>
                  <a:lnTo>
                    <a:pt x="51490" y="381392"/>
                  </a:lnTo>
                  <a:lnTo>
                    <a:pt x="52187" y="397136"/>
                  </a:lnTo>
                  <a:lnTo>
                    <a:pt x="52959" y="427859"/>
                  </a:lnTo>
                  <a:lnTo>
                    <a:pt x="53165" y="442997"/>
                  </a:lnTo>
                  <a:lnTo>
                    <a:pt x="52311" y="456066"/>
                  </a:lnTo>
                  <a:lnTo>
                    <a:pt x="50749" y="467755"/>
                  </a:lnTo>
                  <a:lnTo>
                    <a:pt x="48715" y="478524"/>
                  </a:lnTo>
                  <a:lnTo>
                    <a:pt x="47360" y="488680"/>
                  </a:lnTo>
                  <a:lnTo>
                    <a:pt x="46455" y="498427"/>
                  </a:lnTo>
                  <a:lnTo>
                    <a:pt x="45853" y="507902"/>
                  </a:lnTo>
                  <a:lnTo>
                    <a:pt x="44460" y="515211"/>
                  </a:lnTo>
                  <a:lnTo>
                    <a:pt x="42538" y="521075"/>
                  </a:lnTo>
                  <a:lnTo>
                    <a:pt x="40265" y="525977"/>
                  </a:lnTo>
                  <a:lnTo>
                    <a:pt x="36765" y="529245"/>
                  </a:lnTo>
                  <a:lnTo>
                    <a:pt x="32448" y="531424"/>
                  </a:lnTo>
                  <a:lnTo>
                    <a:pt x="27584" y="532876"/>
                  </a:lnTo>
                  <a:lnTo>
                    <a:pt x="23351" y="532852"/>
                  </a:lnTo>
                  <a:lnTo>
                    <a:pt x="19536" y="531844"/>
                  </a:lnTo>
                  <a:lnTo>
                    <a:pt x="16001" y="530179"/>
                  </a:lnTo>
                  <a:lnTo>
                    <a:pt x="12652" y="528078"/>
                  </a:lnTo>
                  <a:lnTo>
                    <a:pt x="9426" y="525685"/>
                  </a:lnTo>
                  <a:lnTo>
                    <a:pt x="6283" y="523097"/>
                  </a:lnTo>
                  <a:lnTo>
                    <a:pt x="4190" y="520379"/>
                  </a:lnTo>
                  <a:lnTo>
                    <a:pt x="2793" y="517576"/>
                  </a:lnTo>
                  <a:lnTo>
                    <a:pt x="0" y="50899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399"/>
            <p:cNvSpPr/>
            <p:nvPr/>
          </p:nvSpPr>
          <p:spPr>
            <a:xfrm>
              <a:off x="6572250" y="4925562"/>
              <a:ext cx="517923" cy="205292"/>
            </a:xfrm>
            <a:custGeom>
              <a:avLst/>
              <a:gdLst/>
              <a:ahLst/>
              <a:cxnLst/>
              <a:rect l="0" t="0" r="0" b="0"/>
              <a:pathLst>
                <a:path w="517923" h="205292">
                  <a:moveTo>
                    <a:pt x="0" y="101852"/>
                  </a:moveTo>
                  <a:lnTo>
                    <a:pt x="12429" y="89423"/>
                  </a:lnTo>
                  <a:lnTo>
                    <a:pt x="16223" y="87613"/>
                  </a:lnTo>
                  <a:lnTo>
                    <a:pt x="25731" y="85602"/>
                  </a:lnTo>
                  <a:lnTo>
                    <a:pt x="36571" y="79416"/>
                  </a:lnTo>
                  <a:lnTo>
                    <a:pt x="42240" y="74988"/>
                  </a:lnTo>
                  <a:lnTo>
                    <a:pt x="48004" y="70052"/>
                  </a:lnTo>
                  <a:lnTo>
                    <a:pt x="53830" y="64777"/>
                  </a:lnTo>
                  <a:lnTo>
                    <a:pt x="59699" y="59276"/>
                  </a:lnTo>
                  <a:lnTo>
                    <a:pt x="66589" y="53624"/>
                  </a:lnTo>
                  <a:lnTo>
                    <a:pt x="74158" y="47872"/>
                  </a:lnTo>
                  <a:lnTo>
                    <a:pt x="82181" y="42053"/>
                  </a:lnTo>
                  <a:lnTo>
                    <a:pt x="91498" y="36189"/>
                  </a:lnTo>
                  <a:lnTo>
                    <a:pt x="101678" y="30295"/>
                  </a:lnTo>
                  <a:lnTo>
                    <a:pt x="112434" y="24382"/>
                  </a:lnTo>
                  <a:lnTo>
                    <a:pt x="122581" y="19447"/>
                  </a:lnTo>
                  <a:lnTo>
                    <a:pt x="132322" y="15165"/>
                  </a:lnTo>
                  <a:lnTo>
                    <a:pt x="141794" y="11319"/>
                  </a:lnTo>
                  <a:lnTo>
                    <a:pt x="160253" y="4399"/>
                  </a:lnTo>
                  <a:lnTo>
                    <a:pt x="169343" y="1164"/>
                  </a:lnTo>
                  <a:lnTo>
                    <a:pt x="178380" y="0"/>
                  </a:lnTo>
                  <a:lnTo>
                    <a:pt x="187382" y="217"/>
                  </a:lnTo>
                  <a:lnTo>
                    <a:pt x="203335" y="3102"/>
                  </a:lnTo>
                  <a:lnTo>
                    <a:pt x="213733" y="7693"/>
                  </a:lnTo>
                  <a:lnTo>
                    <a:pt x="229905" y="15855"/>
                  </a:lnTo>
                  <a:lnTo>
                    <a:pt x="233637" y="20708"/>
                  </a:lnTo>
                  <a:lnTo>
                    <a:pt x="236125" y="26919"/>
                  </a:lnTo>
                  <a:lnTo>
                    <a:pt x="237784" y="34038"/>
                  </a:lnTo>
                  <a:lnTo>
                    <a:pt x="238889" y="42752"/>
                  </a:lnTo>
                  <a:lnTo>
                    <a:pt x="239627" y="52530"/>
                  </a:lnTo>
                  <a:lnTo>
                    <a:pt x="240446" y="72986"/>
                  </a:lnTo>
                  <a:lnTo>
                    <a:pt x="240908" y="102229"/>
                  </a:lnTo>
                  <a:lnTo>
                    <a:pt x="241094" y="177087"/>
                  </a:lnTo>
                  <a:lnTo>
                    <a:pt x="242088" y="183759"/>
                  </a:lnTo>
                  <a:lnTo>
                    <a:pt x="243744" y="190191"/>
                  </a:lnTo>
                  <a:lnTo>
                    <a:pt x="245840" y="196463"/>
                  </a:lnTo>
                  <a:lnTo>
                    <a:pt x="248229" y="200645"/>
                  </a:lnTo>
                  <a:lnTo>
                    <a:pt x="250814" y="203433"/>
                  </a:lnTo>
                  <a:lnTo>
                    <a:pt x="253529" y="205291"/>
                  </a:lnTo>
                  <a:lnTo>
                    <a:pt x="257325" y="204546"/>
                  </a:lnTo>
                  <a:lnTo>
                    <a:pt x="266833" y="198426"/>
                  </a:lnTo>
                  <a:lnTo>
                    <a:pt x="272145" y="194016"/>
                  </a:lnTo>
                  <a:lnTo>
                    <a:pt x="277672" y="189091"/>
                  </a:lnTo>
                  <a:lnTo>
                    <a:pt x="283342" y="183825"/>
                  </a:lnTo>
                  <a:lnTo>
                    <a:pt x="288113" y="177336"/>
                  </a:lnTo>
                  <a:lnTo>
                    <a:pt x="292287" y="170034"/>
                  </a:lnTo>
                  <a:lnTo>
                    <a:pt x="296060" y="162189"/>
                  </a:lnTo>
                  <a:lnTo>
                    <a:pt x="299569" y="152991"/>
                  </a:lnTo>
                  <a:lnTo>
                    <a:pt x="302900" y="142890"/>
                  </a:lnTo>
                  <a:lnTo>
                    <a:pt x="306113" y="132187"/>
                  </a:lnTo>
                  <a:lnTo>
                    <a:pt x="308255" y="122076"/>
                  </a:lnTo>
                  <a:lnTo>
                    <a:pt x="309683" y="112358"/>
                  </a:lnTo>
                  <a:lnTo>
                    <a:pt x="310635" y="102903"/>
                  </a:lnTo>
                  <a:lnTo>
                    <a:pt x="310278" y="92631"/>
                  </a:lnTo>
                  <a:lnTo>
                    <a:pt x="309046" y="81814"/>
                  </a:lnTo>
                  <a:lnTo>
                    <a:pt x="307235" y="70634"/>
                  </a:lnTo>
                  <a:lnTo>
                    <a:pt x="306026" y="61196"/>
                  </a:lnTo>
                  <a:lnTo>
                    <a:pt x="305220" y="52920"/>
                  </a:lnTo>
                  <a:lnTo>
                    <a:pt x="304683" y="45418"/>
                  </a:lnTo>
                  <a:lnTo>
                    <a:pt x="303333" y="38432"/>
                  </a:lnTo>
                  <a:lnTo>
                    <a:pt x="301441" y="31791"/>
                  </a:lnTo>
                  <a:lnTo>
                    <a:pt x="299186" y="25379"/>
                  </a:lnTo>
                  <a:lnTo>
                    <a:pt x="296692" y="20111"/>
                  </a:lnTo>
                  <a:lnTo>
                    <a:pt x="294037" y="15608"/>
                  </a:lnTo>
                  <a:lnTo>
                    <a:pt x="291275" y="11614"/>
                  </a:lnTo>
                  <a:lnTo>
                    <a:pt x="288441" y="8951"/>
                  </a:lnTo>
                  <a:lnTo>
                    <a:pt x="285559" y="7176"/>
                  </a:lnTo>
                  <a:lnTo>
                    <a:pt x="282646" y="5992"/>
                  </a:lnTo>
                  <a:lnTo>
                    <a:pt x="280705" y="6195"/>
                  </a:lnTo>
                  <a:lnTo>
                    <a:pt x="279409" y="7323"/>
                  </a:lnTo>
                  <a:lnTo>
                    <a:pt x="277332" y="11522"/>
                  </a:lnTo>
                  <a:lnTo>
                    <a:pt x="279694" y="14741"/>
                  </a:lnTo>
                  <a:lnTo>
                    <a:pt x="284050" y="19480"/>
                  </a:lnTo>
                  <a:lnTo>
                    <a:pt x="293074" y="28718"/>
                  </a:lnTo>
                  <a:lnTo>
                    <a:pt x="361949" y="97683"/>
                  </a:lnTo>
                  <a:lnTo>
                    <a:pt x="368299" y="105026"/>
                  </a:lnTo>
                  <a:lnTo>
                    <a:pt x="374517" y="112898"/>
                  </a:lnTo>
                  <a:lnTo>
                    <a:pt x="380647" y="121122"/>
                  </a:lnTo>
                  <a:lnTo>
                    <a:pt x="392749" y="138198"/>
                  </a:lnTo>
                  <a:lnTo>
                    <a:pt x="398755" y="146919"/>
                  </a:lnTo>
                  <a:lnTo>
                    <a:pt x="403751" y="153724"/>
                  </a:lnTo>
                  <a:lnTo>
                    <a:pt x="408073" y="159254"/>
                  </a:lnTo>
                  <a:lnTo>
                    <a:pt x="411947" y="163933"/>
                  </a:lnTo>
                  <a:lnTo>
                    <a:pt x="414531" y="169036"/>
                  </a:lnTo>
                  <a:lnTo>
                    <a:pt x="416252" y="174422"/>
                  </a:lnTo>
                  <a:lnTo>
                    <a:pt x="419016" y="187845"/>
                  </a:lnTo>
                  <a:lnTo>
                    <a:pt x="419242" y="187954"/>
                  </a:lnTo>
                  <a:lnTo>
                    <a:pt x="419494" y="185430"/>
                  </a:lnTo>
                  <a:lnTo>
                    <a:pt x="418569" y="183367"/>
                  </a:lnTo>
                  <a:lnTo>
                    <a:pt x="414896" y="178430"/>
                  </a:lnTo>
                  <a:lnTo>
                    <a:pt x="413519" y="174732"/>
                  </a:lnTo>
                  <a:lnTo>
                    <a:pt x="412600" y="170282"/>
                  </a:lnTo>
                  <a:lnTo>
                    <a:pt x="411989" y="165332"/>
                  </a:lnTo>
                  <a:lnTo>
                    <a:pt x="410589" y="160047"/>
                  </a:lnTo>
                  <a:lnTo>
                    <a:pt x="408663" y="154539"/>
                  </a:lnTo>
                  <a:lnTo>
                    <a:pt x="406387" y="148883"/>
                  </a:lnTo>
                  <a:lnTo>
                    <a:pt x="404871" y="142136"/>
                  </a:lnTo>
                  <a:lnTo>
                    <a:pt x="403858" y="134661"/>
                  </a:lnTo>
                  <a:lnTo>
                    <a:pt x="403185" y="126701"/>
                  </a:lnTo>
                  <a:lnTo>
                    <a:pt x="402734" y="119410"/>
                  </a:lnTo>
                  <a:lnTo>
                    <a:pt x="402235" y="106017"/>
                  </a:lnTo>
                  <a:lnTo>
                    <a:pt x="401955" y="87322"/>
                  </a:lnTo>
                  <a:lnTo>
                    <a:pt x="403899" y="81251"/>
                  </a:lnTo>
                  <a:lnTo>
                    <a:pt x="407180" y="75219"/>
                  </a:lnTo>
                  <a:lnTo>
                    <a:pt x="411352" y="69214"/>
                  </a:lnTo>
                  <a:lnTo>
                    <a:pt x="415126" y="63226"/>
                  </a:lnTo>
                  <a:lnTo>
                    <a:pt x="418633" y="57250"/>
                  </a:lnTo>
                  <a:lnTo>
                    <a:pt x="421964" y="51281"/>
                  </a:lnTo>
                  <a:lnTo>
                    <a:pt x="426169" y="46310"/>
                  </a:lnTo>
                  <a:lnTo>
                    <a:pt x="430956" y="42004"/>
                  </a:lnTo>
                  <a:lnTo>
                    <a:pt x="436132" y="38140"/>
                  </a:lnTo>
                  <a:lnTo>
                    <a:pt x="444529" y="33848"/>
                  </a:lnTo>
                  <a:lnTo>
                    <a:pt x="457480" y="28786"/>
                  </a:lnTo>
                  <a:lnTo>
                    <a:pt x="467247" y="24730"/>
                  </a:lnTo>
                  <a:lnTo>
                    <a:pt x="478323" y="22446"/>
                  </a:lnTo>
                  <a:lnTo>
                    <a:pt x="484778" y="21912"/>
                  </a:lnTo>
                  <a:lnTo>
                    <a:pt x="487888" y="20777"/>
                  </a:lnTo>
                  <a:lnTo>
                    <a:pt x="497006" y="15432"/>
                  </a:lnTo>
                  <a:lnTo>
                    <a:pt x="503004" y="13834"/>
                  </a:lnTo>
                  <a:lnTo>
                    <a:pt x="517922" y="1255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400"/>
            <p:cNvSpPr/>
            <p:nvPr/>
          </p:nvSpPr>
          <p:spPr>
            <a:xfrm>
              <a:off x="7188398" y="5027414"/>
              <a:ext cx="8931" cy="1"/>
            </a:xfrm>
            <a:custGeom>
              <a:avLst/>
              <a:gdLst/>
              <a:ahLst/>
              <a:cxnLst/>
              <a:rect l="0" t="0" r="0" b="0"/>
              <a:pathLst>
                <a:path w="8931" h="1">
                  <a:moveTo>
                    <a:pt x="0" y="0"/>
                  </a:move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401"/>
            <p:cNvSpPr/>
            <p:nvPr/>
          </p:nvSpPr>
          <p:spPr>
            <a:xfrm>
              <a:off x="7241977" y="5098852"/>
              <a:ext cx="8930" cy="26790"/>
            </a:xfrm>
            <a:custGeom>
              <a:avLst/>
              <a:gdLst/>
              <a:ahLst/>
              <a:cxnLst/>
              <a:rect l="0" t="0" r="0" b="0"/>
              <a:pathLst>
                <a:path w="8930" h="26790">
                  <a:moveTo>
                    <a:pt x="8929" y="26789"/>
                  </a:moveTo>
                  <a:lnTo>
                    <a:pt x="8929" y="22049"/>
                  </a:lnTo>
                  <a:lnTo>
                    <a:pt x="7937" y="19660"/>
                  </a:lnTo>
                  <a:lnTo>
                    <a:pt x="6283" y="17075"/>
                  </a:lnTo>
                  <a:lnTo>
                    <a:pt x="4189" y="14360"/>
                  </a:lnTo>
                  <a:lnTo>
                    <a:pt x="2792" y="11557"/>
                  </a:lnTo>
                  <a:lnTo>
                    <a:pt x="1861" y="8697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402"/>
            <p:cNvSpPr/>
            <p:nvPr/>
          </p:nvSpPr>
          <p:spPr>
            <a:xfrm>
              <a:off x="2698430" y="5759648"/>
              <a:ext cx="319805" cy="237632"/>
            </a:xfrm>
            <a:custGeom>
              <a:avLst/>
              <a:gdLst/>
              <a:ahLst/>
              <a:cxnLst/>
              <a:rect l="0" t="0" r="0" b="0"/>
              <a:pathLst>
                <a:path w="319805" h="237632">
                  <a:moveTo>
                    <a:pt x="105492" y="0"/>
                  </a:moveTo>
                  <a:lnTo>
                    <a:pt x="97804" y="7689"/>
                  </a:lnTo>
                  <a:lnTo>
                    <a:pt x="94468" y="8378"/>
                  </a:lnTo>
                  <a:lnTo>
                    <a:pt x="85002" y="8928"/>
                  </a:lnTo>
                  <a:lnTo>
                    <a:pt x="82903" y="8929"/>
                  </a:lnTo>
                  <a:lnTo>
                    <a:pt x="81503" y="7937"/>
                  </a:lnTo>
                  <a:lnTo>
                    <a:pt x="80569" y="6284"/>
                  </a:lnTo>
                  <a:lnTo>
                    <a:pt x="78704" y="3"/>
                  </a:lnTo>
                  <a:lnTo>
                    <a:pt x="78703" y="63231"/>
                  </a:lnTo>
                  <a:lnTo>
                    <a:pt x="77710" y="72912"/>
                  </a:lnTo>
                  <a:lnTo>
                    <a:pt x="76057" y="83335"/>
                  </a:lnTo>
                  <a:lnTo>
                    <a:pt x="73962" y="94252"/>
                  </a:lnTo>
                  <a:lnTo>
                    <a:pt x="71574" y="104506"/>
                  </a:lnTo>
                  <a:lnTo>
                    <a:pt x="68989" y="114319"/>
                  </a:lnTo>
                  <a:lnTo>
                    <a:pt x="63472" y="134153"/>
                  </a:lnTo>
                  <a:lnTo>
                    <a:pt x="57712" y="156196"/>
                  </a:lnTo>
                  <a:lnTo>
                    <a:pt x="54787" y="166639"/>
                  </a:lnTo>
                  <a:lnTo>
                    <a:pt x="48891" y="186179"/>
                  </a:lnTo>
                  <a:lnTo>
                    <a:pt x="44938" y="194565"/>
                  </a:lnTo>
                  <a:lnTo>
                    <a:pt x="40318" y="202140"/>
                  </a:lnTo>
                  <a:lnTo>
                    <a:pt x="35253" y="209174"/>
                  </a:lnTo>
                  <a:lnTo>
                    <a:pt x="30885" y="215848"/>
                  </a:lnTo>
                  <a:lnTo>
                    <a:pt x="26980" y="222281"/>
                  </a:lnTo>
                  <a:lnTo>
                    <a:pt x="18325" y="237384"/>
                  </a:lnTo>
                  <a:lnTo>
                    <a:pt x="16623" y="237631"/>
                  </a:lnTo>
                  <a:lnTo>
                    <a:pt x="14496" y="236803"/>
                  </a:lnTo>
                  <a:lnTo>
                    <a:pt x="12086" y="235259"/>
                  </a:lnTo>
                  <a:lnTo>
                    <a:pt x="6762" y="228253"/>
                  </a:lnTo>
                  <a:lnTo>
                    <a:pt x="3953" y="223606"/>
                  </a:lnTo>
                  <a:lnTo>
                    <a:pt x="2081" y="218524"/>
                  </a:lnTo>
                  <a:lnTo>
                    <a:pt x="832" y="213151"/>
                  </a:lnTo>
                  <a:lnTo>
                    <a:pt x="0" y="207585"/>
                  </a:lnTo>
                  <a:lnTo>
                    <a:pt x="437" y="201890"/>
                  </a:lnTo>
                  <a:lnTo>
                    <a:pt x="1721" y="196109"/>
                  </a:lnTo>
                  <a:lnTo>
                    <a:pt x="3569" y="190271"/>
                  </a:lnTo>
                  <a:lnTo>
                    <a:pt x="4801" y="183402"/>
                  </a:lnTo>
                  <a:lnTo>
                    <a:pt x="5623" y="175846"/>
                  </a:lnTo>
                  <a:lnTo>
                    <a:pt x="6170" y="167832"/>
                  </a:lnTo>
                  <a:lnTo>
                    <a:pt x="7527" y="161498"/>
                  </a:lnTo>
                  <a:lnTo>
                    <a:pt x="9424" y="156282"/>
                  </a:lnTo>
                  <a:lnTo>
                    <a:pt x="11681" y="151813"/>
                  </a:lnTo>
                  <a:lnTo>
                    <a:pt x="14178" y="147841"/>
                  </a:lnTo>
                  <a:lnTo>
                    <a:pt x="19598" y="140783"/>
                  </a:lnTo>
                  <a:lnTo>
                    <a:pt x="22433" y="138504"/>
                  </a:lnTo>
                  <a:lnTo>
                    <a:pt x="25314" y="136985"/>
                  </a:lnTo>
                  <a:lnTo>
                    <a:pt x="28228" y="135971"/>
                  </a:lnTo>
                  <a:lnTo>
                    <a:pt x="36757" y="134846"/>
                  </a:lnTo>
                  <a:lnTo>
                    <a:pt x="41809" y="134546"/>
                  </a:lnTo>
                  <a:lnTo>
                    <a:pt x="47162" y="136330"/>
                  </a:lnTo>
                  <a:lnTo>
                    <a:pt x="52714" y="139504"/>
                  </a:lnTo>
                  <a:lnTo>
                    <a:pt x="58401" y="143604"/>
                  </a:lnTo>
                  <a:lnTo>
                    <a:pt x="67365" y="150806"/>
                  </a:lnTo>
                  <a:lnTo>
                    <a:pt x="71144" y="154115"/>
                  </a:lnTo>
                  <a:lnTo>
                    <a:pt x="76640" y="158306"/>
                  </a:lnTo>
                  <a:lnTo>
                    <a:pt x="90684" y="168254"/>
                  </a:lnTo>
                  <a:lnTo>
                    <a:pt x="97604" y="172693"/>
                  </a:lnTo>
                  <a:lnTo>
                    <a:pt x="104202" y="176644"/>
                  </a:lnTo>
                  <a:lnTo>
                    <a:pt x="110585" y="180271"/>
                  </a:lnTo>
                  <a:lnTo>
                    <a:pt x="117817" y="182688"/>
                  </a:lnTo>
                  <a:lnTo>
                    <a:pt x="125615" y="184300"/>
                  </a:lnTo>
                  <a:lnTo>
                    <a:pt x="133790" y="185375"/>
                  </a:lnTo>
                  <a:lnTo>
                    <a:pt x="141225" y="186091"/>
                  </a:lnTo>
                  <a:lnTo>
                    <a:pt x="148165" y="186568"/>
                  </a:lnTo>
                  <a:lnTo>
                    <a:pt x="154777" y="186887"/>
                  </a:lnTo>
                  <a:lnTo>
                    <a:pt x="163153" y="186107"/>
                  </a:lnTo>
                  <a:lnTo>
                    <a:pt x="172706" y="184595"/>
                  </a:lnTo>
                  <a:lnTo>
                    <a:pt x="183044" y="182595"/>
                  </a:lnTo>
                  <a:lnTo>
                    <a:pt x="192912" y="179276"/>
                  </a:lnTo>
                  <a:lnTo>
                    <a:pt x="202467" y="175080"/>
                  </a:lnTo>
                  <a:lnTo>
                    <a:pt x="211814" y="170298"/>
                  </a:lnTo>
                  <a:lnTo>
                    <a:pt x="221022" y="165126"/>
                  </a:lnTo>
                  <a:lnTo>
                    <a:pt x="230137" y="159694"/>
                  </a:lnTo>
                  <a:lnTo>
                    <a:pt x="239190" y="154087"/>
                  </a:lnTo>
                  <a:lnTo>
                    <a:pt x="247210" y="147373"/>
                  </a:lnTo>
                  <a:lnTo>
                    <a:pt x="254541" y="139921"/>
                  </a:lnTo>
                  <a:lnTo>
                    <a:pt x="261413" y="131976"/>
                  </a:lnTo>
                  <a:lnTo>
                    <a:pt x="267978" y="124695"/>
                  </a:lnTo>
                  <a:lnTo>
                    <a:pt x="280565" y="111313"/>
                  </a:lnTo>
                  <a:lnTo>
                    <a:pt x="285707" y="104967"/>
                  </a:lnTo>
                  <a:lnTo>
                    <a:pt x="290128" y="98751"/>
                  </a:lnTo>
                  <a:lnTo>
                    <a:pt x="294067" y="92623"/>
                  </a:lnTo>
                  <a:lnTo>
                    <a:pt x="297685" y="86554"/>
                  </a:lnTo>
                  <a:lnTo>
                    <a:pt x="301089" y="80523"/>
                  </a:lnTo>
                  <a:lnTo>
                    <a:pt x="307518" y="68530"/>
                  </a:lnTo>
                  <a:lnTo>
                    <a:pt x="319804" y="4464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403"/>
            <p:cNvSpPr/>
            <p:nvPr/>
          </p:nvSpPr>
          <p:spPr>
            <a:xfrm>
              <a:off x="2928940" y="5670352"/>
              <a:ext cx="71436" cy="460164"/>
            </a:xfrm>
            <a:custGeom>
              <a:avLst/>
              <a:gdLst/>
              <a:ahLst/>
              <a:cxnLst/>
              <a:rect l="0" t="0" r="0" b="0"/>
              <a:pathLst>
                <a:path w="71436" h="460164">
                  <a:moveTo>
                    <a:pt x="8927" y="0"/>
                  </a:moveTo>
                  <a:lnTo>
                    <a:pt x="4186" y="4740"/>
                  </a:lnTo>
                  <a:lnTo>
                    <a:pt x="2790" y="7129"/>
                  </a:lnTo>
                  <a:lnTo>
                    <a:pt x="1238" y="12428"/>
                  </a:lnTo>
                  <a:lnTo>
                    <a:pt x="243" y="24907"/>
                  </a:lnTo>
                  <a:lnTo>
                    <a:pt x="70" y="40893"/>
                  </a:lnTo>
                  <a:lnTo>
                    <a:pt x="0" y="119786"/>
                  </a:lnTo>
                  <a:lnTo>
                    <a:pt x="991" y="133436"/>
                  </a:lnTo>
                  <a:lnTo>
                    <a:pt x="2645" y="148488"/>
                  </a:lnTo>
                  <a:lnTo>
                    <a:pt x="4739" y="164476"/>
                  </a:lnTo>
                  <a:lnTo>
                    <a:pt x="6135" y="181089"/>
                  </a:lnTo>
                  <a:lnTo>
                    <a:pt x="7065" y="198116"/>
                  </a:lnTo>
                  <a:lnTo>
                    <a:pt x="8100" y="233903"/>
                  </a:lnTo>
                  <a:lnTo>
                    <a:pt x="8559" y="272960"/>
                  </a:lnTo>
                  <a:lnTo>
                    <a:pt x="9674" y="292105"/>
                  </a:lnTo>
                  <a:lnTo>
                    <a:pt x="11409" y="310823"/>
                  </a:lnTo>
                  <a:lnTo>
                    <a:pt x="13558" y="329254"/>
                  </a:lnTo>
                  <a:lnTo>
                    <a:pt x="14991" y="346502"/>
                  </a:lnTo>
                  <a:lnTo>
                    <a:pt x="15946" y="362962"/>
                  </a:lnTo>
                  <a:lnTo>
                    <a:pt x="16583" y="378896"/>
                  </a:lnTo>
                  <a:lnTo>
                    <a:pt x="18000" y="393488"/>
                  </a:lnTo>
                  <a:lnTo>
                    <a:pt x="19937" y="407184"/>
                  </a:lnTo>
                  <a:lnTo>
                    <a:pt x="22220" y="420284"/>
                  </a:lnTo>
                  <a:lnTo>
                    <a:pt x="24734" y="431002"/>
                  </a:lnTo>
                  <a:lnTo>
                    <a:pt x="27403" y="440131"/>
                  </a:lnTo>
                  <a:lnTo>
                    <a:pt x="30174" y="448202"/>
                  </a:lnTo>
                  <a:lnTo>
                    <a:pt x="33013" y="453582"/>
                  </a:lnTo>
                  <a:lnTo>
                    <a:pt x="35899" y="457169"/>
                  </a:lnTo>
                  <a:lnTo>
                    <a:pt x="38814" y="459561"/>
                  </a:lnTo>
                  <a:lnTo>
                    <a:pt x="41751" y="460163"/>
                  </a:lnTo>
                  <a:lnTo>
                    <a:pt x="44700" y="459572"/>
                  </a:lnTo>
                  <a:lnTo>
                    <a:pt x="47658" y="458186"/>
                  </a:lnTo>
                  <a:lnTo>
                    <a:pt x="50623" y="456269"/>
                  </a:lnTo>
                  <a:lnTo>
                    <a:pt x="53592" y="454000"/>
                  </a:lnTo>
                  <a:lnTo>
                    <a:pt x="56563" y="451494"/>
                  </a:lnTo>
                  <a:lnTo>
                    <a:pt x="59536" y="447840"/>
                  </a:lnTo>
                  <a:lnTo>
                    <a:pt x="62510" y="443419"/>
                  </a:lnTo>
                  <a:lnTo>
                    <a:pt x="71435" y="42862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404"/>
            <p:cNvSpPr/>
            <p:nvPr/>
          </p:nvSpPr>
          <p:spPr>
            <a:xfrm>
              <a:off x="3125391" y="6116836"/>
              <a:ext cx="35719" cy="116087"/>
            </a:xfrm>
            <a:custGeom>
              <a:avLst/>
              <a:gdLst/>
              <a:ahLst/>
              <a:cxnLst/>
              <a:rect l="0" t="0" r="0" b="0"/>
              <a:pathLst>
                <a:path w="35719" h="116087">
                  <a:moveTo>
                    <a:pt x="35718" y="0"/>
                  </a:moveTo>
                  <a:lnTo>
                    <a:pt x="35718" y="4740"/>
                  </a:lnTo>
                  <a:lnTo>
                    <a:pt x="34726" y="7129"/>
                  </a:lnTo>
                  <a:lnTo>
                    <a:pt x="33072" y="9713"/>
                  </a:lnTo>
                  <a:lnTo>
                    <a:pt x="30978" y="12429"/>
                  </a:lnTo>
                  <a:lnTo>
                    <a:pt x="28589" y="16223"/>
                  </a:lnTo>
                  <a:lnTo>
                    <a:pt x="26005" y="20738"/>
                  </a:lnTo>
                  <a:lnTo>
                    <a:pt x="23289" y="25731"/>
                  </a:lnTo>
                  <a:lnTo>
                    <a:pt x="21480" y="30052"/>
                  </a:lnTo>
                  <a:lnTo>
                    <a:pt x="20273" y="33925"/>
                  </a:lnTo>
                  <a:lnTo>
                    <a:pt x="19468" y="37500"/>
                  </a:lnTo>
                  <a:lnTo>
                    <a:pt x="17940" y="41867"/>
                  </a:lnTo>
                  <a:lnTo>
                    <a:pt x="15928" y="46763"/>
                  </a:lnTo>
                  <a:lnTo>
                    <a:pt x="13595" y="52011"/>
                  </a:lnTo>
                  <a:lnTo>
                    <a:pt x="12040" y="57494"/>
                  </a:lnTo>
                  <a:lnTo>
                    <a:pt x="11003" y="63134"/>
                  </a:lnTo>
                  <a:lnTo>
                    <a:pt x="10312" y="68878"/>
                  </a:lnTo>
                  <a:lnTo>
                    <a:pt x="9851" y="74692"/>
                  </a:lnTo>
                  <a:lnTo>
                    <a:pt x="9544" y="80552"/>
                  </a:lnTo>
                  <a:lnTo>
                    <a:pt x="9111" y="95636"/>
                  </a:lnTo>
                  <a:lnTo>
                    <a:pt x="8965" y="104880"/>
                  </a:lnTo>
                  <a:lnTo>
                    <a:pt x="7961" y="106631"/>
                  </a:lnTo>
                  <a:lnTo>
                    <a:pt x="6299" y="108791"/>
                  </a:lnTo>
                  <a:lnTo>
                    <a:pt x="0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405"/>
            <p:cNvSpPr/>
            <p:nvPr/>
          </p:nvSpPr>
          <p:spPr>
            <a:xfrm>
              <a:off x="3268293" y="5688211"/>
              <a:ext cx="255150" cy="444044"/>
            </a:xfrm>
            <a:custGeom>
              <a:avLst/>
              <a:gdLst/>
              <a:ahLst/>
              <a:cxnLst/>
              <a:rect l="0" t="0" r="0" b="0"/>
              <a:pathLst>
                <a:path w="255150" h="444044">
                  <a:moveTo>
                    <a:pt x="250004" y="0"/>
                  </a:moveTo>
                  <a:lnTo>
                    <a:pt x="255149" y="0"/>
                  </a:lnTo>
                  <a:lnTo>
                    <a:pt x="250877" y="0"/>
                  </a:lnTo>
                  <a:lnTo>
                    <a:pt x="245522" y="4740"/>
                  </a:lnTo>
                  <a:lnTo>
                    <a:pt x="237759" y="9713"/>
                  </a:lnTo>
                  <a:lnTo>
                    <a:pt x="232912" y="12429"/>
                  </a:lnTo>
                  <a:lnTo>
                    <a:pt x="228687" y="15231"/>
                  </a:lnTo>
                  <a:lnTo>
                    <a:pt x="221347" y="20991"/>
                  </a:lnTo>
                  <a:lnTo>
                    <a:pt x="216016" y="23916"/>
                  </a:lnTo>
                  <a:lnTo>
                    <a:pt x="209486" y="26857"/>
                  </a:lnTo>
                  <a:lnTo>
                    <a:pt x="202156" y="29811"/>
                  </a:lnTo>
                  <a:lnTo>
                    <a:pt x="195286" y="33765"/>
                  </a:lnTo>
                  <a:lnTo>
                    <a:pt x="188720" y="38385"/>
                  </a:lnTo>
                  <a:lnTo>
                    <a:pt x="182359" y="43449"/>
                  </a:lnTo>
                  <a:lnTo>
                    <a:pt x="174149" y="47818"/>
                  </a:lnTo>
                  <a:lnTo>
                    <a:pt x="164708" y="51722"/>
                  </a:lnTo>
                  <a:lnTo>
                    <a:pt x="125779" y="65118"/>
                  </a:lnTo>
                  <a:lnTo>
                    <a:pt x="116585" y="69209"/>
                  </a:lnTo>
                  <a:lnTo>
                    <a:pt x="107480" y="73921"/>
                  </a:lnTo>
                  <a:lnTo>
                    <a:pt x="98433" y="79046"/>
                  </a:lnTo>
                  <a:lnTo>
                    <a:pt x="89425" y="83455"/>
                  </a:lnTo>
                  <a:lnTo>
                    <a:pt x="80444" y="87386"/>
                  </a:lnTo>
                  <a:lnTo>
                    <a:pt x="71480" y="91000"/>
                  </a:lnTo>
                  <a:lnTo>
                    <a:pt x="63519" y="94401"/>
                  </a:lnTo>
                  <a:lnTo>
                    <a:pt x="49382" y="100825"/>
                  </a:lnTo>
                  <a:lnTo>
                    <a:pt x="30267" y="110021"/>
                  </a:lnTo>
                  <a:lnTo>
                    <a:pt x="3547" y="123241"/>
                  </a:lnTo>
                  <a:lnTo>
                    <a:pt x="2355" y="124825"/>
                  </a:lnTo>
                  <a:lnTo>
                    <a:pt x="1561" y="126873"/>
                  </a:lnTo>
                  <a:lnTo>
                    <a:pt x="443" y="134496"/>
                  </a:lnTo>
                  <a:lnTo>
                    <a:pt x="0" y="147125"/>
                  </a:lnTo>
                  <a:lnTo>
                    <a:pt x="983" y="149676"/>
                  </a:lnTo>
                  <a:lnTo>
                    <a:pt x="4721" y="155158"/>
                  </a:lnTo>
                  <a:lnTo>
                    <a:pt x="7044" y="163548"/>
                  </a:lnTo>
                  <a:lnTo>
                    <a:pt x="8076" y="173890"/>
                  </a:lnTo>
                  <a:lnTo>
                    <a:pt x="8535" y="185103"/>
                  </a:lnTo>
                  <a:lnTo>
                    <a:pt x="11385" y="196700"/>
                  </a:lnTo>
                  <a:lnTo>
                    <a:pt x="14967" y="208469"/>
                  </a:lnTo>
                  <a:lnTo>
                    <a:pt x="16558" y="220314"/>
                  </a:lnTo>
                  <a:lnTo>
                    <a:pt x="17455" y="233398"/>
                  </a:lnTo>
                  <a:lnTo>
                    <a:pt x="17665" y="242970"/>
                  </a:lnTo>
                  <a:lnTo>
                    <a:pt x="17831" y="276261"/>
                  </a:lnTo>
                  <a:lnTo>
                    <a:pt x="17832" y="271914"/>
                  </a:lnTo>
                  <a:lnTo>
                    <a:pt x="18824" y="269580"/>
                  </a:lnTo>
                  <a:lnTo>
                    <a:pt x="22572" y="264342"/>
                  </a:lnTo>
                  <a:lnTo>
                    <a:pt x="25953" y="262549"/>
                  </a:lnTo>
                  <a:lnTo>
                    <a:pt x="30191" y="261352"/>
                  </a:lnTo>
                  <a:lnTo>
                    <a:pt x="35001" y="260556"/>
                  </a:lnTo>
                  <a:lnTo>
                    <a:pt x="40192" y="259031"/>
                  </a:lnTo>
                  <a:lnTo>
                    <a:pt x="45637" y="257023"/>
                  </a:lnTo>
                  <a:lnTo>
                    <a:pt x="51251" y="254693"/>
                  </a:lnTo>
                  <a:lnTo>
                    <a:pt x="56979" y="252146"/>
                  </a:lnTo>
                  <a:lnTo>
                    <a:pt x="68634" y="246671"/>
                  </a:lnTo>
                  <a:lnTo>
                    <a:pt x="74521" y="244815"/>
                  </a:lnTo>
                  <a:lnTo>
                    <a:pt x="80429" y="243577"/>
                  </a:lnTo>
                  <a:lnTo>
                    <a:pt x="86352" y="242751"/>
                  </a:lnTo>
                  <a:lnTo>
                    <a:pt x="92286" y="243194"/>
                  </a:lnTo>
                  <a:lnTo>
                    <a:pt x="98225" y="244480"/>
                  </a:lnTo>
                  <a:lnTo>
                    <a:pt x="104170" y="246331"/>
                  </a:lnTo>
                  <a:lnTo>
                    <a:pt x="110117" y="248556"/>
                  </a:lnTo>
                  <a:lnTo>
                    <a:pt x="116066" y="251032"/>
                  </a:lnTo>
                  <a:lnTo>
                    <a:pt x="122017" y="253675"/>
                  </a:lnTo>
                  <a:lnTo>
                    <a:pt x="133920" y="259257"/>
                  </a:lnTo>
                  <a:lnTo>
                    <a:pt x="139873" y="262135"/>
                  </a:lnTo>
                  <a:lnTo>
                    <a:pt x="145825" y="266038"/>
                  </a:lnTo>
                  <a:lnTo>
                    <a:pt x="151778" y="270624"/>
                  </a:lnTo>
                  <a:lnTo>
                    <a:pt x="157731" y="275666"/>
                  </a:lnTo>
                  <a:lnTo>
                    <a:pt x="162692" y="282004"/>
                  </a:lnTo>
                  <a:lnTo>
                    <a:pt x="166991" y="289205"/>
                  </a:lnTo>
                  <a:lnTo>
                    <a:pt x="170849" y="296983"/>
                  </a:lnTo>
                  <a:lnTo>
                    <a:pt x="173422" y="305145"/>
                  </a:lnTo>
                  <a:lnTo>
                    <a:pt x="175136" y="313563"/>
                  </a:lnTo>
                  <a:lnTo>
                    <a:pt x="176280" y="322151"/>
                  </a:lnTo>
                  <a:lnTo>
                    <a:pt x="176050" y="330853"/>
                  </a:lnTo>
                  <a:lnTo>
                    <a:pt x="174904" y="339631"/>
                  </a:lnTo>
                  <a:lnTo>
                    <a:pt x="173148" y="348460"/>
                  </a:lnTo>
                  <a:lnTo>
                    <a:pt x="170985" y="357322"/>
                  </a:lnTo>
                  <a:lnTo>
                    <a:pt x="168552" y="366206"/>
                  </a:lnTo>
                  <a:lnTo>
                    <a:pt x="165937" y="375107"/>
                  </a:lnTo>
                  <a:lnTo>
                    <a:pt x="162209" y="384016"/>
                  </a:lnTo>
                  <a:lnTo>
                    <a:pt x="157740" y="392933"/>
                  </a:lnTo>
                  <a:lnTo>
                    <a:pt x="152775" y="401853"/>
                  </a:lnTo>
                  <a:lnTo>
                    <a:pt x="147482" y="409785"/>
                  </a:lnTo>
                  <a:lnTo>
                    <a:pt x="141968" y="417057"/>
                  </a:lnTo>
                  <a:lnTo>
                    <a:pt x="136308" y="423889"/>
                  </a:lnTo>
                  <a:lnTo>
                    <a:pt x="130550" y="429437"/>
                  </a:lnTo>
                  <a:lnTo>
                    <a:pt x="124728" y="434127"/>
                  </a:lnTo>
                  <a:lnTo>
                    <a:pt x="118861" y="438246"/>
                  </a:lnTo>
                  <a:lnTo>
                    <a:pt x="113958" y="440992"/>
                  </a:lnTo>
                  <a:lnTo>
                    <a:pt x="109697" y="442823"/>
                  </a:lnTo>
                  <a:lnTo>
                    <a:pt x="105865" y="444043"/>
                  </a:lnTo>
                  <a:lnTo>
                    <a:pt x="101325" y="443864"/>
                  </a:lnTo>
                  <a:lnTo>
                    <a:pt x="96314" y="442753"/>
                  </a:lnTo>
                  <a:lnTo>
                    <a:pt x="90990" y="441020"/>
                  </a:lnTo>
                  <a:lnTo>
                    <a:pt x="86447" y="437881"/>
                  </a:lnTo>
                  <a:lnTo>
                    <a:pt x="78755" y="429100"/>
                  </a:lnTo>
                  <a:lnTo>
                    <a:pt x="76307" y="422989"/>
                  </a:lnTo>
                  <a:lnTo>
                    <a:pt x="74675" y="415938"/>
                  </a:lnTo>
                  <a:lnTo>
                    <a:pt x="71410" y="39290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406"/>
            <p:cNvSpPr/>
            <p:nvPr/>
          </p:nvSpPr>
          <p:spPr>
            <a:xfrm>
              <a:off x="3607703" y="6090047"/>
              <a:ext cx="44540" cy="101851"/>
            </a:xfrm>
            <a:custGeom>
              <a:avLst/>
              <a:gdLst/>
              <a:ahLst/>
              <a:cxnLst/>
              <a:rect l="0" t="0" r="0" b="0"/>
              <a:pathLst>
                <a:path w="44540" h="101851">
                  <a:moveTo>
                    <a:pt x="8820" y="0"/>
                  </a:moveTo>
                  <a:lnTo>
                    <a:pt x="1132" y="0"/>
                  </a:lnTo>
                  <a:lnTo>
                    <a:pt x="718" y="992"/>
                  </a:lnTo>
                  <a:lnTo>
                    <a:pt x="442" y="2645"/>
                  </a:lnTo>
                  <a:lnTo>
                    <a:pt x="259" y="4740"/>
                  </a:lnTo>
                  <a:lnTo>
                    <a:pt x="136" y="7129"/>
                  </a:lnTo>
                  <a:lnTo>
                    <a:pt x="0" y="12429"/>
                  </a:lnTo>
                  <a:lnTo>
                    <a:pt x="956" y="16223"/>
                  </a:lnTo>
                  <a:lnTo>
                    <a:pt x="2585" y="20738"/>
                  </a:lnTo>
                  <a:lnTo>
                    <a:pt x="4663" y="25731"/>
                  </a:lnTo>
                  <a:lnTo>
                    <a:pt x="6049" y="31044"/>
                  </a:lnTo>
                  <a:lnTo>
                    <a:pt x="6973" y="36571"/>
                  </a:lnTo>
                  <a:lnTo>
                    <a:pt x="7589" y="42240"/>
                  </a:lnTo>
                  <a:lnTo>
                    <a:pt x="7999" y="48004"/>
                  </a:lnTo>
                  <a:lnTo>
                    <a:pt x="8273" y="53830"/>
                  </a:lnTo>
                  <a:lnTo>
                    <a:pt x="8455" y="59699"/>
                  </a:lnTo>
                  <a:lnTo>
                    <a:pt x="9569" y="65596"/>
                  </a:lnTo>
                  <a:lnTo>
                    <a:pt x="11304" y="71512"/>
                  </a:lnTo>
                  <a:lnTo>
                    <a:pt x="13453" y="77440"/>
                  </a:lnTo>
                  <a:lnTo>
                    <a:pt x="15877" y="82384"/>
                  </a:lnTo>
                  <a:lnTo>
                    <a:pt x="18486" y="86673"/>
                  </a:lnTo>
                  <a:lnTo>
                    <a:pt x="21217" y="90524"/>
                  </a:lnTo>
                  <a:lnTo>
                    <a:pt x="24030" y="94084"/>
                  </a:lnTo>
                  <a:lnTo>
                    <a:pt x="26898" y="97449"/>
                  </a:lnTo>
                  <a:lnTo>
                    <a:pt x="29802" y="100684"/>
                  </a:lnTo>
                  <a:lnTo>
                    <a:pt x="32730" y="101850"/>
                  </a:lnTo>
                  <a:lnTo>
                    <a:pt x="35674" y="101634"/>
                  </a:lnTo>
                  <a:lnTo>
                    <a:pt x="44539" y="9822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407"/>
            <p:cNvSpPr/>
            <p:nvPr/>
          </p:nvSpPr>
          <p:spPr>
            <a:xfrm>
              <a:off x="3769015" y="5697708"/>
              <a:ext cx="267205" cy="354285"/>
            </a:xfrm>
            <a:custGeom>
              <a:avLst/>
              <a:gdLst/>
              <a:ahLst/>
              <a:cxnLst/>
              <a:rect l="0" t="0" r="0" b="0"/>
              <a:pathLst>
                <a:path w="267205" h="354285">
                  <a:moveTo>
                    <a:pt x="222555" y="97659"/>
                  </a:moveTo>
                  <a:lnTo>
                    <a:pt x="217815" y="97659"/>
                  </a:lnTo>
                  <a:lnTo>
                    <a:pt x="216418" y="96667"/>
                  </a:lnTo>
                  <a:lnTo>
                    <a:pt x="215487" y="95014"/>
                  </a:lnTo>
                  <a:lnTo>
                    <a:pt x="214867" y="92919"/>
                  </a:lnTo>
                  <a:lnTo>
                    <a:pt x="211532" y="87945"/>
                  </a:lnTo>
                  <a:lnTo>
                    <a:pt x="204075" y="79568"/>
                  </a:lnTo>
                  <a:lnTo>
                    <a:pt x="198467" y="72751"/>
                  </a:lnTo>
                  <a:lnTo>
                    <a:pt x="192667" y="63107"/>
                  </a:lnTo>
                  <a:lnTo>
                    <a:pt x="188739" y="57757"/>
                  </a:lnTo>
                  <a:lnTo>
                    <a:pt x="184136" y="52206"/>
                  </a:lnTo>
                  <a:lnTo>
                    <a:pt x="179083" y="46521"/>
                  </a:lnTo>
                  <a:lnTo>
                    <a:pt x="174722" y="40747"/>
                  </a:lnTo>
                  <a:lnTo>
                    <a:pt x="170823" y="34913"/>
                  </a:lnTo>
                  <a:lnTo>
                    <a:pt x="167231" y="29039"/>
                  </a:lnTo>
                  <a:lnTo>
                    <a:pt x="162852" y="24131"/>
                  </a:lnTo>
                  <a:lnTo>
                    <a:pt x="157949" y="19867"/>
                  </a:lnTo>
                  <a:lnTo>
                    <a:pt x="152695" y="16032"/>
                  </a:lnTo>
                  <a:lnTo>
                    <a:pt x="147208" y="12483"/>
                  </a:lnTo>
                  <a:lnTo>
                    <a:pt x="141566" y="9125"/>
                  </a:lnTo>
                  <a:lnTo>
                    <a:pt x="135820" y="5894"/>
                  </a:lnTo>
                  <a:lnTo>
                    <a:pt x="130005" y="3741"/>
                  </a:lnTo>
                  <a:lnTo>
                    <a:pt x="124144" y="2304"/>
                  </a:lnTo>
                  <a:lnTo>
                    <a:pt x="118253" y="1347"/>
                  </a:lnTo>
                  <a:lnTo>
                    <a:pt x="112340" y="709"/>
                  </a:lnTo>
                  <a:lnTo>
                    <a:pt x="106415" y="283"/>
                  </a:lnTo>
                  <a:lnTo>
                    <a:pt x="100480" y="0"/>
                  </a:lnTo>
                  <a:lnTo>
                    <a:pt x="94539" y="1795"/>
                  </a:lnTo>
                  <a:lnTo>
                    <a:pt x="88593" y="4976"/>
                  </a:lnTo>
                  <a:lnTo>
                    <a:pt x="60054" y="24340"/>
                  </a:lnTo>
                  <a:lnTo>
                    <a:pt x="52706" y="30920"/>
                  </a:lnTo>
                  <a:lnTo>
                    <a:pt x="45822" y="38284"/>
                  </a:lnTo>
                  <a:lnTo>
                    <a:pt x="39249" y="46170"/>
                  </a:lnTo>
                  <a:lnTo>
                    <a:pt x="32882" y="54403"/>
                  </a:lnTo>
                  <a:lnTo>
                    <a:pt x="26653" y="62868"/>
                  </a:lnTo>
                  <a:lnTo>
                    <a:pt x="20516" y="71489"/>
                  </a:lnTo>
                  <a:lnTo>
                    <a:pt x="15433" y="81204"/>
                  </a:lnTo>
                  <a:lnTo>
                    <a:pt x="11052" y="91650"/>
                  </a:lnTo>
                  <a:lnTo>
                    <a:pt x="7139" y="102583"/>
                  </a:lnTo>
                  <a:lnTo>
                    <a:pt x="4531" y="112848"/>
                  </a:lnTo>
                  <a:lnTo>
                    <a:pt x="2792" y="122668"/>
                  </a:lnTo>
                  <a:lnTo>
                    <a:pt x="1632" y="132190"/>
                  </a:lnTo>
                  <a:lnTo>
                    <a:pt x="859" y="141516"/>
                  </a:lnTo>
                  <a:lnTo>
                    <a:pt x="344" y="150709"/>
                  </a:lnTo>
                  <a:lnTo>
                    <a:pt x="0" y="159815"/>
                  </a:lnTo>
                  <a:lnTo>
                    <a:pt x="763" y="167870"/>
                  </a:lnTo>
                  <a:lnTo>
                    <a:pt x="2264" y="175224"/>
                  </a:lnTo>
                  <a:lnTo>
                    <a:pt x="4257" y="182111"/>
                  </a:lnTo>
                  <a:lnTo>
                    <a:pt x="9117" y="192409"/>
                  </a:lnTo>
                  <a:lnTo>
                    <a:pt x="11802" y="196544"/>
                  </a:lnTo>
                  <a:lnTo>
                    <a:pt x="14585" y="199302"/>
                  </a:lnTo>
                  <a:lnTo>
                    <a:pt x="17432" y="201139"/>
                  </a:lnTo>
                  <a:lnTo>
                    <a:pt x="20322" y="202365"/>
                  </a:lnTo>
                  <a:lnTo>
                    <a:pt x="24233" y="202189"/>
                  </a:lnTo>
                  <a:lnTo>
                    <a:pt x="28825" y="201081"/>
                  </a:lnTo>
                  <a:lnTo>
                    <a:pt x="33870" y="199349"/>
                  </a:lnTo>
                  <a:lnTo>
                    <a:pt x="39218" y="196210"/>
                  </a:lnTo>
                  <a:lnTo>
                    <a:pt x="44768" y="192134"/>
                  </a:lnTo>
                  <a:lnTo>
                    <a:pt x="50452" y="187431"/>
                  </a:lnTo>
                  <a:lnTo>
                    <a:pt x="56226" y="182312"/>
                  </a:lnTo>
                  <a:lnTo>
                    <a:pt x="67933" y="171331"/>
                  </a:lnTo>
                  <a:lnTo>
                    <a:pt x="85680" y="153994"/>
                  </a:lnTo>
                  <a:lnTo>
                    <a:pt x="90626" y="147122"/>
                  </a:lnTo>
                  <a:lnTo>
                    <a:pt x="94915" y="139564"/>
                  </a:lnTo>
                  <a:lnTo>
                    <a:pt x="98766" y="131549"/>
                  </a:lnTo>
                  <a:lnTo>
                    <a:pt x="103318" y="125213"/>
                  </a:lnTo>
                  <a:lnTo>
                    <a:pt x="108337" y="119997"/>
                  </a:lnTo>
                  <a:lnTo>
                    <a:pt x="113668" y="115528"/>
                  </a:lnTo>
                  <a:lnTo>
                    <a:pt x="118214" y="110563"/>
                  </a:lnTo>
                  <a:lnTo>
                    <a:pt x="125910" y="99756"/>
                  </a:lnTo>
                  <a:lnTo>
                    <a:pt x="132639" y="90985"/>
                  </a:lnTo>
                  <a:lnTo>
                    <a:pt x="135822" y="87256"/>
                  </a:lnTo>
                  <a:lnTo>
                    <a:pt x="139358" y="80468"/>
                  </a:lnTo>
                  <a:lnTo>
                    <a:pt x="140302" y="77269"/>
                  </a:lnTo>
                  <a:lnTo>
                    <a:pt x="143995" y="71068"/>
                  </a:lnTo>
                  <a:lnTo>
                    <a:pt x="146370" y="68025"/>
                  </a:lnTo>
                  <a:lnTo>
                    <a:pt x="147952" y="66989"/>
                  </a:lnTo>
                  <a:lnTo>
                    <a:pt x="149007" y="67291"/>
                  </a:lnTo>
                  <a:lnTo>
                    <a:pt x="149711" y="68484"/>
                  </a:lnTo>
                  <a:lnTo>
                    <a:pt x="151172" y="69279"/>
                  </a:lnTo>
                  <a:lnTo>
                    <a:pt x="155441" y="70163"/>
                  </a:lnTo>
                  <a:lnTo>
                    <a:pt x="157969" y="72383"/>
                  </a:lnTo>
                  <a:lnTo>
                    <a:pt x="163423" y="80141"/>
                  </a:lnTo>
                  <a:lnTo>
                    <a:pt x="166508" y="90204"/>
                  </a:lnTo>
                  <a:lnTo>
                    <a:pt x="167332" y="95666"/>
                  </a:lnTo>
                  <a:lnTo>
                    <a:pt x="168872" y="102283"/>
                  </a:lnTo>
                  <a:lnTo>
                    <a:pt x="170891" y="109671"/>
                  </a:lnTo>
                  <a:lnTo>
                    <a:pt x="175781" y="125818"/>
                  </a:lnTo>
                  <a:lnTo>
                    <a:pt x="181262" y="142917"/>
                  </a:lnTo>
                  <a:lnTo>
                    <a:pt x="184112" y="152635"/>
                  </a:lnTo>
                  <a:lnTo>
                    <a:pt x="192864" y="184283"/>
                  </a:lnTo>
                  <a:lnTo>
                    <a:pt x="201742" y="213945"/>
                  </a:lnTo>
                  <a:lnTo>
                    <a:pt x="207682" y="235993"/>
                  </a:lnTo>
                  <a:lnTo>
                    <a:pt x="209663" y="246436"/>
                  </a:lnTo>
                  <a:lnTo>
                    <a:pt x="210984" y="256375"/>
                  </a:lnTo>
                  <a:lnTo>
                    <a:pt x="211864" y="265977"/>
                  </a:lnTo>
                  <a:lnTo>
                    <a:pt x="213444" y="275356"/>
                  </a:lnTo>
                  <a:lnTo>
                    <a:pt x="215489" y="284585"/>
                  </a:lnTo>
                  <a:lnTo>
                    <a:pt x="217844" y="293713"/>
                  </a:lnTo>
                  <a:lnTo>
                    <a:pt x="220407" y="301784"/>
                  </a:lnTo>
                  <a:lnTo>
                    <a:pt x="223108" y="309148"/>
                  </a:lnTo>
                  <a:lnTo>
                    <a:pt x="225900" y="316043"/>
                  </a:lnTo>
                  <a:lnTo>
                    <a:pt x="228754" y="322623"/>
                  </a:lnTo>
                  <a:lnTo>
                    <a:pt x="234570" y="335226"/>
                  </a:lnTo>
                  <a:lnTo>
                    <a:pt x="240463" y="344796"/>
                  </a:lnTo>
                  <a:lnTo>
                    <a:pt x="243423" y="348738"/>
                  </a:lnTo>
                  <a:lnTo>
                    <a:pt x="246389" y="351365"/>
                  </a:lnTo>
                  <a:lnTo>
                    <a:pt x="249359" y="353116"/>
                  </a:lnTo>
                  <a:lnTo>
                    <a:pt x="252331" y="354284"/>
                  </a:lnTo>
                  <a:lnTo>
                    <a:pt x="255304" y="354071"/>
                  </a:lnTo>
                  <a:lnTo>
                    <a:pt x="258278" y="352936"/>
                  </a:lnTo>
                  <a:lnTo>
                    <a:pt x="261253" y="351188"/>
                  </a:lnTo>
                  <a:lnTo>
                    <a:pt x="263237" y="349030"/>
                  </a:lnTo>
                  <a:lnTo>
                    <a:pt x="264559" y="346599"/>
                  </a:lnTo>
                  <a:lnTo>
                    <a:pt x="267204" y="33876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408"/>
            <p:cNvSpPr/>
            <p:nvPr/>
          </p:nvSpPr>
          <p:spPr>
            <a:xfrm>
              <a:off x="4196953" y="6081117"/>
              <a:ext cx="44650" cy="101835"/>
            </a:xfrm>
            <a:custGeom>
              <a:avLst/>
              <a:gdLst/>
              <a:ahLst/>
              <a:cxnLst/>
              <a:rect l="0" t="0" r="0" b="0"/>
              <a:pathLst>
                <a:path w="44650" h="101835">
                  <a:moveTo>
                    <a:pt x="44649" y="0"/>
                  </a:moveTo>
                  <a:lnTo>
                    <a:pt x="39908" y="0"/>
                  </a:lnTo>
                  <a:lnTo>
                    <a:pt x="37520" y="1984"/>
                  </a:lnTo>
                  <a:lnTo>
                    <a:pt x="34935" y="5292"/>
                  </a:lnTo>
                  <a:lnTo>
                    <a:pt x="32219" y="9481"/>
                  </a:lnTo>
                  <a:lnTo>
                    <a:pt x="30410" y="13266"/>
                  </a:lnTo>
                  <a:lnTo>
                    <a:pt x="29203" y="16781"/>
                  </a:lnTo>
                  <a:lnTo>
                    <a:pt x="28398" y="20118"/>
                  </a:lnTo>
                  <a:lnTo>
                    <a:pt x="26870" y="25318"/>
                  </a:lnTo>
                  <a:lnTo>
                    <a:pt x="22525" y="39033"/>
                  </a:lnTo>
                  <a:lnTo>
                    <a:pt x="19978" y="45866"/>
                  </a:lnTo>
                  <a:lnTo>
                    <a:pt x="17287" y="52406"/>
                  </a:lnTo>
                  <a:lnTo>
                    <a:pt x="14502" y="58750"/>
                  </a:lnTo>
                  <a:lnTo>
                    <a:pt x="8760" y="71090"/>
                  </a:lnTo>
                  <a:lnTo>
                    <a:pt x="5840" y="77159"/>
                  </a:lnTo>
                  <a:lnTo>
                    <a:pt x="3893" y="82197"/>
                  </a:lnTo>
                  <a:lnTo>
                    <a:pt x="2596" y="86548"/>
                  </a:lnTo>
                  <a:lnTo>
                    <a:pt x="1731" y="90441"/>
                  </a:lnTo>
                  <a:lnTo>
                    <a:pt x="1154" y="94028"/>
                  </a:lnTo>
                  <a:lnTo>
                    <a:pt x="769" y="97412"/>
                  </a:lnTo>
                  <a:lnTo>
                    <a:pt x="513" y="100660"/>
                  </a:lnTo>
                  <a:lnTo>
                    <a:pt x="342" y="101834"/>
                  </a:lnTo>
                  <a:lnTo>
                    <a:pt x="228" y="101623"/>
                  </a:lnTo>
                  <a:lnTo>
                    <a:pt x="0" y="9822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409"/>
            <p:cNvSpPr/>
            <p:nvPr/>
          </p:nvSpPr>
          <p:spPr>
            <a:xfrm>
              <a:off x="4455947" y="5706589"/>
              <a:ext cx="176231" cy="326167"/>
            </a:xfrm>
            <a:custGeom>
              <a:avLst/>
              <a:gdLst/>
              <a:ahLst/>
              <a:cxnLst/>
              <a:rect l="0" t="0" r="0" b="0"/>
              <a:pathLst>
                <a:path w="176231" h="326167">
                  <a:moveTo>
                    <a:pt x="17826" y="53059"/>
                  </a:moveTo>
                  <a:lnTo>
                    <a:pt x="17826" y="44498"/>
                  </a:lnTo>
                  <a:lnTo>
                    <a:pt x="13086" y="39498"/>
                  </a:lnTo>
                  <a:lnTo>
                    <a:pt x="8906" y="35210"/>
                  </a:lnTo>
                  <a:lnTo>
                    <a:pt x="8899" y="39943"/>
                  </a:lnTo>
                  <a:lnTo>
                    <a:pt x="7907" y="41339"/>
                  </a:lnTo>
                  <a:lnTo>
                    <a:pt x="6252" y="42269"/>
                  </a:lnTo>
                  <a:lnTo>
                    <a:pt x="0" y="44119"/>
                  </a:lnTo>
                  <a:lnTo>
                    <a:pt x="4717" y="39386"/>
                  </a:lnTo>
                  <a:lnTo>
                    <a:pt x="7103" y="37991"/>
                  </a:lnTo>
                  <a:lnTo>
                    <a:pt x="12399" y="36440"/>
                  </a:lnTo>
                  <a:lnTo>
                    <a:pt x="15200" y="35035"/>
                  </a:lnTo>
                  <a:lnTo>
                    <a:pt x="18060" y="33105"/>
                  </a:lnTo>
                  <a:lnTo>
                    <a:pt x="20959" y="30827"/>
                  </a:lnTo>
                  <a:lnTo>
                    <a:pt x="24875" y="28315"/>
                  </a:lnTo>
                  <a:lnTo>
                    <a:pt x="29471" y="25649"/>
                  </a:lnTo>
                  <a:lnTo>
                    <a:pt x="39869" y="20041"/>
                  </a:lnTo>
                  <a:lnTo>
                    <a:pt x="68587" y="5398"/>
                  </a:lnTo>
                  <a:lnTo>
                    <a:pt x="73495" y="3425"/>
                  </a:lnTo>
                  <a:lnTo>
                    <a:pt x="77759" y="2111"/>
                  </a:lnTo>
                  <a:lnTo>
                    <a:pt x="81594" y="1234"/>
                  </a:lnTo>
                  <a:lnTo>
                    <a:pt x="86135" y="649"/>
                  </a:lnTo>
                  <a:lnTo>
                    <a:pt x="91147" y="260"/>
                  </a:lnTo>
                  <a:lnTo>
                    <a:pt x="96472" y="0"/>
                  </a:lnTo>
                  <a:lnTo>
                    <a:pt x="101014" y="819"/>
                  </a:lnTo>
                  <a:lnTo>
                    <a:pt x="105035" y="2357"/>
                  </a:lnTo>
                  <a:lnTo>
                    <a:pt x="108708" y="4375"/>
                  </a:lnTo>
                  <a:lnTo>
                    <a:pt x="112148" y="7705"/>
                  </a:lnTo>
                  <a:lnTo>
                    <a:pt x="115434" y="11909"/>
                  </a:lnTo>
                  <a:lnTo>
                    <a:pt x="118617" y="16696"/>
                  </a:lnTo>
                  <a:lnTo>
                    <a:pt x="120739" y="21872"/>
                  </a:lnTo>
                  <a:lnTo>
                    <a:pt x="122153" y="27306"/>
                  </a:lnTo>
                  <a:lnTo>
                    <a:pt x="123096" y="32914"/>
                  </a:lnTo>
                  <a:lnTo>
                    <a:pt x="122733" y="39629"/>
                  </a:lnTo>
                  <a:lnTo>
                    <a:pt x="121498" y="47083"/>
                  </a:lnTo>
                  <a:lnTo>
                    <a:pt x="119683" y="55028"/>
                  </a:lnTo>
                  <a:lnTo>
                    <a:pt x="116489" y="63301"/>
                  </a:lnTo>
                  <a:lnTo>
                    <a:pt x="112375" y="71793"/>
                  </a:lnTo>
                  <a:lnTo>
                    <a:pt x="107648" y="80431"/>
                  </a:lnTo>
                  <a:lnTo>
                    <a:pt x="102512" y="89167"/>
                  </a:lnTo>
                  <a:lnTo>
                    <a:pt x="91514" y="106810"/>
                  </a:lnTo>
                  <a:lnTo>
                    <a:pt x="84811" y="114690"/>
                  </a:lnTo>
                  <a:lnTo>
                    <a:pt x="77365" y="121927"/>
                  </a:lnTo>
                  <a:lnTo>
                    <a:pt x="63140" y="134269"/>
                  </a:lnTo>
                  <a:lnTo>
                    <a:pt x="53510" y="143061"/>
                  </a:lnTo>
                  <a:lnTo>
                    <a:pt x="48561" y="146795"/>
                  </a:lnTo>
                  <a:lnTo>
                    <a:pt x="43277" y="150276"/>
                  </a:lnTo>
                  <a:lnTo>
                    <a:pt x="27723" y="159634"/>
                  </a:lnTo>
                  <a:lnTo>
                    <a:pt x="27401" y="158836"/>
                  </a:lnTo>
                  <a:lnTo>
                    <a:pt x="27043" y="155302"/>
                  </a:lnTo>
                  <a:lnTo>
                    <a:pt x="28932" y="152972"/>
                  </a:lnTo>
                  <a:lnTo>
                    <a:pt x="32175" y="150425"/>
                  </a:lnTo>
                  <a:lnTo>
                    <a:pt x="36322" y="147735"/>
                  </a:lnTo>
                  <a:lnTo>
                    <a:pt x="40078" y="145943"/>
                  </a:lnTo>
                  <a:lnTo>
                    <a:pt x="43575" y="144747"/>
                  </a:lnTo>
                  <a:lnTo>
                    <a:pt x="46899" y="143950"/>
                  </a:lnTo>
                  <a:lnTo>
                    <a:pt x="52091" y="142426"/>
                  </a:lnTo>
                  <a:lnTo>
                    <a:pt x="65797" y="138088"/>
                  </a:lnTo>
                  <a:lnTo>
                    <a:pt x="73620" y="136534"/>
                  </a:lnTo>
                  <a:lnTo>
                    <a:pt x="81811" y="135498"/>
                  </a:lnTo>
                  <a:lnTo>
                    <a:pt x="90248" y="134808"/>
                  </a:lnTo>
                  <a:lnTo>
                    <a:pt x="98850" y="134347"/>
                  </a:lnTo>
                  <a:lnTo>
                    <a:pt x="116344" y="133836"/>
                  </a:lnTo>
                  <a:lnTo>
                    <a:pt x="124185" y="134692"/>
                  </a:lnTo>
                  <a:lnTo>
                    <a:pt x="131396" y="136254"/>
                  </a:lnTo>
                  <a:lnTo>
                    <a:pt x="138188" y="138288"/>
                  </a:lnTo>
                  <a:lnTo>
                    <a:pt x="144700" y="141628"/>
                  </a:lnTo>
                  <a:lnTo>
                    <a:pt x="151026" y="145840"/>
                  </a:lnTo>
                  <a:lnTo>
                    <a:pt x="157228" y="150632"/>
                  </a:lnTo>
                  <a:lnTo>
                    <a:pt x="162354" y="155810"/>
                  </a:lnTo>
                  <a:lnTo>
                    <a:pt x="166764" y="161248"/>
                  </a:lnTo>
                  <a:lnTo>
                    <a:pt x="170697" y="166857"/>
                  </a:lnTo>
                  <a:lnTo>
                    <a:pt x="173318" y="173573"/>
                  </a:lnTo>
                  <a:lnTo>
                    <a:pt x="175065" y="181026"/>
                  </a:lnTo>
                  <a:lnTo>
                    <a:pt x="176230" y="188972"/>
                  </a:lnTo>
                  <a:lnTo>
                    <a:pt x="176015" y="197246"/>
                  </a:lnTo>
                  <a:lnTo>
                    <a:pt x="174879" y="205738"/>
                  </a:lnTo>
                  <a:lnTo>
                    <a:pt x="173130" y="214377"/>
                  </a:lnTo>
                  <a:lnTo>
                    <a:pt x="169980" y="224104"/>
                  </a:lnTo>
                  <a:lnTo>
                    <a:pt x="165894" y="234558"/>
                  </a:lnTo>
                  <a:lnTo>
                    <a:pt x="161187" y="245496"/>
                  </a:lnTo>
                  <a:lnTo>
                    <a:pt x="156065" y="255764"/>
                  </a:lnTo>
                  <a:lnTo>
                    <a:pt x="150665" y="265586"/>
                  </a:lnTo>
                  <a:lnTo>
                    <a:pt x="145080" y="275111"/>
                  </a:lnTo>
                  <a:lnTo>
                    <a:pt x="139373" y="283446"/>
                  </a:lnTo>
                  <a:lnTo>
                    <a:pt x="133584" y="290986"/>
                  </a:lnTo>
                  <a:lnTo>
                    <a:pt x="127741" y="297997"/>
                  </a:lnTo>
                  <a:lnTo>
                    <a:pt x="120868" y="304656"/>
                  </a:lnTo>
                  <a:lnTo>
                    <a:pt x="113310" y="311079"/>
                  </a:lnTo>
                  <a:lnTo>
                    <a:pt x="105295" y="317346"/>
                  </a:lnTo>
                  <a:lnTo>
                    <a:pt x="95982" y="321524"/>
                  </a:lnTo>
                  <a:lnTo>
                    <a:pt x="85805" y="324309"/>
                  </a:lnTo>
                  <a:lnTo>
                    <a:pt x="75052" y="326166"/>
                  </a:lnTo>
                  <a:lnTo>
                    <a:pt x="65899" y="325420"/>
                  </a:lnTo>
                  <a:lnTo>
                    <a:pt x="57812" y="322938"/>
                  </a:lnTo>
                  <a:lnTo>
                    <a:pt x="50436" y="319299"/>
                  </a:lnTo>
                  <a:lnTo>
                    <a:pt x="44528" y="315880"/>
                  </a:lnTo>
                  <a:lnTo>
                    <a:pt x="39596" y="312609"/>
                  </a:lnTo>
                  <a:lnTo>
                    <a:pt x="35316" y="309436"/>
                  </a:lnTo>
                  <a:lnTo>
                    <a:pt x="30478" y="304344"/>
                  </a:lnTo>
                  <a:lnTo>
                    <a:pt x="25269" y="297974"/>
                  </a:lnTo>
                  <a:lnTo>
                    <a:pt x="8897" y="27630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410"/>
            <p:cNvSpPr/>
            <p:nvPr/>
          </p:nvSpPr>
          <p:spPr>
            <a:xfrm>
              <a:off x="4636804" y="5649652"/>
              <a:ext cx="220947" cy="323550"/>
            </a:xfrm>
            <a:custGeom>
              <a:avLst/>
              <a:gdLst/>
              <a:ahLst/>
              <a:cxnLst/>
              <a:rect l="0" t="0" r="0" b="0"/>
              <a:pathLst>
                <a:path w="220947" h="323550">
                  <a:moveTo>
                    <a:pt x="220946" y="172504"/>
                  </a:moveTo>
                  <a:lnTo>
                    <a:pt x="220946" y="167764"/>
                  </a:lnTo>
                  <a:lnTo>
                    <a:pt x="219954" y="165375"/>
                  </a:lnTo>
                  <a:lnTo>
                    <a:pt x="214809" y="157273"/>
                  </a:lnTo>
                  <a:lnTo>
                    <a:pt x="213257" y="151513"/>
                  </a:lnTo>
                  <a:lnTo>
                    <a:pt x="211852" y="146604"/>
                  </a:lnTo>
                  <a:lnTo>
                    <a:pt x="207644" y="133212"/>
                  </a:lnTo>
                  <a:lnTo>
                    <a:pt x="205132" y="126466"/>
                  </a:lnTo>
                  <a:lnTo>
                    <a:pt x="202466" y="119983"/>
                  </a:lnTo>
                  <a:lnTo>
                    <a:pt x="199697" y="113678"/>
                  </a:lnTo>
                  <a:lnTo>
                    <a:pt x="193972" y="101380"/>
                  </a:lnTo>
                  <a:lnTo>
                    <a:pt x="191057" y="95323"/>
                  </a:lnTo>
                  <a:lnTo>
                    <a:pt x="188122" y="88307"/>
                  </a:lnTo>
                  <a:lnTo>
                    <a:pt x="185173" y="80654"/>
                  </a:lnTo>
                  <a:lnTo>
                    <a:pt x="182214" y="72575"/>
                  </a:lnTo>
                  <a:lnTo>
                    <a:pt x="178258" y="65205"/>
                  </a:lnTo>
                  <a:lnTo>
                    <a:pt x="173635" y="58308"/>
                  </a:lnTo>
                  <a:lnTo>
                    <a:pt x="168569" y="51724"/>
                  </a:lnTo>
                  <a:lnTo>
                    <a:pt x="163208" y="45352"/>
                  </a:lnTo>
                  <a:lnTo>
                    <a:pt x="157649" y="39119"/>
                  </a:lnTo>
                  <a:lnTo>
                    <a:pt x="146182" y="26901"/>
                  </a:lnTo>
                  <a:lnTo>
                    <a:pt x="134470" y="14858"/>
                  </a:lnTo>
                  <a:lnTo>
                    <a:pt x="128568" y="9860"/>
                  </a:lnTo>
                  <a:lnTo>
                    <a:pt x="122650" y="5535"/>
                  </a:lnTo>
                  <a:lnTo>
                    <a:pt x="116720" y="1660"/>
                  </a:lnTo>
                  <a:lnTo>
                    <a:pt x="110782" y="69"/>
                  </a:lnTo>
                  <a:lnTo>
                    <a:pt x="104840" y="0"/>
                  </a:lnTo>
                  <a:lnTo>
                    <a:pt x="98893" y="947"/>
                  </a:lnTo>
                  <a:lnTo>
                    <a:pt x="91953" y="2570"/>
                  </a:lnTo>
                  <a:lnTo>
                    <a:pt x="84349" y="4645"/>
                  </a:lnTo>
                  <a:lnTo>
                    <a:pt x="76303" y="7020"/>
                  </a:lnTo>
                  <a:lnTo>
                    <a:pt x="68955" y="10588"/>
                  </a:lnTo>
                  <a:lnTo>
                    <a:pt x="62071" y="14951"/>
                  </a:lnTo>
                  <a:lnTo>
                    <a:pt x="55498" y="19843"/>
                  </a:lnTo>
                  <a:lnTo>
                    <a:pt x="49132" y="25090"/>
                  </a:lnTo>
                  <a:lnTo>
                    <a:pt x="42903" y="30571"/>
                  </a:lnTo>
                  <a:lnTo>
                    <a:pt x="36767" y="36210"/>
                  </a:lnTo>
                  <a:lnTo>
                    <a:pt x="30691" y="42946"/>
                  </a:lnTo>
                  <a:lnTo>
                    <a:pt x="24656" y="50414"/>
                  </a:lnTo>
                  <a:lnTo>
                    <a:pt x="18649" y="58368"/>
                  </a:lnTo>
                  <a:lnTo>
                    <a:pt x="13651" y="66648"/>
                  </a:lnTo>
                  <a:lnTo>
                    <a:pt x="9328" y="75144"/>
                  </a:lnTo>
                  <a:lnTo>
                    <a:pt x="5453" y="83785"/>
                  </a:lnTo>
                  <a:lnTo>
                    <a:pt x="2870" y="92522"/>
                  </a:lnTo>
                  <a:lnTo>
                    <a:pt x="1148" y="101323"/>
                  </a:lnTo>
                  <a:lnTo>
                    <a:pt x="0" y="110167"/>
                  </a:lnTo>
                  <a:lnTo>
                    <a:pt x="227" y="118048"/>
                  </a:lnTo>
                  <a:lnTo>
                    <a:pt x="1370" y="125286"/>
                  </a:lnTo>
                  <a:lnTo>
                    <a:pt x="3124" y="132096"/>
                  </a:lnTo>
                  <a:lnTo>
                    <a:pt x="5286" y="137628"/>
                  </a:lnTo>
                  <a:lnTo>
                    <a:pt x="10334" y="146420"/>
                  </a:lnTo>
                  <a:lnTo>
                    <a:pt x="14062" y="149162"/>
                  </a:lnTo>
                  <a:lnTo>
                    <a:pt x="18531" y="150989"/>
                  </a:lnTo>
                  <a:lnTo>
                    <a:pt x="23495" y="152208"/>
                  </a:lnTo>
                  <a:lnTo>
                    <a:pt x="28788" y="151036"/>
                  </a:lnTo>
                  <a:lnTo>
                    <a:pt x="34302" y="148270"/>
                  </a:lnTo>
                  <a:lnTo>
                    <a:pt x="62149" y="129573"/>
                  </a:lnTo>
                  <a:lnTo>
                    <a:pt x="69441" y="123048"/>
                  </a:lnTo>
                  <a:lnTo>
                    <a:pt x="76286" y="115720"/>
                  </a:lnTo>
                  <a:lnTo>
                    <a:pt x="82835" y="107859"/>
                  </a:lnTo>
                  <a:lnTo>
                    <a:pt x="89184" y="100634"/>
                  </a:lnTo>
                  <a:lnTo>
                    <a:pt x="101531" y="87314"/>
                  </a:lnTo>
                  <a:lnTo>
                    <a:pt x="106609" y="80985"/>
                  </a:lnTo>
                  <a:lnTo>
                    <a:pt x="110987" y="74780"/>
                  </a:lnTo>
                  <a:lnTo>
                    <a:pt x="114898" y="68659"/>
                  </a:lnTo>
                  <a:lnTo>
                    <a:pt x="118497" y="63587"/>
                  </a:lnTo>
                  <a:lnTo>
                    <a:pt x="125143" y="55304"/>
                  </a:lnTo>
                  <a:lnTo>
                    <a:pt x="128757" y="48316"/>
                  </a:lnTo>
                  <a:lnTo>
                    <a:pt x="131078" y="40486"/>
                  </a:lnTo>
                  <a:lnTo>
                    <a:pt x="131268" y="40836"/>
                  </a:lnTo>
                  <a:lnTo>
                    <a:pt x="131574" y="48526"/>
                  </a:lnTo>
                  <a:lnTo>
                    <a:pt x="131649" y="211372"/>
                  </a:lnTo>
                  <a:lnTo>
                    <a:pt x="132641" y="222229"/>
                  </a:lnTo>
                  <a:lnTo>
                    <a:pt x="134295" y="232442"/>
                  </a:lnTo>
                  <a:lnTo>
                    <a:pt x="138778" y="252721"/>
                  </a:lnTo>
                  <a:lnTo>
                    <a:pt x="144078" y="274964"/>
                  </a:lnTo>
                  <a:lnTo>
                    <a:pt x="145888" y="284467"/>
                  </a:lnTo>
                  <a:lnTo>
                    <a:pt x="147095" y="292787"/>
                  </a:lnTo>
                  <a:lnTo>
                    <a:pt x="147900" y="300317"/>
                  </a:lnTo>
                  <a:lnTo>
                    <a:pt x="150420" y="306330"/>
                  </a:lnTo>
                  <a:lnTo>
                    <a:pt x="154085" y="311331"/>
                  </a:lnTo>
                  <a:lnTo>
                    <a:pt x="158513" y="315657"/>
                  </a:lnTo>
                  <a:lnTo>
                    <a:pt x="162457" y="318541"/>
                  </a:lnTo>
                  <a:lnTo>
                    <a:pt x="166078" y="320464"/>
                  </a:lnTo>
                  <a:lnTo>
                    <a:pt x="172747" y="322599"/>
                  </a:lnTo>
                  <a:lnTo>
                    <a:pt x="179019" y="323549"/>
                  </a:lnTo>
                  <a:lnTo>
                    <a:pt x="182081" y="322810"/>
                  </a:lnTo>
                  <a:lnTo>
                    <a:pt x="185114" y="321325"/>
                  </a:lnTo>
                  <a:lnTo>
                    <a:pt x="194157" y="31537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411"/>
            <p:cNvSpPr/>
            <p:nvPr/>
          </p:nvSpPr>
          <p:spPr>
            <a:xfrm>
              <a:off x="4848820" y="5991820"/>
              <a:ext cx="98228" cy="131130"/>
            </a:xfrm>
            <a:custGeom>
              <a:avLst/>
              <a:gdLst/>
              <a:ahLst/>
              <a:cxnLst/>
              <a:rect l="0" t="0" r="0" b="0"/>
              <a:pathLst>
                <a:path w="98228" h="131130">
                  <a:moveTo>
                    <a:pt x="98227" y="0"/>
                  </a:moveTo>
                  <a:lnTo>
                    <a:pt x="88745" y="23703"/>
                  </a:lnTo>
                  <a:lnTo>
                    <a:pt x="83968" y="33661"/>
                  </a:lnTo>
                  <a:lnTo>
                    <a:pt x="78800" y="43277"/>
                  </a:lnTo>
                  <a:lnTo>
                    <a:pt x="73369" y="52664"/>
                  </a:lnTo>
                  <a:lnTo>
                    <a:pt x="62044" y="71031"/>
                  </a:lnTo>
                  <a:lnTo>
                    <a:pt x="38604" y="107076"/>
                  </a:lnTo>
                  <a:lnTo>
                    <a:pt x="33673" y="114048"/>
                  </a:lnTo>
                  <a:lnTo>
                    <a:pt x="29395" y="119688"/>
                  </a:lnTo>
                  <a:lnTo>
                    <a:pt x="25549" y="124441"/>
                  </a:lnTo>
                  <a:lnTo>
                    <a:pt x="21994" y="127609"/>
                  </a:lnTo>
                  <a:lnTo>
                    <a:pt x="18631" y="129721"/>
                  </a:lnTo>
                  <a:lnTo>
                    <a:pt x="15397" y="131129"/>
                  </a:lnTo>
                  <a:lnTo>
                    <a:pt x="12250" y="131076"/>
                  </a:lnTo>
                  <a:lnTo>
                    <a:pt x="9159" y="130048"/>
                  </a:lnTo>
                  <a:lnTo>
                    <a:pt x="0" y="12501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412"/>
            <p:cNvSpPr/>
            <p:nvPr/>
          </p:nvSpPr>
          <p:spPr>
            <a:xfrm>
              <a:off x="5027414" y="5715000"/>
              <a:ext cx="71439" cy="261386"/>
            </a:xfrm>
            <a:custGeom>
              <a:avLst/>
              <a:gdLst/>
              <a:ahLst/>
              <a:cxnLst/>
              <a:rect l="0" t="0" r="0" b="0"/>
              <a:pathLst>
                <a:path w="71439" h="261386">
                  <a:moveTo>
                    <a:pt x="0" y="0"/>
                  </a:moveTo>
                  <a:lnTo>
                    <a:pt x="4740" y="0"/>
                  </a:lnTo>
                  <a:lnTo>
                    <a:pt x="6137" y="1984"/>
                  </a:lnTo>
                  <a:lnTo>
                    <a:pt x="9094" y="14258"/>
                  </a:lnTo>
                  <a:lnTo>
                    <a:pt x="11024" y="19427"/>
                  </a:lnTo>
                  <a:lnTo>
                    <a:pt x="13302" y="24857"/>
                  </a:lnTo>
                  <a:lnTo>
                    <a:pt x="15814" y="31454"/>
                  </a:lnTo>
                  <a:lnTo>
                    <a:pt x="21250" y="46722"/>
                  </a:lnTo>
                  <a:lnTo>
                    <a:pt x="24089" y="55952"/>
                  </a:lnTo>
                  <a:lnTo>
                    <a:pt x="29889" y="76792"/>
                  </a:lnTo>
                  <a:lnTo>
                    <a:pt x="31831" y="87906"/>
                  </a:lnTo>
                  <a:lnTo>
                    <a:pt x="33127" y="99284"/>
                  </a:lnTo>
                  <a:lnTo>
                    <a:pt x="33991" y="110837"/>
                  </a:lnTo>
                  <a:lnTo>
                    <a:pt x="36552" y="123501"/>
                  </a:lnTo>
                  <a:lnTo>
                    <a:pt x="40242" y="136904"/>
                  </a:lnTo>
                  <a:lnTo>
                    <a:pt x="44688" y="150801"/>
                  </a:lnTo>
                  <a:lnTo>
                    <a:pt x="47651" y="163042"/>
                  </a:lnTo>
                  <a:lnTo>
                    <a:pt x="49626" y="174179"/>
                  </a:lnTo>
                  <a:lnTo>
                    <a:pt x="50944" y="184580"/>
                  </a:lnTo>
                  <a:lnTo>
                    <a:pt x="52814" y="195483"/>
                  </a:lnTo>
                  <a:lnTo>
                    <a:pt x="55053" y="206720"/>
                  </a:lnTo>
                  <a:lnTo>
                    <a:pt x="57538" y="218180"/>
                  </a:lnTo>
                  <a:lnTo>
                    <a:pt x="60187" y="227806"/>
                  </a:lnTo>
                  <a:lnTo>
                    <a:pt x="62945" y="236206"/>
                  </a:lnTo>
                  <a:lnTo>
                    <a:pt x="65776" y="243791"/>
                  </a:lnTo>
                  <a:lnTo>
                    <a:pt x="67663" y="249840"/>
                  </a:lnTo>
                  <a:lnTo>
                    <a:pt x="68921" y="254865"/>
                  </a:lnTo>
                  <a:lnTo>
                    <a:pt x="70319" y="261110"/>
                  </a:lnTo>
                  <a:lnTo>
                    <a:pt x="70692" y="261385"/>
                  </a:lnTo>
                  <a:lnTo>
                    <a:pt x="70940" y="260577"/>
                  </a:lnTo>
                  <a:lnTo>
                    <a:pt x="71217" y="254388"/>
                  </a:lnTo>
                  <a:lnTo>
                    <a:pt x="71394" y="234245"/>
                  </a:lnTo>
                  <a:lnTo>
                    <a:pt x="71438" y="19645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413"/>
            <p:cNvSpPr/>
            <p:nvPr/>
          </p:nvSpPr>
          <p:spPr>
            <a:xfrm>
              <a:off x="5152430" y="5697141"/>
              <a:ext cx="89298" cy="241102"/>
            </a:xfrm>
            <a:custGeom>
              <a:avLst/>
              <a:gdLst/>
              <a:ahLst/>
              <a:cxnLst/>
              <a:rect l="0" t="0" r="0" b="0"/>
              <a:pathLst>
                <a:path w="89298" h="241102">
                  <a:moveTo>
                    <a:pt x="0" y="0"/>
                  </a:moveTo>
                  <a:lnTo>
                    <a:pt x="0" y="4740"/>
                  </a:lnTo>
                  <a:lnTo>
                    <a:pt x="991" y="7128"/>
                  </a:lnTo>
                  <a:lnTo>
                    <a:pt x="2645" y="9713"/>
                  </a:lnTo>
                  <a:lnTo>
                    <a:pt x="4740" y="12428"/>
                  </a:lnTo>
                  <a:lnTo>
                    <a:pt x="7129" y="16223"/>
                  </a:lnTo>
                  <a:lnTo>
                    <a:pt x="9713" y="20738"/>
                  </a:lnTo>
                  <a:lnTo>
                    <a:pt x="12428" y="25731"/>
                  </a:lnTo>
                  <a:lnTo>
                    <a:pt x="15231" y="32036"/>
                  </a:lnTo>
                  <a:lnTo>
                    <a:pt x="18091" y="39217"/>
                  </a:lnTo>
                  <a:lnTo>
                    <a:pt x="20990" y="46980"/>
                  </a:lnTo>
                  <a:lnTo>
                    <a:pt x="22923" y="55133"/>
                  </a:lnTo>
                  <a:lnTo>
                    <a:pt x="24212" y="63544"/>
                  </a:lnTo>
                  <a:lnTo>
                    <a:pt x="25071" y="72128"/>
                  </a:lnTo>
                  <a:lnTo>
                    <a:pt x="26636" y="80827"/>
                  </a:lnTo>
                  <a:lnTo>
                    <a:pt x="28670" y="89604"/>
                  </a:lnTo>
                  <a:lnTo>
                    <a:pt x="31020" y="98431"/>
                  </a:lnTo>
                  <a:lnTo>
                    <a:pt x="36276" y="116176"/>
                  </a:lnTo>
                  <a:lnTo>
                    <a:pt x="39067" y="125076"/>
                  </a:lnTo>
                  <a:lnTo>
                    <a:pt x="42911" y="133985"/>
                  </a:lnTo>
                  <a:lnTo>
                    <a:pt x="47459" y="142901"/>
                  </a:lnTo>
                  <a:lnTo>
                    <a:pt x="52475" y="151823"/>
                  </a:lnTo>
                  <a:lnTo>
                    <a:pt x="56811" y="160746"/>
                  </a:lnTo>
                  <a:lnTo>
                    <a:pt x="60695" y="169671"/>
                  </a:lnTo>
                  <a:lnTo>
                    <a:pt x="64276" y="178599"/>
                  </a:lnTo>
                  <a:lnTo>
                    <a:pt x="66663" y="186534"/>
                  </a:lnTo>
                  <a:lnTo>
                    <a:pt x="68254" y="193809"/>
                  </a:lnTo>
                  <a:lnTo>
                    <a:pt x="69316" y="200644"/>
                  </a:lnTo>
                  <a:lnTo>
                    <a:pt x="71015" y="206192"/>
                  </a:lnTo>
                  <a:lnTo>
                    <a:pt x="73140" y="210882"/>
                  </a:lnTo>
                  <a:lnTo>
                    <a:pt x="75549" y="215002"/>
                  </a:lnTo>
                  <a:lnTo>
                    <a:pt x="78147" y="218741"/>
                  </a:lnTo>
                  <a:lnTo>
                    <a:pt x="80871" y="222226"/>
                  </a:lnTo>
                  <a:lnTo>
                    <a:pt x="83679" y="225541"/>
                  </a:lnTo>
                  <a:lnTo>
                    <a:pt x="85552" y="228743"/>
                  </a:lnTo>
                  <a:lnTo>
                    <a:pt x="86800" y="231870"/>
                  </a:lnTo>
                  <a:lnTo>
                    <a:pt x="89297" y="24110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6" name="SMARTInkAnnotation414"/>
            <p:cNvSpPr/>
            <p:nvPr/>
          </p:nvSpPr>
          <p:spPr>
            <a:xfrm>
              <a:off x="5287051" y="5734774"/>
              <a:ext cx="258286" cy="203297"/>
            </a:xfrm>
            <a:custGeom>
              <a:avLst/>
              <a:gdLst/>
              <a:ahLst/>
              <a:cxnLst/>
              <a:rect l="0" t="0" r="0" b="0"/>
              <a:pathLst>
                <a:path w="258286" h="203297">
                  <a:moveTo>
                    <a:pt x="142199" y="60593"/>
                  </a:moveTo>
                  <a:lnTo>
                    <a:pt x="158450" y="60593"/>
                  </a:lnTo>
                  <a:lnTo>
                    <a:pt x="158986" y="61585"/>
                  </a:lnTo>
                  <a:lnTo>
                    <a:pt x="159741" y="67722"/>
                  </a:lnTo>
                  <a:lnTo>
                    <a:pt x="159917" y="73022"/>
                  </a:lnTo>
                  <a:lnTo>
                    <a:pt x="160040" y="87450"/>
                  </a:lnTo>
                  <a:lnTo>
                    <a:pt x="160054" y="94562"/>
                  </a:lnTo>
                  <a:lnTo>
                    <a:pt x="160058" y="83729"/>
                  </a:lnTo>
                  <a:lnTo>
                    <a:pt x="159066" y="80978"/>
                  </a:lnTo>
                  <a:lnTo>
                    <a:pt x="155318" y="75276"/>
                  </a:lnTo>
                  <a:lnTo>
                    <a:pt x="152929" y="71374"/>
                  </a:lnTo>
                  <a:lnTo>
                    <a:pt x="150345" y="66788"/>
                  </a:lnTo>
                  <a:lnTo>
                    <a:pt x="144827" y="56401"/>
                  </a:lnTo>
                  <a:lnTo>
                    <a:pt x="130247" y="27690"/>
                  </a:lnTo>
                  <a:lnTo>
                    <a:pt x="126293" y="22783"/>
                  </a:lnTo>
                  <a:lnTo>
                    <a:pt x="121673" y="18519"/>
                  </a:lnTo>
                  <a:lnTo>
                    <a:pt x="116609" y="14684"/>
                  </a:lnTo>
                  <a:lnTo>
                    <a:pt x="111249" y="11136"/>
                  </a:lnTo>
                  <a:lnTo>
                    <a:pt x="105690" y="7778"/>
                  </a:lnTo>
                  <a:lnTo>
                    <a:pt x="100000" y="4547"/>
                  </a:lnTo>
                  <a:lnTo>
                    <a:pt x="95215" y="2393"/>
                  </a:lnTo>
                  <a:lnTo>
                    <a:pt x="87252" y="0"/>
                  </a:lnTo>
                  <a:lnTo>
                    <a:pt x="82748" y="353"/>
                  </a:lnTo>
                  <a:lnTo>
                    <a:pt x="77760" y="1582"/>
                  </a:lnTo>
                  <a:lnTo>
                    <a:pt x="72451" y="3393"/>
                  </a:lnTo>
                  <a:lnTo>
                    <a:pt x="66926" y="5592"/>
                  </a:lnTo>
                  <a:lnTo>
                    <a:pt x="61260" y="8051"/>
                  </a:lnTo>
                  <a:lnTo>
                    <a:pt x="55497" y="10682"/>
                  </a:lnTo>
                  <a:lnTo>
                    <a:pt x="49671" y="15413"/>
                  </a:lnTo>
                  <a:lnTo>
                    <a:pt x="43803" y="21543"/>
                  </a:lnTo>
                  <a:lnTo>
                    <a:pt x="37906" y="28606"/>
                  </a:lnTo>
                  <a:lnTo>
                    <a:pt x="31990" y="36292"/>
                  </a:lnTo>
                  <a:lnTo>
                    <a:pt x="26063" y="44393"/>
                  </a:lnTo>
                  <a:lnTo>
                    <a:pt x="20127" y="52769"/>
                  </a:lnTo>
                  <a:lnTo>
                    <a:pt x="15177" y="61330"/>
                  </a:lnTo>
                  <a:lnTo>
                    <a:pt x="10885" y="70014"/>
                  </a:lnTo>
                  <a:lnTo>
                    <a:pt x="7031" y="78780"/>
                  </a:lnTo>
                  <a:lnTo>
                    <a:pt x="4462" y="86609"/>
                  </a:lnTo>
                  <a:lnTo>
                    <a:pt x="2749" y="93811"/>
                  </a:lnTo>
                  <a:lnTo>
                    <a:pt x="1608" y="100598"/>
                  </a:lnTo>
                  <a:lnTo>
                    <a:pt x="846" y="108099"/>
                  </a:lnTo>
                  <a:lnTo>
                    <a:pt x="339" y="116076"/>
                  </a:lnTo>
                  <a:lnTo>
                    <a:pt x="0" y="124371"/>
                  </a:lnTo>
                  <a:lnTo>
                    <a:pt x="767" y="132877"/>
                  </a:lnTo>
                  <a:lnTo>
                    <a:pt x="2270" y="141525"/>
                  </a:lnTo>
                  <a:lnTo>
                    <a:pt x="4265" y="150266"/>
                  </a:lnTo>
                  <a:lnTo>
                    <a:pt x="7579" y="158078"/>
                  </a:lnTo>
                  <a:lnTo>
                    <a:pt x="11772" y="165271"/>
                  </a:lnTo>
                  <a:lnTo>
                    <a:pt x="16553" y="172050"/>
                  </a:lnTo>
                  <a:lnTo>
                    <a:pt x="22716" y="177562"/>
                  </a:lnTo>
                  <a:lnTo>
                    <a:pt x="29801" y="182229"/>
                  </a:lnTo>
                  <a:lnTo>
                    <a:pt x="37501" y="186332"/>
                  </a:lnTo>
                  <a:lnTo>
                    <a:pt x="45612" y="190060"/>
                  </a:lnTo>
                  <a:lnTo>
                    <a:pt x="53995" y="193537"/>
                  </a:lnTo>
                  <a:lnTo>
                    <a:pt x="62560" y="196847"/>
                  </a:lnTo>
                  <a:lnTo>
                    <a:pt x="71247" y="199055"/>
                  </a:lnTo>
                  <a:lnTo>
                    <a:pt x="80015" y="200526"/>
                  </a:lnTo>
                  <a:lnTo>
                    <a:pt x="88837" y="201507"/>
                  </a:lnTo>
                  <a:lnTo>
                    <a:pt x="98687" y="202160"/>
                  </a:lnTo>
                  <a:lnTo>
                    <a:pt x="109222" y="202596"/>
                  </a:lnTo>
                  <a:lnTo>
                    <a:pt x="140366" y="203210"/>
                  </a:lnTo>
                  <a:lnTo>
                    <a:pt x="149906" y="203296"/>
                  </a:lnTo>
                  <a:lnTo>
                    <a:pt x="158251" y="202361"/>
                  </a:lnTo>
                  <a:lnTo>
                    <a:pt x="165798" y="200745"/>
                  </a:lnTo>
                  <a:lnTo>
                    <a:pt x="180469" y="196305"/>
                  </a:lnTo>
                  <a:lnTo>
                    <a:pt x="196912" y="191024"/>
                  </a:lnTo>
                  <a:lnTo>
                    <a:pt x="204471" y="188227"/>
                  </a:lnTo>
                  <a:lnTo>
                    <a:pt x="211494" y="185370"/>
                  </a:lnTo>
                  <a:lnTo>
                    <a:pt x="218162" y="182473"/>
                  </a:lnTo>
                  <a:lnTo>
                    <a:pt x="223599" y="178557"/>
                  </a:lnTo>
                  <a:lnTo>
                    <a:pt x="228215" y="173963"/>
                  </a:lnTo>
                  <a:lnTo>
                    <a:pt x="232286" y="168915"/>
                  </a:lnTo>
                  <a:lnTo>
                    <a:pt x="235991" y="164557"/>
                  </a:lnTo>
                  <a:lnTo>
                    <a:pt x="239454" y="160661"/>
                  </a:lnTo>
                  <a:lnTo>
                    <a:pt x="245947" y="153685"/>
                  </a:lnTo>
                  <a:lnTo>
                    <a:pt x="258285" y="14096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7" name="SMARTInkAnnotation415"/>
            <p:cNvSpPr/>
            <p:nvPr/>
          </p:nvSpPr>
          <p:spPr>
            <a:xfrm>
              <a:off x="5625703" y="5920383"/>
              <a:ext cx="71439" cy="160735"/>
            </a:xfrm>
            <a:custGeom>
              <a:avLst/>
              <a:gdLst/>
              <a:ahLst/>
              <a:cxnLst/>
              <a:rect l="0" t="0" r="0" b="0"/>
              <a:pathLst>
                <a:path w="71439" h="160735">
                  <a:moveTo>
                    <a:pt x="71438" y="0"/>
                  </a:moveTo>
                  <a:lnTo>
                    <a:pt x="71438" y="14221"/>
                  </a:lnTo>
                  <a:lnTo>
                    <a:pt x="70445" y="20395"/>
                  </a:lnTo>
                  <a:lnTo>
                    <a:pt x="68792" y="26494"/>
                  </a:lnTo>
                  <a:lnTo>
                    <a:pt x="66698" y="32546"/>
                  </a:lnTo>
                  <a:lnTo>
                    <a:pt x="63316" y="44518"/>
                  </a:lnTo>
                  <a:lnTo>
                    <a:pt x="54268" y="78986"/>
                  </a:lnTo>
                  <a:lnTo>
                    <a:pt x="49077" y="93337"/>
                  </a:lnTo>
                  <a:lnTo>
                    <a:pt x="43633" y="104889"/>
                  </a:lnTo>
                  <a:lnTo>
                    <a:pt x="33283" y="123016"/>
                  </a:lnTo>
                  <a:lnTo>
                    <a:pt x="25376" y="137686"/>
                  </a:lnTo>
                  <a:lnTo>
                    <a:pt x="20886" y="143385"/>
                  </a:lnTo>
                  <a:lnTo>
                    <a:pt x="15908" y="148175"/>
                  </a:lnTo>
                  <a:lnTo>
                    <a:pt x="0" y="16073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99" name="SMARTInkAnnotation416"/>
            <p:cNvSpPr/>
            <p:nvPr/>
          </p:nvSpPr>
          <p:spPr>
            <a:xfrm>
              <a:off x="5922794" y="5693244"/>
              <a:ext cx="218909" cy="364485"/>
            </a:xfrm>
            <a:custGeom>
              <a:avLst/>
              <a:gdLst/>
              <a:ahLst/>
              <a:cxnLst/>
              <a:rect l="0" t="0" r="0" b="0"/>
              <a:pathLst>
                <a:path w="218909" h="364485">
                  <a:moveTo>
                    <a:pt x="104745" y="57475"/>
                  </a:moveTo>
                  <a:lnTo>
                    <a:pt x="100004" y="57475"/>
                  </a:lnTo>
                  <a:lnTo>
                    <a:pt x="98607" y="58467"/>
                  </a:lnTo>
                  <a:lnTo>
                    <a:pt x="97677" y="60120"/>
                  </a:lnTo>
                  <a:lnTo>
                    <a:pt x="96183" y="65163"/>
                  </a:lnTo>
                  <a:lnTo>
                    <a:pt x="95924" y="70777"/>
                  </a:lnTo>
                  <a:lnTo>
                    <a:pt x="94895" y="72296"/>
                  </a:lnTo>
                  <a:lnTo>
                    <a:pt x="93218" y="73308"/>
                  </a:lnTo>
                  <a:lnTo>
                    <a:pt x="91107" y="73983"/>
                  </a:lnTo>
                  <a:lnTo>
                    <a:pt x="89700" y="73442"/>
                  </a:lnTo>
                  <a:lnTo>
                    <a:pt x="88762" y="72088"/>
                  </a:lnTo>
                  <a:lnTo>
                    <a:pt x="87719" y="67938"/>
                  </a:lnTo>
                  <a:lnTo>
                    <a:pt x="87256" y="62786"/>
                  </a:lnTo>
                  <a:lnTo>
                    <a:pt x="88124" y="60023"/>
                  </a:lnTo>
                  <a:lnTo>
                    <a:pt x="93096" y="51395"/>
                  </a:lnTo>
                  <a:lnTo>
                    <a:pt x="96001" y="41562"/>
                  </a:lnTo>
                  <a:lnTo>
                    <a:pt x="100197" y="31881"/>
                  </a:lnTo>
                  <a:lnTo>
                    <a:pt x="105369" y="23610"/>
                  </a:lnTo>
                  <a:lnTo>
                    <a:pt x="110975" y="16627"/>
                  </a:lnTo>
                  <a:lnTo>
                    <a:pt x="116775" y="10216"/>
                  </a:lnTo>
                  <a:lnTo>
                    <a:pt x="120702" y="7117"/>
                  </a:lnTo>
                  <a:lnTo>
                    <a:pt x="125305" y="4059"/>
                  </a:lnTo>
                  <a:lnTo>
                    <a:pt x="130358" y="1028"/>
                  </a:lnTo>
                  <a:lnTo>
                    <a:pt x="135711" y="0"/>
                  </a:lnTo>
                  <a:lnTo>
                    <a:pt x="141264" y="306"/>
                  </a:lnTo>
                  <a:lnTo>
                    <a:pt x="146950" y="1503"/>
                  </a:lnTo>
                  <a:lnTo>
                    <a:pt x="151733" y="4285"/>
                  </a:lnTo>
                  <a:lnTo>
                    <a:pt x="155914" y="8124"/>
                  </a:lnTo>
                  <a:lnTo>
                    <a:pt x="159694" y="12668"/>
                  </a:lnTo>
                  <a:lnTo>
                    <a:pt x="164198" y="18674"/>
                  </a:lnTo>
                  <a:lnTo>
                    <a:pt x="174494" y="33284"/>
                  </a:lnTo>
                  <a:lnTo>
                    <a:pt x="179025" y="42340"/>
                  </a:lnTo>
                  <a:lnTo>
                    <a:pt x="183039" y="52346"/>
                  </a:lnTo>
                  <a:lnTo>
                    <a:pt x="186706" y="62985"/>
                  </a:lnTo>
                  <a:lnTo>
                    <a:pt x="189151" y="75039"/>
                  </a:lnTo>
                  <a:lnTo>
                    <a:pt x="190782" y="88036"/>
                  </a:lnTo>
                  <a:lnTo>
                    <a:pt x="191868" y="101661"/>
                  </a:lnTo>
                  <a:lnTo>
                    <a:pt x="192593" y="116698"/>
                  </a:lnTo>
                  <a:lnTo>
                    <a:pt x="193397" y="149280"/>
                  </a:lnTo>
                  <a:lnTo>
                    <a:pt x="193851" y="196352"/>
                  </a:lnTo>
                  <a:lnTo>
                    <a:pt x="191930" y="211575"/>
                  </a:lnTo>
                  <a:lnTo>
                    <a:pt x="188666" y="226685"/>
                  </a:lnTo>
                  <a:lnTo>
                    <a:pt x="184504" y="241719"/>
                  </a:lnTo>
                  <a:lnTo>
                    <a:pt x="179746" y="255710"/>
                  </a:lnTo>
                  <a:lnTo>
                    <a:pt x="174589" y="269007"/>
                  </a:lnTo>
                  <a:lnTo>
                    <a:pt x="169167" y="281839"/>
                  </a:lnTo>
                  <a:lnTo>
                    <a:pt x="162576" y="293372"/>
                  </a:lnTo>
                  <a:lnTo>
                    <a:pt x="155204" y="304036"/>
                  </a:lnTo>
                  <a:lnTo>
                    <a:pt x="147315" y="314122"/>
                  </a:lnTo>
                  <a:lnTo>
                    <a:pt x="138086" y="322831"/>
                  </a:lnTo>
                  <a:lnTo>
                    <a:pt x="127965" y="330621"/>
                  </a:lnTo>
                  <a:lnTo>
                    <a:pt x="117247" y="337799"/>
                  </a:lnTo>
                  <a:lnTo>
                    <a:pt x="107127" y="343576"/>
                  </a:lnTo>
                  <a:lnTo>
                    <a:pt x="97403" y="348420"/>
                  </a:lnTo>
                  <a:lnTo>
                    <a:pt x="87944" y="352641"/>
                  </a:lnTo>
                  <a:lnTo>
                    <a:pt x="79653" y="355455"/>
                  </a:lnTo>
                  <a:lnTo>
                    <a:pt x="72142" y="357332"/>
                  </a:lnTo>
                  <a:lnTo>
                    <a:pt x="65150" y="358582"/>
                  </a:lnTo>
                  <a:lnTo>
                    <a:pt x="57513" y="358424"/>
                  </a:lnTo>
                  <a:lnTo>
                    <a:pt x="49444" y="357327"/>
                  </a:lnTo>
                  <a:lnTo>
                    <a:pt x="41089" y="355602"/>
                  </a:lnTo>
                  <a:lnTo>
                    <a:pt x="33534" y="353460"/>
                  </a:lnTo>
                  <a:lnTo>
                    <a:pt x="26513" y="351041"/>
                  </a:lnTo>
                  <a:lnTo>
                    <a:pt x="19848" y="348435"/>
                  </a:lnTo>
                  <a:lnTo>
                    <a:pt x="14413" y="345706"/>
                  </a:lnTo>
                  <a:lnTo>
                    <a:pt x="9796" y="342895"/>
                  </a:lnTo>
                  <a:lnTo>
                    <a:pt x="5727" y="340028"/>
                  </a:lnTo>
                  <a:lnTo>
                    <a:pt x="3014" y="336133"/>
                  </a:lnTo>
                  <a:lnTo>
                    <a:pt x="0" y="326512"/>
                  </a:lnTo>
                  <a:lnTo>
                    <a:pt x="188" y="322161"/>
                  </a:lnTo>
                  <a:lnTo>
                    <a:pt x="1305" y="318269"/>
                  </a:lnTo>
                  <a:lnTo>
                    <a:pt x="10229" y="300151"/>
                  </a:lnTo>
                  <a:lnTo>
                    <a:pt x="14945" y="295657"/>
                  </a:lnTo>
                  <a:lnTo>
                    <a:pt x="21065" y="291669"/>
                  </a:lnTo>
                  <a:lnTo>
                    <a:pt x="28123" y="288018"/>
                  </a:lnTo>
                  <a:lnTo>
                    <a:pt x="35804" y="284592"/>
                  </a:lnTo>
                  <a:lnTo>
                    <a:pt x="43901" y="281317"/>
                  </a:lnTo>
                  <a:lnTo>
                    <a:pt x="52276" y="278140"/>
                  </a:lnTo>
                  <a:lnTo>
                    <a:pt x="60836" y="276022"/>
                  </a:lnTo>
                  <a:lnTo>
                    <a:pt x="69519" y="274610"/>
                  </a:lnTo>
                  <a:lnTo>
                    <a:pt x="78284" y="273669"/>
                  </a:lnTo>
                  <a:lnTo>
                    <a:pt x="87105" y="274034"/>
                  </a:lnTo>
                  <a:lnTo>
                    <a:pt x="95961" y="275269"/>
                  </a:lnTo>
                  <a:lnTo>
                    <a:pt x="104842" y="277085"/>
                  </a:lnTo>
                  <a:lnTo>
                    <a:pt x="113739" y="280280"/>
                  </a:lnTo>
                  <a:lnTo>
                    <a:pt x="122647" y="284394"/>
                  </a:lnTo>
                  <a:lnTo>
                    <a:pt x="146760" y="297020"/>
                  </a:lnTo>
                  <a:lnTo>
                    <a:pt x="153591" y="300515"/>
                  </a:lnTo>
                  <a:lnTo>
                    <a:pt x="160129" y="304829"/>
                  </a:lnTo>
                  <a:lnTo>
                    <a:pt x="166473" y="309690"/>
                  </a:lnTo>
                  <a:lnTo>
                    <a:pt x="172686" y="314915"/>
                  </a:lnTo>
                  <a:lnTo>
                    <a:pt x="178812" y="321376"/>
                  </a:lnTo>
                  <a:lnTo>
                    <a:pt x="184881" y="328659"/>
                  </a:lnTo>
                  <a:lnTo>
                    <a:pt x="190912" y="336490"/>
                  </a:lnTo>
                  <a:lnTo>
                    <a:pt x="195923" y="342704"/>
                  </a:lnTo>
                  <a:lnTo>
                    <a:pt x="200257" y="347839"/>
                  </a:lnTo>
                  <a:lnTo>
                    <a:pt x="204139" y="352254"/>
                  </a:lnTo>
                  <a:lnTo>
                    <a:pt x="211097" y="359805"/>
                  </a:lnTo>
                  <a:lnTo>
                    <a:pt x="214341" y="363208"/>
                  </a:lnTo>
                  <a:lnTo>
                    <a:pt x="216505" y="364484"/>
                  </a:lnTo>
                  <a:lnTo>
                    <a:pt x="217946" y="364343"/>
                  </a:lnTo>
                  <a:lnTo>
                    <a:pt x="218908" y="363256"/>
                  </a:lnTo>
                  <a:lnTo>
                    <a:pt x="218557" y="361540"/>
                  </a:lnTo>
                  <a:lnTo>
                    <a:pt x="215520" y="356987"/>
                  </a:lnTo>
                  <a:lnTo>
                    <a:pt x="213511" y="346365"/>
                  </a:lnTo>
                  <a:lnTo>
                    <a:pt x="212973" y="339365"/>
                  </a:lnTo>
                  <a:lnTo>
                    <a:pt x="210632" y="332714"/>
                  </a:lnTo>
                  <a:lnTo>
                    <a:pt x="207085" y="326296"/>
                  </a:lnTo>
                  <a:lnTo>
                    <a:pt x="194042" y="30750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0" name="SMARTInkAnnotation417"/>
            <p:cNvSpPr/>
            <p:nvPr/>
          </p:nvSpPr>
          <p:spPr>
            <a:xfrm>
              <a:off x="6215430" y="5652492"/>
              <a:ext cx="8563" cy="53579"/>
            </a:xfrm>
            <a:custGeom>
              <a:avLst/>
              <a:gdLst/>
              <a:ahLst/>
              <a:cxnLst/>
              <a:rect l="0" t="0" r="0" b="0"/>
              <a:pathLst>
                <a:path w="8563" h="53579">
                  <a:moveTo>
                    <a:pt x="8562" y="0"/>
                  </a:moveTo>
                  <a:lnTo>
                    <a:pt x="3821" y="0"/>
                  </a:lnTo>
                  <a:lnTo>
                    <a:pt x="2425" y="992"/>
                  </a:lnTo>
                  <a:lnTo>
                    <a:pt x="1494" y="2646"/>
                  </a:lnTo>
                  <a:lnTo>
                    <a:pt x="874" y="4740"/>
                  </a:lnTo>
                  <a:lnTo>
                    <a:pt x="459" y="8121"/>
                  </a:lnTo>
                  <a:lnTo>
                    <a:pt x="184" y="12359"/>
                  </a:lnTo>
                  <a:lnTo>
                    <a:pt x="0" y="17169"/>
                  </a:lnTo>
                  <a:lnTo>
                    <a:pt x="870" y="22360"/>
                  </a:lnTo>
                  <a:lnTo>
                    <a:pt x="2442" y="27805"/>
                  </a:lnTo>
                  <a:lnTo>
                    <a:pt x="4482" y="33419"/>
                  </a:lnTo>
                  <a:lnTo>
                    <a:pt x="5842" y="38154"/>
                  </a:lnTo>
                  <a:lnTo>
                    <a:pt x="6749" y="42303"/>
                  </a:lnTo>
                  <a:lnTo>
                    <a:pt x="8562" y="5357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1" name="SMARTInkAnnotation418"/>
            <p:cNvSpPr/>
            <p:nvPr/>
          </p:nvSpPr>
          <p:spPr>
            <a:xfrm>
              <a:off x="6162015" y="5750719"/>
              <a:ext cx="167183" cy="89176"/>
            </a:xfrm>
            <a:custGeom>
              <a:avLst/>
              <a:gdLst/>
              <a:ahLst/>
              <a:cxnLst/>
              <a:rect l="0" t="0" r="0" b="0"/>
              <a:pathLst>
                <a:path w="167183" h="89176">
                  <a:moveTo>
                    <a:pt x="53048" y="0"/>
                  </a:moveTo>
                  <a:lnTo>
                    <a:pt x="48308" y="9481"/>
                  </a:lnTo>
                  <a:lnTo>
                    <a:pt x="44926" y="15250"/>
                  </a:lnTo>
                  <a:lnTo>
                    <a:pt x="35878" y="29598"/>
                  </a:lnTo>
                  <a:lnTo>
                    <a:pt x="31679" y="35607"/>
                  </a:lnTo>
                  <a:lnTo>
                    <a:pt x="27888" y="40605"/>
                  </a:lnTo>
                  <a:lnTo>
                    <a:pt x="24368" y="44929"/>
                  </a:lnTo>
                  <a:lnTo>
                    <a:pt x="21030" y="48805"/>
                  </a:lnTo>
                  <a:lnTo>
                    <a:pt x="17811" y="52380"/>
                  </a:lnTo>
                  <a:lnTo>
                    <a:pt x="11590" y="58998"/>
                  </a:lnTo>
                  <a:lnTo>
                    <a:pt x="0" y="70894"/>
                  </a:lnTo>
                  <a:lnTo>
                    <a:pt x="2351" y="71195"/>
                  </a:lnTo>
                  <a:lnTo>
                    <a:pt x="4367" y="71276"/>
                  </a:lnTo>
                  <a:lnTo>
                    <a:pt x="6703" y="70337"/>
                  </a:lnTo>
                  <a:lnTo>
                    <a:pt x="9253" y="68720"/>
                  </a:lnTo>
                  <a:lnTo>
                    <a:pt x="11945" y="66649"/>
                  </a:lnTo>
                  <a:lnTo>
                    <a:pt x="14732" y="65269"/>
                  </a:lnTo>
                  <a:lnTo>
                    <a:pt x="17581" y="64348"/>
                  </a:lnTo>
                  <a:lnTo>
                    <a:pt x="20474" y="63734"/>
                  </a:lnTo>
                  <a:lnTo>
                    <a:pt x="23394" y="63326"/>
                  </a:lnTo>
                  <a:lnTo>
                    <a:pt x="26334" y="63053"/>
                  </a:lnTo>
                  <a:lnTo>
                    <a:pt x="29285" y="62871"/>
                  </a:lnTo>
                  <a:lnTo>
                    <a:pt x="37856" y="62669"/>
                  </a:lnTo>
                  <a:lnTo>
                    <a:pt x="59528" y="62540"/>
                  </a:lnTo>
                  <a:lnTo>
                    <a:pt x="65305" y="63521"/>
                  </a:lnTo>
                  <a:lnTo>
                    <a:pt x="71141" y="65168"/>
                  </a:lnTo>
                  <a:lnTo>
                    <a:pt x="77016" y="67258"/>
                  </a:lnTo>
                  <a:lnTo>
                    <a:pt x="82918" y="69643"/>
                  </a:lnTo>
                  <a:lnTo>
                    <a:pt x="88836" y="72225"/>
                  </a:lnTo>
                  <a:lnTo>
                    <a:pt x="94765" y="74939"/>
                  </a:lnTo>
                  <a:lnTo>
                    <a:pt x="101696" y="76749"/>
                  </a:lnTo>
                  <a:lnTo>
                    <a:pt x="109292" y="77955"/>
                  </a:lnTo>
                  <a:lnTo>
                    <a:pt x="117333" y="78759"/>
                  </a:lnTo>
                  <a:lnTo>
                    <a:pt x="124678" y="80287"/>
                  </a:lnTo>
                  <a:lnTo>
                    <a:pt x="131559" y="82298"/>
                  </a:lnTo>
                  <a:lnTo>
                    <a:pt x="138130" y="84631"/>
                  </a:lnTo>
                  <a:lnTo>
                    <a:pt x="143504" y="86186"/>
                  </a:lnTo>
                  <a:lnTo>
                    <a:pt x="148079" y="87223"/>
                  </a:lnTo>
                  <a:lnTo>
                    <a:pt x="152121" y="87914"/>
                  </a:lnTo>
                  <a:lnTo>
                    <a:pt x="155806" y="88375"/>
                  </a:lnTo>
                  <a:lnTo>
                    <a:pt x="159257" y="88683"/>
                  </a:lnTo>
                  <a:lnTo>
                    <a:pt x="167182" y="89175"/>
                  </a:lnTo>
                  <a:lnTo>
                    <a:pt x="166840" y="88223"/>
                  </a:lnTo>
                  <a:lnTo>
                    <a:pt x="165620" y="86596"/>
                  </a:lnTo>
                  <a:lnTo>
                    <a:pt x="163814" y="84520"/>
                  </a:lnTo>
                  <a:lnTo>
                    <a:pt x="161619" y="81151"/>
                  </a:lnTo>
                  <a:lnTo>
                    <a:pt x="159163" y="76921"/>
                  </a:lnTo>
                  <a:lnTo>
                    <a:pt x="156534" y="72117"/>
                  </a:lnTo>
                  <a:lnTo>
                    <a:pt x="153788" y="67922"/>
                  </a:lnTo>
                  <a:lnTo>
                    <a:pt x="150966" y="64132"/>
                  </a:lnTo>
                  <a:lnTo>
                    <a:pt x="148092" y="60614"/>
                  </a:lnTo>
                  <a:lnTo>
                    <a:pt x="145184" y="56285"/>
                  </a:lnTo>
                  <a:lnTo>
                    <a:pt x="142253" y="51413"/>
                  </a:lnTo>
                  <a:lnTo>
                    <a:pt x="133415" y="3571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2" name="SMARTInkAnnotation419"/>
            <p:cNvSpPr/>
            <p:nvPr/>
          </p:nvSpPr>
          <p:spPr>
            <a:xfrm>
              <a:off x="6268641" y="5607844"/>
              <a:ext cx="62508" cy="410766"/>
            </a:xfrm>
            <a:custGeom>
              <a:avLst/>
              <a:gdLst/>
              <a:ahLst/>
              <a:cxnLst/>
              <a:rect l="0" t="0" r="0" b="0"/>
              <a:pathLst>
                <a:path w="62508" h="410766">
                  <a:moveTo>
                    <a:pt x="0" y="0"/>
                  </a:moveTo>
                  <a:lnTo>
                    <a:pt x="0" y="68230"/>
                  </a:lnTo>
                  <a:lnTo>
                    <a:pt x="1984" y="80213"/>
                  </a:lnTo>
                  <a:lnTo>
                    <a:pt x="5291" y="93162"/>
                  </a:lnTo>
                  <a:lnTo>
                    <a:pt x="9480" y="106757"/>
                  </a:lnTo>
                  <a:lnTo>
                    <a:pt x="13265" y="120780"/>
                  </a:lnTo>
                  <a:lnTo>
                    <a:pt x="16781" y="135090"/>
                  </a:lnTo>
                  <a:lnTo>
                    <a:pt x="20117" y="149591"/>
                  </a:lnTo>
                  <a:lnTo>
                    <a:pt x="22341" y="165212"/>
                  </a:lnTo>
                  <a:lnTo>
                    <a:pt x="23823" y="181578"/>
                  </a:lnTo>
                  <a:lnTo>
                    <a:pt x="24812" y="198443"/>
                  </a:lnTo>
                  <a:lnTo>
                    <a:pt x="26463" y="214647"/>
                  </a:lnTo>
                  <a:lnTo>
                    <a:pt x="28556" y="230410"/>
                  </a:lnTo>
                  <a:lnTo>
                    <a:pt x="30943" y="245880"/>
                  </a:lnTo>
                  <a:lnTo>
                    <a:pt x="32534" y="262147"/>
                  </a:lnTo>
                  <a:lnTo>
                    <a:pt x="33596" y="278944"/>
                  </a:lnTo>
                  <a:lnTo>
                    <a:pt x="34303" y="296095"/>
                  </a:lnTo>
                  <a:lnTo>
                    <a:pt x="35767" y="311498"/>
                  </a:lnTo>
                  <a:lnTo>
                    <a:pt x="37735" y="325735"/>
                  </a:lnTo>
                  <a:lnTo>
                    <a:pt x="40039" y="339196"/>
                  </a:lnTo>
                  <a:lnTo>
                    <a:pt x="41576" y="351146"/>
                  </a:lnTo>
                  <a:lnTo>
                    <a:pt x="42600" y="362090"/>
                  </a:lnTo>
                  <a:lnTo>
                    <a:pt x="43282" y="372362"/>
                  </a:lnTo>
                  <a:lnTo>
                    <a:pt x="44730" y="381194"/>
                  </a:lnTo>
                  <a:lnTo>
                    <a:pt x="46687" y="389067"/>
                  </a:lnTo>
                  <a:lnTo>
                    <a:pt x="48984" y="396300"/>
                  </a:lnTo>
                  <a:lnTo>
                    <a:pt x="51507" y="401121"/>
                  </a:lnTo>
                  <a:lnTo>
                    <a:pt x="54181" y="404336"/>
                  </a:lnTo>
                  <a:lnTo>
                    <a:pt x="62507" y="41076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3" name="SMARTInkAnnotation420"/>
            <p:cNvSpPr/>
            <p:nvPr/>
          </p:nvSpPr>
          <p:spPr>
            <a:xfrm>
              <a:off x="6465615" y="6045398"/>
              <a:ext cx="61988" cy="204032"/>
            </a:xfrm>
            <a:custGeom>
              <a:avLst/>
              <a:gdLst/>
              <a:ahLst/>
              <a:cxnLst/>
              <a:rect l="0" t="0" r="0" b="0"/>
              <a:pathLst>
                <a:path w="61988" h="204032">
                  <a:moveTo>
                    <a:pt x="61987" y="0"/>
                  </a:moveTo>
                  <a:lnTo>
                    <a:pt x="57247" y="4740"/>
                  </a:lnTo>
                  <a:lnTo>
                    <a:pt x="54858" y="8122"/>
                  </a:lnTo>
                  <a:lnTo>
                    <a:pt x="52273" y="12359"/>
                  </a:lnTo>
                  <a:lnTo>
                    <a:pt x="49558" y="17170"/>
                  </a:lnTo>
                  <a:lnTo>
                    <a:pt x="47748" y="22360"/>
                  </a:lnTo>
                  <a:lnTo>
                    <a:pt x="46540" y="27805"/>
                  </a:lnTo>
                  <a:lnTo>
                    <a:pt x="45736" y="33420"/>
                  </a:lnTo>
                  <a:lnTo>
                    <a:pt x="44207" y="41132"/>
                  </a:lnTo>
                  <a:lnTo>
                    <a:pt x="39863" y="60283"/>
                  </a:lnTo>
                  <a:lnTo>
                    <a:pt x="14327" y="163808"/>
                  </a:lnTo>
                  <a:lnTo>
                    <a:pt x="11363" y="173698"/>
                  </a:lnTo>
                  <a:lnTo>
                    <a:pt x="8393" y="182275"/>
                  </a:lnTo>
                  <a:lnTo>
                    <a:pt x="0" y="204031"/>
                  </a:lnTo>
                  <a:lnTo>
                    <a:pt x="4374" y="186020"/>
                  </a:lnTo>
                  <a:lnTo>
                    <a:pt x="5718" y="170647"/>
                  </a:lnTo>
                  <a:lnTo>
                    <a:pt x="6616" y="150476"/>
                  </a:lnTo>
                  <a:lnTo>
                    <a:pt x="7877" y="82620"/>
                  </a:lnTo>
                  <a:lnTo>
                    <a:pt x="8408" y="1786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4" name="SMARTInkAnnotation421"/>
            <p:cNvSpPr/>
            <p:nvPr/>
          </p:nvSpPr>
          <p:spPr>
            <a:xfrm>
              <a:off x="6609363" y="5684386"/>
              <a:ext cx="212725" cy="395656"/>
            </a:xfrm>
            <a:custGeom>
              <a:avLst/>
              <a:gdLst/>
              <a:ahLst/>
              <a:cxnLst/>
              <a:rect l="0" t="0" r="0" b="0"/>
              <a:pathLst>
                <a:path w="212725" h="395656">
                  <a:moveTo>
                    <a:pt x="43254" y="30614"/>
                  </a:moveTo>
                  <a:lnTo>
                    <a:pt x="38513" y="40095"/>
                  </a:lnTo>
                  <a:lnTo>
                    <a:pt x="33541" y="47396"/>
                  </a:lnTo>
                  <a:lnTo>
                    <a:pt x="28023" y="54940"/>
                  </a:lnTo>
                  <a:lnTo>
                    <a:pt x="22263" y="64907"/>
                  </a:lnTo>
                  <a:lnTo>
                    <a:pt x="19339" y="68359"/>
                  </a:lnTo>
                  <a:lnTo>
                    <a:pt x="16395" y="70660"/>
                  </a:lnTo>
                  <a:lnTo>
                    <a:pt x="9285" y="74353"/>
                  </a:lnTo>
                  <a:lnTo>
                    <a:pt x="7710" y="73664"/>
                  </a:lnTo>
                  <a:lnTo>
                    <a:pt x="3313" y="70252"/>
                  </a:lnTo>
                  <a:lnTo>
                    <a:pt x="1744" y="67954"/>
                  </a:lnTo>
                  <a:lnTo>
                    <a:pt x="0" y="62754"/>
                  </a:lnTo>
                  <a:lnTo>
                    <a:pt x="527" y="59978"/>
                  </a:lnTo>
                  <a:lnTo>
                    <a:pt x="6010" y="49346"/>
                  </a:lnTo>
                  <a:lnTo>
                    <a:pt x="8503" y="43102"/>
                  </a:lnTo>
                  <a:lnTo>
                    <a:pt x="11157" y="35963"/>
                  </a:lnTo>
                  <a:lnTo>
                    <a:pt x="14910" y="30211"/>
                  </a:lnTo>
                  <a:lnTo>
                    <a:pt x="19397" y="25384"/>
                  </a:lnTo>
                  <a:lnTo>
                    <a:pt x="24373" y="21175"/>
                  </a:lnTo>
                  <a:lnTo>
                    <a:pt x="29674" y="17376"/>
                  </a:lnTo>
                  <a:lnTo>
                    <a:pt x="35193" y="13851"/>
                  </a:lnTo>
                  <a:lnTo>
                    <a:pt x="40856" y="10509"/>
                  </a:lnTo>
                  <a:lnTo>
                    <a:pt x="47609" y="7288"/>
                  </a:lnTo>
                  <a:lnTo>
                    <a:pt x="55087" y="4150"/>
                  </a:lnTo>
                  <a:lnTo>
                    <a:pt x="63049" y="1065"/>
                  </a:lnTo>
                  <a:lnTo>
                    <a:pt x="70341" y="0"/>
                  </a:lnTo>
                  <a:lnTo>
                    <a:pt x="77187" y="283"/>
                  </a:lnTo>
                  <a:lnTo>
                    <a:pt x="83735" y="1464"/>
                  </a:lnTo>
                  <a:lnTo>
                    <a:pt x="91078" y="5227"/>
                  </a:lnTo>
                  <a:lnTo>
                    <a:pt x="98948" y="10713"/>
                  </a:lnTo>
                  <a:lnTo>
                    <a:pt x="107174" y="17347"/>
                  </a:lnTo>
                  <a:lnTo>
                    <a:pt x="114640" y="24746"/>
                  </a:lnTo>
                  <a:lnTo>
                    <a:pt x="121603" y="32655"/>
                  </a:lnTo>
                  <a:lnTo>
                    <a:pt x="128228" y="40904"/>
                  </a:lnTo>
                  <a:lnTo>
                    <a:pt x="133639" y="52357"/>
                  </a:lnTo>
                  <a:lnTo>
                    <a:pt x="138237" y="65945"/>
                  </a:lnTo>
                  <a:lnTo>
                    <a:pt x="142294" y="80957"/>
                  </a:lnTo>
                  <a:lnTo>
                    <a:pt x="145992" y="96918"/>
                  </a:lnTo>
                  <a:lnTo>
                    <a:pt x="152746" y="130528"/>
                  </a:lnTo>
                  <a:lnTo>
                    <a:pt x="162126" y="182918"/>
                  </a:lnTo>
                  <a:lnTo>
                    <a:pt x="163182" y="200611"/>
                  </a:lnTo>
                  <a:lnTo>
                    <a:pt x="162893" y="218360"/>
                  </a:lnTo>
                  <a:lnTo>
                    <a:pt x="161710" y="236145"/>
                  </a:lnTo>
                  <a:lnTo>
                    <a:pt x="158935" y="252963"/>
                  </a:lnTo>
                  <a:lnTo>
                    <a:pt x="155101" y="269136"/>
                  </a:lnTo>
                  <a:lnTo>
                    <a:pt x="150561" y="284878"/>
                  </a:lnTo>
                  <a:lnTo>
                    <a:pt x="145549" y="300335"/>
                  </a:lnTo>
                  <a:lnTo>
                    <a:pt x="140225" y="315599"/>
                  </a:lnTo>
                  <a:lnTo>
                    <a:pt x="134690" y="330737"/>
                  </a:lnTo>
                  <a:lnTo>
                    <a:pt x="128023" y="342814"/>
                  </a:lnTo>
                  <a:lnTo>
                    <a:pt x="120603" y="352848"/>
                  </a:lnTo>
                  <a:lnTo>
                    <a:pt x="112680" y="361522"/>
                  </a:lnTo>
                  <a:lnTo>
                    <a:pt x="104421" y="369290"/>
                  </a:lnTo>
                  <a:lnTo>
                    <a:pt x="95938" y="376453"/>
                  </a:lnTo>
                  <a:lnTo>
                    <a:pt x="87307" y="383212"/>
                  </a:lnTo>
                  <a:lnTo>
                    <a:pt x="78575" y="387719"/>
                  </a:lnTo>
                  <a:lnTo>
                    <a:pt x="69778" y="390723"/>
                  </a:lnTo>
                  <a:lnTo>
                    <a:pt x="60937" y="392726"/>
                  </a:lnTo>
                  <a:lnTo>
                    <a:pt x="52066" y="393068"/>
                  </a:lnTo>
                  <a:lnTo>
                    <a:pt x="43175" y="392305"/>
                  </a:lnTo>
                  <a:lnTo>
                    <a:pt x="34272" y="390804"/>
                  </a:lnTo>
                  <a:lnTo>
                    <a:pt x="27344" y="387819"/>
                  </a:lnTo>
                  <a:lnTo>
                    <a:pt x="21733" y="383844"/>
                  </a:lnTo>
                  <a:lnTo>
                    <a:pt x="17000" y="379210"/>
                  </a:lnTo>
                  <a:lnTo>
                    <a:pt x="13845" y="374137"/>
                  </a:lnTo>
                  <a:lnTo>
                    <a:pt x="10339" y="363207"/>
                  </a:lnTo>
                  <a:lnTo>
                    <a:pt x="9405" y="356522"/>
                  </a:lnTo>
                  <a:lnTo>
                    <a:pt x="8782" y="349089"/>
                  </a:lnTo>
                  <a:lnTo>
                    <a:pt x="8366" y="341158"/>
                  </a:lnTo>
                  <a:lnTo>
                    <a:pt x="10073" y="333885"/>
                  </a:lnTo>
                  <a:lnTo>
                    <a:pt x="13196" y="327053"/>
                  </a:lnTo>
                  <a:lnTo>
                    <a:pt x="17263" y="320513"/>
                  </a:lnTo>
                  <a:lnTo>
                    <a:pt x="21957" y="314169"/>
                  </a:lnTo>
                  <a:lnTo>
                    <a:pt x="27071" y="307955"/>
                  </a:lnTo>
                  <a:lnTo>
                    <a:pt x="32466" y="301828"/>
                  </a:lnTo>
                  <a:lnTo>
                    <a:pt x="38046" y="296752"/>
                  </a:lnTo>
                  <a:lnTo>
                    <a:pt x="43751" y="292375"/>
                  </a:lnTo>
                  <a:lnTo>
                    <a:pt x="49538" y="288465"/>
                  </a:lnTo>
                  <a:lnTo>
                    <a:pt x="55381" y="285858"/>
                  </a:lnTo>
                  <a:lnTo>
                    <a:pt x="61261" y="284121"/>
                  </a:lnTo>
                  <a:lnTo>
                    <a:pt x="67164" y="282962"/>
                  </a:lnTo>
                  <a:lnTo>
                    <a:pt x="74078" y="283182"/>
                  </a:lnTo>
                  <a:lnTo>
                    <a:pt x="81662" y="284321"/>
                  </a:lnTo>
                  <a:lnTo>
                    <a:pt x="89696" y="286072"/>
                  </a:lnTo>
                  <a:lnTo>
                    <a:pt x="98027" y="288232"/>
                  </a:lnTo>
                  <a:lnTo>
                    <a:pt x="106558" y="290664"/>
                  </a:lnTo>
                  <a:lnTo>
                    <a:pt x="115223" y="293277"/>
                  </a:lnTo>
                  <a:lnTo>
                    <a:pt x="122983" y="297004"/>
                  </a:lnTo>
                  <a:lnTo>
                    <a:pt x="130141" y="301473"/>
                  </a:lnTo>
                  <a:lnTo>
                    <a:pt x="136897" y="306436"/>
                  </a:lnTo>
                  <a:lnTo>
                    <a:pt x="152343" y="317243"/>
                  </a:lnTo>
                  <a:lnTo>
                    <a:pt x="160628" y="322903"/>
                  </a:lnTo>
                  <a:lnTo>
                    <a:pt x="167144" y="329653"/>
                  </a:lnTo>
                  <a:lnTo>
                    <a:pt x="172480" y="337129"/>
                  </a:lnTo>
                  <a:lnTo>
                    <a:pt x="177031" y="345091"/>
                  </a:lnTo>
                  <a:lnTo>
                    <a:pt x="182047" y="352382"/>
                  </a:lnTo>
                  <a:lnTo>
                    <a:pt x="187376" y="359227"/>
                  </a:lnTo>
                  <a:lnTo>
                    <a:pt x="192914" y="365776"/>
                  </a:lnTo>
                  <a:lnTo>
                    <a:pt x="197597" y="372125"/>
                  </a:lnTo>
                  <a:lnTo>
                    <a:pt x="201713" y="378342"/>
                  </a:lnTo>
                  <a:lnTo>
                    <a:pt x="212262" y="395655"/>
                  </a:lnTo>
                  <a:lnTo>
                    <a:pt x="212481" y="395021"/>
                  </a:lnTo>
                  <a:lnTo>
                    <a:pt x="212724" y="391672"/>
                  </a:lnTo>
                  <a:lnTo>
                    <a:pt x="207540" y="381584"/>
                  </a:lnTo>
                  <a:lnTo>
                    <a:pt x="203379" y="374727"/>
                  </a:lnTo>
                  <a:lnTo>
                    <a:pt x="197629" y="363210"/>
                  </a:lnTo>
                  <a:lnTo>
                    <a:pt x="168270" y="2985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5" name="SMARTInkAnnotation422"/>
            <p:cNvSpPr/>
            <p:nvPr/>
          </p:nvSpPr>
          <p:spPr>
            <a:xfrm>
              <a:off x="6893719" y="5679281"/>
              <a:ext cx="205384" cy="169107"/>
            </a:xfrm>
            <a:custGeom>
              <a:avLst/>
              <a:gdLst/>
              <a:ahLst/>
              <a:cxnLst/>
              <a:rect l="0" t="0" r="0" b="0"/>
              <a:pathLst>
                <a:path w="205384" h="169107">
                  <a:moveTo>
                    <a:pt x="0" y="0"/>
                  </a:moveTo>
                  <a:lnTo>
                    <a:pt x="0" y="4740"/>
                  </a:lnTo>
                  <a:lnTo>
                    <a:pt x="991" y="6137"/>
                  </a:lnTo>
                  <a:lnTo>
                    <a:pt x="2645" y="7068"/>
                  </a:lnTo>
                  <a:lnTo>
                    <a:pt x="4739" y="7689"/>
                  </a:lnTo>
                  <a:lnTo>
                    <a:pt x="7128" y="10087"/>
                  </a:lnTo>
                  <a:lnTo>
                    <a:pt x="9713" y="13670"/>
                  </a:lnTo>
                  <a:lnTo>
                    <a:pt x="12428" y="18043"/>
                  </a:lnTo>
                  <a:lnTo>
                    <a:pt x="14238" y="21950"/>
                  </a:lnTo>
                  <a:lnTo>
                    <a:pt x="15445" y="25548"/>
                  </a:lnTo>
                  <a:lnTo>
                    <a:pt x="16250" y="28938"/>
                  </a:lnTo>
                  <a:lnTo>
                    <a:pt x="17779" y="32191"/>
                  </a:lnTo>
                  <a:lnTo>
                    <a:pt x="19789" y="35351"/>
                  </a:lnTo>
                  <a:lnTo>
                    <a:pt x="22122" y="38451"/>
                  </a:lnTo>
                  <a:lnTo>
                    <a:pt x="23678" y="41509"/>
                  </a:lnTo>
                  <a:lnTo>
                    <a:pt x="24715" y="44539"/>
                  </a:lnTo>
                  <a:lnTo>
                    <a:pt x="25406" y="47552"/>
                  </a:lnTo>
                  <a:lnTo>
                    <a:pt x="24874" y="51546"/>
                  </a:lnTo>
                  <a:lnTo>
                    <a:pt x="23528" y="56192"/>
                  </a:lnTo>
                  <a:lnTo>
                    <a:pt x="21639" y="61274"/>
                  </a:lnTo>
                  <a:lnTo>
                    <a:pt x="20379" y="65654"/>
                  </a:lnTo>
                  <a:lnTo>
                    <a:pt x="19538" y="69566"/>
                  </a:lnTo>
                  <a:lnTo>
                    <a:pt x="18979" y="73166"/>
                  </a:lnTo>
                  <a:lnTo>
                    <a:pt x="18606" y="76559"/>
                  </a:lnTo>
                  <a:lnTo>
                    <a:pt x="18356" y="79812"/>
                  </a:lnTo>
                  <a:lnTo>
                    <a:pt x="18192" y="82974"/>
                  </a:lnTo>
                  <a:lnTo>
                    <a:pt x="18006" y="91778"/>
                  </a:lnTo>
                  <a:lnTo>
                    <a:pt x="17888" y="113600"/>
                  </a:lnTo>
                  <a:lnTo>
                    <a:pt x="18871" y="118398"/>
                  </a:lnTo>
                  <a:lnTo>
                    <a:pt x="20518" y="122588"/>
                  </a:lnTo>
                  <a:lnTo>
                    <a:pt x="22608" y="126374"/>
                  </a:lnTo>
                  <a:lnTo>
                    <a:pt x="27576" y="135872"/>
                  </a:lnTo>
                  <a:lnTo>
                    <a:pt x="30290" y="141183"/>
                  </a:lnTo>
                  <a:lnTo>
                    <a:pt x="34084" y="145716"/>
                  </a:lnTo>
                  <a:lnTo>
                    <a:pt x="38597" y="149730"/>
                  </a:lnTo>
                  <a:lnTo>
                    <a:pt x="43591" y="153398"/>
                  </a:lnTo>
                  <a:lnTo>
                    <a:pt x="48904" y="156836"/>
                  </a:lnTo>
                  <a:lnTo>
                    <a:pt x="54431" y="160120"/>
                  </a:lnTo>
                  <a:lnTo>
                    <a:pt x="60099" y="163301"/>
                  </a:lnTo>
                  <a:lnTo>
                    <a:pt x="65863" y="165423"/>
                  </a:lnTo>
                  <a:lnTo>
                    <a:pt x="71690" y="166837"/>
                  </a:lnTo>
                  <a:lnTo>
                    <a:pt x="77559" y="167779"/>
                  </a:lnTo>
                  <a:lnTo>
                    <a:pt x="84448" y="168407"/>
                  </a:lnTo>
                  <a:lnTo>
                    <a:pt x="92017" y="168827"/>
                  </a:lnTo>
                  <a:lnTo>
                    <a:pt x="100040" y="169106"/>
                  </a:lnTo>
                  <a:lnTo>
                    <a:pt x="110350" y="168299"/>
                  </a:lnTo>
                  <a:lnTo>
                    <a:pt x="122183" y="166770"/>
                  </a:lnTo>
                  <a:lnTo>
                    <a:pt x="135034" y="164758"/>
                  </a:lnTo>
                  <a:lnTo>
                    <a:pt x="144593" y="162425"/>
                  </a:lnTo>
                  <a:lnTo>
                    <a:pt x="151957" y="159877"/>
                  </a:lnTo>
                  <a:lnTo>
                    <a:pt x="157860" y="157186"/>
                  </a:lnTo>
                  <a:lnTo>
                    <a:pt x="163778" y="153408"/>
                  </a:lnTo>
                  <a:lnTo>
                    <a:pt x="169710" y="148905"/>
                  </a:lnTo>
                  <a:lnTo>
                    <a:pt x="175647" y="143919"/>
                  </a:lnTo>
                  <a:lnTo>
                    <a:pt x="180598" y="139602"/>
                  </a:lnTo>
                  <a:lnTo>
                    <a:pt x="188745" y="132160"/>
                  </a:lnTo>
                  <a:lnTo>
                    <a:pt x="191314" y="128786"/>
                  </a:lnTo>
                  <a:lnTo>
                    <a:pt x="193028" y="125546"/>
                  </a:lnTo>
                  <a:lnTo>
                    <a:pt x="194169" y="122392"/>
                  </a:lnTo>
                  <a:lnTo>
                    <a:pt x="195923" y="119298"/>
                  </a:lnTo>
                  <a:lnTo>
                    <a:pt x="198083" y="116243"/>
                  </a:lnTo>
                  <a:lnTo>
                    <a:pt x="205383" y="10715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6" name="SMARTInkAnnotation423"/>
            <p:cNvSpPr/>
            <p:nvPr/>
          </p:nvSpPr>
          <p:spPr>
            <a:xfrm>
              <a:off x="6957468" y="5661422"/>
              <a:ext cx="105916" cy="448776"/>
            </a:xfrm>
            <a:custGeom>
              <a:avLst/>
              <a:gdLst/>
              <a:ahLst/>
              <a:cxnLst/>
              <a:rect l="0" t="0" r="0" b="0"/>
              <a:pathLst>
                <a:path w="105916" h="448776">
                  <a:moveTo>
                    <a:pt x="7688" y="0"/>
                  </a:moveTo>
                  <a:lnTo>
                    <a:pt x="0" y="0"/>
                  </a:lnTo>
                  <a:lnTo>
                    <a:pt x="1957" y="5292"/>
                  </a:lnTo>
                  <a:lnTo>
                    <a:pt x="3867" y="9481"/>
                  </a:lnTo>
                  <a:lnTo>
                    <a:pt x="5990" y="19427"/>
                  </a:lnTo>
                  <a:lnTo>
                    <a:pt x="6934" y="31454"/>
                  </a:lnTo>
                  <a:lnTo>
                    <a:pt x="7353" y="46721"/>
                  </a:lnTo>
                  <a:lnTo>
                    <a:pt x="8456" y="56945"/>
                  </a:lnTo>
                  <a:lnTo>
                    <a:pt x="10184" y="68721"/>
                  </a:lnTo>
                  <a:lnTo>
                    <a:pt x="22900" y="145861"/>
                  </a:lnTo>
                  <a:lnTo>
                    <a:pt x="31598" y="205165"/>
                  </a:lnTo>
                  <a:lnTo>
                    <a:pt x="37498" y="249603"/>
                  </a:lnTo>
                  <a:lnTo>
                    <a:pt x="41452" y="270581"/>
                  </a:lnTo>
                  <a:lnTo>
                    <a:pt x="46072" y="290521"/>
                  </a:lnTo>
                  <a:lnTo>
                    <a:pt x="51138" y="309766"/>
                  </a:lnTo>
                  <a:lnTo>
                    <a:pt x="59411" y="344379"/>
                  </a:lnTo>
                  <a:lnTo>
                    <a:pt x="63006" y="360555"/>
                  </a:lnTo>
                  <a:lnTo>
                    <a:pt x="65403" y="375307"/>
                  </a:lnTo>
                  <a:lnTo>
                    <a:pt x="67000" y="389111"/>
                  </a:lnTo>
                  <a:lnTo>
                    <a:pt x="68066" y="402283"/>
                  </a:lnTo>
                  <a:lnTo>
                    <a:pt x="70760" y="413047"/>
                  </a:lnTo>
                  <a:lnTo>
                    <a:pt x="74541" y="422209"/>
                  </a:lnTo>
                  <a:lnTo>
                    <a:pt x="79045" y="430300"/>
                  </a:lnTo>
                  <a:lnTo>
                    <a:pt x="82049" y="436687"/>
                  </a:lnTo>
                  <a:lnTo>
                    <a:pt x="84051" y="441937"/>
                  </a:lnTo>
                  <a:lnTo>
                    <a:pt x="85386" y="446430"/>
                  </a:lnTo>
                  <a:lnTo>
                    <a:pt x="87268" y="448432"/>
                  </a:lnTo>
                  <a:lnTo>
                    <a:pt x="89514" y="448775"/>
                  </a:lnTo>
                  <a:lnTo>
                    <a:pt x="92004" y="448011"/>
                  </a:lnTo>
                  <a:lnTo>
                    <a:pt x="93665" y="445518"/>
                  </a:lnTo>
                  <a:lnTo>
                    <a:pt x="96994" y="432528"/>
                  </a:lnTo>
                  <a:lnTo>
                    <a:pt x="98976" y="427258"/>
                  </a:lnTo>
                  <a:lnTo>
                    <a:pt x="105915" y="41076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7" name="SMARTInkAnnotation424"/>
            <p:cNvSpPr/>
            <p:nvPr/>
          </p:nvSpPr>
          <p:spPr>
            <a:xfrm>
              <a:off x="7101010" y="5824028"/>
              <a:ext cx="265983" cy="268736"/>
            </a:xfrm>
            <a:custGeom>
              <a:avLst/>
              <a:gdLst/>
              <a:ahLst/>
              <a:cxnLst/>
              <a:rect l="0" t="0" r="0" b="0"/>
              <a:pathLst>
                <a:path w="265983" h="268736">
                  <a:moveTo>
                    <a:pt x="123107" y="42777"/>
                  </a:moveTo>
                  <a:lnTo>
                    <a:pt x="118366" y="47517"/>
                  </a:lnTo>
                  <a:lnTo>
                    <a:pt x="117963" y="49905"/>
                  </a:lnTo>
                  <a:lnTo>
                    <a:pt x="118685" y="52490"/>
                  </a:lnTo>
                  <a:lnTo>
                    <a:pt x="122848" y="60159"/>
                  </a:lnTo>
                  <a:lnTo>
                    <a:pt x="127770" y="60495"/>
                  </a:lnTo>
                  <a:lnTo>
                    <a:pt x="128201" y="59550"/>
                  </a:lnTo>
                  <a:lnTo>
                    <a:pt x="127495" y="57927"/>
                  </a:lnTo>
                  <a:lnTo>
                    <a:pt x="126032" y="55853"/>
                  </a:lnTo>
                  <a:lnTo>
                    <a:pt x="124408" y="50903"/>
                  </a:lnTo>
                  <a:lnTo>
                    <a:pt x="123974" y="48195"/>
                  </a:lnTo>
                  <a:lnTo>
                    <a:pt x="120846" y="42539"/>
                  </a:lnTo>
                  <a:lnTo>
                    <a:pt x="116149" y="35726"/>
                  </a:lnTo>
                  <a:lnTo>
                    <a:pt x="113508" y="31131"/>
                  </a:lnTo>
                  <a:lnTo>
                    <a:pt x="110754" y="26083"/>
                  </a:lnTo>
                  <a:lnTo>
                    <a:pt x="105049" y="17829"/>
                  </a:lnTo>
                  <a:lnTo>
                    <a:pt x="102139" y="14239"/>
                  </a:lnTo>
                  <a:lnTo>
                    <a:pt x="98214" y="10853"/>
                  </a:lnTo>
                  <a:lnTo>
                    <a:pt x="93613" y="7604"/>
                  </a:lnTo>
                  <a:lnTo>
                    <a:pt x="88562" y="4445"/>
                  </a:lnTo>
                  <a:lnTo>
                    <a:pt x="83210" y="2340"/>
                  </a:lnTo>
                  <a:lnTo>
                    <a:pt x="77657" y="935"/>
                  </a:lnTo>
                  <a:lnTo>
                    <a:pt x="71971" y="0"/>
                  </a:lnTo>
                  <a:lnTo>
                    <a:pt x="67188" y="368"/>
                  </a:lnTo>
                  <a:lnTo>
                    <a:pt x="63008" y="1606"/>
                  </a:lnTo>
                  <a:lnTo>
                    <a:pt x="59227" y="3423"/>
                  </a:lnTo>
                  <a:lnTo>
                    <a:pt x="54724" y="6619"/>
                  </a:lnTo>
                  <a:lnTo>
                    <a:pt x="49737" y="10734"/>
                  </a:lnTo>
                  <a:lnTo>
                    <a:pt x="44428" y="15462"/>
                  </a:lnTo>
                  <a:lnTo>
                    <a:pt x="38904" y="21590"/>
                  </a:lnTo>
                  <a:lnTo>
                    <a:pt x="33237" y="28652"/>
                  </a:lnTo>
                  <a:lnTo>
                    <a:pt x="27475" y="36337"/>
                  </a:lnTo>
                  <a:lnTo>
                    <a:pt x="22641" y="44437"/>
                  </a:lnTo>
                  <a:lnTo>
                    <a:pt x="18427" y="52813"/>
                  </a:lnTo>
                  <a:lnTo>
                    <a:pt x="14625" y="61373"/>
                  </a:lnTo>
                  <a:lnTo>
                    <a:pt x="11098" y="72042"/>
                  </a:lnTo>
                  <a:lnTo>
                    <a:pt x="7755" y="84114"/>
                  </a:lnTo>
                  <a:lnTo>
                    <a:pt x="4533" y="97124"/>
                  </a:lnTo>
                  <a:lnTo>
                    <a:pt x="2387" y="109766"/>
                  </a:lnTo>
                  <a:lnTo>
                    <a:pt x="955" y="122163"/>
                  </a:lnTo>
                  <a:lnTo>
                    <a:pt x="0" y="134396"/>
                  </a:lnTo>
                  <a:lnTo>
                    <a:pt x="356" y="146520"/>
                  </a:lnTo>
                  <a:lnTo>
                    <a:pt x="1585" y="158572"/>
                  </a:lnTo>
                  <a:lnTo>
                    <a:pt x="3397" y="170575"/>
                  </a:lnTo>
                  <a:lnTo>
                    <a:pt x="6589" y="182546"/>
                  </a:lnTo>
                  <a:lnTo>
                    <a:pt x="10702" y="194495"/>
                  </a:lnTo>
                  <a:lnTo>
                    <a:pt x="15428" y="206430"/>
                  </a:lnTo>
                  <a:lnTo>
                    <a:pt x="21555" y="216371"/>
                  </a:lnTo>
                  <a:lnTo>
                    <a:pt x="28618" y="224983"/>
                  </a:lnTo>
                  <a:lnTo>
                    <a:pt x="36302" y="232708"/>
                  </a:lnTo>
                  <a:lnTo>
                    <a:pt x="44400" y="239843"/>
                  </a:lnTo>
                  <a:lnTo>
                    <a:pt x="52777" y="246584"/>
                  </a:lnTo>
                  <a:lnTo>
                    <a:pt x="61337" y="253062"/>
                  </a:lnTo>
                  <a:lnTo>
                    <a:pt x="71013" y="258373"/>
                  </a:lnTo>
                  <a:lnTo>
                    <a:pt x="81431" y="262906"/>
                  </a:lnTo>
                  <a:lnTo>
                    <a:pt x="92347" y="266920"/>
                  </a:lnTo>
                  <a:lnTo>
                    <a:pt x="103593" y="268604"/>
                  </a:lnTo>
                  <a:lnTo>
                    <a:pt x="115059" y="268735"/>
                  </a:lnTo>
                  <a:lnTo>
                    <a:pt x="126671" y="267829"/>
                  </a:lnTo>
                  <a:lnTo>
                    <a:pt x="138381" y="266234"/>
                  </a:lnTo>
                  <a:lnTo>
                    <a:pt x="150157" y="264178"/>
                  </a:lnTo>
                  <a:lnTo>
                    <a:pt x="161977" y="261815"/>
                  </a:lnTo>
                  <a:lnTo>
                    <a:pt x="173824" y="257263"/>
                  </a:lnTo>
                  <a:lnTo>
                    <a:pt x="185692" y="251252"/>
                  </a:lnTo>
                  <a:lnTo>
                    <a:pt x="197572" y="244268"/>
                  </a:lnTo>
                  <a:lnTo>
                    <a:pt x="207477" y="235642"/>
                  </a:lnTo>
                  <a:lnTo>
                    <a:pt x="216064" y="225924"/>
                  </a:lnTo>
                  <a:lnTo>
                    <a:pt x="223774" y="215477"/>
                  </a:lnTo>
                  <a:lnTo>
                    <a:pt x="230898" y="203551"/>
                  </a:lnTo>
                  <a:lnTo>
                    <a:pt x="237632" y="190639"/>
                  </a:lnTo>
                  <a:lnTo>
                    <a:pt x="244105" y="177070"/>
                  </a:lnTo>
                  <a:lnTo>
                    <a:pt x="249413" y="164055"/>
                  </a:lnTo>
                  <a:lnTo>
                    <a:pt x="253944" y="151410"/>
                  </a:lnTo>
                  <a:lnTo>
                    <a:pt x="257956" y="139012"/>
                  </a:lnTo>
                  <a:lnTo>
                    <a:pt x="260632" y="126777"/>
                  </a:lnTo>
                  <a:lnTo>
                    <a:pt x="262415" y="114652"/>
                  </a:lnTo>
                  <a:lnTo>
                    <a:pt x="265982" y="7849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4515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600200"/>
            <a:ext cx="4846319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Group 28"/>
          <p:cNvGrpSpPr/>
          <p:nvPr/>
        </p:nvGrpSpPr>
        <p:grpSpPr>
          <a:xfrm>
            <a:off x="1696641" y="420063"/>
            <a:ext cx="7357117" cy="836032"/>
            <a:chOff x="1696641" y="420063"/>
            <a:chExt cx="7357117" cy="836032"/>
          </a:xfrm>
        </p:grpSpPr>
        <p:sp>
          <p:nvSpPr>
            <p:cNvPr id="5" name="SMARTInkAnnotation363"/>
            <p:cNvSpPr/>
            <p:nvPr/>
          </p:nvSpPr>
          <p:spPr>
            <a:xfrm>
              <a:off x="1696641" y="694036"/>
              <a:ext cx="625079" cy="502353"/>
            </a:xfrm>
            <a:custGeom>
              <a:avLst/>
              <a:gdLst/>
              <a:ahLst/>
              <a:cxnLst/>
              <a:rect l="0" t="0" r="0" b="0"/>
              <a:pathLst>
                <a:path w="625079" h="502353">
                  <a:moveTo>
                    <a:pt x="0" y="181073"/>
                  </a:moveTo>
                  <a:lnTo>
                    <a:pt x="0" y="194734"/>
                  </a:lnTo>
                  <a:lnTo>
                    <a:pt x="2646" y="205004"/>
                  </a:lnTo>
                  <a:lnTo>
                    <a:pt x="6136" y="220483"/>
                  </a:lnTo>
                  <a:lnTo>
                    <a:pt x="7067" y="230167"/>
                  </a:lnTo>
                  <a:lnTo>
                    <a:pt x="7688" y="240591"/>
                  </a:lnTo>
                  <a:lnTo>
                    <a:pt x="10086" y="253494"/>
                  </a:lnTo>
                  <a:lnTo>
                    <a:pt x="13669" y="268049"/>
                  </a:lnTo>
                  <a:lnTo>
                    <a:pt x="18043" y="283706"/>
                  </a:lnTo>
                  <a:lnTo>
                    <a:pt x="21950" y="301089"/>
                  </a:lnTo>
                  <a:lnTo>
                    <a:pt x="25547" y="319623"/>
                  </a:lnTo>
                  <a:lnTo>
                    <a:pt x="28938" y="338924"/>
                  </a:lnTo>
                  <a:lnTo>
                    <a:pt x="33182" y="357744"/>
                  </a:lnTo>
                  <a:lnTo>
                    <a:pt x="37996" y="376245"/>
                  </a:lnTo>
                  <a:lnTo>
                    <a:pt x="43190" y="394531"/>
                  </a:lnTo>
                  <a:lnTo>
                    <a:pt x="47645" y="411683"/>
                  </a:lnTo>
                  <a:lnTo>
                    <a:pt x="55240" y="443970"/>
                  </a:lnTo>
                  <a:lnTo>
                    <a:pt x="59647" y="457541"/>
                  </a:lnTo>
                  <a:lnTo>
                    <a:pt x="64569" y="469565"/>
                  </a:lnTo>
                  <a:lnTo>
                    <a:pt x="69835" y="480557"/>
                  </a:lnTo>
                  <a:lnTo>
                    <a:pt x="80978" y="495417"/>
                  </a:lnTo>
                  <a:lnTo>
                    <a:pt x="86727" y="500768"/>
                  </a:lnTo>
                  <a:lnTo>
                    <a:pt x="92545" y="502352"/>
                  </a:lnTo>
                  <a:lnTo>
                    <a:pt x="98407" y="501423"/>
                  </a:lnTo>
                  <a:lnTo>
                    <a:pt x="111205" y="495099"/>
                  </a:lnTo>
                  <a:lnTo>
                    <a:pt x="126815" y="485674"/>
                  </a:lnTo>
                  <a:lnTo>
                    <a:pt x="134152" y="477406"/>
                  </a:lnTo>
                  <a:lnTo>
                    <a:pt x="141029" y="466933"/>
                  </a:lnTo>
                  <a:lnTo>
                    <a:pt x="147597" y="454990"/>
                  </a:lnTo>
                  <a:lnTo>
                    <a:pt x="153960" y="441075"/>
                  </a:lnTo>
                  <a:lnTo>
                    <a:pt x="160187" y="425845"/>
                  </a:lnTo>
                  <a:lnTo>
                    <a:pt x="166322" y="409739"/>
                  </a:lnTo>
                  <a:lnTo>
                    <a:pt x="178431" y="375968"/>
                  </a:lnTo>
                  <a:lnTo>
                    <a:pt x="184438" y="358628"/>
                  </a:lnTo>
                  <a:lnTo>
                    <a:pt x="189435" y="339131"/>
                  </a:lnTo>
                  <a:lnTo>
                    <a:pt x="193759" y="318195"/>
                  </a:lnTo>
                  <a:lnTo>
                    <a:pt x="207827" y="237043"/>
                  </a:lnTo>
                  <a:lnTo>
                    <a:pt x="209989" y="218386"/>
                  </a:lnTo>
                  <a:lnTo>
                    <a:pt x="211430" y="199995"/>
                  </a:lnTo>
                  <a:lnTo>
                    <a:pt x="213031" y="166663"/>
                  </a:lnTo>
                  <a:lnTo>
                    <a:pt x="213932" y="133147"/>
                  </a:lnTo>
                  <a:lnTo>
                    <a:pt x="214200" y="119028"/>
                  </a:lnTo>
                  <a:lnTo>
                    <a:pt x="215271" y="128073"/>
                  </a:lnTo>
                  <a:lnTo>
                    <a:pt x="216936" y="135818"/>
                  </a:lnTo>
                  <a:lnTo>
                    <a:pt x="219038" y="144950"/>
                  </a:lnTo>
                  <a:lnTo>
                    <a:pt x="220439" y="155999"/>
                  </a:lnTo>
                  <a:lnTo>
                    <a:pt x="221373" y="168326"/>
                  </a:lnTo>
                  <a:lnTo>
                    <a:pt x="221996" y="181505"/>
                  </a:lnTo>
                  <a:lnTo>
                    <a:pt x="221419" y="196244"/>
                  </a:lnTo>
                  <a:lnTo>
                    <a:pt x="220042" y="212023"/>
                  </a:lnTo>
                  <a:lnTo>
                    <a:pt x="218132" y="228495"/>
                  </a:lnTo>
                  <a:lnTo>
                    <a:pt x="217851" y="244438"/>
                  </a:lnTo>
                  <a:lnTo>
                    <a:pt x="218656" y="260027"/>
                  </a:lnTo>
                  <a:lnTo>
                    <a:pt x="220184" y="275381"/>
                  </a:lnTo>
                  <a:lnTo>
                    <a:pt x="222196" y="289586"/>
                  </a:lnTo>
                  <a:lnTo>
                    <a:pt x="224529" y="303024"/>
                  </a:lnTo>
                  <a:lnTo>
                    <a:pt x="227076" y="315952"/>
                  </a:lnTo>
                  <a:lnTo>
                    <a:pt x="229767" y="326555"/>
                  </a:lnTo>
                  <a:lnTo>
                    <a:pt x="232553" y="335608"/>
                  </a:lnTo>
                  <a:lnTo>
                    <a:pt x="239286" y="350959"/>
                  </a:lnTo>
                  <a:lnTo>
                    <a:pt x="248894" y="364396"/>
                  </a:lnTo>
                  <a:lnTo>
                    <a:pt x="254234" y="367780"/>
                  </a:lnTo>
                  <a:lnTo>
                    <a:pt x="259778" y="369045"/>
                  </a:lnTo>
                  <a:lnTo>
                    <a:pt x="265459" y="368895"/>
                  </a:lnTo>
                  <a:lnTo>
                    <a:pt x="271230" y="366811"/>
                  </a:lnTo>
                  <a:lnTo>
                    <a:pt x="282934" y="359204"/>
                  </a:lnTo>
                  <a:lnTo>
                    <a:pt x="297397" y="343917"/>
                  </a:lnTo>
                  <a:lnTo>
                    <a:pt x="305421" y="334284"/>
                  </a:lnTo>
                  <a:lnTo>
                    <a:pt x="312754" y="323894"/>
                  </a:lnTo>
                  <a:lnTo>
                    <a:pt x="319628" y="312998"/>
                  </a:lnTo>
                  <a:lnTo>
                    <a:pt x="326194" y="301765"/>
                  </a:lnTo>
                  <a:lnTo>
                    <a:pt x="332556" y="289316"/>
                  </a:lnTo>
                  <a:lnTo>
                    <a:pt x="338782" y="276055"/>
                  </a:lnTo>
                  <a:lnTo>
                    <a:pt x="350992" y="248092"/>
                  </a:lnTo>
                  <a:lnTo>
                    <a:pt x="363032" y="219128"/>
                  </a:lnTo>
                  <a:lnTo>
                    <a:pt x="368029" y="203466"/>
                  </a:lnTo>
                  <a:lnTo>
                    <a:pt x="372353" y="187072"/>
                  </a:lnTo>
                  <a:lnTo>
                    <a:pt x="376227" y="170190"/>
                  </a:lnTo>
                  <a:lnTo>
                    <a:pt x="378810" y="153974"/>
                  </a:lnTo>
                  <a:lnTo>
                    <a:pt x="380532" y="138202"/>
                  </a:lnTo>
                  <a:lnTo>
                    <a:pt x="381680" y="122727"/>
                  </a:lnTo>
                  <a:lnTo>
                    <a:pt x="382446" y="107449"/>
                  </a:lnTo>
                  <a:lnTo>
                    <a:pt x="383296" y="77245"/>
                  </a:lnTo>
                  <a:lnTo>
                    <a:pt x="383916" y="17226"/>
                  </a:lnTo>
                  <a:lnTo>
                    <a:pt x="382944" y="11318"/>
                  </a:lnTo>
                  <a:lnTo>
                    <a:pt x="379218" y="2108"/>
                  </a:lnTo>
                  <a:lnTo>
                    <a:pt x="377827" y="248"/>
                  </a:lnTo>
                  <a:lnTo>
                    <a:pt x="376900" y="0"/>
                  </a:lnTo>
                  <a:lnTo>
                    <a:pt x="374878" y="3362"/>
                  </a:lnTo>
                  <a:lnTo>
                    <a:pt x="370672" y="11471"/>
                  </a:lnTo>
                  <a:lnTo>
                    <a:pt x="368141" y="21689"/>
                  </a:lnTo>
                  <a:lnTo>
                    <a:pt x="367466" y="27192"/>
                  </a:lnTo>
                  <a:lnTo>
                    <a:pt x="369362" y="41244"/>
                  </a:lnTo>
                  <a:lnTo>
                    <a:pt x="381427" y="91369"/>
                  </a:lnTo>
                  <a:lnTo>
                    <a:pt x="395939" y="160968"/>
                  </a:lnTo>
                  <a:lnTo>
                    <a:pt x="413747" y="249598"/>
                  </a:lnTo>
                  <a:lnTo>
                    <a:pt x="415729" y="263468"/>
                  </a:lnTo>
                  <a:lnTo>
                    <a:pt x="417051" y="276683"/>
                  </a:lnTo>
                  <a:lnTo>
                    <a:pt x="417933" y="289461"/>
                  </a:lnTo>
                  <a:lnTo>
                    <a:pt x="418520" y="301949"/>
                  </a:lnTo>
                  <a:lnTo>
                    <a:pt x="419173" y="326408"/>
                  </a:lnTo>
                  <a:lnTo>
                    <a:pt x="419686" y="389616"/>
                  </a:lnTo>
                  <a:lnTo>
                    <a:pt x="419694" y="377587"/>
                  </a:lnTo>
                  <a:lnTo>
                    <a:pt x="419695" y="339788"/>
                  </a:lnTo>
                  <a:lnTo>
                    <a:pt x="420687" y="330539"/>
                  </a:lnTo>
                  <a:lnTo>
                    <a:pt x="422340" y="320405"/>
                  </a:lnTo>
                  <a:lnTo>
                    <a:pt x="424435" y="309680"/>
                  </a:lnTo>
                  <a:lnTo>
                    <a:pt x="425832" y="300545"/>
                  </a:lnTo>
                  <a:lnTo>
                    <a:pt x="427383" y="285104"/>
                  </a:lnTo>
                  <a:lnTo>
                    <a:pt x="428789" y="277216"/>
                  </a:lnTo>
                  <a:lnTo>
                    <a:pt x="430719" y="268981"/>
                  </a:lnTo>
                  <a:lnTo>
                    <a:pt x="432997" y="260514"/>
                  </a:lnTo>
                  <a:lnTo>
                    <a:pt x="438174" y="245815"/>
                  </a:lnTo>
                  <a:lnTo>
                    <a:pt x="443783" y="233660"/>
                  </a:lnTo>
                  <a:lnTo>
                    <a:pt x="449583" y="224950"/>
                  </a:lnTo>
                  <a:lnTo>
                    <a:pt x="458114" y="217772"/>
                  </a:lnTo>
                  <a:lnTo>
                    <a:pt x="467528" y="212267"/>
                  </a:lnTo>
                  <a:lnTo>
                    <a:pt x="475019" y="209820"/>
                  </a:lnTo>
                  <a:lnTo>
                    <a:pt x="479398" y="210160"/>
                  </a:lnTo>
                  <a:lnTo>
                    <a:pt x="489555" y="213183"/>
                  </a:lnTo>
                  <a:lnTo>
                    <a:pt x="498038" y="217834"/>
                  </a:lnTo>
                  <a:lnTo>
                    <a:pt x="501690" y="220463"/>
                  </a:lnTo>
                  <a:lnTo>
                    <a:pt x="511038" y="231322"/>
                  </a:lnTo>
                  <a:lnTo>
                    <a:pt x="520815" y="246070"/>
                  </a:lnTo>
                  <a:lnTo>
                    <a:pt x="524812" y="254170"/>
                  </a:lnTo>
                  <a:lnTo>
                    <a:pt x="528468" y="262547"/>
                  </a:lnTo>
                  <a:lnTo>
                    <a:pt x="531898" y="271108"/>
                  </a:lnTo>
                  <a:lnTo>
                    <a:pt x="538354" y="288557"/>
                  </a:lnTo>
                  <a:lnTo>
                    <a:pt x="544531" y="303589"/>
                  </a:lnTo>
                  <a:lnTo>
                    <a:pt x="547568" y="310375"/>
                  </a:lnTo>
                  <a:lnTo>
                    <a:pt x="550941" y="325853"/>
                  </a:lnTo>
                  <a:lnTo>
                    <a:pt x="551841" y="334148"/>
                  </a:lnTo>
                  <a:lnTo>
                    <a:pt x="555486" y="348656"/>
                  </a:lnTo>
                  <a:lnTo>
                    <a:pt x="560413" y="360726"/>
                  </a:lnTo>
                  <a:lnTo>
                    <a:pt x="565911" y="369398"/>
                  </a:lnTo>
                  <a:lnTo>
                    <a:pt x="568766" y="372108"/>
                  </a:lnTo>
                  <a:lnTo>
                    <a:pt x="571661" y="373914"/>
                  </a:lnTo>
                  <a:lnTo>
                    <a:pt x="574584" y="375118"/>
                  </a:lnTo>
                  <a:lnTo>
                    <a:pt x="577525" y="374929"/>
                  </a:lnTo>
                  <a:lnTo>
                    <a:pt x="580477" y="373810"/>
                  </a:lnTo>
                  <a:lnTo>
                    <a:pt x="587396" y="368930"/>
                  </a:lnTo>
                  <a:lnTo>
                    <a:pt x="601456" y="356017"/>
                  </a:lnTo>
                  <a:lnTo>
                    <a:pt x="612346" y="344475"/>
                  </a:lnTo>
                  <a:lnTo>
                    <a:pt x="615598" y="339617"/>
                  </a:lnTo>
                  <a:lnTo>
                    <a:pt x="625078" y="32394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364"/>
            <p:cNvSpPr/>
            <p:nvPr/>
          </p:nvSpPr>
          <p:spPr>
            <a:xfrm>
              <a:off x="2322496" y="660090"/>
              <a:ext cx="267114" cy="405234"/>
            </a:xfrm>
            <a:custGeom>
              <a:avLst/>
              <a:gdLst/>
              <a:ahLst/>
              <a:cxnLst/>
              <a:rect l="0" t="0" r="0" b="0"/>
              <a:pathLst>
                <a:path w="267114" h="405234">
                  <a:moveTo>
                    <a:pt x="52801" y="250738"/>
                  </a:moveTo>
                  <a:lnTo>
                    <a:pt x="45113" y="258427"/>
                  </a:lnTo>
                  <a:lnTo>
                    <a:pt x="41777" y="259116"/>
                  </a:lnTo>
                  <a:lnTo>
                    <a:pt x="36292" y="259559"/>
                  </a:lnTo>
                  <a:lnTo>
                    <a:pt x="35842" y="258603"/>
                  </a:lnTo>
                  <a:lnTo>
                    <a:pt x="35208" y="252517"/>
                  </a:lnTo>
                  <a:lnTo>
                    <a:pt x="34994" y="241572"/>
                  </a:lnTo>
                  <a:lnTo>
                    <a:pt x="34942" y="199032"/>
                  </a:lnTo>
                  <a:lnTo>
                    <a:pt x="33950" y="199400"/>
                  </a:lnTo>
                  <a:lnTo>
                    <a:pt x="30201" y="202455"/>
                  </a:lnTo>
                  <a:lnTo>
                    <a:pt x="25228" y="212412"/>
                  </a:lnTo>
                  <a:lnTo>
                    <a:pt x="22513" y="219234"/>
                  </a:lnTo>
                  <a:lnTo>
                    <a:pt x="20703" y="226759"/>
                  </a:lnTo>
                  <a:lnTo>
                    <a:pt x="19496" y="234752"/>
                  </a:lnTo>
                  <a:lnTo>
                    <a:pt x="18691" y="243057"/>
                  </a:lnTo>
                  <a:lnTo>
                    <a:pt x="16171" y="252563"/>
                  </a:lnTo>
                  <a:lnTo>
                    <a:pt x="12506" y="262869"/>
                  </a:lnTo>
                  <a:lnTo>
                    <a:pt x="8078" y="273708"/>
                  </a:lnTo>
                  <a:lnTo>
                    <a:pt x="5126" y="284903"/>
                  </a:lnTo>
                  <a:lnTo>
                    <a:pt x="3158" y="296335"/>
                  </a:lnTo>
                  <a:lnTo>
                    <a:pt x="1847" y="307925"/>
                  </a:lnTo>
                  <a:lnTo>
                    <a:pt x="972" y="318628"/>
                  </a:lnTo>
                  <a:lnTo>
                    <a:pt x="389" y="328741"/>
                  </a:lnTo>
                  <a:lnTo>
                    <a:pt x="0" y="338458"/>
                  </a:lnTo>
                  <a:lnTo>
                    <a:pt x="733" y="346921"/>
                  </a:lnTo>
                  <a:lnTo>
                    <a:pt x="2214" y="354548"/>
                  </a:lnTo>
                  <a:lnTo>
                    <a:pt x="4194" y="361616"/>
                  </a:lnTo>
                  <a:lnTo>
                    <a:pt x="6506" y="366329"/>
                  </a:lnTo>
                  <a:lnTo>
                    <a:pt x="9039" y="369471"/>
                  </a:lnTo>
                  <a:lnTo>
                    <a:pt x="11720" y="371565"/>
                  </a:lnTo>
                  <a:lnTo>
                    <a:pt x="14500" y="372961"/>
                  </a:lnTo>
                  <a:lnTo>
                    <a:pt x="20234" y="374513"/>
                  </a:lnTo>
                  <a:lnTo>
                    <a:pt x="23152" y="373934"/>
                  </a:lnTo>
                  <a:lnTo>
                    <a:pt x="29040" y="370645"/>
                  </a:lnTo>
                  <a:lnTo>
                    <a:pt x="34964" y="363231"/>
                  </a:lnTo>
                  <a:lnTo>
                    <a:pt x="37933" y="358475"/>
                  </a:lnTo>
                  <a:lnTo>
                    <a:pt x="39913" y="352329"/>
                  </a:lnTo>
                  <a:lnTo>
                    <a:pt x="41232" y="345254"/>
                  </a:lnTo>
                  <a:lnTo>
                    <a:pt x="42112" y="337561"/>
                  </a:lnTo>
                  <a:lnTo>
                    <a:pt x="43691" y="330448"/>
                  </a:lnTo>
                  <a:lnTo>
                    <a:pt x="45735" y="323722"/>
                  </a:lnTo>
                  <a:lnTo>
                    <a:pt x="48090" y="317253"/>
                  </a:lnTo>
                  <a:lnTo>
                    <a:pt x="49661" y="309965"/>
                  </a:lnTo>
                  <a:lnTo>
                    <a:pt x="50707" y="302129"/>
                  </a:lnTo>
                  <a:lnTo>
                    <a:pt x="51405" y="293928"/>
                  </a:lnTo>
                  <a:lnTo>
                    <a:pt x="54827" y="282171"/>
                  </a:lnTo>
                  <a:lnTo>
                    <a:pt x="58662" y="273638"/>
                  </a:lnTo>
                  <a:lnTo>
                    <a:pt x="60822" y="263256"/>
                  </a:lnTo>
                  <a:lnTo>
                    <a:pt x="61326" y="256963"/>
                  </a:lnTo>
                  <a:lnTo>
                    <a:pt x="60469" y="255880"/>
                  </a:lnTo>
                  <a:lnTo>
                    <a:pt x="58905" y="256151"/>
                  </a:lnTo>
                  <a:lnTo>
                    <a:pt x="56870" y="257323"/>
                  </a:lnTo>
                  <a:lnTo>
                    <a:pt x="55514" y="259097"/>
                  </a:lnTo>
                  <a:lnTo>
                    <a:pt x="54610" y="261271"/>
                  </a:lnTo>
                  <a:lnTo>
                    <a:pt x="52613" y="268318"/>
                  </a:lnTo>
                  <a:lnTo>
                    <a:pt x="48418" y="281372"/>
                  </a:lnTo>
                  <a:lnTo>
                    <a:pt x="46902" y="289020"/>
                  </a:lnTo>
                  <a:lnTo>
                    <a:pt x="45892" y="297095"/>
                  </a:lnTo>
                  <a:lnTo>
                    <a:pt x="45218" y="305455"/>
                  </a:lnTo>
                  <a:lnTo>
                    <a:pt x="45762" y="314998"/>
                  </a:lnTo>
                  <a:lnTo>
                    <a:pt x="47116" y="325328"/>
                  </a:lnTo>
                  <a:lnTo>
                    <a:pt x="49011" y="336183"/>
                  </a:lnTo>
                  <a:lnTo>
                    <a:pt x="51266" y="345405"/>
                  </a:lnTo>
                  <a:lnTo>
                    <a:pt x="53762" y="353537"/>
                  </a:lnTo>
                  <a:lnTo>
                    <a:pt x="56418" y="360942"/>
                  </a:lnTo>
                  <a:lnTo>
                    <a:pt x="60173" y="366872"/>
                  </a:lnTo>
                  <a:lnTo>
                    <a:pt x="64661" y="371817"/>
                  </a:lnTo>
                  <a:lnTo>
                    <a:pt x="69637" y="376106"/>
                  </a:lnTo>
                  <a:lnTo>
                    <a:pt x="74939" y="377973"/>
                  </a:lnTo>
                  <a:lnTo>
                    <a:pt x="80458" y="378225"/>
                  </a:lnTo>
                  <a:lnTo>
                    <a:pt x="86122" y="377401"/>
                  </a:lnTo>
                  <a:lnTo>
                    <a:pt x="91882" y="375860"/>
                  </a:lnTo>
                  <a:lnTo>
                    <a:pt x="97707" y="373840"/>
                  </a:lnTo>
                  <a:lnTo>
                    <a:pt x="103574" y="371502"/>
                  </a:lnTo>
                  <a:lnTo>
                    <a:pt x="110462" y="366966"/>
                  </a:lnTo>
                  <a:lnTo>
                    <a:pt x="118031" y="360965"/>
                  </a:lnTo>
                  <a:lnTo>
                    <a:pt x="126053" y="353989"/>
                  </a:lnTo>
                  <a:lnTo>
                    <a:pt x="133385" y="345369"/>
                  </a:lnTo>
                  <a:lnTo>
                    <a:pt x="140259" y="335653"/>
                  </a:lnTo>
                  <a:lnTo>
                    <a:pt x="146825" y="325208"/>
                  </a:lnTo>
                  <a:lnTo>
                    <a:pt x="153187" y="314275"/>
                  </a:lnTo>
                  <a:lnTo>
                    <a:pt x="159412" y="303018"/>
                  </a:lnTo>
                  <a:lnTo>
                    <a:pt x="165547" y="291544"/>
                  </a:lnTo>
                  <a:lnTo>
                    <a:pt x="171621" y="278934"/>
                  </a:lnTo>
                  <a:lnTo>
                    <a:pt x="177655" y="265567"/>
                  </a:lnTo>
                  <a:lnTo>
                    <a:pt x="183662" y="251694"/>
                  </a:lnTo>
                  <a:lnTo>
                    <a:pt x="188658" y="236493"/>
                  </a:lnTo>
                  <a:lnTo>
                    <a:pt x="192983" y="220405"/>
                  </a:lnTo>
                  <a:lnTo>
                    <a:pt x="196857" y="203727"/>
                  </a:lnTo>
                  <a:lnTo>
                    <a:pt x="200432" y="185663"/>
                  </a:lnTo>
                  <a:lnTo>
                    <a:pt x="216354" y="95778"/>
                  </a:lnTo>
                  <a:lnTo>
                    <a:pt x="218391" y="79963"/>
                  </a:lnTo>
                  <a:lnTo>
                    <a:pt x="219749" y="64458"/>
                  </a:lnTo>
                  <a:lnTo>
                    <a:pt x="221258" y="36978"/>
                  </a:lnTo>
                  <a:lnTo>
                    <a:pt x="222107" y="11344"/>
                  </a:lnTo>
                  <a:lnTo>
                    <a:pt x="222306" y="1135"/>
                  </a:lnTo>
                  <a:lnTo>
                    <a:pt x="220375" y="0"/>
                  </a:lnTo>
                  <a:lnTo>
                    <a:pt x="217103" y="1228"/>
                  </a:lnTo>
                  <a:lnTo>
                    <a:pt x="212937" y="4031"/>
                  </a:lnTo>
                  <a:lnTo>
                    <a:pt x="205662" y="15083"/>
                  </a:lnTo>
                  <a:lnTo>
                    <a:pt x="202334" y="22197"/>
                  </a:lnTo>
                  <a:lnTo>
                    <a:pt x="199122" y="30909"/>
                  </a:lnTo>
                  <a:lnTo>
                    <a:pt x="195989" y="40685"/>
                  </a:lnTo>
                  <a:lnTo>
                    <a:pt x="192908" y="51172"/>
                  </a:lnTo>
                  <a:lnTo>
                    <a:pt x="189862" y="63123"/>
                  </a:lnTo>
                  <a:lnTo>
                    <a:pt x="183831" y="89632"/>
                  </a:lnTo>
                  <a:lnTo>
                    <a:pt x="180835" y="105631"/>
                  </a:lnTo>
                  <a:lnTo>
                    <a:pt x="174858" y="141928"/>
                  </a:lnTo>
                  <a:lnTo>
                    <a:pt x="172868" y="160339"/>
                  </a:lnTo>
                  <a:lnTo>
                    <a:pt x="171541" y="178566"/>
                  </a:lnTo>
                  <a:lnTo>
                    <a:pt x="170656" y="196670"/>
                  </a:lnTo>
                  <a:lnTo>
                    <a:pt x="171058" y="214693"/>
                  </a:lnTo>
                  <a:lnTo>
                    <a:pt x="172319" y="232661"/>
                  </a:lnTo>
                  <a:lnTo>
                    <a:pt x="174152" y="250593"/>
                  </a:lnTo>
                  <a:lnTo>
                    <a:pt x="176365" y="267509"/>
                  </a:lnTo>
                  <a:lnTo>
                    <a:pt x="178833" y="283747"/>
                  </a:lnTo>
                  <a:lnTo>
                    <a:pt x="181471" y="299533"/>
                  </a:lnTo>
                  <a:lnTo>
                    <a:pt x="185214" y="314026"/>
                  </a:lnTo>
                  <a:lnTo>
                    <a:pt x="189693" y="327656"/>
                  </a:lnTo>
                  <a:lnTo>
                    <a:pt x="194664" y="340712"/>
                  </a:lnTo>
                  <a:lnTo>
                    <a:pt x="198970" y="351401"/>
                  </a:lnTo>
                  <a:lnTo>
                    <a:pt x="202833" y="360510"/>
                  </a:lnTo>
                  <a:lnTo>
                    <a:pt x="206400" y="368568"/>
                  </a:lnTo>
                  <a:lnTo>
                    <a:pt x="210763" y="375924"/>
                  </a:lnTo>
                  <a:lnTo>
                    <a:pt x="215656" y="382813"/>
                  </a:lnTo>
                  <a:lnTo>
                    <a:pt x="220902" y="389389"/>
                  </a:lnTo>
                  <a:lnTo>
                    <a:pt x="225392" y="394766"/>
                  </a:lnTo>
                  <a:lnTo>
                    <a:pt x="233026" y="403386"/>
                  </a:lnTo>
                  <a:lnTo>
                    <a:pt x="237443" y="405089"/>
                  </a:lnTo>
                  <a:lnTo>
                    <a:pt x="242372" y="405233"/>
                  </a:lnTo>
                  <a:lnTo>
                    <a:pt x="247643" y="404336"/>
                  </a:lnTo>
                  <a:lnTo>
                    <a:pt x="251157" y="401754"/>
                  </a:lnTo>
                  <a:lnTo>
                    <a:pt x="253499" y="398048"/>
                  </a:lnTo>
                  <a:lnTo>
                    <a:pt x="257094" y="388639"/>
                  </a:lnTo>
                  <a:lnTo>
                    <a:pt x="261999" y="377842"/>
                  </a:lnTo>
                  <a:lnTo>
                    <a:pt x="264840" y="366429"/>
                  </a:lnTo>
                  <a:lnTo>
                    <a:pt x="267113" y="34896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365"/>
            <p:cNvSpPr/>
            <p:nvPr/>
          </p:nvSpPr>
          <p:spPr>
            <a:xfrm>
              <a:off x="2366367" y="732234"/>
              <a:ext cx="312540" cy="178595"/>
            </a:xfrm>
            <a:custGeom>
              <a:avLst/>
              <a:gdLst/>
              <a:ahLst/>
              <a:cxnLst/>
              <a:rect l="0" t="0" r="0" b="0"/>
              <a:pathLst>
                <a:path w="312540" h="178595">
                  <a:moveTo>
                    <a:pt x="0" y="178594"/>
                  </a:moveTo>
                  <a:lnTo>
                    <a:pt x="4741" y="178594"/>
                  </a:lnTo>
                  <a:lnTo>
                    <a:pt x="7130" y="177602"/>
                  </a:lnTo>
                  <a:lnTo>
                    <a:pt x="12429" y="173854"/>
                  </a:lnTo>
                  <a:lnTo>
                    <a:pt x="23383" y="166235"/>
                  </a:lnTo>
                  <a:lnTo>
                    <a:pt x="30472" y="161425"/>
                  </a:lnTo>
                  <a:lnTo>
                    <a:pt x="39166" y="156234"/>
                  </a:lnTo>
                  <a:lnTo>
                    <a:pt x="48931" y="150789"/>
                  </a:lnTo>
                  <a:lnTo>
                    <a:pt x="59410" y="145174"/>
                  </a:lnTo>
                  <a:lnTo>
                    <a:pt x="70364" y="138455"/>
                  </a:lnTo>
                  <a:lnTo>
                    <a:pt x="81636" y="130999"/>
                  </a:lnTo>
                  <a:lnTo>
                    <a:pt x="93120" y="123051"/>
                  </a:lnTo>
                  <a:lnTo>
                    <a:pt x="105736" y="113784"/>
                  </a:lnTo>
                  <a:lnTo>
                    <a:pt x="132984" y="92904"/>
                  </a:lnTo>
                  <a:lnTo>
                    <a:pt x="148187" y="82772"/>
                  </a:lnTo>
                  <a:lnTo>
                    <a:pt x="164276" y="73041"/>
                  </a:lnTo>
                  <a:lnTo>
                    <a:pt x="180955" y="63577"/>
                  </a:lnTo>
                  <a:lnTo>
                    <a:pt x="196043" y="54291"/>
                  </a:lnTo>
                  <a:lnTo>
                    <a:pt x="210070" y="45124"/>
                  </a:lnTo>
                  <a:lnTo>
                    <a:pt x="223391" y="36036"/>
                  </a:lnTo>
                  <a:lnTo>
                    <a:pt x="236239" y="28985"/>
                  </a:lnTo>
                  <a:lnTo>
                    <a:pt x="248774" y="23292"/>
                  </a:lnTo>
                  <a:lnTo>
                    <a:pt x="272293" y="14321"/>
                  </a:lnTo>
                  <a:lnTo>
                    <a:pt x="31253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366"/>
            <p:cNvSpPr/>
            <p:nvPr/>
          </p:nvSpPr>
          <p:spPr>
            <a:xfrm>
              <a:off x="2741414" y="835872"/>
              <a:ext cx="500064" cy="163315"/>
            </a:xfrm>
            <a:custGeom>
              <a:avLst/>
              <a:gdLst/>
              <a:ahLst/>
              <a:cxnLst/>
              <a:rect l="0" t="0" r="0" b="0"/>
              <a:pathLst>
                <a:path w="500064" h="163315">
                  <a:moveTo>
                    <a:pt x="0" y="3519"/>
                  </a:moveTo>
                  <a:lnTo>
                    <a:pt x="4740" y="13000"/>
                  </a:lnTo>
                  <a:lnTo>
                    <a:pt x="6137" y="16784"/>
                  </a:lnTo>
                  <a:lnTo>
                    <a:pt x="7068" y="20300"/>
                  </a:lnTo>
                  <a:lnTo>
                    <a:pt x="7688" y="23636"/>
                  </a:lnTo>
                  <a:lnTo>
                    <a:pt x="8102" y="27844"/>
                  </a:lnTo>
                  <a:lnTo>
                    <a:pt x="8378" y="32634"/>
                  </a:lnTo>
                  <a:lnTo>
                    <a:pt x="8562" y="37812"/>
                  </a:lnTo>
                  <a:lnTo>
                    <a:pt x="8821" y="59320"/>
                  </a:lnTo>
                  <a:lnTo>
                    <a:pt x="8927" y="132781"/>
                  </a:lnTo>
                  <a:lnTo>
                    <a:pt x="7936" y="139303"/>
                  </a:lnTo>
                  <a:lnTo>
                    <a:pt x="6282" y="145635"/>
                  </a:lnTo>
                  <a:lnTo>
                    <a:pt x="367" y="163163"/>
                  </a:lnTo>
                  <a:lnTo>
                    <a:pt x="164" y="161123"/>
                  </a:lnTo>
                  <a:lnTo>
                    <a:pt x="109" y="159190"/>
                  </a:lnTo>
                  <a:lnTo>
                    <a:pt x="33" y="146988"/>
                  </a:lnTo>
                  <a:lnTo>
                    <a:pt x="1014" y="140837"/>
                  </a:lnTo>
                  <a:lnTo>
                    <a:pt x="2660" y="133759"/>
                  </a:lnTo>
                  <a:lnTo>
                    <a:pt x="4750" y="126065"/>
                  </a:lnTo>
                  <a:lnTo>
                    <a:pt x="6143" y="117958"/>
                  </a:lnTo>
                  <a:lnTo>
                    <a:pt x="7072" y="109577"/>
                  </a:lnTo>
                  <a:lnTo>
                    <a:pt x="7691" y="101013"/>
                  </a:lnTo>
                  <a:lnTo>
                    <a:pt x="9096" y="92328"/>
                  </a:lnTo>
                  <a:lnTo>
                    <a:pt x="11025" y="83561"/>
                  </a:lnTo>
                  <a:lnTo>
                    <a:pt x="13303" y="74739"/>
                  </a:lnTo>
                  <a:lnTo>
                    <a:pt x="16807" y="65882"/>
                  </a:lnTo>
                  <a:lnTo>
                    <a:pt x="21126" y="57000"/>
                  </a:lnTo>
                  <a:lnTo>
                    <a:pt x="30226" y="40187"/>
                  </a:lnTo>
                  <a:lnTo>
                    <a:pt x="37577" y="26099"/>
                  </a:lnTo>
                  <a:lnTo>
                    <a:pt x="40926" y="20557"/>
                  </a:lnTo>
                  <a:lnTo>
                    <a:pt x="44151" y="15870"/>
                  </a:lnTo>
                  <a:lnTo>
                    <a:pt x="47293" y="11753"/>
                  </a:lnTo>
                  <a:lnTo>
                    <a:pt x="50381" y="8016"/>
                  </a:lnTo>
                  <a:lnTo>
                    <a:pt x="53431" y="4532"/>
                  </a:lnTo>
                  <a:lnTo>
                    <a:pt x="56457" y="1218"/>
                  </a:lnTo>
                  <a:lnTo>
                    <a:pt x="59466" y="0"/>
                  </a:lnTo>
                  <a:lnTo>
                    <a:pt x="62464" y="181"/>
                  </a:lnTo>
                  <a:lnTo>
                    <a:pt x="65455" y="1293"/>
                  </a:lnTo>
                  <a:lnTo>
                    <a:pt x="68441" y="4020"/>
                  </a:lnTo>
                  <a:lnTo>
                    <a:pt x="71425" y="7821"/>
                  </a:lnTo>
                  <a:lnTo>
                    <a:pt x="74406" y="12340"/>
                  </a:lnTo>
                  <a:lnTo>
                    <a:pt x="77385" y="18329"/>
                  </a:lnTo>
                  <a:lnTo>
                    <a:pt x="80363" y="25299"/>
                  </a:lnTo>
                  <a:lnTo>
                    <a:pt x="83341" y="32921"/>
                  </a:lnTo>
                  <a:lnTo>
                    <a:pt x="87311" y="40980"/>
                  </a:lnTo>
                  <a:lnTo>
                    <a:pt x="91942" y="49329"/>
                  </a:lnTo>
                  <a:lnTo>
                    <a:pt x="97013" y="57871"/>
                  </a:lnTo>
                  <a:lnTo>
                    <a:pt x="101386" y="66543"/>
                  </a:lnTo>
                  <a:lnTo>
                    <a:pt x="105294" y="75300"/>
                  </a:lnTo>
                  <a:lnTo>
                    <a:pt x="108891" y="84115"/>
                  </a:lnTo>
                  <a:lnTo>
                    <a:pt x="111290" y="92968"/>
                  </a:lnTo>
                  <a:lnTo>
                    <a:pt x="112888" y="101847"/>
                  </a:lnTo>
                  <a:lnTo>
                    <a:pt x="113954" y="110743"/>
                  </a:lnTo>
                  <a:lnTo>
                    <a:pt x="115657" y="118658"/>
                  </a:lnTo>
                  <a:lnTo>
                    <a:pt x="117784" y="125919"/>
                  </a:lnTo>
                  <a:lnTo>
                    <a:pt x="120195" y="132744"/>
                  </a:lnTo>
                  <a:lnTo>
                    <a:pt x="122794" y="138286"/>
                  </a:lnTo>
                  <a:lnTo>
                    <a:pt x="125519" y="142973"/>
                  </a:lnTo>
                  <a:lnTo>
                    <a:pt x="128328" y="147090"/>
                  </a:lnTo>
                  <a:lnTo>
                    <a:pt x="130200" y="150826"/>
                  </a:lnTo>
                  <a:lnTo>
                    <a:pt x="131449" y="154310"/>
                  </a:lnTo>
                  <a:lnTo>
                    <a:pt x="132281" y="157624"/>
                  </a:lnTo>
                  <a:lnTo>
                    <a:pt x="133828" y="159834"/>
                  </a:lnTo>
                  <a:lnTo>
                    <a:pt x="135851" y="161307"/>
                  </a:lnTo>
                  <a:lnTo>
                    <a:pt x="138193" y="162289"/>
                  </a:lnTo>
                  <a:lnTo>
                    <a:pt x="139753" y="160959"/>
                  </a:lnTo>
                  <a:lnTo>
                    <a:pt x="140794" y="158088"/>
                  </a:lnTo>
                  <a:lnTo>
                    <a:pt x="141488" y="154190"/>
                  </a:lnTo>
                  <a:lnTo>
                    <a:pt x="141950" y="150599"/>
                  </a:lnTo>
                  <a:lnTo>
                    <a:pt x="142259" y="147213"/>
                  </a:lnTo>
                  <a:lnTo>
                    <a:pt x="142464" y="143963"/>
                  </a:lnTo>
                  <a:lnTo>
                    <a:pt x="142692" y="135061"/>
                  </a:lnTo>
                  <a:lnTo>
                    <a:pt x="142839" y="113177"/>
                  </a:lnTo>
                  <a:lnTo>
                    <a:pt x="143843" y="107382"/>
                  </a:lnTo>
                  <a:lnTo>
                    <a:pt x="145505" y="101534"/>
                  </a:lnTo>
                  <a:lnTo>
                    <a:pt x="147604" y="95651"/>
                  </a:lnTo>
                  <a:lnTo>
                    <a:pt x="149005" y="89745"/>
                  </a:lnTo>
                  <a:lnTo>
                    <a:pt x="149938" y="83823"/>
                  </a:lnTo>
                  <a:lnTo>
                    <a:pt x="150560" y="77891"/>
                  </a:lnTo>
                  <a:lnTo>
                    <a:pt x="150975" y="70960"/>
                  </a:lnTo>
                  <a:lnTo>
                    <a:pt x="151436" y="55321"/>
                  </a:lnTo>
                  <a:lnTo>
                    <a:pt x="152551" y="48967"/>
                  </a:lnTo>
                  <a:lnTo>
                    <a:pt x="154287" y="43740"/>
                  </a:lnTo>
                  <a:lnTo>
                    <a:pt x="164201" y="23480"/>
                  </a:lnTo>
                  <a:lnTo>
                    <a:pt x="167014" y="19803"/>
                  </a:lnTo>
                  <a:lnTo>
                    <a:pt x="169882" y="17351"/>
                  </a:lnTo>
                  <a:lnTo>
                    <a:pt x="172786" y="15717"/>
                  </a:lnTo>
                  <a:lnTo>
                    <a:pt x="178658" y="13901"/>
                  </a:lnTo>
                  <a:lnTo>
                    <a:pt x="185772" y="12735"/>
                  </a:lnTo>
                  <a:lnTo>
                    <a:pt x="189391" y="15222"/>
                  </a:lnTo>
                  <a:lnTo>
                    <a:pt x="191745" y="17274"/>
                  </a:lnTo>
                  <a:lnTo>
                    <a:pt x="193314" y="20626"/>
                  </a:lnTo>
                  <a:lnTo>
                    <a:pt x="194361" y="24846"/>
                  </a:lnTo>
                  <a:lnTo>
                    <a:pt x="195058" y="29643"/>
                  </a:lnTo>
                  <a:lnTo>
                    <a:pt x="196515" y="35818"/>
                  </a:lnTo>
                  <a:lnTo>
                    <a:pt x="198479" y="42911"/>
                  </a:lnTo>
                  <a:lnTo>
                    <a:pt x="200780" y="50616"/>
                  </a:lnTo>
                  <a:lnTo>
                    <a:pt x="202314" y="57737"/>
                  </a:lnTo>
                  <a:lnTo>
                    <a:pt x="203337" y="64469"/>
                  </a:lnTo>
                  <a:lnTo>
                    <a:pt x="204019" y="70941"/>
                  </a:lnTo>
                  <a:lnTo>
                    <a:pt x="205466" y="77240"/>
                  </a:lnTo>
                  <a:lnTo>
                    <a:pt x="207422" y="83424"/>
                  </a:lnTo>
                  <a:lnTo>
                    <a:pt x="209719" y="89531"/>
                  </a:lnTo>
                  <a:lnTo>
                    <a:pt x="211250" y="96579"/>
                  </a:lnTo>
                  <a:lnTo>
                    <a:pt x="212271" y="104254"/>
                  </a:lnTo>
                  <a:lnTo>
                    <a:pt x="212951" y="112348"/>
                  </a:lnTo>
                  <a:lnTo>
                    <a:pt x="214397" y="118735"/>
                  </a:lnTo>
                  <a:lnTo>
                    <a:pt x="216353" y="123986"/>
                  </a:lnTo>
                  <a:lnTo>
                    <a:pt x="218650" y="128479"/>
                  </a:lnTo>
                  <a:lnTo>
                    <a:pt x="221173" y="132466"/>
                  </a:lnTo>
                  <a:lnTo>
                    <a:pt x="223847" y="136116"/>
                  </a:lnTo>
                  <a:lnTo>
                    <a:pt x="230528" y="144364"/>
                  </a:lnTo>
                  <a:lnTo>
                    <a:pt x="232068" y="145040"/>
                  </a:lnTo>
                  <a:lnTo>
                    <a:pt x="236425" y="145792"/>
                  </a:lnTo>
                  <a:lnTo>
                    <a:pt x="238976" y="145000"/>
                  </a:lnTo>
                  <a:lnTo>
                    <a:pt x="244456" y="141475"/>
                  </a:lnTo>
                  <a:lnTo>
                    <a:pt x="250200" y="136601"/>
                  </a:lnTo>
                  <a:lnTo>
                    <a:pt x="253120" y="133912"/>
                  </a:lnTo>
                  <a:lnTo>
                    <a:pt x="266711" y="120647"/>
                  </a:lnTo>
                  <a:lnTo>
                    <a:pt x="271073" y="115338"/>
                  </a:lnTo>
                  <a:lnTo>
                    <a:pt x="274973" y="109815"/>
                  </a:lnTo>
                  <a:lnTo>
                    <a:pt x="278566" y="104149"/>
                  </a:lnTo>
                  <a:lnTo>
                    <a:pt x="280960" y="98386"/>
                  </a:lnTo>
                  <a:lnTo>
                    <a:pt x="282557" y="92561"/>
                  </a:lnTo>
                  <a:lnTo>
                    <a:pt x="283621" y="86693"/>
                  </a:lnTo>
                  <a:lnTo>
                    <a:pt x="285323" y="80796"/>
                  </a:lnTo>
                  <a:lnTo>
                    <a:pt x="287450" y="74881"/>
                  </a:lnTo>
                  <a:lnTo>
                    <a:pt x="289860" y="68953"/>
                  </a:lnTo>
                  <a:lnTo>
                    <a:pt x="291466" y="63016"/>
                  </a:lnTo>
                  <a:lnTo>
                    <a:pt x="292537" y="57074"/>
                  </a:lnTo>
                  <a:lnTo>
                    <a:pt x="293251" y="51129"/>
                  </a:lnTo>
                  <a:lnTo>
                    <a:pt x="293727" y="46173"/>
                  </a:lnTo>
                  <a:lnTo>
                    <a:pt x="294045" y="41877"/>
                  </a:lnTo>
                  <a:lnTo>
                    <a:pt x="294257" y="38020"/>
                  </a:lnTo>
                  <a:lnTo>
                    <a:pt x="294492" y="31090"/>
                  </a:lnTo>
                  <a:lnTo>
                    <a:pt x="294643" y="18556"/>
                  </a:lnTo>
                  <a:lnTo>
                    <a:pt x="295647" y="16520"/>
                  </a:lnTo>
                  <a:lnTo>
                    <a:pt x="297309" y="15163"/>
                  </a:lnTo>
                  <a:lnTo>
                    <a:pt x="303241" y="12607"/>
                  </a:lnTo>
                  <a:lnTo>
                    <a:pt x="303500" y="17236"/>
                  </a:lnTo>
                  <a:lnTo>
                    <a:pt x="303608" y="88658"/>
                  </a:lnTo>
                  <a:lnTo>
                    <a:pt x="304601" y="95997"/>
                  </a:lnTo>
                  <a:lnTo>
                    <a:pt x="306255" y="103866"/>
                  </a:lnTo>
                  <a:lnTo>
                    <a:pt x="308349" y="112089"/>
                  </a:lnTo>
                  <a:lnTo>
                    <a:pt x="310738" y="118563"/>
                  </a:lnTo>
                  <a:lnTo>
                    <a:pt x="313323" y="123871"/>
                  </a:lnTo>
                  <a:lnTo>
                    <a:pt x="316038" y="128402"/>
                  </a:lnTo>
                  <a:lnTo>
                    <a:pt x="318840" y="132415"/>
                  </a:lnTo>
                  <a:lnTo>
                    <a:pt x="321701" y="136082"/>
                  </a:lnTo>
                  <a:lnTo>
                    <a:pt x="324600" y="139519"/>
                  </a:lnTo>
                  <a:lnTo>
                    <a:pt x="328517" y="141811"/>
                  </a:lnTo>
                  <a:lnTo>
                    <a:pt x="338162" y="144357"/>
                  </a:lnTo>
                  <a:lnTo>
                    <a:pt x="350007" y="145790"/>
                  </a:lnTo>
                  <a:lnTo>
                    <a:pt x="353392" y="144999"/>
                  </a:lnTo>
                  <a:lnTo>
                    <a:pt x="359800" y="141474"/>
                  </a:lnTo>
                  <a:lnTo>
                    <a:pt x="368602" y="136600"/>
                  </a:lnTo>
                  <a:lnTo>
                    <a:pt x="373726" y="133912"/>
                  </a:lnTo>
                  <a:lnTo>
                    <a:pt x="378135" y="130135"/>
                  </a:lnTo>
                  <a:lnTo>
                    <a:pt x="382067" y="125632"/>
                  </a:lnTo>
                  <a:lnTo>
                    <a:pt x="385680" y="120647"/>
                  </a:lnTo>
                  <a:lnTo>
                    <a:pt x="388089" y="116331"/>
                  </a:lnTo>
                  <a:lnTo>
                    <a:pt x="389695" y="112461"/>
                  </a:lnTo>
                  <a:lnTo>
                    <a:pt x="390765" y="108889"/>
                  </a:lnTo>
                  <a:lnTo>
                    <a:pt x="392471" y="104523"/>
                  </a:lnTo>
                  <a:lnTo>
                    <a:pt x="394600" y="99629"/>
                  </a:lnTo>
                  <a:lnTo>
                    <a:pt x="397012" y="94381"/>
                  </a:lnTo>
                  <a:lnTo>
                    <a:pt x="398620" y="88898"/>
                  </a:lnTo>
                  <a:lnTo>
                    <a:pt x="399692" y="83259"/>
                  </a:lnTo>
                  <a:lnTo>
                    <a:pt x="400407" y="77515"/>
                  </a:lnTo>
                  <a:lnTo>
                    <a:pt x="400883" y="71701"/>
                  </a:lnTo>
                  <a:lnTo>
                    <a:pt x="401201" y="65841"/>
                  </a:lnTo>
                  <a:lnTo>
                    <a:pt x="401553" y="54038"/>
                  </a:lnTo>
                  <a:lnTo>
                    <a:pt x="401829" y="21908"/>
                  </a:lnTo>
                  <a:lnTo>
                    <a:pt x="401835" y="12875"/>
                  </a:lnTo>
                  <a:lnTo>
                    <a:pt x="401836" y="25762"/>
                  </a:lnTo>
                  <a:lnTo>
                    <a:pt x="402828" y="28269"/>
                  </a:lnTo>
                  <a:lnTo>
                    <a:pt x="404482" y="30933"/>
                  </a:lnTo>
                  <a:lnTo>
                    <a:pt x="406576" y="33701"/>
                  </a:lnTo>
                  <a:lnTo>
                    <a:pt x="408965" y="37531"/>
                  </a:lnTo>
                  <a:lnTo>
                    <a:pt x="411550" y="42069"/>
                  </a:lnTo>
                  <a:lnTo>
                    <a:pt x="417067" y="52402"/>
                  </a:lnTo>
                  <a:lnTo>
                    <a:pt x="422827" y="63609"/>
                  </a:lnTo>
                  <a:lnTo>
                    <a:pt x="424759" y="70368"/>
                  </a:lnTo>
                  <a:lnTo>
                    <a:pt x="426048" y="77850"/>
                  </a:lnTo>
                  <a:lnTo>
                    <a:pt x="426907" y="85815"/>
                  </a:lnTo>
                  <a:lnTo>
                    <a:pt x="428472" y="93110"/>
                  </a:lnTo>
                  <a:lnTo>
                    <a:pt x="430507" y="99957"/>
                  </a:lnTo>
                  <a:lnTo>
                    <a:pt x="432856" y="106506"/>
                  </a:lnTo>
                  <a:lnTo>
                    <a:pt x="435414" y="112857"/>
                  </a:lnTo>
                  <a:lnTo>
                    <a:pt x="438112" y="119075"/>
                  </a:lnTo>
                  <a:lnTo>
                    <a:pt x="440903" y="125204"/>
                  </a:lnTo>
                  <a:lnTo>
                    <a:pt x="443756" y="130283"/>
                  </a:lnTo>
                  <a:lnTo>
                    <a:pt x="446650" y="134661"/>
                  </a:lnTo>
                  <a:lnTo>
                    <a:pt x="449571" y="138572"/>
                  </a:lnTo>
                  <a:lnTo>
                    <a:pt x="452511" y="143163"/>
                  </a:lnTo>
                  <a:lnTo>
                    <a:pt x="455463" y="148209"/>
                  </a:lnTo>
                  <a:lnTo>
                    <a:pt x="458423" y="153557"/>
                  </a:lnTo>
                  <a:lnTo>
                    <a:pt x="461389" y="157122"/>
                  </a:lnTo>
                  <a:lnTo>
                    <a:pt x="464358" y="159499"/>
                  </a:lnTo>
                  <a:lnTo>
                    <a:pt x="467330" y="161084"/>
                  </a:lnTo>
                  <a:lnTo>
                    <a:pt x="473278" y="162844"/>
                  </a:lnTo>
                  <a:lnTo>
                    <a:pt x="476253" y="163314"/>
                  </a:lnTo>
                  <a:lnTo>
                    <a:pt x="478236" y="162635"/>
                  </a:lnTo>
                  <a:lnTo>
                    <a:pt x="479559" y="161190"/>
                  </a:lnTo>
                  <a:lnTo>
                    <a:pt x="480440" y="159234"/>
                  </a:lnTo>
                  <a:lnTo>
                    <a:pt x="484066" y="154416"/>
                  </a:lnTo>
                  <a:lnTo>
                    <a:pt x="486422" y="151742"/>
                  </a:lnTo>
                  <a:lnTo>
                    <a:pt x="488984" y="148967"/>
                  </a:lnTo>
                  <a:lnTo>
                    <a:pt x="494477" y="143238"/>
                  </a:lnTo>
                  <a:lnTo>
                    <a:pt x="496339" y="139329"/>
                  </a:lnTo>
                  <a:lnTo>
                    <a:pt x="497580" y="134738"/>
                  </a:lnTo>
                  <a:lnTo>
                    <a:pt x="500063" y="1196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367"/>
            <p:cNvSpPr/>
            <p:nvPr/>
          </p:nvSpPr>
          <p:spPr>
            <a:xfrm>
              <a:off x="3242871" y="786215"/>
              <a:ext cx="131872" cy="195410"/>
            </a:xfrm>
            <a:custGeom>
              <a:avLst/>
              <a:gdLst/>
              <a:ahLst/>
              <a:cxnLst/>
              <a:rect l="0" t="0" r="0" b="0"/>
              <a:pathLst>
                <a:path w="131872" h="195410">
                  <a:moveTo>
                    <a:pt x="43254" y="26387"/>
                  </a:moveTo>
                  <a:lnTo>
                    <a:pt x="43254" y="4187"/>
                  </a:lnTo>
                  <a:lnTo>
                    <a:pt x="42261" y="2657"/>
                  </a:lnTo>
                  <a:lnTo>
                    <a:pt x="40608" y="1637"/>
                  </a:lnTo>
                  <a:lnTo>
                    <a:pt x="38514" y="957"/>
                  </a:lnTo>
                  <a:lnTo>
                    <a:pt x="36125" y="504"/>
                  </a:lnTo>
                  <a:lnTo>
                    <a:pt x="33540" y="202"/>
                  </a:lnTo>
                  <a:lnTo>
                    <a:pt x="30825" y="0"/>
                  </a:lnTo>
                  <a:lnTo>
                    <a:pt x="28023" y="858"/>
                  </a:lnTo>
                  <a:lnTo>
                    <a:pt x="25162" y="2422"/>
                  </a:lnTo>
                  <a:lnTo>
                    <a:pt x="22263" y="4457"/>
                  </a:lnTo>
                  <a:lnTo>
                    <a:pt x="19338" y="6806"/>
                  </a:lnTo>
                  <a:lnTo>
                    <a:pt x="16396" y="9364"/>
                  </a:lnTo>
                  <a:lnTo>
                    <a:pt x="13442" y="12062"/>
                  </a:lnTo>
                  <a:lnTo>
                    <a:pt x="11473" y="15844"/>
                  </a:lnTo>
                  <a:lnTo>
                    <a:pt x="10161" y="20351"/>
                  </a:lnTo>
                  <a:lnTo>
                    <a:pt x="9286" y="25339"/>
                  </a:lnTo>
                  <a:lnTo>
                    <a:pt x="7710" y="30649"/>
                  </a:lnTo>
                  <a:lnTo>
                    <a:pt x="5667" y="36174"/>
                  </a:lnTo>
                  <a:lnTo>
                    <a:pt x="3313" y="41841"/>
                  </a:lnTo>
                  <a:lnTo>
                    <a:pt x="1744" y="48596"/>
                  </a:lnTo>
                  <a:lnTo>
                    <a:pt x="697" y="56076"/>
                  </a:lnTo>
                  <a:lnTo>
                    <a:pt x="0" y="64039"/>
                  </a:lnTo>
                  <a:lnTo>
                    <a:pt x="528" y="70339"/>
                  </a:lnTo>
                  <a:lnTo>
                    <a:pt x="1871" y="75532"/>
                  </a:lnTo>
                  <a:lnTo>
                    <a:pt x="3759" y="79986"/>
                  </a:lnTo>
                  <a:lnTo>
                    <a:pt x="8503" y="90227"/>
                  </a:lnTo>
                  <a:lnTo>
                    <a:pt x="11157" y="95736"/>
                  </a:lnTo>
                  <a:lnTo>
                    <a:pt x="13918" y="99408"/>
                  </a:lnTo>
                  <a:lnTo>
                    <a:pt x="16751" y="101857"/>
                  </a:lnTo>
                  <a:lnTo>
                    <a:pt x="19633" y="103489"/>
                  </a:lnTo>
                  <a:lnTo>
                    <a:pt x="28125" y="107949"/>
                  </a:lnTo>
                  <a:lnTo>
                    <a:pt x="33168" y="110527"/>
                  </a:lnTo>
                  <a:lnTo>
                    <a:pt x="39507" y="112246"/>
                  </a:lnTo>
                  <a:lnTo>
                    <a:pt x="46709" y="113392"/>
                  </a:lnTo>
                  <a:lnTo>
                    <a:pt x="54487" y="114156"/>
                  </a:lnTo>
                  <a:lnTo>
                    <a:pt x="61657" y="114665"/>
                  </a:lnTo>
                  <a:lnTo>
                    <a:pt x="68421" y="115004"/>
                  </a:lnTo>
                  <a:lnTo>
                    <a:pt x="81228" y="115382"/>
                  </a:lnTo>
                  <a:lnTo>
                    <a:pt x="111620" y="115644"/>
                  </a:lnTo>
                  <a:lnTo>
                    <a:pt x="116612" y="116649"/>
                  </a:lnTo>
                  <a:lnTo>
                    <a:pt x="120933" y="118312"/>
                  </a:lnTo>
                  <a:lnTo>
                    <a:pt x="124806" y="120412"/>
                  </a:lnTo>
                  <a:lnTo>
                    <a:pt x="127388" y="122805"/>
                  </a:lnTo>
                  <a:lnTo>
                    <a:pt x="129108" y="125392"/>
                  </a:lnTo>
                  <a:lnTo>
                    <a:pt x="131021" y="130912"/>
                  </a:lnTo>
                  <a:lnTo>
                    <a:pt x="131871" y="136673"/>
                  </a:lnTo>
                  <a:lnTo>
                    <a:pt x="131106" y="140591"/>
                  </a:lnTo>
                  <a:lnTo>
                    <a:pt x="129603" y="145187"/>
                  </a:lnTo>
                  <a:lnTo>
                    <a:pt x="127609" y="150235"/>
                  </a:lnTo>
                  <a:lnTo>
                    <a:pt x="125287" y="154593"/>
                  </a:lnTo>
                  <a:lnTo>
                    <a:pt x="122748" y="158490"/>
                  </a:lnTo>
                  <a:lnTo>
                    <a:pt x="120062" y="162081"/>
                  </a:lnTo>
                  <a:lnTo>
                    <a:pt x="116288" y="166459"/>
                  </a:lnTo>
                  <a:lnTo>
                    <a:pt x="111787" y="171362"/>
                  </a:lnTo>
                  <a:lnTo>
                    <a:pt x="106802" y="176615"/>
                  </a:lnTo>
                  <a:lnTo>
                    <a:pt x="101494" y="181109"/>
                  </a:lnTo>
                  <a:lnTo>
                    <a:pt x="95972" y="185097"/>
                  </a:lnTo>
                  <a:lnTo>
                    <a:pt x="90305" y="188748"/>
                  </a:lnTo>
                  <a:lnTo>
                    <a:pt x="84543" y="191183"/>
                  </a:lnTo>
                  <a:lnTo>
                    <a:pt x="78718" y="192805"/>
                  </a:lnTo>
                  <a:lnTo>
                    <a:pt x="72849" y="193887"/>
                  </a:lnTo>
                  <a:lnTo>
                    <a:pt x="67945" y="194608"/>
                  </a:lnTo>
                  <a:lnTo>
                    <a:pt x="63683" y="195089"/>
                  </a:lnTo>
                  <a:lnTo>
                    <a:pt x="59850" y="195409"/>
                  </a:lnTo>
                  <a:lnTo>
                    <a:pt x="56302" y="194631"/>
                  </a:lnTo>
                  <a:lnTo>
                    <a:pt x="52945" y="193120"/>
                  </a:lnTo>
                  <a:lnTo>
                    <a:pt x="49714" y="191120"/>
                  </a:lnTo>
                  <a:lnTo>
                    <a:pt x="47561" y="188795"/>
                  </a:lnTo>
                  <a:lnTo>
                    <a:pt x="46125" y="186252"/>
                  </a:lnTo>
                  <a:lnTo>
                    <a:pt x="45168" y="183565"/>
                  </a:lnTo>
                  <a:lnTo>
                    <a:pt x="44530" y="179790"/>
                  </a:lnTo>
                  <a:lnTo>
                    <a:pt x="44105" y="175288"/>
                  </a:lnTo>
                  <a:lnTo>
                    <a:pt x="43821" y="170303"/>
                  </a:lnTo>
                  <a:lnTo>
                    <a:pt x="44624" y="165987"/>
                  </a:lnTo>
                  <a:lnTo>
                    <a:pt x="46152" y="162118"/>
                  </a:lnTo>
                  <a:lnTo>
                    <a:pt x="52184" y="15140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368"/>
            <p:cNvSpPr/>
            <p:nvPr/>
          </p:nvSpPr>
          <p:spPr>
            <a:xfrm>
              <a:off x="3402324" y="662044"/>
              <a:ext cx="491021" cy="301273"/>
            </a:xfrm>
            <a:custGeom>
              <a:avLst/>
              <a:gdLst/>
              <a:ahLst/>
              <a:cxnLst/>
              <a:rect l="0" t="0" r="0" b="0"/>
              <a:pathLst>
                <a:path w="491021" h="301273">
                  <a:moveTo>
                    <a:pt x="62395" y="168417"/>
                  </a:moveTo>
                  <a:lnTo>
                    <a:pt x="49966" y="168417"/>
                  </a:lnTo>
                  <a:lnTo>
                    <a:pt x="47164" y="167425"/>
                  </a:lnTo>
                  <a:lnTo>
                    <a:pt x="41404" y="163676"/>
                  </a:lnTo>
                  <a:lnTo>
                    <a:pt x="39471" y="161288"/>
                  </a:lnTo>
                  <a:lnTo>
                    <a:pt x="38183" y="158703"/>
                  </a:lnTo>
                  <a:lnTo>
                    <a:pt x="37324" y="155988"/>
                  </a:lnTo>
                  <a:lnTo>
                    <a:pt x="35759" y="154178"/>
                  </a:lnTo>
                  <a:lnTo>
                    <a:pt x="33723" y="152971"/>
                  </a:lnTo>
                  <a:lnTo>
                    <a:pt x="31375" y="152167"/>
                  </a:lnTo>
                  <a:lnTo>
                    <a:pt x="29808" y="150638"/>
                  </a:lnTo>
                  <a:lnTo>
                    <a:pt x="28764" y="148627"/>
                  </a:lnTo>
                  <a:lnTo>
                    <a:pt x="27088" y="143010"/>
                  </a:lnTo>
                  <a:lnTo>
                    <a:pt x="25959" y="142549"/>
                  </a:lnTo>
                  <a:lnTo>
                    <a:pt x="22058" y="142037"/>
                  </a:lnTo>
                  <a:lnTo>
                    <a:pt x="19628" y="142893"/>
                  </a:lnTo>
                  <a:lnTo>
                    <a:pt x="14283" y="146490"/>
                  </a:lnTo>
                  <a:lnTo>
                    <a:pt x="12461" y="148838"/>
                  </a:lnTo>
                  <a:lnTo>
                    <a:pt x="11246" y="151395"/>
                  </a:lnTo>
                  <a:lnTo>
                    <a:pt x="10436" y="154093"/>
                  </a:lnTo>
                  <a:lnTo>
                    <a:pt x="9896" y="158868"/>
                  </a:lnTo>
                  <a:lnTo>
                    <a:pt x="9537" y="165027"/>
                  </a:lnTo>
                  <a:lnTo>
                    <a:pt x="9296" y="172110"/>
                  </a:lnTo>
                  <a:lnTo>
                    <a:pt x="8144" y="179809"/>
                  </a:lnTo>
                  <a:lnTo>
                    <a:pt x="6384" y="187918"/>
                  </a:lnTo>
                  <a:lnTo>
                    <a:pt x="4218" y="196300"/>
                  </a:lnTo>
                  <a:lnTo>
                    <a:pt x="2775" y="204865"/>
                  </a:lnTo>
                  <a:lnTo>
                    <a:pt x="1812" y="213552"/>
                  </a:lnTo>
                  <a:lnTo>
                    <a:pt x="1170" y="222319"/>
                  </a:lnTo>
                  <a:lnTo>
                    <a:pt x="743" y="231141"/>
                  </a:lnTo>
                  <a:lnTo>
                    <a:pt x="268" y="248880"/>
                  </a:lnTo>
                  <a:lnTo>
                    <a:pt x="0" y="270861"/>
                  </a:lnTo>
                  <a:lnTo>
                    <a:pt x="954" y="277393"/>
                  </a:lnTo>
                  <a:lnTo>
                    <a:pt x="2583" y="283732"/>
                  </a:lnTo>
                  <a:lnTo>
                    <a:pt x="4661" y="289942"/>
                  </a:lnTo>
                  <a:lnTo>
                    <a:pt x="8031" y="294082"/>
                  </a:lnTo>
                  <a:lnTo>
                    <a:pt x="12261" y="296842"/>
                  </a:lnTo>
                  <a:lnTo>
                    <a:pt x="22254" y="299909"/>
                  </a:lnTo>
                  <a:lnTo>
                    <a:pt x="33309" y="301272"/>
                  </a:lnTo>
                  <a:lnTo>
                    <a:pt x="39036" y="299651"/>
                  </a:lnTo>
                  <a:lnTo>
                    <a:pt x="50690" y="292558"/>
                  </a:lnTo>
                  <a:lnTo>
                    <a:pt x="57568" y="286896"/>
                  </a:lnTo>
                  <a:lnTo>
                    <a:pt x="65130" y="280145"/>
                  </a:lnTo>
                  <a:lnTo>
                    <a:pt x="73148" y="272668"/>
                  </a:lnTo>
                  <a:lnTo>
                    <a:pt x="80478" y="264707"/>
                  </a:lnTo>
                  <a:lnTo>
                    <a:pt x="87348" y="256423"/>
                  </a:lnTo>
                  <a:lnTo>
                    <a:pt x="93913" y="247924"/>
                  </a:lnTo>
                  <a:lnTo>
                    <a:pt x="100274" y="238288"/>
                  </a:lnTo>
                  <a:lnTo>
                    <a:pt x="106499" y="227896"/>
                  </a:lnTo>
                  <a:lnTo>
                    <a:pt x="112634" y="217000"/>
                  </a:lnTo>
                  <a:lnTo>
                    <a:pt x="117716" y="204774"/>
                  </a:lnTo>
                  <a:lnTo>
                    <a:pt x="122095" y="191663"/>
                  </a:lnTo>
                  <a:lnTo>
                    <a:pt x="129608" y="164858"/>
                  </a:lnTo>
                  <a:lnTo>
                    <a:pt x="145575" y="103248"/>
                  </a:lnTo>
                  <a:lnTo>
                    <a:pt x="147614" y="91237"/>
                  </a:lnTo>
                  <a:lnTo>
                    <a:pt x="148973" y="79260"/>
                  </a:lnTo>
                  <a:lnTo>
                    <a:pt x="149879" y="67307"/>
                  </a:lnTo>
                  <a:lnTo>
                    <a:pt x="149491" y="56362"/>
                  </a:lnTo>
                  <a:lnTo>
                    <a:pt x="148240" y="46089"/>
                  </a:lnTo>
                  <a:lnTo>
                    <a:pt x="146414" y="36263"/>
                  </a:lnTo>
                  <a:lnTo>
                    <a:pt x="145197" y="27728"/>
                  </a:lnTo>
                  <a:lnTo>
                    <a:pt x="144385" y="20054"/>
                  </a:lnTo>
                  <a:lnTo>
                    <a:pt x="143844" y="12954"/>
                  </a:lnTo>
                  <a:lnTo>
                    <a:pt x="142491" y="8220"/>
                  </a:lnTo>
                  <a:lnTo>
                    <a:pt x="140597" y="5064"/>
                  </a:lnTo>
                  <a:lnTo>
                    <a:pt x="138342" y="2961"/>
                  </a:lnTo>
                  <a:lnTo>
                    <a:pt x="135846" y="1558"/>
                  </a:lnTo>
                  <a:lnTo>
                    <a:pt x="130428" y="0"/>
                  </a:lnTo>
                  <a:lnTo>
                    <a:pt x="127594" y="576"/>
                  </a:lnTo>
                  <a:lnTo>
                    <a:pt x="121799" y="3863"/>
                  </a:lnTo>
                  <a:lnTo>
                    <a:pt x="118865" y="8113"/>
                  </a:lnTo>
                  <a:lnTo>
                    <a:pt x="115917" y="13922"/>
                  </a:lnTo>
                  <a:lnTo>
                    <a:pt x="112959" y="20772"/>
                  </a:lnTo>
                  <a:lnTo>
                    <a:pt x="110987" y="28315"/>
                  </a:lnTo>
                  <a:lnTo>
                    <a:pt x="109672" y="36320"/>
                  </a:lnTo>
                  <a:lnTo>
                    <a:pt x="108796" y="44634"/>
                  </a:lnTo>
                  <a:lnTo>
                    <a:pt x="108212" y="53153"/>
                  </a:lnTo>
                  <a:lnTo>
                    <a:pt x="107822" y="61809"/>
                  </a:lnTo>
                  <a:lnTo>
                    <a:pt x="107563" y="70556"/>
                  </a:lnTo>
                  <a:lnTo>
                    <a:pt x="108381" y="80356"/>
                  </a:lnTo>
                  <a:lnTo>
                    <a:pt x="109920" y="90858"/>
                  </a:lnTo>
                  <a:lnTo>
                    <a:pt x="111937" y="101828"/>
                  </a:lnTo>
                  <a:lnTo>
                    <a:pt x="114275" y="113110"/>
                  </a:lnTo>
                  <a:lnTo>
                    <a:pt x="119518" y="136229"/>
                  </a:lnTo>
                  <a:lnTo>
                    <a:pt x="128048" y="171558"/>
                  </a:lnTo>
                  <a:lnTo>
                    <a:pt x="131960" y="181425"/>
                  </a:lnTo>
                  <a:lnTo>
                    <a:pt x="136553" y="189987"/>
                  </a:lnTo>
                  <a:lnTo>
                    <a:pt x="141599" y="197680"/>
                  </a:lnTo>
                  <a:lnTo>
                    <a:pt x="145955" y="205785"/>
                  </a:lnTo>
                  <a:lnTo>
                    <a:pt x="149852" y="214165"/>
                  </a:lnTo>
                  <a:lnTo>
                    <a:pt x="153442" y="222728"/>
                  </a:lnTo>
                  <a:lnTo>
                    <a:pt x="157819" y="230421"/>
                  </a:lnTo>
                  <a:lnTo>
                    <a:pt x="162722" y="237534"/>
                  </a:lnTo>
                  <a:lnTo>
                    <a:pt x="167975" y="244261"/>
                  </a:lnTo>
                  <a:lnTo>
                    <a:pt x="173461" y="249737"/>
                  </a:lnTo>
                  <a:lnTo>
                    <a:pt x="184849" y="258468"/>
                  </a:lnTo>
                  <a:lnTo>
                    <a:pt x="196524" y="263010"/>
                  </a:lnTo>
                  <a:lnTo>
                    <a:pt x="202416" y="264221"/>
                  </a:lnTo>
                  <a:lnTo>
                    <a:pt x="208328" y="264036"/>
                  </a:lnTo>
                  <a:lnTo>
                    <a:pt x="220189" y="261185"/>
                  </a:lnTo>
                  <a:lnTo>
                    <a:pt x="232075" y="253965"/>
                  </a:lnTo>
                  <a:lnTo>
                    <a:pt x="238023" y="249261"/>
                  </a:lnTo>
                  <a:lnTo>
                    <a:pt x="242980" y="244141"/>
                  </a:lnTo>
                  <a:lnTo>
                    <a:pt x="247277" y="238744"/>
                  </a:lnTo>
                  <a:lnTo>
                    <a:pt x="251134" y="233161"/>
                  </a:lnTo>
                  <a:lnTo>
                    <a:pt x="254697" y="227454"/>
                  </a:lnTo>
                  <a:lnTo>
                    <a:pt x="258065" y="221666"/>
                  </a:lnTo>
                  <a:lnTo>
                    <a:pt x="261303" y="215822"/>
                  </a:lnTo>
                  <a:lnTo>
                    <a:pt x="263461" y="208950"/>
                  </a:lnTo>
                  <a:lnTo>
                    <a:pt x="264900" y="201392"/>
                  </a:lnTo>
                  <a:lnTo>
                    <a:pt x="265859" y="193377"/>
                  </a:lnTo>
                  <a:lnTo>
                    <a:pt x="266499" y="185057"/>
                  </a:lnTo>
                  <a:lnTo>
                    <a:pt x="266925" y="176534"/>
                  </a:lnTo>
                  <a:lnTo>
                    <a:pt x="267399" y="160118"/>
                  </a:lnTo>
                  <a:lnTo>
                    <a:pt x="267609" y="146208"/>
                  </a:lnTo>
                  <a:lnTo>
                    <a:pt x="266673" y="139720"/>
                  </a:lnTo>
                  <a:lnTo>
                    <a:pt x="265057" y="133411"/>
                  </a:lnTo>
                  <a:lnTo>
                    <a:pt x="262987" y="127220"/>
                  </a:lnTo>
                  <a:lnTo>
                    <a:pt x="260615" y="123093"/>
                  </a:lnTo>
                  <a:lnTo>
                    <a:pt x="258042" y="120342"/>
                  </a:lnTo>
                  <a:lnTo>
                    <a:pt x="255334" y="118507"/>
                  </a:lnTo>
                  <a:lnTo>
                    <a:pt x="252537" y="118277"/>
                  </a:lnTo>
                  <a:lnTo>
                    <a:pt x="249680" y="119115"/>
                  </a:lnTo>
                  <a:lnTo>
                    <a:pt x="243859" y="122693"/>
                  </a:lnTo>
                  <a:lnTo>
                    <a:pt x="237965" y="127590"/>
                  </a:lnTo>
                  <a:lnTo>
                    <a:pt x="232037" y="135719"/>
                  </a:lnTo>
                  <a:lnTo>
                    <a:pt x="229068" y="140665"/>
                  </a:lnTo>
                  <a:lnTo>
                    <a:pt x="226096" y="146939"/>
                  </a:lnTo>
                  <a:lnTo>
                    <a:pt x="223123" y="154099"/>
                  </a:lnTo>
                  <a:lnTo>
                    <a:pt x="220148" y="161848"/>
                  </a:lnTo>
                  <a:lnTo>
                    <a:pt x="218165" y="169991"/>
                  </a:lnTo>
                  <a:lnTo>
                    <a:pt x="216843" y="178396"/>
                  </a:lnTo>
                  <a:lnTo>
                    <a:pt x="215962" y="186976"/>
                  </a:lnTo>
                  <a:lnTo>
                    <a:pt x="216367" y="194680"/>
                  </a:lnTo>
                  <a:lnTo>
                    <a:pt x="217629" y="201801"/>
                  </a:lnTo>
                  <a:lnTo>
                    <a:pt x="219462" y="208532"/>
                  </a:lnTo>
                  <a:lnTo>
                    <a:pt x="222669" y="215004"/>
                  </a:lnTo>
                  <a:lnTo>
                    <a:pt x="226791" y="221303"/>
                  </a:lnTo>
                  <a:lnTo>
                    <a:pt x="231524" y="227487"/>
                  </a:lnTo>
                  <a:lnTo>
                    <a:pt x="236663" y="232602"/>
                  </a:lnTo>
                  <a:lnTo>
                    <a:pt x="247665" y="240930"/>
                  </a:lnTo>
                  <a:lnTo>
                    <a:pt x="261815" y="245294"/>
                  </a:lnTo>
                  <a:lnTo>
                    <a:pt x="269756" y="246457"/>
                  </a:lnTo>
                  <a:lnTo>
                    <a:pt x="279018" y="246240"/>
                  </a:lnTo>
                  <a:lnTo>
                    <a:pt x="289162" y="245104"/>
                  </a:lnTo>
                  <a:lnTo>
                    <a:pt x="299893" y="243354"/>
                  </a:lnTo>
                  <a:lnTo>
                    <a:pt x="311016" y="241195"/>
                  </a:lnTo>
                  <a:lnTo>
                    <a:pt x="333958" y="236151"/>
                  </a:lnTo>
                  <a:lnTo>
                    <a:pt x="346625" y="232424"/>
                  </a:lnTo>
                  <a:lnTo>
                    <a:pt x="360029" y="227956"/>
                  </a:lnTo>
                  <a:lnTo>
                    <a:pt x="373927" y="222992"/>
                  </a:lnTo>
                  <a:lnTo>
                    <a:pt x="387161" y="217699"/>
                  </a:lnTo>
                  <a:lnTo>
                    <a:pt x="399952" y="212186"/>
                  </a:lnTo>
                  <a:lnTo>
                    <a:pt x="412449" y="206526"/>
                  </a:lnTo>
                  <a:lnTo>
                    <a:pt x="423756" y="199776"/>
                  </a:lnTo>
                  <a:lnTo>
                    <a:pt x="434271" y="192299"/>
                  </a:lnTo>
                  <a:lnTo>
                    <a:pt x="444257" y="184339"/>
                  </a:lnTo>
                  <a:lnTo>
                    <a:pt x="453892" y="177047"/>
                  </a:lnTo>
                  <a:lnTo>
                    <a:pt x="491020" y="15055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369"/>
            <p:cNvSpPr/>
            <p:nvPr/>
          </p:nvSpPr>
          <p:spPr>
            <a:xfrm>
              <a:off x="3937992" y="530653"/>
              <a:ext cx="1205351" cy="629216"/>
            </a:xfrm>
            <a:custGeom>
              <a:avLst/>
              <a:gdLst/>
              <a:ahLst/>
              <a:cxnLst/>
              <a:rect l="0" t="0" r="0" b="0"/>
              <a:pathLst>
                <a:path w="1205351" h="629216">
                  <a:moveTo>
                    <a:pt x="0" y="22988"/>
                  </a:moveTo>
                  <a:lnTo>
                    <a:pt x="0" y="78607"/>
                  </a:lnTo>
                  <a:lnTo>
                    <a:pt x="992" y="88841"/>
                  </a:lnTo>
                  <a:lnTo>
                    <a:pt x="2646" y="100624"/>
                  </a:lnTo>
                  <a:lnTo>
                    <a:pt x="7130" y="126946"/>
                  </a:lnTo>
                  <a:lnTo>
                    <a:pt x="20991" y="198968"/>
                  </a:lnTo>
                  <a:lnTo>
                    <a:pt x="24908" y="212737"/>
                  </a:lnTo>
                  <a:lnTo>
                    <a:pt x="29504" y="225886"/>
                  </a:lnTo>
                  <a:lnTo>
                    <a:pt x="34552" y="238620"/>
                  </a:lnTo>
                  <a:lnTo>
                    <a:pt x="38910" y="251079"/>
                  </a:lnTo>
                  <a:lnTo>
                    <a:pt x="42807" y="263353"/>
                  </a:lnTo>
                  <a:lnTo>
                    <a:pt x="49783" y="286582"/>
                  </a:lnTo>
                  <a:lnTo>
                    <a:pt x="56191" y="306828"/>
                  </a:lnTo>
                  <a:lnTo>
                    <a:pt x="59700" y="323103"/>
                  </a:lnTo>
                  <a:lnTo>
                    <a:pt x="62252" y="335958"/>
                  </a:lnTo>
                  <a:lnTo>
                    <a:pt x="66694" y="344979"/>
                  </a:lnTo>
                  <a:lnTo>
                    <a:pt x="69267" y="347781"/>
                  </a:lnTo>
                  <a:lnTo>
                    <a:pt x="71975" y="349649"/>
                  </a:lnTo>
                  <a:lnTo>
                    <a:pt x="74773" y="350895"/>
                  </a:lnTo>
                  <a:lnTo>
                    <a:pt x="77630" y="350733"/>
                  </a:lnTo>
                  <a:lnTo>
                    <a:pt x="80526" y="349633"/>
                  </a:lnTo>
                  <a:lnTo>
                    <a:pt x="83450" y="347908"/>
                  </a:lnTo>
                  <a:lnTo>
                    <a:pt x="85399" y="344773"/>
                  </a:lnTo>
                  <a:lnTo>
                    <a:pt x="91173" y="325484"/>
                  </a:lnTo>
                  <a:lnTo>
                    <a:pt x="93524" y="319902"/>
                  </a:lnTo>
                  <a:lnTo>
                    <a:pt x="96137" y="305762"/>
                  </a:lnTo>
                  <a:lnTo>
                    <a:pt x="98290" y="290548"/>
                  </a:lnTo>
                  <a:lnTo>
                    <a:pt x="102554" y="277171"/>
                  </a:lnTo>
                  <a:lnTo>
                    <a:pt x="110533" y="253744"/>
                  </a:lnTo>
                  <a:lnTo>
                    <a:pt x="116264" y="239317"/>
                  </a:lnTo>
                  <a:lnTo>
                    <a:pt x="122118" y="227282"/>
                  </a:lnTo>
                  <a:lnTo>
                    <a:pt x="128027" y="218626"/>
                  </a:lnTo>
                  <a:lnTo>
                    <a:pt x="131984" y="215921"/>
                  </a:lnTo>
                  <a:lnTo>
                    <a:pt x="141673" y="212916"/>
                  </a:lnTo>
                  <a:lnTo>
                    <a:pt x="146042" y="213106"/>
                  </a:lnTo>
                  <a:lnTo>
                    <a:pt x="149948" y="214226"/>
                  </a:lnTo>
                  <a:lnTo>
                    <a:pt x="168085" y="223151"/>
                  </a:lnTo>
                  <a:lnTo>
                    <a:pt x="172580" y="227867"/>
                  </a:lnTo>
                  <a:lnTo>
                    <a:pt x="180220" y="241045"/>
                  </a:lnTo>
                  <a:lnTo>
                    <a:pt x="190100" y="260458"/>
                  </a:lnTo>
                  <a:lnTo>
                    <a:pt x="193630" y="275374"/>
                  </a:lnTo>
                  <a:lnTo>
                    <a:pt x="194571" y="283519"/>
                  </a:lnTo>
                  <a:lnTo>
                    <a:pt x="192971" y="300506"/>
                  </a:lnTo>
                  <a:lnTo>
                    <a:pt x="187960" y="317977"/>
                  </a:lnTo>
                  <a:lnTo>
                    <a:pt x="179119" y="335664"/>
                  </a:lnTo>
                  <a:lnTo>
                    <a:pt x="167725" y="357616"/>
                  </a:lnTo>
                  <a:lnTo>
                    <a:pt x="158549" y="367834"/>
                  </a:lnTo>
                  <a:lnTo>
                    <a:pt x="137810" y="384687"/>
                  </a:lnTo>
                  <a:lnTo>
                    <a:pt x="131364" y="387141"/>
                  </a:lnTo>
                  <a:lnTo>
                    <a:pt x="129248" y="386804"/>
                  </a:lnTo>
                  <a:lnTo>
                    <a:pt x="127837" y="385586"/>
                  </a:lnTo>
                  <a:lnTo>
                    <a:pt x="126896" y="383783"/>
                  </a:lnTo>
                  <a:lnTo>
                    <a:pt x="127262" y="380596"/>
                  </a:lnTo>
                  <a:lnTo>
                    <a:pt x="130314" y="371763"/>
                  </a:lnTo>
                  <a:lnTo>
                    <a:pt x="142350" y="355634"/>
                  </a:lnTo>
                  <a:lnTo>
                    <a:pt x="158484" y="338287"/>
                  </a:lnTo>
                  <a:lnTo>
                    <a:pt x="169987" y="323855"/>
                  </a:lnTo>
                  <a:lnTo>
                    <a:pt x="182706" y="307519"/>
                  </a:lnTo>
                  <a:lnTo>
                    <a:pt x="198281" y="290337"/>
                  </a:lnTo>
                  <a:lnTo>
                    <a:pt x="215125" y="275424"/>
                  </a:lnTo>
                  <a:lnTo>
                    <a:pt x="238697" y="258518"/>
                  </a:lnTo>
                  <a:lnTo>
                    <a:pt x="266896" y="240241"/>
                  </a:lnTo>
                  <a:lnTo>
                    <a:pt x="270204" y="239261"/>
                  </a:lnTo>
                  <a:lnTo>
                    <a:pt x="272410" y="239599"/>
                  </a:lnTo>
                  <a:lnTo>
                    <a:pt x="273880" y="240817"/>
                  </a:lnTo>
                  <a:lnTo>
                    <a:pt x="280980" y="254642"/>
                  </a:lnTo>
                  <a:lnTo>
                    <a:pt x="283630" y="265182"/>
                  </a:lnTo>
                  <a:lnTo>
                    <a:pt x="285122" y="282272"/>
                  </a:lnTo>
                  <a:lnTo>
                    <a:pt x="285471" y="294991"/>
                  </a:lnTo>
                  <a:lnTo>
                    <a:pt x="285739" y="350047"/>
                  </a:lnTo>
                  <a:lnTo>
                    <a:pt x="286735" y="355129"/>
                  </a:lnTo>
                  <a:lnTo>
                    <a:pt x="293438" y="368927"/>
                  </a:lnTo>
                  <a:lnTo>
                    <a:pt x="294844" y="368708"/>
                  </a:lnTo>
                  <a:lnTo>
                    <a:pt x="299052" y="365818"/>
                  </a:lnTo>
                  <a:lnTo>
                    <a:pt x="300571" y="362666"/>
                  </a:lnTo>
                  <a:lnTo>
                    <a:pt x="302259" y="353873"/>
                  </a:lnTo>
                  <a:lnTo>
                    <a:pt x="303210" y="337765"/>
                  </a:lnTo>
                  <a:lnTo>
                    <a:pt x="306077" y="326269"/>
                  </a:lnTo>
                  <a:lnTo>
                    <a:pt x="310660" y="313553"/>
                  </a:lnTo>
                  <a:lnTo>
                    <a:pt x="316003" y="297979"/>
                  </a:lnTo>
                  <a:lnTo>
                    <a:pt x="324331" y="283782"/>
                  </a:lnTo>
                  <a:lnTo>
                    <a:pt x="333655" y="269865"/>
                  </a:lnTo>
                  <a:lnTo>
                    <a:pt x="341106" y="253758"/>
                  </a:lnTo>
                  <a:lnTo>
                    <a:pt x="347725" y="239323"/>
                  </a:lnTo>
                  <a:lnTo>
                    <a:pt x="357030" y="222686"/>
                  </a:lnTo>
                  <a:lnTo>
                    <a:pt x="362078" y="214930"/>
                  </a:lnTo>
                  <a:lnTo>
                    <a:pt x="364322" y="208176"/>
                  </a:lnTo>
                  <a:lnTo>
                    <a:pt x="365913" y="205977"/>
                  </a:lnTo>
                  <a:lnTo>
                    <a:pt x="367965" y="204512"/>
                  </a:lnTo>
                  <a:lnTo>
                    <a:pt x="370326" y="203535"/>
                  </a:lnTo>
                  <a:lnTo>
                    <a:pt x="370908" y="203876"/>
                  </a:lnTo>
                  <a:lnTo>
                    <a:pt x="370303" y="205096"/>
                  </a:lnTo>
                  <a:lnTo>
                    <a:pt x="368908" y="206901"/>
                  </a:lnTo>
                  <a:lnTo>
                    <a:pt x="367357" y="214198"/>
                  </a:lnTo>
                  <a:lnTo>
                    <a:pt x="366485" y="229463"/>
                  </a:lnTo>
                  <a:lnTo>
                    <a:pt x="366281" y="241754"/>
                  </a:lnTo>
                  <a:lnTo>
                    <a:pt x="366119" y="323149"/>
                  </a:lnTo>
                  <a:lnTo>
                    <a:pt x="367111" y="328267"/>
                  </a:lnTo>
                  <a:lnTo>
                    <a:pt x="370858" y="336600"/>
                  </a:lnTo>
                  <a:lnTo>
                    <a:pt x="378546" y="346869"/>
                  </a:lnTo>
                  <a:lnTo>
                    <a:pt x="382341" y="349041"/>
                  </a:lnTo>
                  <a:lnTo>
                    <a:pt x="391848" y="351455"/>
                  </a:lnTo>
                  <a:lnTo>
                    <a:pt x="397162" y="351107"/>
                  </a:lnTo>
                  <a:lnTo>
                    <a:pt x="414121" y="345875"/>
                  </a:lnTo>
                  <a:lnTo>
                    <a:pt x="430721" y="338042"/>
                  </a:lnTo>
                  <a:lnTo>
                    <a:pt x="438817" y="332345"/>
                  </a:lnTo>
                  <a:lnTo>
                    <a:pt x="445723" y="321214"/>
                  </a:lnTo>
                  <a:lnTo>
                    <a:pt x="451107" y="307338"/>
                  </a:lnTo>
                  <a:lnTo>
                    <a:pt x="454138" y="288369"/>
                  </a:lnTo>
                  <a:lnTo>
                    <a:pt x="454847" y="276203"/>
                  </a:lnTo>
                  <a:lnTo>
                    <a:pt x="452516" y="264182"/>
                  </a:lnTo>
                  <a:lnTo>
                    <a:pt x="445626" y="246257"/>
                  </a:lnTo>
                  <a:lnTo>
                    <a:pt x="440150" y="235328"/>
                  </a:lnTo>
                  <a:lnTo>
                    <a:pt x="434409" y="227163"/>
                  </a:lnTo>
                  <a:lnTo>
                    <a:pt x="430496" y="224589"/>
                  </a:lnTo>
                  <a:lnTo>
                    <a:pt x="413756" y="220119"/>
                  </a:lnTo>
                  <a:lnTo>
                    <a:pt x="406212" y="219575"/>
                  </a:lnTo>
                  <a:lnTo>
                    <a:pt x="408080" y="219500"/>
                  </a:lnTo>
                  <a:lnTo>
                    <a:pt x="409967" y="220473"/>
                  </a:lnTo>
                  <a:lnTo>
                    <a:pt x="414711" y="224199"/>
                  </a:lnTo>
                  <a:lnTo>
                    <a:pt x="418356" y="225589"/>
                  </a:lnTo>
                  <a:lnTo>
                    <a:pt x="433961" y="227546"/>
                  </a:lnTo>
                  <a:lnTo>
                    <a:pt x="469236" y="228262"/>
                  </a:lnTo>
                  <a:lnTo>
                    <a:pt x="487842" y="228338"/>
                  </a:lnTo>
                  <a:lnTo>
                    <a:pt x="499923" y="231002"/>
                  </a:lnTo>
                  <a:lnTo>
                    <a:pt x="510914" y="235493"/>
                  </a:lnTo>
                  <a:lnTo>
                    <a:pt x="522681" y="243600"/>
                  </a:lnTo>
                  <a:lnTo>
                    <a:pt x="529297" y="249360"/>
                  </a:lnTo>
                  <a:lnTo>
                    <a:pt x="538601" y="262922"/>
                  </a:lnTo>
                  <a:lnTo>
                    <a:pt x="539646" y="268272"/>
                  </a:lnTo>
                  <a:lnTo>
                    <a:pt x="539349" y="273823"/>
                  </a:lnTo>
                  <a:lnTo>
                    <a:pt x="537367" y="286275"/>
                  </a:lnTo>
                  <a:lnTo>
                    <a:pt x="536486" y="301731"/>
                  </a:lnTo>
                  <a:lnTo>
                    <a:pt x="533449" y="315876"/>
                  </a:lnTo>
                  <a:lnTo>
                    <a:pt x="529783" y="329769"/>
                  </a:lnTo>
                  <a:lnTo>
                    <a:pt x="528155" y="345866"/>
                  </a:lnTo>
                  <a:lnTo>
                    <a:pt x="527109" y="365203"/>
                  </a:lnTo>
                  <a:lnTo>
                    <a:pt x="526966" y="368560"/>
                  </a:lnTo>
                  <a:lnTo>
                    <a:pt x="527920" y="369455"/>
                  </a:lnTo>
                  <a:lnTo>
                    <a:pt x="529548" y="370052"/>
                  </a:lnTo>
                  <a:lnTo>
                    <a:pt x="531626" y="370450"/>
                  </a:lnTo>
                  <a:lnTo>
                    <a:pt x="534003" y="368731"/>
                  </a:lnTo>
                  <a:lnTo>
                    <a:pt x="539291" y="361529"/>
                  </a:lnTo>
                  <a:lnTo>
                    <a:pt x="547845" y="346318"/>
                  </a:lnTo>
                  <a:lnTo>
                    <a:pt x="561404" y="329243"/>
                  </a:lnTo>
                  <a:lnTo>
                    <a:pt x="573249" y="311616"/>
                  </a:lnTo>
                  <a:lnTo>
                    <a:pt x="583043" y="293826"/>
                  </a:lnTo>
                  <a:lnTo>
                    <a:pt x="592228" y="275987"/>
                  </a:lnTo>
                  <a:lnTo>
                    <a:pt x="603229" y="259310"/>
                  </a:lnTo>
                  <a:lnTo>
                    <a:pt x="606693" y="248148"/>
                  </a:lnTo>
                  <a:lnTo>
                    <a:pt x="605876" y="247509"/>
                  </a:lnTo>
                  <a:lnTo>
                    <a:pt x="602323" y="246798"/>
                  </a:lnTo>
                  <a:lnTo>
                    <a:pt x="600978" y="247601"/>
                  </a:lnTo>
                  <a:lnTo>
                    <a:pt x="600082" y="249128"/>
                  </a:lnTo>
                  <a:lnTo>
                    <a:pt x="599484" y="251139"/>
                  </a:lnTo>
                  <a:lnTo>
                    <a:pt x="598525" y="268623"/>
                  </a:lnTo>
                  <a:lnTo>
                    <a:pt x="598394" y="279664"/>
                  </a:lnTo>
                  <a:lnTo>
                    <a:pt x="600982" y="291186"/>
                  </a:lnTo>
                  <a:lnTo>
                    <a:pt x="608017" y="308829"/>
                  </a:lnTo>
                  <a:lnTo>
                    <a:pt x="614519" y="320684"/>
                  </a:lnTo>
                  <a:lnTo>
                    <a:pt x="624023" y="332568"/>
                  </a:lnTo>
                  <a:lnTo>
                    <a:pt x="630328" y="336531"/>
                  </a:lnTo>
                  <a:lnTo>
                    <a:pt x="645270" y="340934"/>
                  </a:lnTo>
                  <a:lnTo>
                    <a:pt x="670417" y="343413"/>
                  </a:lnTo>
                  <a:lnTo>
                    <a:pt x="696721" y="339407"/>
                  </a:lnTo>
                  <a:lnTo>
                    <a:pt x="723365" y="327195"/>
                  </a:lnTo>
                  <a:lnTo>
                    <a:pt x="750112" y="311010"/>
                  </a:lnTo>
                  <a:lnTo>
                    <a:pt x="765315" y="296849"/>
                  </a:lnTo>
                  <a:lnTo>
                    <a:pt x="778687" y="280633"/>
                  </a:lnTo>
                  <a:lnTo>
                    <a:pt x="791245" y="263505"/>
                  </a:lnTo>
                  <a:lnTo>
                    <a:pt x="809470" y="237127"/>
                  </a:lnTo>
                  <a:lnTo>
                    <a:pt x="816171" y="219364"/>
                  </a:lnTo>
                  <a:lnTo>
                    <a:pt x="817958" y="210460"/>
                  </a:lnTo>
                  <a:lnTo>
                    <a:pt x="817297" y="195275"/>
                  </a:lnTo>
                  <a:lnTo>
                    <a:pt x="815732" y="188447"/>
                  </a:lnTo>
                  <a:lnTo>
                    <a:pt x="813696" y="183896"/>
                  </a:lnTo>
                  <a:lnTo>
                    <a:pt x="811347" y="180861"/>
                  </a:lnTo>
                  <a:lnTo>
                    <a:pt x="808789" y="178838"/>
                  </a:lnTo>
                  <a:lnTo>
                    <a:pt x="805099" y="177490"/>
                  </a:lnTo>
                  <a:lnTo>
                    <a:pt x="795707" y="175991"/>
                  </a:lnTo>
                  <a:lnTo>
                    <a:pt x="790424" y="177576"/>
                  </a:lnTo>
                  <a:lnTo>
                    <a:pt x="779263" y="184628"/>
                  </a:lnTo>
                  <a:lnTo>
                    <a:pt x="767688" y="197023"/>
                  </a:lnTo>
                  <a:lnTo>
                    <a:pt x="756921" y="212454"/>
                  </a:lnTo>
                  <a:lnTo>
                    <a:pt x="744289" y="237876"/>
                  </a:lnTo>
                  <a:lnTo>
                    <a:pt x="733955" y="255415"/>
                  </a:lnTo>
                  <a:lnTo>
                    <a:pt x="728038" y="270487"/>
                  </a:lnTo>
                  <a:lnTo>
                    <a:pt x="724707" y="290128"/>
                  </a:lnTo>
                  <a:lnTo>
                    <a:pt x="723721" y="305869"/>
                  </a:lnTo>
                  <a:lnTo>
                    <a:pt x="723582" y="309802"/>
                  </a:lnTo>
                  <a:lnTo>
                    <a:pt x="724482" y="313416"/>
                  </a:lnTo>
                  <a:lnTo>
                    <a:pt x="728128" y="320077"/>
                  </a:lnTo>
                  <a:lnTo>
                    <a:pt x="730489" y="321258"/>
                  </a:lnTo>
                  <a:lnTo>
                    <a:pt x="733055" y="321054"/>
                  </a:lnTo>
                  <a:lnTo>
                    <a:pt x="749043" y="313596"/>
                  </a:lnTo>
                  <a:lnTo>
                    <a:pt x="760807" y="305437"/>
                  </a:lnTo>
                  <a:lnTo>
                    <a:pt x="767423" y="297018"/>
                  </a:lnTo>
                  <a:lnTo>
                    <a:pt x="779755" y="280185"/>
                  </a:lnTo>
                  <a:lnTo>
                    <a:pt x="791745" y="262161"/>
                  </a:lnTo>
                  <a:lnTo>
                    <a:pt x="794729" y="259827"/>
                  </a:lnTo>
                  <a:lnTo>
                    <a:pt x="797710" y="258271"/>
                  </a:lnTo>
                  <a:lnTo>
                    <a:pt x="799697" y="258226"/>
                  </a:lnTo>
                  <a:lnTo>
                    <a:pt x="801022" y="259188"/>
                  </a:lnTo>
                  <a:lnTo>
                    <a:pt x="801906" y="260822"/>
                  </a:lnTo>
                  <a:lnTo>
                    <a:pt x="807888" y="267862"/>
                  </a:lnTo>
                  <a:lnTo>
                    <a:pt x="815946" y="285712"/>
                  </a:lnTo>
                  <a:lnTo>
                    <a:pt x="821695" y="304126"/>
                  </a:lnTo>
                  <a:lnTo>
                    <a:pt x="824617" y="314593"/>
                  </a:lnTo>
                  <a:lnTo>
                    <a:pt x="827557" y="326532"/>
                  </a:lnTo>
                  <a:lnTo>
                    <a:pt x="833470" y="353026"/>
                  </a:lnTo>
                  <a:lnTo>
                    <a:pt x="842377" y="395833"/>
                  </a:lnTo>
                  <a:lnTo>
                    <a:pt x="844358" y="410458"/>
                  </a:lnTo>
                  <a:lnTo>
                    <a:pt x="845679" y="425168"/>
                  </a:lnTo>
                  <a:lnTo>
                    <a:pt x="846559" y="439936"/>
                  </a:lnTo>
                  <a:lnTo>
                    <a:pt x="847538" y="469574"/>
                  </a:lnTo>
                  <a:lnTo>
                    <a:pt x="847799" y="484423"/>
                  </a:lnTo>
                  <a:lnTo>
                    <a:pt x="846981" y="498291"/>
                  </a:lnTo>
                  <a:lnTo>
                    <a:pt x="845443" y="511505"/>
                  </a:lnTo>
                  <a:lnTo>
                    <a:pt x="843425" y="524283"/>
                  </a:lnTo>
                  <a:lnTo>
                    <a:pt x="840096" y="536770"/>
                  </a:lnTo>
                  <a:lnTo>
                    <a:pt x="835892" y="549064"/>
                  </a:lnTo>
                  <a:lnTo>
                    <a:pt x="831105" y="561229"/>
                  </a:lnTo>
                  <a:lnTo>
                    <a:pt x="825930" y="573307"/>
                  </a:lnTo>
                  <a:lnTo>
                    <a:pt x="814887" y="597311"/>
                  </a:lnTo>
                  <a:lnTo>
                    <a:pt x="806011" y="613271"/>
                  </a:lnTo>
                  <a:lnTo>
                    <a:pt x="802254" y="618916"/>
                  </a:lnTo>
                  <a:lnTo>
                    <a:pt x="797766" y="622680"/>
                  </a:lnTo>
                  <a:lnTo>
                    <a:pt x="792789" y="625188"/>
                  </a:lnTo>
                  <a:lnTo>
                    <a:pt x="781968" y="627976"/>
                  </a:lnTo>
                  <a:lnTo>
                    <a:pt x="770544" y="629215"/>
                  </a:lnTo>
                  <a:lnTo>
                    <a:pt x="764719" y="627561"/>
                  </a:lnTo>
                  <a:lnTo>
                    <a:pt x="752956" y="620432"/>
                  </a:lnTo>
                  <a:lnTo>
                    <a:pt x="749025" y="614760"/>
                  </a:lnTo>
                  <a:lnTo>
                    <a:pt x="744658" y="600521"/>
                  </a:lnTo>
                  <a:lnTo>
                    <a:pt x="737459" y="571030"/>
                  </a:lnTo>
                  <a:lnTo>
                    <a:pt x="736709" y="558013"/>
                  </a:lnTo>
                  <a:lnTo>
                    <a:pt x="737202" y="543382"/>
                  </a:lnTo>
                  <a:lnTo>
                    <a:pt x="738523" y="527675"/>
                  </a:lnTo>
                  <a:lnTo>
                    <a:pt x="741387" y="510258"/>
                  </a:lnTo>
                  <a:lnTo>
                    <a:pt x="745282" y="491702"/>
                  </a:lnTo>
                  <a:lnTo>
                    <a:pt x="749863" y="472386"/>
                  </a:lnTo>
                  <a:lnTo>
                    <a:pt x="754900" y="453555"/>
                  </a:lnTo>
                  <a:lnTo>
                    <a:pt x="765790" y="416757"/>
                  </a:lnTo>
                  <a:lnTo>
                    <a:pt x="772465" y="397618"/>
                  </a:lnTo>
                  <a:lnTo>
                    <a:pt x="779890" y="377913"/>
                  </a:lnTo>
                  <a:lnTo>
                    <a:pt x="787818" y="357831"/>
                  </a:lnTo>
                  <a:lnTo>
                    <a:pt x="801917" y="319643"/>
                  </a:lnTo>
                  <a:lnTo>
                    <a:pt x="814798" y="283819"/>
                  </a:lnTo>
                  <a:lnTo>
                    <a:pt x="827138" y="251361"/>
                  </a:lnTo>
                  <a:lnTo>
                    <a:pt x="832215" y="235760"/>
                  </a:lnTo>
                  <a:lnTo>
                    <a:pt x="836591" y="220398"/>
                  </a:lnTo>
                  <a:lnTo>
                    <a:pt x="840501" y="205196"/>
                  </a:lnTo>
                  <a:lnTo>
                    <a:pt x="845092" y="192085"/>
                  </a:lnTo>
                  <a:lnTo>
                    <a:pt x="850136" y="180368"/>
                  </a:lnTo>
                  <a:lnTo>
                    <a:pt x="855484" y="169580"/>
                  </a:lnTo>
                  <a:lnTo>
                    <a:pt x="859050" y="159411"/>
                  </a:lnTo>
                  <a:lnTo>
                    <a:pt x="863010" y="140175"/>
                  </a:lnTo>
                  <a:lnTo>
                    <a:pt x="864771" y="121704"/>
                  </a:lnTo>
                  <a:lnTo>
                    <a:pt x="865554" y="103572"/>
                  </a:lnTo>
                  <a:lnTo>
                    <a:pt x="865995" y="77622"/>
                  </a:lnTo>
                  <a:lnTo>
                    <a:pt x="866178" y="33009"/>
                  </a:lnTo>
                  <a:lnTo>
                    <a:pt x="865186" y="32645"/>
                  </a:lnTo>
                  <a:lnTo>
                    <a:pt x="861438" y="32241"/>
                  </a:lnTo>
                  <a:lnTo>
                    <a:pt x="860043" y="34117"/>
                  </a:lnTo>
                  <a:lnTo>
                    <a:pt x="858491" y="41494"/>
                  </a:lnTo>
                  <a:lnTo>
                    <a:pt x="857618" y="56803"/>
                  </a:lnTo>
                  <a:lnTo>
                    <a:pt x="860060" y="73405"/>
                  </a:lnTo>
                  <a:lnTo>
                    <a:pt x="862100" y="83388"/>
                  </a:lnTo>
                  <a:lnTo>
                    <a:pt x="863459" y="95005"/>
                  </a:lnTo>
                  <a:lnTo>
                    <a:pt x="864366" y="107710"/>
                  </a:lnTo>
                  <a:lnTo>
                    <a:pt x="864971" y="121141"/>
                  </a:lnTo>
                  <a:lnTo>
                    <a:pt x="866366" y="135056"/>
                  </a:lnTo>
                  <a:lnTo>
                    <a:pt x="868288" y="149294"/>
                  </a:lnTo>
                  <a:lnTo>
                    <a:pt x="878502" y="212530"/>
                  </a:lnTo>
                  <a:lnTo>
                    <a:pt x="881340" y="227732"/>
                  </a:lnTo>
                  <a:lnTo>
                    <a:pt x="887139" y="255206"/>
                  </a:lnTo>
                  <a:lnTo>
                    <a:pt x="891067" y="268089"/>
                  </a:lnTo>
                  <a:lnTo>
                    <a:pt x="895670" y="280647"/>
                  </a:lnTo>
                  <a:lnTo>
                    <a:pt x="900722" y="292987"/>
                  </a:lnTo>
                  <a:lnTo>
                    <a:pt x="908983" y="314636"/>
                  </a:lnTo>
                  <a:lnTo>
                    <a:pt x="915961" y="333187"/>
                  </a:lnTo>
                  <a:lnTo>
                    <a:pt x="922369" y="348047"/>
                  </a:lnTo>
                  <a:lnTo>
                    <a:pt x="931556" y="362828"/>
                  </a:lnTo>
                  <a:lnTo>
                    <a:pt x="934568" y="365634"/>
                  </a:lnTo>
                  <a:lnTo>
                    <a:pt x="937569" y="367504"/>
                  </a:lnTo>
                  <a:lnTo>
                    <a:pt x="940562" y="368752"/>
                  </a:lnTo>
                  <a:lnTo>
                    <a:pt x="943549" y="367598"/>
                  </a:lnTo>
                  <a:lnTo>
                    <a:pt x="946533" y="364845"/>
                  </a:lnTo>
                  <a:lnTo>
                    <a:pt x="949514" y="361026"/>
                  </a:lnTo>
                  <a:lnTo>
                    <a:pt x="951502" y="356495"/>
                  </a:lnTo>
                  <a:lnTo>
                    <a:pt x="955291" y="340637"/>
                  </a:lnTo>
                  <a:lnTo>
                    <a:pt x="959693" y="329199"/>
                  </a:lnTo>
                  <a:lnTo>
                    <a:pt x="962312" y="312209"/>
                  </a:lnTo>
                  <a:lnTo>
                    <a:pt x="963010" y="302122"/>
                  </a:lnTo>
                  <a:lnTo>
                    <a:pt x="966432" y="282977"/>
                  </a:lnTo>
                  <a:lnTo>
                    <a:pt x="970267" y="265539"/>
                  </a:lnTo>
                  <a:lnTo>
                    <a:pt x="971971" y="251173"/>
                  </a:lnTo>
                  <a:lnTo>
                    <a:pt x="977672" y="231930"/>
                  </a:lnTo>
                  <a:lnTo>
                    <a:pt x="980905" y="218401"/>
                  </a:lnTo>
                  <a:lnTo>
                    <a:pt x="982351" y="215771"/>
                  </a:lnTo>
                  <a:lnTo>
                    <a:pt x="984307" y="214017"/>
                  </a:lnTo>
                  <a:lnTo>
                    <a:pt x="986603" y="212849"/>
                  </a:lnTo>
                  <a:lnTo>
                    <a:pt x="988134" y="213062"/>
                  </a:lnTo>
                  <a:lnTo>
                    <a:pt x="989154" y="214196"/>
                  </a:lnTo>
                  <a:lnTo>
                    <a:pt x="997063" y="233008"/>
                  </a:lnTo>
                  <a:lnTo>
                    <a:pt x="1000210" y="249698"/>
                  </a:lnTo>
                  <a:lnTo>
                    <a:pt x="1006985" y="267212"/>
                  </a:lnTo>
                  <a:lnTo>
                    <a:pt x="1015277" y="283976"/>
                  </a:lnTo>
                  <a:lnTo>
                    <a:pt x="1021080" y="292110"/>
                  </a:lnTo>
                  <a:lnTo>
                    <a:pt x="1025009" y="294676"/>
                  </a:lnTo>
                  <a:lnTo>
                    <a:pt x="1034667" y="297527"/>
                  </a:lnTo>
                  <a:lnTo>
                    <a:pt x="1046519" y="299132"/>
                  </a:lnTo>
                  <a:lnTo>
                    <a:pt x="1055802" y="296862"/>
                  </a:lnTo>
                  <a:lnTo>
                    <a:pt x="1065550" y="292545"/>
                  </a:lnTo>
                  <a:lnTo>
                    <a:pt x="1073190" y="287320"/>
                  </a:lnTo>
                  <a:lnTo>
                    <a:pt x="1087809" y="269319"/>
                  </a:lnTo>
                  <a:lnTo>
                    <a:pt x="1098958" y="253515"/>
                  </a:lnTo>
                  <a:lnTo>
                    <a:pt x="1109535" y="235577"/>
                  </a:lnTo>
                  <a:lnTo>
                    <a:pt x="1113745" y="225237"/>
                  </a:lnTo>
                  <a:lnTo>
                    <a:pt x="1117543" y="214375"/>
                  </a:lnTo>
                  <a:lnTo>
                    <a:pt x="1122060" y="203165"/>
                  </a:lnTo>
                  <a:lnTo>
                    <a:pt x="1127056" y="191723"/>
                  </a:lnTo>
                  <a:lnTo>
                    <a:pt x="1132370" y="180127"/>
                  </a:lnTo>
                  <a:lnTo>
                    <a:pt x="1135914" y="167434"/>
                  </a:lnTo>
                  <a:lnTo>
                    <a:pt x="1138276" y="154012"/>
                  </a:lnTo>
                  <a:lnTo>
                    <a:pt x="1139851" y="140103"/>
                  </a:lnTo>
                  <a:lnTo>
                    <a:pt x="1141893" y="126861"/>
                  </a:lnTo>
                  <a:lnTo>
                    <a:pt x="1144246" y="114065"/>
                  </a:lnTo>
                  <a:lnTo>
                    <a:pt x="1146807" y="101565"/>
                  </a:lnTo>
                  <a:lnTo>
                    <a:pt x="1147522" y="89263"/>
                  </a:lnTo>
                  <a:lnTo>
                    <a:pt x="1147007" y="77093"/>
                  </a:lnTo>
                  <a:lnTo>
                    <a:pt x="1145671" y="65011"/>
                  </a:lnTo>
                  <a:lnTo>
                    <a:pt x="1144781" y="53980"/>
                  </a:lnTo>
                  <a:lnTo>
                    <a:pt x="1144188" y="43649"/>
                  </a:lnTo>
                  <a:lnTo>
                    <a:pt x="1142536" y="25225"/>
                  </a:lnTo>
                  <a:lnTo>
                    <a:pt x="1138494" y="10422"/>
                  </a:lnTo>
                  <a:lnTo>
                    <a:pt x="1136028" y="5681"/>
                  </a:lnTo>
                  <a:lnTo>
                    <a:pt x="1133391" y="2520"/>
                  </a:lnTo>
                  <a:lnTo>
                    <a:pt x="1130640" y="413"/>
                  </a:lnTo>
                  <a:lnTo>
                    <a:pt x="1128808" y="0"/>
                  </a:lnTo>
                  <a:lnTo>
                    <a:pt x="1127585" y="717"/>
                  </a:lnTo>
                  <a:lnTo>
                    <a:pt x="1120883" y="13738"/>
                  </a:lnTo>
                  <a:lnTo>
                    <a:pt x="1118287" y="26814"/>
                  </a:lnTo>
                  <a:lnTo>
                    <a:pt x="1118127" y="44532"/>
                  </a:lnTo>
                  <a:lnTo>
                    <a:pt x="1119472" y="56202"/>
                  </a:lnTo>
                  <a:lnTo>
                    <a:pt x="1121362" y="68943"/>
                  </a:lnTo>
                  <a:lnTo>
                    <a:pt x="1126106" y="96329"/>
                  </a:lnTo>
                  <a:lnTo>
                    <a:pt x="1128761" y="110577"/>
                  </a:lnTo>
                  <a:lnTo>
                    <a:pt x="1132515" y="126029"/>
                  </a:lnTo>
                  <a:lnTo>
                    <a:pt x="1137002" y="142283"/>
                  </a:lnTo>
                  <a:lnTo>
                    <a:pt x="1141978" y="159073"/>
                  </a:lnTo>
                  <a:lnTo>
                    <a:pt x="1146288" y="176219"/>
                  </a:lnTo>
                  <a:lnTo>
                    <a:pt x="1150153" y="193603"/>
                  </a:lnTo>
                  <a:lnTo>
                    <a:pt x="1153722" y="211145"/>
                  </a:lnTo>
                  <a:lnTo>
                    <a:pt x="1158085" y="227801"/>
                  </a:lnTo>
                  <a:lnTo>
                    <a:pt x="1162979" y="243866"/>
                  </a:lnTo>
                  <a:lnTo>
                    <a:pt x="1168226" y="259537"/>
                  </a:lnTo>
                  <a:lnTo>
                    <a:pt x="1172715" y="274945"/>
                  </a:lnTo>
                  <a:lnTo>
                    <a:pt x="1176701" y="290178"/>
                  </a:lnTo>
                  <a:lnTo>
                    <a:pt x="1180350" y="305294"/>
                  </a:lnTo>
                  <a:lnTo>
                    <a:pt x="1183775" y="318348"/>
                  </a:lnTo>
                  <a:lnTo>
                    <a:pt x="1190226" y="340790"/>
                  </a:lnTo>
                  <a:lnTo>
                    <a:pt x="1199436" y="370159"/>
                  </a:lnTo>
                  <a:lnTo>
                    <a:pt x="1203709" y="388232"/>
                  </a:lnTo>
                  <a:lnTo>
                    <a:pt x="1205350" y="397174"/>
                  </a:lnTo>
                  <a:lnTo>
                    <a:pt x="1195774" y="378494"/>
                  </a:lnTo>
                  <a:lnTo>
                    <a:pt x="1190267" y="365537"/>
                  </a:lnTo>
                  <a:lnTo>
                    <a:pt x="1184513" y="346550"/>
                  </a:lnTo>
                  <a:lnTo>
                    <a:pt x="1180598" y="334938"/>
                  </a:lnTo>
                  <a:lnTo>
                    <a:pt x="1170955" y="308807"/>
                  </a:lnTo>
                  <a:lnTo>
                    <a:pt x="1165605" y="295885"/>
                  </a:lnTo>
                  <a:lnTo>
                    <a:pt x="1160055" y="283302"/>
                  </a:lnTo>
                  <a:lnTo>
                    <a:pt x="1148595" y="258738"/>
                  </a:lnTo>
                  <a:lnTo>
                    <a:pt x="1136888" y="234591"/>
                  </a:lnTo>
                  <a:lnTo>
                    <a:pt x="1131980" y="223588"/>
                  </a:lnTo>
                  <a:lnTo>
                    <a:pt x="1127716" y="213276"/>
                  </a:lnTo>
                  <a:lnTo>
                    <a:pt x="1116211" y="18372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370"/>
            <p:cNvSpPr/>
            <p:nvPr/>
          </p:nvSpPr>
          <p:spPr>
            <a:xfrm>
              <a:off x="5009555" y="589359"/>
              <a:ext cx="241102" cy="107158"/>
            </a:xfrm>
            <a:custGeom>
              <a:avLst/>
              <a:gdLst/>
              <a:ahLst/>
              <a:cxnLst/>
              <a:rect l="0" t="0" r="0" b="0"/>
              <a:pathLst>
                <a:path w="241102" h="107158">
                  <a:moveTo>
                    <a:pt x="0" y="107157"/>
                  </a:moveTo>
                  <a:lnTo>
                    <a:pt x="17169" y="107157"/>
                  </a:lnTo>
                  <a:lnTo>
                    <a:pt x="22360" y="106164"/>
                  </a:lnTo>
                  <a:lnTo>
                    <a:pt x="27805" y="104511"/>
                  </a:lnTo>
                  <a:lnTo>
                    <a:pt x="33419" y="102416"/>
                  </a:lnTo>
                  <a:lnTo>
                    <a:pt x="40138" y="99035"/>
                  </a:lnTo>
                  <a:lnTo>
                    <a:pt x="47595" y="94797"/>
                  </a:lnTo>
                  <a:lnTo>
                    <a:pt x="55542" y="89987"/>
                  </a:lnTo>
                  <a:lnTo>
                    <a:pt x="72310" y="79351"/>
                  </a:lnTo>
                  <a:lnTo>
                    <a:pt x="80949" y="73737"/>
                  </a:lnTo>
                  <a:lnTo>
                    <a:pt x="90676" y="68010"/>
                  </a:lnTo>
                  <a:lnTo>
                    <a:pt x="101130" y="62207"/>
                  </a:lnTo>
                  <a:lnTo>
                    <a:pt x="112069" y="56354"/>
                  </a:lnTo>
                  <a:lnTo>
                    <a:pt x="122338" y="50468"/>
                  </a:lnTo>
                  <a:lnTo>
                    <a:pt x="132159" y="44560"/>
                  </a:lnTo>
                  <a:lnTo>
                    <a:pt x="141684" y="38636"/>
                  </a:lnTo>
                  <a:lnTo>
                    <a:pt x="152003" y="32703"/>
                  </a:lnTo>
                  <a:lnTo>
                    <a:pt x="174051" y="20819"/>
                  </a:lnTo>
                  <a:lnTo>
                    <a:pt x="184495" y="15864"/>
                  </a:lnTo>
                  <a:lnTo>
                    <a:pt x="194434" y="11568"/>
                  </a:lnTo>
                  <a:lnTo>
                    <a:pt x="204036" y="7712"/>
                  </a:lnTo>
                  <a:lnTo>
                    <a:pt x="212422" y="5142"/>
                  </a:lnTo>
                  <a:lnTo>
                    <a:pt x="219998" y="3428"/>
                  </a:lnTo>
                  <a:lnTo>
                    <a:pt x="24110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371"/>
            <p:cNvSpPr/>
            <p:nvPr/>
          </p:nvSpPr>
          <p:spPr>
            <a:xfrm>
              <a:off x="5456594" y="645237"/>
              <a:ext cx="508438" cy="184690"/>
            </a:xfrm>
            <a:custGeom>
              <a:avLst/>
              <a:gdLst/>
              <a:ahLst/>
              <a:cxnLst/>
              <a:rect l="0" t="0" r="0" b="0"/>
              <a:pathLst>
                <a:path w="508438" h="184690">
                  <a:moveTo>
                    <a:pt x="97672" y="122716"/>
                  </a:moveTo>
                  <a:lnTo>
                    <a:pt x="92931" y="103754"/>
                  </a:lnTo>
                  <a:lnTo>
                    <a:pt x="90542" y="95192"/>
                  </a:lnTo>
                  <a:lnTo>
                    <a:pt x="85243" y="77741"/>
                  </a:lnTo>
                  <a:lnTo>
                    <a:pt x="82440" y="69912"/>
                  </a:lnTo>
                  <a:lnTo>
                    <a:pt x="79580" y="62709"/>
                  </a:lnTo>
                  <a:lnTo>
                    <a:pt x="76681" y="55922"/>
                  </a:lnTo>
                  <a:lnTo>
                    <a:pt x="70814" y="43090"/>
                  </a:lnTo>
                  <a:lnTo>
                    <a:pt x="58963" y="18683"/>
                  </a:lnTo>
                  <a:lnTo>
                    <a:pt x="55990" y="13673"/>
                  </a:lnTo>
                  <a:lnTo>
                    <a:pt x="53017" y="9341"/>
                  </a:lnTo>
                  <a:lnTo>
                    <a:pt x="50043" y="5461"/>
                  </a:lnTo>
                  <a:lnTo>
                    <a:pt x="47067" y="2874"/>
                  </a:lnTo>
                  <a:lnTo>
                    <a:pt x="44091" y="1150"/>
                  </a:lnTo>
                  <a:lnTo>
                    <a:pt x="41115" y="0"/>
                  </a:lnTo>
                  <a:lnTo>
                    <a:pt x="37147" y="1218"/>
                  </a:lnTo>
                  <a:lnTo>
                    <a:pt x="32517" y="4014"/>
                  </a:lnTo>
                  <a:lnTo>
                    <a:pt x="27446" y="7863"/>
                  </a:lnTo>
                  <a:lnTo>
                    <a:pt x="23073" y="12413"/>
                  </a:lnTo>
                  <a:lnTo>
                    <a:pt x="19166" y="17431"/>
                  </a:lnTo>
                  <a:lnTo>
                    <a:pt x="15569" y="22760"/>
                  </a:lnTo>
                  <a:lnTo>
                    <a:pt x="12179" y="30282"/>
                  </a:lnTo>
                  <a:lnTo>
                    <a:pt x="8926" y="39265"/>
                  </a:lnTo>
                  <a:lnTo>
                    <a:pt x="5766" y="49223"/>
                  </a:lnTo>
                  <a:lnTo>
                    <a:pt x="3659" y="59830"/>
                  </a:lnTo>
                  <a:lnTo>
                    <a:pt x="2255" y="70870"/>
                  </a:lnTo>
                  <a:lnTo>
                    <a:pt x="1317" y="82199"/>
                  </a:lnTo>
                  <a:lnTo>
                    <a:pt x="693" y="92728"/>
                  </a:lnTo>
                  <a:lnTo>
                    <a:pt x="0" y="112365"/>
                  </a:lnTo>
                  <a:lnTo>
                    <a:pt x="807" y="121768"/>
                  </a:lnTo>
                  <a:lnTo>
                    <a:pt x="2338" y="131014"/>
                  </a:lnTo>
                  <a:lnTo>
                    <a:pt x="4349" y="140154"/>
                  </a:lnTo>
                  <a:lnTo>
                    <a:pt x="6683" y="148232"/>
                  </a:lnTo>
                  <a:lnTo>
                    <a:pt x="9231" y="155602"/>
                  </a:lnTo>
                  <a:lnTo>
                    <a:pt x="11923" y="162499"/>
                  </a:lnTo>
                  <a:lnTo>
                    <a:pt x="15701" y="167098"/>
                  </a:lnTo>
                  <a:lnTo>
                    <a:pt x="20204" y="170163"/>
                  </a:lnTo>
                  <a:lnTo>
                    <a:pt x="29507" y="173569"/>
                  </a:lnTo>
                  <a:lnTo>
                    <a:pt x="36949" y="175083"/>
                  </a:lnTo>
                  <a:lnTo>
                    <a:pt x="46210" y="173110"/>
                  </a:lnTo>
                  <a:lnTo>
                    <a:pt x="56940" y="168926"/>
                  </a:lnTo>
                  <a:lnTo>
                    <a:pt x="68324" y="163759"/>
                  </a:lnTo>
                  <a:lnTo>
                    <a:pt x="73145" y="159008"/>
                  </a:lnTo>
                  <a:lnTo>
                    <a:pt x="77352" y="152864"/>
                  </a:lnTo>
                  <a:lnTo>
                    <a:pt x="81148" y="145791"/>
                  </a:lnTo>
                  <a:lnTo>
                    <a:pt x="83679" y="139092"/>
                  </a:lnTo>
                  <a:lnTo>
                    <a:pt x="85367" y="132641"/>
                  </a:lnTo>
                  <a:lnTo>
                    <a:pt x="86492" y="126356"/>
                  </a:lnTo>
                  <a:lnTo>
                    <a:pt x="87242" y="120182"/>
                  </a:lnTo>
                  <a:lnTo>
                    <a:pt x="87742" y="114081"/>
                  </a:lnTo>
                  <a:lnTo>
                    <a:pt x="88075" y="108030"/>
                  </a:lnTo>
                  <a:lnTo>
                    <a:pt x="88445" y="96014"/>
                  </a:lnTo>
                  <a:lnTo>
                    <a:pt x="88683" y="72132"/>
                  </a:lnTo>
                  <a:lnTo>
                    <a:pt x="87710" y="67165"/>
                  </a:lnTo>
                  <a:lnTo>
                    <a:pt x="86070" y="62862"/>
                  </a:lnTo>
                  <a:lnTo>
                    <a:pt x="79920" y="51479"/>
                  </a:lnTo>
                  <a:lnTo>
                    <a:pt x="79860" y="56659"/>
                  </a:lnTo>
                  <a:lnTo>
                    <a:pt x="79822" y="76154"/>
                  </a:lnTo>
                  <a:lnTo>
                    <a:pt x="81803" y="82745"/>
                  </a:lnTo>
                  <a:lnTo>
                    <a:pt x="85108" y="90116"/>
                  </a:lnTo>
                  <a:lnTo>
                    <a:pt x="89296" y="98006"/>
                  </a:lnTo>
                  <a:lnTo>
                    <a:pt x="94072" y="106243"/>
                  </a:lnTo>
                  <a:lnTo>
                    <a:pt x="104671" y="123332"/>
                  </a:lnTo>
                  <a:lnTo>
                    <a:pt x="111267" y="132056"/>
                  </a:lnTo>
                  <a:lnTo>
                    <a:pt x="118642" y="140849"/>
                  </a:lnTo>
                  <a:lnTo>
                    <a:pt x="126534" y="149688"/>
                  </a:lnTo>
                  <a:lnTo>
                    <a:pt x="134773" y="156572"/>
                  </a:lnTo>
                  <a:lnTo>
                    <a:pt x="143242" y="162154"/>
                  </a:lnTo>
                  <a:lnTo>
                    <a:pt x="151864" y="166867"/>
                  </a:lnTo>
                  <a:lnTo>
                    <a:pt x="161581" y="171002"/>
                  </a:lnTo>
                  <a:lnTo>
                    <a:pt x="172028" y="174750"/>
                  </a:lnTo>
                  <a:lnTo>
                    <a:pt x="182961" y="178242"/>
                  </a:lnTo>
                  <a:lnTo>
                    <a:pt x="193226" y="179577"/>
                  </a:lnTo>
                  <a:lnTo>
                    <a:pt x="203047" y="179475"/>
                  </a:lnTo>
                  <a:lnTo>
                    <a:pt x="212570" y="178415"/>
                  </a:lnTo>
                  <a:lnTo>
                    <a:pt x="222888" y="176716"/>
                  </a:lnTo>
                  <a:lnTo>
                    <a:pt x="233735" y="174591"/>
                  </a:lnTo>
                  <a:lnTo>
                    <a:pt x="244935" y="172182"/>
                  </a:lnTo>
                  <a:lnTo>
                    <a:pt x="254386" y="168592"/>
                  </a:lnTo>
                  <a:lnTo>
                    <a:pt x="262672" y="164214"/>
                  </a:lnTo>
                  <a:lnTo>
                    <a:pt x="270179" y="159311"/>
                  </a:lnTo>
                  <a:lnTo>
                    <a:pt x="277169" y="154058"/>
                  </a:lnTo>
                  <a:lnTo>
                    <a:pt x="283813" y="148572"/>
                  </a:lnTo>
                  <a:lnTo>
                    <a:pt x="290227" y="142930"/>
                  </a:lnTo>
                  <a:lnTo>
                    <a:pt x="295494" y="136192"/>
                  </a:lnTo>
                  <a:lnTo>
                    <a:pt x="299999" y="128723"/>
                  </a:lnTo>
                  <a:lnTo>
                    <a:pt x="303994" y="120768"/>
                  </a:lnTo>
                  <a:lnTo>
                    <a:pt x="306657" y="113480"/>
                  </a:lnTo>
                  <a:lnTo>
                    <a:pt x="308432" y="106637"/>
                  </a:lnTo>
                  <a:lnTo>
                    <a:pt x="309616" y="100090"/>
                  </a:lnTo>
                  <a:lnTo>
                    <a:pt x="310405" y="92749"/>
                  </a:lnTo>
                  <a:lnTo>
                    <a:pt x="310931" y="84879"/>
                  </a:lnTo>
                  <a:lnTo>
                    <a:pt x="311282" y="76655"/>
                  </a:lnTo>
                  <a:lnTo>
                    <a:pt x="310524" y="69189"/>
                  </a:lnTo>
                  <a:lnTo>
                    <a:pt x="309026" y="62226"/>
                  </a:lnTo>
                  <a:lnTo>
                    <a:pt x="307036" y="55601"/>
                  </a:lnTo>
                  <a:lnTo>
                    <a:pt x="303724" y="49199"/>
                  </a:lnTo>
                  <a:lnTo>
                    <a:pt x="299532" y="42947"/>
                  </a:lnTo>
                  <a:lnTo>
                    <a:pt x="294753" y="36794"/>
                  </a:lnTo>
                  <a:lnTo>
                    <a:pt x="290575" y="32693"/>
                  </a:lnTo>
                  <a:lnTo>
                    <a:pt x="286797" y="29958"/>
                  </a:lnTo>
                  <a:lnTo>
                    <a:pt x="279954" y="26920"/>
                  </a:lnTo>
                  <a:lnTo>
                    <a:pt x="269193" y="24810"/>
                  </a:lnTo>
                  <a:lnTo>
                    <a:pt x="268574" y="25695"/>
                  </a:lnTo>
                  <a:lnTo>
                    <a:pt x="267886" y="29325"/>
                  </a:lnTo>
                  <a:lnTo>
                    <a:pt x="267580" y="34245"/>
                  </a:lnTo>
                  <a:lnTo>
                    <a:pt x="267499" y="36947"/>
                  </a:lnTo>
                  <a:lnTo>
                    <a:pt x="268436" y="39739"/>
                  </a:lnTo>
                  <a:lnTo>
                    <a:pt x="272124" y="45489"/>
                  </a:lnTo>
                  <a:lnTo>
                    <a:pt x="275489" y="48411"/>
                  </a:lnTo>
                  <a:lnTo>
                    <a:pt x="279716" y="51351"/>
                  </a:lnTo>
                  <a:lnTo>
                    <a:pt x="284519" y="54304"/>
                  </a:lnTo>
                  <a:lnTo>
                    <a:pt x="289705" y="57264"/>
                  </a:lnTo>
                  <a:lnTo>
                    <a:pt x="300759" y="63199"/>
                  </a:lnTo>
                  <a:lnTo>
                    <a:pt x="307478" y="66171"/>
                  </a:lnTo>
                  <a:lnTo>
                    <a:pt x="314934" y="69144"/>
                  </a:lnTo>
                  <a:lnTo>
                    <a:pt x="330161" y="74102"/>
                  </a:lnTo>
                  <a:lnTo>
                    <a:pt x="343545" y="76305"/>
                  </a:lnTo>
                  <a:lnTo>
                    <a:pt x="356107" y="77284"/>
                  </a:lnTo>
                  <a:lnTo>
                    <a:pt x="368305" y="77720"/>
                  </a:lnTo>
                  <a:lnTo>
                    <a:pt x="380341" y="77913"/>
                  </a:lnTo>
                  <a:lnTo>
                    <a:pt x="392306" y="80645"/>
                  </a:lnTo>
                  <a:lnTo>
                    <a:pt x="407551" y="85115"/>
                  </a:lnTo>
                  <a:lnTo>
                    <a:pt x="416851" y="86625"/>
                  </a:lnTo>
                  <a:lnTo>
                    <a:pt x="420769" y="89478"/>
                  </a:lnTo>
                  <a:lnTo>
                    <a:pt x="423203" y="91628"/>
                  </a:lnTo>
                  <a:lnTo>
                    <a:pt x="424825" y="94053"/>
                  </a:lnTo>
                  <a:lnTo>
                    <a:pt x="426628" y="99394"/>
                  </a:lnTo>
                  <a:lnTo>
                    <a:pt x="426117" y="102207"/>
                  </a:lnTo>
                  <a:lnTo>
                    <a:pt x="424783" y="105074"/>
                  </a:lnTo>
                  <a:lnTo>
                    <a:pt x="422903" y="107978"/>
                  </a:lnTo>
                  <a:lnTo>
                    <a:pt x="421648" y="110907"/>
                  </a:lnTo>
                  <a:lnTo>
                    <a:pt x="420812" y="113851"/>
                  </a:lnTo>
                  <a:lnTo>
                    <a:pt x="420255" y="116806"/>
                  </a:lnTo>
                  <a:lnTo>
                    <a:pt x="419883" y="120760"/>
                  </a:lnTo>
                  <a:lnTo>
                    <a:pt x="419636" y="125381"/>
                  </a:lnTo>
                  <a:lnTo>
                    <a:pt x="419471" y="130446"/>
                  </a:lnTo>
                  <a:lnTo>
                    <a:pt x="420353" y="135807"/>
                  </a:lnTo>
                  <a:lnTo>
                    <a:pt x="421933" y="141365"/>
                  </a:lnTo>
                  <a:lnTo>
                    <a:pt x="423978" y="147055"/>
                  </a:lnTo>
                  <a:lnTo>
                    <a:pt x="425342" y="151840"/>
                  </a:lnTo>
                  <a:lnTo>
                    <a:pt x="426252" y="156023"/>
                  </a:lnTo>
                  <a:lnTo>
                    <a:pt x="426858" y="159803"/>
                  </a:lnTo>
                  <a:lnTo>
                    <a:pt x="428254" y="163316"/>
                  </a:lnTo>
                  <a:lnTo>
                    <a:pt x="430177" y="166650"/>
                  </a:lnTo>
                  <a:lnTo>
                    <a:pt x="432451" y="169865"/>
                  </a:lnTo>
                  <a:lnTo>
                    <a:pt x="434960" y="173000"/>
                  </a:lnTo>
                  <a:lnTo>
                    <a:pt x="437625" y="176082"/>
                  </a:lnTo>
                  <a:lnTo>
                    <a:pt x="440392" y="179130"/>
                  </a:lnTo>
                  <a:lnTo>
                    <a:pt x="444222" y="181161"/>
                  </a:lnTo>
                  <a:lnTo>
                    <a:pt x="453770" y="183418"/>
                  </a:lnTo>
                  <a:lnTo>
                    <a:pt x="465560" y="184689"/>
                  </a:lnTo>
                  <a:lnTo>
                    <a:pt x="468938" y="182883"/>
                  </a:lnTo>
                  <a:lnTo>
                    <a:pt x="472183" y="179694"/>
                  </a:lnTo>
                  <a:lnTo>
                    <a:pt x="475338" y="175584"/>
                  </a:lnTo>
                  <a:lnTo>
                    <a:pt x="478434" y="171852"/>
                  </a:lnTo>
                  <a:lnTo>
                    <a:pt x="481489" y="168372"/>
                  </a:lnTo>
                  <a:lnTo>
                    <a:pt x="484519" y="165060"/>
                  </a:lnTo>
                  <a:lnTo>
                    <a:pt x="487530" y="158883"/>
                  </a:lnTo>
                  <a:lnTo>
                    <a:pt x="490531" y="150796"/>
                  </a:lnTo>
                  <a:lnTo>
                    <a:pt x="493523" y="141436"/>
                  </a:lnTo>
                  <a:lnTo>
                    <a:pt x="496510" y="133212"/>
                  </a:lnTo>
                  <a:lnTo>
                    <a:pt x="499493" y="125744"/>
                  </a:lnTo>
                  <a:lnTo>
                    <a:pt x="502475" y="118782"/>
                  </a:lnTo>
                  <a:lnTo>
                    <a:pt x="504462" y="112156"/>
                  </a:lnTo>
                  <a:lnTo>
                    <a:pt x="505787" y="105754"/>
                  </a:lnTo>
                  <a:lnTo>
                    <a:pt x="508437" y="8699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372"/>
            <p:cNvSpPr/>
            <p:nvPr/>
          </p:nvSpPr>
          <p:spPr>
            <a:xfrm>
              <a:off x="5933925" y="653828"/>
              <a:ext cx="388295" cy="180151"/>
            </a:xfrm>
            <a:custGeom>
              <a:avLst/>
              <a:gdLst/>
              <a:ahLst/>
              <a:cxnLst/>
              <a:rect l="0" t="0" r="0" b="0"/>
              <a:pathLst>
                <a:path w="388295" h="180151">
                  <a:moveTo>
                    <a:pt x="13247" y="33758"/>
                  </a:moveTo>
                  <a:lnTo>
                    <a:pt x="8507" y="33758"/>
                  </a:lnTo>
                  <a:lnTo>
                    <a:pt x="6118" y="34750"/>
                  </a:lnTo>
                  <a:lnTo>
                    <a:pt x="818" y="38498"/>
                  </a:lnTo>
                  <a:lnTo>
                    <a:pt x="0" y="39895"/>
                  </a:lnTo>
                  <a:lnTo>
                    <a:pt x="448" y="40826"/>
                  </a:lnTo>
                  <a:lnTo>
                    <a:pt x="1737" y="41446"/>
                  </a:lnTo>
                  <a:lnTo>
                    <a:pt x="2597" y="43845"/>
                  </a:lnTo>
                  <a:lnTo>
                    <a:pt x="3170" y="47428"/>
                  </a:lnTo>
                  <a:lnTo>
                    <a:pt x="3553" y="51801"/>
                  </a:lnTo>
                  <a:lnTo>
                    <a:pt x="4800" y="56700"/>
                  </a:lnTo>
                  <a:lnTo>
                    <a:pt x="6623" y="61951"/>
                  </a:lnTo>
                  <a:lnTo>
                    <a:pt x="8831" y="67436"/>
                  </a:lnTo>
                  <a:lnTo>
                    <a:pt x="10303" y="73077"/>
                  </a:lnTo>
                  <a:lnTo>
                    <a:pt x="11284" y="78822"/>
                  </a:lnTo>
                  <a:lnTo>
                    <a:pt x="11938" y="84637"/>
                  </a:lnTo>
                  <a:lnTo>
                    <a:pt x="13367" y="90498"/>
                  </a:lnTo>
                  <a:lnTo>
                    <a:pt x="15312" y="96389"/>
                  </a:lnTo>
                  <a:lnTo>
                    <a:pt x="17600" y="102301"/>
                  </a:lnTo>
                  <a:lnTo>
                    <a:pt x="20117" y="108227"/>
                  </a:lnTo>
                  <a:lnTo>
                    <a:pt x="25561" y="120103"/>
                  </a:lnTo>
                  <a:lnTo>
                    <a:pt x="34204" y="137945"/>
                  </a:lnTo>
                  <a:lnTo>
                    <a:pt x="37140" y="141911"/>
                  </a:lnTo>
                  <a:lnTo>
                    <a:pt x="40090" y="144555"/>
                  </a:lnTo>
                  <a:lnTo>
                    <a:pt x="43049" y="146318"/>
                  </a:lnTo>
                  <a:lnTo>
                    <a:pt x="45021" y="148486"/>
                  </a:lnTo>
                  <a:lnTo>
                    <a:pt x="46336" y="150923"/>
                  </a:lnTo>
                  <a:lnTo>
                    <a:pt x="47213" y="153540"/>
                  </a:lnTo>
                  <a:lnTo>
                    <a:pt x="47797" y="154292"/>
                  </a:lnTo>
                  <a:lnTo>
                    <a:pt x="48187" y="153802"/>
                  </a:lnTo>
                  <a:lnTo>
                    <a:pt x="48813" y="150626"/>
                  </a:lnTo>
                  <a:lnTo>
                    <a:pt x="48920" y="145335"/>
                  </a:lnTo>
                  <a:lnTo>
                    <a:pt x="48962" y="124133"/>
                  </a:lnTo>
                  <a:lnTo>
                    <a:pt x="49956" y="118813"/>
                  </a:lnTo>
                  <a:lnTo>
                    <a:pt x="51610" y="113281"/>
                  </a:lnTo>
                  <a:lnTo>
                    <a:pt x="53705" y="107609"/>
                  </a:lnTo>
                  <a:lnTo>
                    <a:pt x="55101" y="100852"/>
                  </a:lnTo>
                  <a:lnTo>
                    <a:pt x="56033" y="93370"/>
                  </a:lnTo>
                  <a:lnTo>
                    <a:pt x="56654" y="85406"/>
                  </a:lnTo>
                  <a:lnTo>
                    <a:pt x="57067" y="78111"/>
                  </a:lnTo>
                  <a:lnTo>
                    <a:pt x="57528" y="64715"/>
                  </a:lnTo>
                  <a:lnTo>
                    <a:pt x="58642" y="59357"/>
                  </a:lnTo>
                  <a:lnTo>
                    <a:pt x="60378" y="54793"/>
                  </a:lnTo>
                  <a:lnTo>
                    <a:pt x="62528" y="50758"/>
                  </a:lnTo>
                  <a:lnTo>
                    <a:pt x="63960" y="47075"/>
                  </a:lnTo>
                  <a:lnTo>
                    <a:pt x="64915" y="43629"/>
                  </a:lnTo>
                  <a:lnTo>
                    <a:pt x="65551" y="40338"/>
                  </a:lnTo>
                  <a:lnTo>
                    <a:pt x="66969" y="38145"/>
                  </a:lnTo>
                  <a:lnTo>
                    <a:pt x="68905" y="36682"/>
                  </a:lnTo>
                  <a:lnTo>
                    <a:pt x="71188" y="35708"/>
                  </a:lnTo>
                  <a:lnTo>
                    <a:pt x="73703" y="36050"/>
                  </a:lnTo>
                  <a:lnTo>
                    <a:pt x="76371" y="37270"/>
                  </a:lnTo>
                  <a:lnTo>
                    <a:pt x="82974" y="42264"/>
                  </a:lnTo>
                  <a:lnTo>
                    <a:pt x="87513" y="46374"/>
                  </a:lnTo>
                  <a:lnTo>
                    <a:pt x="92523" y="51098"/>
                  </a:lnTo>
                  <a:lnTo>
                    <a:pt x="96855" y="56232"/>
                  </a:lnTo>
                  <a:lnTo>
                    <a:pt x="100736" y="61639"/>
                  </a:lnTo>
                  <a:lnTo>
                    <a:pt x="113584" y="81376"/>
                  </a:lnTo>
                  <a:lnTo>
                    <a:pt x="118833" y="89316"/>
                  </a:lnTo>
                  <a:lnTo>
                    <a:pt x="124317" y="96593"/>
                  </a:lnTo>
                  <a:lnTo>
                    <a:pt x="129958" y="103429"/>
                  </a:lnTo>
                  <a:lnTo>
                    <a:pt x="135703" y="109971"/>
                  </a:lnTo>
                  <a:lnTo>
                    <a:pt x="140525" y="117309"/>
                  </a:lnTo>
                  <a:lnTo>
                    <a:pt x="144731" y="125177"/>
                  </a:lnTo>
                  <a:lnTo>
                    <a:pt x="148529" y="133400"/>
                  </a:lnTo>
                  <a:lnTo>
                    <a:pt x="151060" y="139873"/>
                  </a:lnTo>
                  <a:lnTo>
                    <a:pt x="152747" y="145181"/>
                  </a:lnTo>
                  <a:lnTo>
                    <a:pt x="153872" y="149712"/>
                  </a:lnTo>
                  <a:lnTo>
                    <a:pt x="155615" y="152732"/>
                  </a:lnTo>
                  <a:lnTo>
                    <a:pt x="157768" y="154746"/>
                  </a:lnTo>
                  <a:lnTo>
                    <a:pt x="163613" y="157978"/>
                  </a:lnTo>
                  <a:lnTo>
                    <a:pt x="164092" y="157251"/>
                  </a:lnTo>
                  <a:lnTo>
                    <a:pt x="164625" y="153797"/>
                  </a:lnTo>
                  <a:lnTo>
                    <a:pt x="164862" y="148955"/>
                  </a:lnTo>
                  <a:lnTo>
                    <a:pt x="164968" y="142503"/>
                  </a:lnTo>
                  <a:lnTo>
                    <a:pt x="165048" y="99072"/>
                  </a:lnTo>
                  <a:lnTo>
                    <a:pt x="166042" y="92183"/>
                  </a:lnTo>
                  <a:lnTo>
                    <a:pt x="167696" y="84615"/>
                  </a:lnTo>
                  <a:lnTo>
                    <a:pt x="169791" y="76592"/>
                  </a:lnTo>
                  <a:lnTo>
                    <a:pt x="172180" y="68267"/>
                  </a:lnTo>
                  <a:lnTo>
                    <a:pt x="177480" y="51080"/>
                  </a:lnTo>
                  <a:lnTo>
                    <a:pt x="179291" y="43321"/>
                  </a:lnTo>
                  <a:lnTo>
                    <a:pt x="180498" y="36165"/>
                  </a:lnTo>
                  <a:lnTo>
                    <a:pt x="181303" y="29409"/>
                  </a:lnTo>
                  <a:lnTo>
                    <a:pt x="182830" y="23914"/>
                  </a:lnTo>
                  <a:lnTo>
                    <a:pt x="184841" y="19258"/>
                  </a:lnTo>
                  <a:lnTo>
                    <a:pt x="187174" y="15161"/>
                  </a:lnTo>
                  <a:lnTo>
                    <a:pt x="189722" y="11438"/>
                  </a:lnTo>
                  <a:lnTo>
                    <a:pt x="192413" y="7964"/>
                  </a:lnTo>
                  <a:lnTo>
                    <a:pt x="195199" y="4656"/>
                  </a:lnTo>
                  <a:lnTo>
                    <a:pt x="198048" y="2450"/>
                  </a:lnTo>
                  <a:lnTo>
                    <a:pt x="203860" y="0"/>
                  </a:lnTo>
                  <a:lnTo>
                    <a:pt x="207790" y="338"/>
                  </a:lnTo>
                  <a:lnTo>
                    <a:pt x="217450" y="3361"/>
                  </a:lnTo>
                  <a:lnTo>
                    <a:pt x="225713" y="8011"/>
                  </a:lnTo>
                  <a:lnTo>
                    <a:pt x="229305" y="10640"/>
                  </a:lnTo>
                  <a:lnTo>
                    <a:pt x="233684" y="15370"/>
                  </a:lnTo>
                  <a:lnTo>
                    <a:pt x="238588" y="21499"/>
                  </a:lnTo>
                  <a:lnTo>
                    <a:pt x="243842" y="28562"/>
                  </a:lnTo>
                  <a:lnTo>
                    <a:pt x="248336" y="36247"/>
                  </a:lnTo>
                  <a:lnTo>
                    <a:pt x="252324" y="44347"/>
                  </a:lnTo>
                  <a:lnTo>
                    <a:pt x="255975" y="52724"/>
                  </a:lnTo>
                  <a:lnTo>
                    <a:pt x="260395" y="61284"/>
                  </a:lnTo>
                  <a:lnTo>
                    <a:pt x="265325" y="69968"/>
                  </a:lnTo>
                  <a:lnTo>
                    <a:pt x="270595" y="78734"/>
                  </a:lnTo>
                  <a:lnTo>
                    <a:pt x="275101" y="87555"/>
                  </a:lnTo>
                  <a:lnTo>
                    <a:pt x="279098" y="96411"/>
                  </a:lnTo>
                  <a:lnTo>
                    <a:pt x="282754" y="105293"/>
                  </a:lnTo>
                  <a:lnTo>
                    <a:pt x="286184" y="114190"/>
                  </a:lnTo>
                  <a:lnTo>
                    <a:pt x="292641" y="132013"/>
                  </a:lnTo>
                  <a:lnTo>
                    <a:pt x="295752" y="139941"/>
                  </a:lnTo>
                  <a:lnTo>
                    <a:pt x="298818" y="147211"/>
                  </a:lnTo>
                  <a:lnTo>
                    <a:pt x="301854" y="154042"/>
                  </a:lnTo>
                  <a:lnTo>
                    <a:pt x="304871" y="159588"/>
                  </a:lnTo>
                  <a:lnTo>
                    <a:pt x="307874" y="164277"/>
                  </a:lnTo>
                  <a:lnTo>
                    <a:pt x="310868" y="168396"/>
                  </a:lnTo>
                  <a:lnTo>
                    <a:pt x="313857" y="172134"/>
                  </a:lnTo>
                  <a:lnTo>
                    <a:pt x="316841" y="175618"/>
                  </a:lnTo>
                  <a:lnTo>
                    <a:pt x="319822" y="178933"/>
                  </a:lnTo>
                  <a:lnTo>
                    <a:pt x="322802" y="180150"/>
                  </a:lnTo>
                  <a:lnTo>
                    <a:pt x="325782" y="179970"/>
                  </a:lnTo>
                  <a:lnTo>
                    <a:pt x="331737" y="178116"/>
                  </a:lnTo>
                  <a:lnTo>
                    <a:pt x="337691" y="177292"/>
                  </a:lnTo>
                  <a:lnTo>
                    <a:pt x="341661" y="175088"/>
                  </a:lnTo>
                  <a:lnTo>
                    <a:pt x="346290" y="171634"/>
                  </a:lnTo>
                  <a:lnTo>
                    <a:pt x="351362" y="167347"/>
                  </a:lnTo>
                  <a:lnTo>
                    <a:pt x="355735" y="163497"/>
                  </a:lnTo>
                  <a:lnTo>
                    <a:pt x="363240" y="156573"/>
                  </a:lnTo>
                  <a:lnTo>
                    <a:pt x="367622" y="153338"/>
                  </a:lnTo>
                  <a:lnTo>
                    <a:pt x="372528" y="150189"/>
                  </a:lnTo>
                  <a:lnTo>
                    <a:pt x="388294" y="14091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373"/>
            <p:cNvSpPr/>
            <p:nvPr/>
          </p:nvSpPr>
          <p:spPr>
            <a:xfrm>
              <a:off x="6366867" y="434915"/>
              <a:ext cx="410634" cy="437691"/>
            </a:xfrm>
            <a:custGeom>
              <a:avLst/>
              <a:gdLst/>
              <a:ahLst/>
              <a:cxnLst/>
              <a:rect l="0" t="0" r="0" b="0"/>
              <a:pathLst>
                <a:path w="410634" h="437691">
                  <a:moveTo>
                    <a:pt x="0" y="261601"/>
                  </a:moveTo>
                  <a:lnTo>
                    <a:pt x="0" y="256456"/>
                  </a:lnTo>
                  <a:lnTo>
                    <a:pt x="0" y="266082"/>
                  </a:lnTo>
                  <a:lnTo>
                    <a:pt x="992" y="268557"/>
                  </a:lnTo>
                  <a:lnTo>
                    <a:pt x="4740" y="273953"/>
                  </a:lnTo>
                  <a:lnTo>
                    <a:pt x="6137" y="277773"/>
                  </a:lnTo>
                  <a:lnTo>
                    <a:pt x="7688" y="287309"/>
                  </a:lnTo>
                  <a:lnTo>
                    <a:pt x="11024" y="300808"/>
                  </a:lnTo>
                  <a:lnTo>
                    <a:pt x="13302" y="308575"/>
                  </a:lnTo>
                  <a:lnTo>
                    <a:pt x="15814" y="315737"/>
                  </a:lnTo>
                  <a:lnTo>
                    <a:pt x="21250" y="328987"/>
                  </a:lnTo>
                  <a:lnTo>
                    <a:pt x="26973" y="341490"/>
                  </a:lnTo>
                  <a:lnTo>
                    <a:pt x="32824" y="352670"/>
                  </a:lnTo>
                  <a:lnTo>
                    <a:pt x="38732" y="360945"/>
                  </a:lnTo>
                  <a:lnTo>
                    <a:pt x="42688" y="363549"/>
                  </a:lnTo>
                  <a:lnTo>
                    <a:pt x="52376" y="366442"/>
                  </a:lnTo>
                  <a:lnTo>
                    <a:pt x="64246" y="368071"/>
                  </a:lnTo>
                  <a:lnTo>
                    <a:pt x="74047" y="368554"/>
                  </a:lnTo>
                  <a:lnTo>
                    <a:pt x="77146" y="367629"/>
                  </a:lnTo>
                  <a:lnTo>
                    <a:pt x="83235" y="363956"/>
                  </a:lnTo>
                  <a:lnTo>
                    <a:pt x="89249" y="356371"/>
                  </a:lnTo>
                  <a:lnTo>
                    <a:pt x="95228" y="346385"/>
                  </a:lnTo>
                  <a:lnTo>
                    <a:pt x="101194" y="335332"/>
                  </a:lnTo>
                  <a:lnTo>
                    <a:pt x="103181" y="328614"/>
                  </a:lnTo>
                  <a:lnTo>
                    <a:pt x="104506" y="321159"/>
                  </a:lnTo>
                  <a:lnTo>
                    <a:pt x="105390" y="313213"/>
                  </a:lnTo>
                  <a:lnTo>
                    <a:pt x="105978" y="305930"/>
                  </a:lnTo>
                  <a:lnTo>
                    <a:pt x="106633" y="292548"/>
                  </a:lnTo>
                  <a:lnTo>
                    <a:pt x="109570" y="279985"/>
                  </a:lnTo>
                  <a:lnTo>
                    <a:pt x="113190" y="268779"/>
                  </a:lnTo>
                  <a:lnTo>
                    <a:pt x="115514" y="256147"/>
                  </a:lnTo>
                  <a:lnTo>
                    <a:pt x="115705" y="254988"/>
                  </a:lnTo>
                  <a:lnTo>
                    <a:pt x="116824" y="254216"/>
                  </a:lnTo>
                  <a:lnTo>
                    <a:pt x="120713" y="253358"/>
                  </a:lnTo>
                  <a:lnTo>
                    <a:pt x="123140" y="255113"/>
                  </a:lnTo>
                  <a:lnTo>
                    <a:pt x="128482" y="262355"/>
                  </a:lnTo>
                  <a:lnTo>
                    <a:pt x="134163" y="272189"/>
                  </a:lnTo>
                  <a:lnTo>
                    <a:pt x="139995" y="284166"/>
                  </a:lnTo>
                  <a:lnTo>
                    <a:pt x="142940" y="291527"/>
                  </a:lnTo>
                  <a:lnTo>
                    <a:pt x="148857" y="307643"/>
                  </a:lnTo>
                  <a:lnTo>
                    <a:pt x="154794" y="324728"/>
                  </a:lnTo>
                  <a:lnTo>
                    <a:pt x="157767" y="332459"/>
                  </a:lnTo>
                  <a:lnTo>
                    <a:pt x="160740" y="339597"/>
                  </a:lnTo>
                  <a:lnTo>
                    <a:pt x="166690" y="352820"/>
                  </a:lnTo>
                  <a:lnTo>
                    <a:pt x="172642" y="365312"/>
                  </a:lnTo>
                  <a:lnTo>
                    <a:pt x="181571" y="378760"/>
                  </a:lnTo>
                  <a:lnTo>
                    <a:pt x="185759" y="384289"/>
                  </a:lnTo>
                  <a:lnTo>
                    <a:pt x="187340" y="385065"/>
                  </a:lnTo>
                  <a:lnTo>
                    <a:pt x="191741" y="385927"/>
                  </a:lnTo>
                  <a:lnTo>
                    <a:pt x="193312" y="385164"/>
                  </a:lnTo>
                  <a:lnTo>
                    <a:pt x="194359" y="383664"/>
                  </a:lnTo>
                  <a:lnTo>
                    <a:pt x="195057" y="381671"/>
                  </a:lnTo>
                  <a:lnTo>
                    <a:pt x="196039" y="369386"/>
                  </a:lnTo>
                  <a:lnTo>
                    <a:pt x="196269" y="358784"/>
                  </a:lnTo>
                  <a:lnTo>
                    <a:pt x="196449" y="307966"/>
                  </a:lnTo>
                  <a:lnTo>
                    <a:pt x="195459" y="303425"/>
                  </a:lnTo>
                  <a:lnTo>
                    <a:pt x="190316" y="292293"/>
                  </a:lnTo>
                  <a:lnTo>
                    <a:pt x="188351" y="284696"/>
                  </a:lnTo>
                  <a:lnTo>
                    <a:pt x="188075" y="284935"/>
                  </a:lnTo>
                  <a:lnTo>
                    <a:pt x="187891" y="286086"/>
                  </a:lnTo>
                  <a:lnTo>
                    <a:pt x="192373" y="297188"/>
                  </a:lnTo>
                  <a:lnTo>
                    <a:pt x="194640" y="307514"/>
                  </a:lnTo>
                  <a:lnTo>
                    <a:pt x="195245" y="313045"/>
                  </a:lnTo>
                  <a:lnTo>
                    <a:pt x="197632" y="318717"/>
                  </a:lnTo>
                  <a:lnTo>
                    <a:pt x="205576" y="330311"/>
                  </a:lnTo>
                  <a:lnTo>
                    <a:pt x="215721" y="344725"/>
                  </a:lnTo>
                  <a:lnTo>
                    <a:pt x="221205" y="352735"/>
                  </a:lnTo>
                  <a:lnTo>
                    <a:pt x="227837" y="359068"/>
                  </a:lnTo>
                  <a:lnTo>
                    <a:pt x="235235" y="364282"/>
                  </a:lnTo>
                  <a:lnTo>
                    <a:pt x="243143" y="368750"/>
                  </a:lnTo>
                  <a:lnTo>
                    <a:pt x="251393" y="372721"/>
                  </a:lnTo>
                  <a:lnTo>
                    <a:pt x="259868" y="376361"/>
                  </a:lnTo>
                  <a:lnTo>
                    <a:pt x="268496" y="379779"/>
                  </a:lnTo>
                  <a:lnTo>
                    <a:pt x="277224" y="382058"/>
                  </a:lnTo>
                  <a:lnTo>
                    <a:pt x="286019" y="383577"/>
                  </a:lnTo>
                  <a:lnTo>
                    <a:pt x="294859" y="384591"/>
                  </a:lnTo>
                  <a:lnTo>
                    <a:pt x="303729" y="384273"/>
                  </a:lnTo>
                  <a:lnTo>
                    <a:pt x="312618" y="383070"/>
                  </a:lnTo>
                  <a:lnTo>
                    <a:pt x="321522" y="381276"/>
                  </a:lnTo>
                  <a:lnTo>
                    <a:pt x="330434" y="378095"/>
                  </a:lnTo>
                  <a:lnTo>
                    <a:pt x="339352" y="373990"/>
                  </a:lnTo>
                  <a:lnTo>
                    <a:pt x="348274" y="369269"/>
                  </a:lnTo>
                  <a:lnTo>
                    <a:pt x="356206" y="363145"/>
                  </a:lnTo>
                  <a:lnTo>
                    <a:pt x="363478" y="356086"/>
                  </a:lnTo>
                  <a:lnTo>
                    <a:pt x="370312" y="348403"/>
                  </a:lnTo>
                  <a:lnTo>
                    <a:pt x="376851" y="340305"/>
                  </a:lnTo>
                  <a:lnTo>
                    <a:pt x="383195" y="331930"/>
                  </a:lnTo>
                  <a:lnTo>
                    <a:pt x="389409" y="323369"/>
                  </a:lnTo>
                  <a:lnTo>
                    <a:pt x="393551" y="313694"/>
                  </a:lnTo>
                  <a:lnTo>
                    <a:pt x="396313" y="303275"/>
                  </a:lnTo>
                  <a:lnTo>
                    <a:pt x="398154" y="292360"/>
                  </a:lnTo>
                  <a:lnTo>
                    <a:pt x="399381" y="282107"/>
                  </a:lnTo>
                  <a:lnTo>
                    <a:pt x="400200" y="272295"/>
                  </a:lnTo>
                  <a:lnTo>
                    <a:pt x="400745" y="262777"/>
                  </a:lnTo>
                  <a:lnTo>
                    <a:pt x="400117" y="252463"/>
                  </a:lnTo>
                  <a:lnTo>
                    <a:pt x="398705" y="241618"/>
                  </a:lnTo>
                  <a:lnTo>
                    <a:pt x="394492" y="217993"/>
                  </a:lnTo>
                  <a:lnTo>
                    <a:pt x="389311" y="190956"/>
                  </a:lnTo>
                  <a:lnTo>
                    <a:pt x="386542" y="178786"/>
                  </a:lnTo>
                  <a:lnTo>
                    <a:pt x="383702" y="167695"/>
                  </a:lnTo>
                  <a:lnTo>
                    <a:pt x="380817" y="157325"/>
                  </a:lnTo>
                  <a:lnTo>
                    <a:pt x="374966" y="137865"/>
                  </a:lnTo>
                  <a:lnTo>
                    <a:pt x="372016" y="128509"/>
                  </a:lnTo>
                  <a:lnTo>
                    <a:pt x="369058" y="120287"/>
                  </a:lnTo>
                  <a:lnTo>
                    <a:pt x="366093" y="112821"/>
                  </a:lnTo>
                  <a:lnTo>
                    <a:pt x="360154" y="99234"/>
                  </a:lnTo>
                  <a:lnTo>
                    <a:pt x="354206" y="86581"/>
                  </a:lnTo>
                  <a:lnTo>
                    <a:pt x="351231" y="79436"/>
                  </a:lnTo>
                  <a:lnTo>
                    <a:pt x="348256" y="71697"/>
                  </a:lnTo>
                  <a:lnTo>
                    <a:pt x="345280" y="63561"/>
                  </a:lnTo>
                  <a:lnTo>
                    <a:pt x="341312" y="55160"/>
                  </a:lnTo>
                  <a:lnTo>
                    <a:pt x="336681" y="46583"/>
                  </a:lnTo>
                  <a:lnTo>
                    <a:pt x="331611" y="37888"/>
                  </a:lnTo>
                  <a:lnTo>
                    <a:pt x="323331" y="22936"/>
                  </a:lnTo>
                  <a:lnTo>
                    <a:pt x="317335" y="10668"/>
                  </a:lnTo>
                  <a:lnTo>
                    <a:pt x="314671" y="1908"/>
                  </a:lnTo>
                  <a:lnTo>
                    <a:pt x="312968" y="168"/>
                  </a:lnTo>
                  <a:lnTo>
                    <a:pt x="310841" y="0"/>
                  </a:lnTo>
                  <a:lnTo>
                    <a:pt x="308430" y="880"/>
                  </a:lnTo>
                  <a:lnTo>
                    <a:pt x="306823" y="3451"/>
                  </a:lnTo>
                  <a:lnTo>
                    <a:pt x="305038" y="11599"/>
                  </a:lnTo>
                  <a:lnTo>
                    <a:pt x="305554" y="18535"/>
                  </a:lnTo>
                  <a:lnTo>
                    <a:pt x="306891" y="27127"/>
                  </a:lnTo>
                  <a:lnTo>
                    <a:pt x="308773" y="36824"/>
                  </a:lnTo>
                  <a:lnTo>
                    <a:pt x="313511" y="66119"/>
                  </a:lnTo>
                  <a:lnTo>
                    <a:pt x="316165" y="83655"/>
                  </a:lnTo>
                  <a:lnTo>
                    <a:pt x="319917" y="102290"/>
                  </a:lnTo>
                  <a:lnTo>
                    <a:pt x="324403" y="121659"/>
                  </a:lnTo>
                  <a:lnTo>
                    <a:pt x="329378" y="141517"/>
                  </a:lnTo>
                  <a:lnTo>
                    <a:pt x="335671" y="163686"/>
                  </a:lnTo>
                  <a:lnTo>
                    <a:pt x="356765" y="233581"/>
                  </a:lnTo>
                  <a:lnTo>
                    <a:pt x="361867" y="252843"/>
                  </a:lnTo>
                  <a:lnTo>
                    <a:pt x="370181" y="287474"/>
                  </a:lnTo>
                  <a:lnTo>
                    <a:pt x="377184" y="319402"/>
                  </a:lnTo>
                  <a:lnTo>
                    <a:pt x="381433" y="333869"/>
                  </a:lnTo>
                  <a:lnTo>
                    <a:pt x="386249" y="347483"/>
                  </a:lnTo>
                  <a:lnTo>
                    <a:pt x="391445" y="360527"/>
                  </a:lnTo>
                  <a:lnTo>
                    <a:pt x="394909" y="372200"/>
                  </a:lnTo>
                  <a:lnTo>
                    <a:pt x="397217" y="382959"/>
                  </a:lnTo>
                  <a:lnTo>
                    <a:pt x="398757" y="393108"/>
                  </a:lnTo>
                  <a:lnTo>
                    <a:pt x="400776" y="401858"/>
                  </a:lnTo>
                  <a:lnTo>
                    <a:pt x="403114" y="409676"/>
                  </a:lnTo>
                  <a:lnTo>
                    <a:pt x="407364" y="422662"/>
                  </a:lnTo>
                  <a:lnTo>
                    <a:pt x="409759" y="434559"/>
                  </a:lnTo>
                  <a:lnTo>
                    <a:pt x="410318" y="437690"/>
                  </a:lnTo>
                  <a:lnTo>
                    <a:pt x="410467" y="437532"/>
                  </a:lnTo>
                  <a:lnTo>
                    <a:pt x="410633" y="434712"/>
                  </a:lnTo>
                  <a:lnTo>
                    <a:pt x="409685" y="432571"/>
                  </a:lnTo>
                  <a:lnTo>
                    <a:pt x="403611" y="422832"/>
                  </a:lnTo>
                  <a:lnTo>
                    <a:pt x="395527" y="402969"/>
                  </a:lnTo>
                  <a:lnTo>
                    <a:pt x="389772" y="390246"/>
                  </a:lnTo>
                  <a:lnTo>
                    <a:pt x="380954" y="371927"/>
                  </a:lnTo>
                  <a:lnTo>
                    <a:pt x="377992" y="364917"/>
                  </a:lnTo>
                  <a:lnTo>
                    <a:pt x="375027" y="357267"/>
                  </a:lnTo>
                  <a:lnTo>
                    <a:pt x="366117" y="33303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374"/>
            <p:cNvSpPr/>
            <p:nvPr/>
          </p:nvSpPr>
          <p:spPr>
            <a:xfrm>
              <a:off x="6599039" y="562570"/>
              <a:ext cx="363714" cy="283784"/>
            </a:xfrm>
            <a:custGeom>
              <a:avLst/>
              <a:gdLst/>
              <a:ahLst/>
              <a:cxnLst/>
              <a:rect l="0" t="0" r="0" b="0"/>
              <a:pathLst>
                <a:path w="363714" h="283784">
                  <a:moveTo>
                    <a:pt x="107156" y="142875"/>
                  </a:moveTo>
                  <a:lnTo>
                    <a:pt x="107156" y="133394"/>
                  </a:lnTo>
                  <a:lnTo>
                    <a:pt x="108148" y="129609"/>
                  </a:lnTo>
                  <a:lnTo>
                    <a:pt x="111896" y="122758"/>
                  </a:lnTo>
                  <a:lnTo>
                    <a:pt x="119514" y="116406"/>
                  </a:lnTo>
                  <a:lnTo>
                    <a:pt x="129517" y="110275"/>
                  </a:lnTo>
                  <a:lnTo>
                    <a:pt x="140576" y="104243"/>
                  </a:lnTo>
                  <a:lnTo>
                    <a:pt x="163844" y="92286"/>
                  </a:lnTo>
                  <a:lnTo>
                    <a:pt x="175676" y="86326"/>
                  </a:lnTo>
                  <a:lnTo>
                    <a:pt x="181610" y="84340"/>
                  </a:lnTo>
                  <a:lnTo>
                    <a:pt x="187551" y="83016"/>
                  </a:lnTo>
                  <a:lnTo>
                    <a:pt x="193494" y="82133"/>
                  </a:lnTo>
                  <a:lnTo>
                    <a:pt x="199441" y="81544"/>
                  </a:lnTo>
                  <a:lnTo>
                    <a:pt x="205391" y="81152"/>
                  </a:lnTo>
                  <a:lnTo>
                    <a:pt x="219716" y="80522"/>
                  </a:lnTo>
                  <a:lnTo>
                    <a:pt x="221883" y="82455"/>
                  </a:lnTo>
                  <a:lnTo>
                    <a:pt x="226937" y="89894"/>
                  </a:lnTo>
                  <a:lnTo>
                    <a:pt x="228683" y="94656"/>
                  </a:lnTo>
                  <a:lnTo>
                    <a:pt x="229846" y="99815"/>
                  </a:lnTo>
                  <a:lnTo>
                    <a:pt x="230621" y="105239"/>
                  </a:lnTo>
                  <a:lnTo>
                    <a:pt x="231138" y="110839"/>
                  </a:lnTo>
                  <a:lnTo>
                    <a:pt x="231483" y="116557"/>
                  </a:lnTo>
                  <a:lnTo>
                    <a:pt x="231712" y="122353"/>
                  </a:lnTo>
                  <a:lnTo>
                    <a:pt x="232036" y="144732"/>
                  </a:lnTo>
                  <a:lnTo>
                    <a:pt x="232168" y="231853"/>
                  </a:lnTo>
                  <a:lnTo>
                    <a:pt x="233161" y="239897"/>
                  </a:lnTo>
                  <a:lnTo>
                    <a:pt x="234816" y="247244"/>
                  </a:lnTo>
                  <a:lnTo>
                    <a:pt x="236911" y="254126"/>
                  </a:lnTo>
                  <a:lnTo>
                    <a:pt x="239300" y="259707"/>
                  </a:lnTo>
                  <a:lnTo>
                    <a:pt x="244601" y="268553"/>
                  </a:lnTo>
                  <a:lnTo>
                    <a:pt x="252909" y="275792"/>
                  </a:lnTo>
                  <a:lnTo>
                    <a:pt x="257903" y="279111"/>
                  </a:lnTo>
                  <a:lnTo>
                    <a:pt x="264209" y="281324"/>
                  </a:lnTo>
                  <a:lnTo>
                    <a:pt x="271389" y="282800"/>
                  </a:lnTo>
                  <a:lnTo>
                    <a:pt x="279153" y="283783"/>
                  </a:lnTo>
                  <a:lnTo>
                    <a:pt x="286312" y="283447"/>
                  </a:lnTo>
                  <a:lnTo>
                    <a:pt x="293071" y="282230"/>
                  </a:lnTo>
                  <a:lnTo>
                    <a:pt x="299559" y="280427"/>
                  </a:lnTo>
                  <a:lnTo>
                    <a:pt x="314708" y="275778"/>
                  </a:lnTo>
                  <a:lnTo>
                    <a:pt x="322914" y="273149"/>
                  </a:lnTo>
                  <a:lnTo>
                    <a:pt x="330370" y="268419"/>
                  </a:lnTo>
                  <a:lnTo>
                    <a:pt x="337324" y="262290"/>
                  </a:lnTo>
                  <a:lnTo>
                    <a:pt x="343945" y="255227"/>
                  </a:lnTo>
                  <a:lnTo>
                    <a:pt x="349352" y="247542"/>
                  </a:lnTo>
                  <a:lnTo>
                    <a:pt x="353948" y="239442"/>
                  </a:lnTo>
                  <a:lnTo>
                    <a:pt x="358005" y="231066"/>
                  </a:lnTo>
                  <a:lnTo>
                    <a:pt x="360708" y="222505"/>
                  </a:lnTo>
                  <a:lnTo>
                    <a:pt x="362511" y="213821"/>
                  </a:lnTo>
                  <a:lnTo>
                    <a:pt x="363713" y="205055"/>
                  </a:lnTo>
                  <a:lnTo>
                    <a:pt x="362530" y="195243"/>
                  </a:lnTo>
                  <a:lnTo>
                    <a:pt x="359757" y="184732"/>
                  </a:lnTo>
                  <a:lnTo>
                    <a:pt x="355924" y="173757"/>
                  </a:lnTo>
                  <a:lnTo>
                    <a:pt x="351384" y="163463"/>
                  </a:lnTo>
                  <a:lnTo>
                    <a:pt x="346373" y="153624"/>
                  </a:lnTo>
                  <a:lnTo>
                    <a:pt x="341048" y="144088"/>
                  </a:lnTo>
                  <a:lnTo>
                    <a:pt x="334522" y="133762"/>
                  </a:lnTo>
                  <a:lnTo>
                    <a:pt x="327194" y="122909"/>
                  </a:lnTo>
                  <a:lnTo>
                    <a:pt x="319333" y="111705"/>
                  </a:lnTo>
                  <a:lnTo>
                    <a:pt x="310123" y="101259"/>
                  </a:lnTo>
                  <a:lnTo>
                    <a:pt x="300014" y="91319"/>
                  </a:lnTo>
                  <a:lnTo>
                    <a:pt x="289306" y="81715"/>
                  </a:lnTo>
                  <a:lnTo>
                    <a:pt x="277206" y="73328"/>
                  </a:lnTo>
                  <a:lnTo>
                    <a:pt x="264179" y="65753"/>
                  </a:lnTo>
                  <a:lnTo>
                    <a:pt x="250534" y="58718"/>
                  </a:lnTo>
                  <a:lnTo>
                    <a:pt x="236475" y="53036"/>
                  </a:lnTo>
                  <a:lnTo>
                    <a:pt x="222142" y="48256"/>
                  </a:lnTo>
                  <a:lnTo>
                    <a:pt x="194973" y="40299"/>
                  </a:lnTo>
                  <a:lnTo>
                    <a:pt x="172975" y="33455"/>
                  </a:lnTo>
                  <a:lnTo>
                    <a:pt x="150630" y="27106"/>
                  </a:lnTo>
                  <a:lnTo>
                    <a:pt x="103948" y="14946"/>
                  </a:lnTo>
                  <a:lnTo>
                    <a:pt x="90135" y="11948"/>
                  </a:lnTo>
                  <a:lnTo>
                    <a:pt x="58911" y="5972"/>
                  </a:lnTo>
                  <a:lnTo>
                    <a:pt x="45227" y="3981"/>
                  </a:lnTo>
                  <a:lnTo>
                    <a:pt x="33128" y="2654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375"/>
            <p:cNvSpPr/>
            <p:nvPr/>
          </p:nvSpPr>
          <p:spPr>
            <a:xfrm>
              <a:off x="6393656" y="571500"/>
              <a:ext cx="53579" cy="8931"/>
            </a:xfrm>
            <a:custGeom>
              <a:avLst/>
              <a:gdLst/>
              <a:ahLst/>
              <a:cxnLst/>
              <a:rect l="0" t="0" r="0" b="0"/>
              <a:pathLst>
                <a:path w="53579" h="8931">
                  <a:moveTo>
                    <a:pt x="0" y="0"/>
                  </a:moveTo>
                  <a:lnTo>
                    <a:pt x="4740" y="4741"/>
                  </a:lnTo>
                  <a:lnTo>
                    <a:pt x="8121" y="6137"/>
                  </a:lnTo>
                  <a:lnTo>
                    <a:pt x="12359" y="7068"/>
                  </a:lnTo>
                  <a:lnTo>
                    <a:pt x="17169" y="7688"/>
                  </a:lnTo>
                  <a:lnTo>
                    <a:pt x="21368" y="8102"/>
                  </a:lnTo>
                  <a:lnTo>
                    <a:pt x="25160" y="8378"/>
                  </a:lnTo>
                  <a:lnTo>
                    <a:pt x="28679" y="8562"/>
                  </a:lnTo>
                  <a:lnTo>
                    <a:pt x="37882" y="8766"/>
                  </a:lnTo>
                  <a:lnTo>
                    <a:pt x="53578" y="893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376"/>
            <p:cNvSpPr/>
            <p:nvPr/>
          </p:nvSpPr>
          <p:spPr>
            <a:xfrm>
              <a:off x="7140213" y="628211"/>
              <a:ext cx="273749" cy="627884"/>
            </a:xfrm>
            <a:custGeom>
              <a:avLst/>
              <a:gdLst/>
              <a:ahLst/>
              <a:cxnLst/>
              <a:rect l="0" t="0" r="0" b="0"/>
              <a:pathLst>
                <a:path w="273749" h="627884">
                  <a:moveTo>
                    <a:pt x="83904" y="32586"/>
                  </a:moveTo>
                  <a:lnTo>
                    <a:pt x="88644" y="37326"/>
                  </a:lnTo>
                  <a:lnTo>
                    <a:pt x="90041" y="40707"/>
                  </a:lnTo>
                  <a:lnTo>
                    <a:pt x="91592" y="49755"/>
                  </a:lnTo>
                  <a:lnTo>
                    <a:pt x="97574" y="63037"/>
                  </a:lnTo>
                  <a:lnTo>
                    <a:pt x="101947" y="70746"/>
                  </a:lnTo>
                  <a:lnTo>
                    <a:pt x="112098" y="89895"/>
                  </a:lnTo>
                  <a:lnTo>
                    <a:pt x="117584" y="100558"/>
                  </a:lnTo>
                  <a:lnTo>
                    <a:pt x="123223" y="113619"/>
                  </a:lnTo>
                  <a:lnTo>
                    <a:pt x="128969" y="128280"/>
                  </a:lnTo>
                  <a:lnTo>
                    <a:pt x="134783" y="144007"/>
                  </a:lnTo>
                  <a:lnTo>
                    <a:pt x="142629" y="160445"/>
                  </a:lnTo>
                  <a:lnTo>
                    <a:pt x="151827" y="177356"/>
                  </a:lnTo>
                  <a:lnTo>
                    <a:pt x="161928" y="194584"/>
                  </a:lnTo>
                  <a:lnTo>
                    <a:pt x="170646" y="213014"/>
                  </a:lnTo>
                  <a:lnTo>
                    <a:pt x="178443" y="232246"/>
                  </a:lnTo>
                  <a:lnTo>
                    <a:pt x="185626" y="252013"/>
                  </a:lnTo>
                  <a:lnTo>
                    <a:pt x="194383" y="272136"/>
                  </a:lnTo>
                  <a:lnTo>
                    <a:pt x="204189" y="292497"/>
                  </a:lnTo>
                  <a:lnTo>
                    <a:pt x="214696" y="313016"/>
                  </a:lnTo>
                  <a:lnTo>
                    <a:pt x="223684" y="333641"/>
                  </a:lnTo>
                  <a:lnTo>
                    <a:pt x="231662" y="354336"/>
                  </a:lnTo>
                  <a:lnTo>
                    <a:pt x="238964" y="375078"/>
                  </a:lnTo>
                  <a:lnTo>
                    <a:pt x="244825" y="394859"/>
                  </a:lnTo>
                  <a:lnTo>
                    <a:pt x="249723" y="414000"/>
                  </a:lnTo>
                  <a:lnTo>
                    <a:pt x="253981" y="432714"/>
                  </a:lnTo>
                  <a:lnTo>
                    <a:pt x="256820" y="451142"/>
                  </a:lnTo>
                  <a:lnTo>
                    <a:pt x="258713" y="469381"/>
                  </a:lnTo>
                  <a:lnTo>
                    <a:pt x="259975" y="487494"/>
                  </a:lnTo>
                  <a:lnTo>
                    <a:pt x="258831" y="503537"/>
                  </a:lnTo>
                  <a:lnTo>
                    <a:pt x="256084" y="518202"/>
                  </a:lnTo>
                  <a:lnTo>
                    <a:pt x="245384" y="557803"/>
                  </a:lnTo>
                  <a:lnTo>
                    <a:pt x="242159" y="570254"/>
                  </a:lnTo>
                  <a:lnTo>
                    <a:pt x="238025" y="581531"/>
                  </a:lnTo>
                  <a:lnTo>
                    <a:pt x="233284" y="592026"/>
                  </a:lnTo>
                  <a:lnTo>
                    <a:pt x="228139" y="601999"/>
                  </a:lnTo>
                  <a:lnTo>
                    <a:pt x="222724" y="609640"/>
                  </a:lnTo>
                  <a:lnTo>
                    <a:pt x="217132" y="615726"/>
                  </a:lnTo>
                  <a:lnTo>
                    <a:pt x="211417" y="620776"/>
                  </a:lnTo>
                  <a:lnTo>
                    <a:pt x="205625" y="624142"/>
                  </a:lnTo>
                  <a:lnTo>
                    <a:pt x="199778" y="626386"/>
                  </a:lnTo>
                  <a:lnTo>
                    <a:pt x="193895" y="627883"/>
                  </a:lnTo>
                  <a:lnTo>
                    <a:pt x="186997" y="626896"/>
                  </a:lnTo>
                  <a:lnTo>
                    <a:pt x="179422" y="624253"/>
                  </a:lnTo>
                  <a:lnTo>
                    <a:pt x="171396" y="620507"/>
                  </a:lnTo>
                  <a:lnTo>
                    <a:pt x="164060" y="615033"/>
                  </a:lnTo>
                  <a:lnTo>
                    <a:pt x="157185" y="608408"/>
                  </a:lnTo>
                  <a:lnTo>
                    <a:pt x="150617" y="601014"/>
                  </a:lnTo>
                  <a:lnTo>
                    <a:pt x="132737" y="582215"/>
                  </a:lnTo>
                  <a:lnTo>
                    <a:pt x="122413" y="571646"/>
                  </a:lnTo>
                  <a:lnTo>
                    <a:pt x="112553" y="558647"/>
                  </a:lnTo>
                  <a:lnTo>
                    <a:pt x="103003" y="544028"/>
                  </a:lnTo>
                  <a:lnTo>
                    <a:pt x="93660" y="528328"/>
                  </a:lnTo>
                  <a:lnTo>
                    <a:pt x="85448" y="510917"/>
                  </a:lnTo>
                  <a:lnTo>
                    <a:pt x="77988" y="492364"/>
                  </a:lnTo>
                  <a:lnTo>
                    <a:pt x="71031" y="473050"/>
                  </a:lnTo>
                  <a:lnTo>
                    <a:pt x="55362" y="433069"/>
                  </a:lnTo>
                  <a:lnTo>
                    <a:pt x="47017" y="412684"/>
                  </a:lnTo>
                  <a:lnTo>
                    <a:pt x="39469" y="391156"/>
                  </a:lnTo>
                  <a:lnTo>
                    <a:pt x="32452" y="368867"/>
                  </a:lnTo>
                  <a:lnTo>
                    <a:pt x="25790" y="346070"/>
                  </a:lnTo>
                  <a:lnTo>
                    <a:pt x="20357" y="322935"/>
                  </a:lnTo>
                  <a:lnTo>
                    <a:pt x="15742" y="299574"/>
                  </a:lnTo>
                  <a:lnTo>
                    <a:pt x="1207" y="214529"/>
                  </a:lnTo>
                  <a:lnTo>
                    <a:pt x="0" y="196545"/>
                  </a:lnTo>
                  <a:lnTo>
                    <a:pt x="186" y="179595"/>
                  </a:lnTo>
                  <a:lnTo>
                    <a:pt x="1304" y="163334"/>
                  </a:lnTo>
                  <a:lnTo>
                    <a:pt x="4032" y="148525"/>
                  </a:lnTo>
                  <a:lnTo>
                    <a:pt x="7835" y="134683"/>
                  </a:lnTo>
                  <a:lnTo>
                    <a:pt x="12356" y="121487"/>
                  </a:lnTo>
                  <a:lnTo>
                    <a:pt x="17354" y="109713"/>
                  </a:lnTo>
                  <a:lnTo>
                    <a:pt x="22670" y="98886"/>
                  </a:lnTo>
                  <a:lnTo>
                    <a:pt x="28198" y="88692"/>
                  </a:lnTo>
                  <a:lnTo>
                    <a:pt x="35853" y="78920"/>
                  </a:lnTo>
                  <a:lnTo>
                    <a:pt x="44924" y="69428"/>
                  </a:lnTo>
                  <a:lnTo>
                    <a:pt x="54942" y="60124"/>
                  </a:lnTo>
                  <a:lnTo>
                    <a:pt x="65588" y="51937"/>
                  </a:lnTo>
                  <a:lnTo>
                    <a:pt x="76653" y="44494"/>
                  </a:lnTo>
                  <a:lnTo>
                    <a:pt x="88000" y="37548"/>
                  </a:lnTo>
                  <a:lnTo>
                    <a:pt x="99533" y="31925"/>
                  </a:lnTo>
                  <a:lnTo>
                    <a:pt x="111191" y="27185"/>
                  </a:lnTo>
                  <a:lnTo>
                    <a:pt x="122930" y="23032"/>
                  </a:lnTo>
                  <a:lnTo>
                    <a:pt x="149205" y="13126"/>
                  </a:lnTo>
                  <a:lnTo>
                    <a:pt x="163157" y="7706"/>
                  </a:lnTo>
                  <a:lnTo>
                    <a:pt x="176427" y="4093"/>
                  </a:lnTo>
                  <a:lnTo>
                    <a:pt x="189242" y="1685"/>
                  </a:lnTo>
                  <a:lnTo>
                    <a:pt x="201754" y="79"/>
                  </a:lnTo>
                  <a:lnTo>
                    <a:pt x="213072" y="0"/>
                  </a:lnTo>
                  <a:lnTo>
                    <a:pt x="223594" y="940"/>
                  </a:lnTo>
                  <a:lnTo>
                    <a:pt x="233587" y="2559"/>
                  </a:lnTo>
                  <a:lnTo>
                    <a:pt x="242231" y="5623"/>
                  </a:lnTo>
                  <a:lnTo>
                    <a:pt x="249979" y="9650"/>
                  </a:lnTo>
                  <a:lnTo>
                    <a:pt x="257128" y="14318"/>
                  </a:lnTo>
                  <a:lnTo>
                    <a:pt x="262887" y="19415"/>
                  </a:lnTo>
                  <a:lnTo>
                    <a:pt x="267718" y="24798"/>
                  </a:lnTo>
                  <a:lnTo>
                    <a:pt x="271931" y="30370"/>
                  </a:lnTo>
                  <a:lnTo>
                    <a:pt x="273748" y="37062"/>
                  </a:lnTo>
                  <a:lnTo>
                    <a:pt x="273121" y="52435"/>
                  </a:lnTo>
                  <a:lnTo>
                    <a:pt x="269534" y="71835"/>
                  </a:lnTo>
                  <a:lnTo>
                    <a:pt x="267189" y="82564"/>
                  </a:lnTo>
                  <a:lnTo>
                    <a:pt x="262649" y="92694"/>
                  </a:lnTo>
                  <a:lnTo>
                    <a:pt x="256645" y="102423"/>
                  </a:lnTo>
                  <a:lnTo>
                    <a:pt x="225623" y="144167"/>
                  </a:lnTo>
                  <a:lnTo>
                    <a:pt x="217079" y="153606"/>
                  </a:lnTo>
                  <a:lnTo>
                    <a:pt x="208406" y="161883"/>
                  </a:lnTo>
                  <a:lnTo>
                    <a:pt x="199648" y="169386"/>
                  </a:lnTo>
                  <a:lnTo>
                    <a:pt x="189840" y="176372"/>
                  </a:lnTo>
                  <a:lnTo>
                    <a:pt x="179332" y="183013"/>
                  </a:lnTo>
                  <a:lnTo>
                    <a:pt x="168359" y="189426"/>
                  </a:lnTo>
                  <a:lnTo>
                    <a:pt x="160051" y="194693"/>
                  </a:lnTo>
                  <a:lnTo>
                    <a:pt x="153521" y="199196"/>
                  </a:lnTo>
                  <a:lnTo>
                    <a:pt x="148174" y="203191"/>
                  </a:lnTo>
                  <a:lnTo>
                    <a:pt x="143618" y="205853"/>
                  </a:lnTo>
                  <a:lnTo>
                    <a:pt x="135910" y="208813"/>
                  </a:lnTo>
                  <a:lnTo>
                    <a:pt x="134450" y="208609"/>
                  </a:lnTo>
                  <a:lnTo>
                    <a:pt x="134469" y="207482"/>
                  </a:lnTo>
                  <a:lnTo>
                    <a:pt x="141880" y="195863"/>
                  </a:lnTo>
                  <a:lnTo>
                    <a:pt x="146368" y="189062"/>
                  </a:lnTo>
                  <a:lnTo>
                    <a:pt x="151343" y="183536"/>
                  </a:lnTo>
                  <a:lnTo>
                    <a:pt x="156645" y="178860"/>
                  </a:lnTo>
                  <a:lnTo>
                    <a:pt x="162164" y="174750"/>
                  </a:lnTo>
                  <a:lnTo>
                    <a:pt x="168819" y="169034"/>
                  </a:lnTo>
                  <a:lnTo>
                    <a:pt x="176233" y="162247"/>
                  </a:lnTo>
                  <a:lnTo>
                    <a:pt x="199990" y="13974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377"/>
            <p:cNvSpPr/>
            <p:nvPr/>
          </p:nvSpPr>
          <p:spPr>
            <a:xfrm>
              <a:off x="7501644" y="652068"/>
              <a:ext cx="165267" cy="115328"/>
            </a:xfrm>
            <a:custGeom>
              <a:avLst/>
              <a:gdLst/>
              <a:ahLst/>
              <a:cxnLst/>
              <a:rect l="0" t="0" r="0" b="0"/>
              <a:pathLst>
                <a:path w="165267" h="115328">
                  <a:moveTo>
                    <a:pt x="97520" y="26588"/>
                  </a:moveTo>
                  <a:lnTo>
                    <a:pt x="88039" y="31329"/>
                  </a:lnTo>
                  <a:lnTo>
                    <a:pt x="84254" y="33717"/>
                  </a:lnTo>
                  <a:lnTo>
                    <a:pt x="80739" y="36302"/>
                  </a:lnTo>
                  <a:lnTo>
                    <a:pt x="77403" y="39017"/>
                  </a:lnTo>
                  <a:lnTo>
                    <a:pt x="73194" y="41819"/>
                  </a:lnTo>
                  <a:lnTo>
                    <a:pt x="68405" y="44680"/>
                  </a:lnTo>
                  <a:lnTo>
                    <a:pt x="63227" y="47579"/>
                  </a:lnTo>
                  <a:lnTo>
                    <a:pt x="56799" y="51496"/>
                  </a:lnTo>
                  <a:lnTo>
                    <a:pt x="41719" y="61140"/>
                  </a:lnTo>
                  <a:lnTo>
                    <a:pt x="34522" y="65498"/>
                  </a:lnTo>
                  <a:lnTo>
                    <a:pt x="27740" y="69395"/>
                  </a:lnTo>
                  <a:lnTo>
                    <a:pt x="21235" y="72986"/>
                  </a:lnTo>
                  <a:lnTo>
                    <a:pt x="15905" y="77363"/>
                  </a:lnTo>
                  <a:lnTo>
                    <a:pt x="11360" y="82267"/>
                  </a:lnTo>
                  <a:lnTo>
                    <a:pt x="7338" y="87520"/>
                  </a:lnTo>
                  <a:lnTo>
                    <a:pt x="4656" y="92014"/>
                  </a:lnTo>
                  <a:lnTo>
                    <a:pt x="2868" y="96002"/>
                  </a:lnTo>
                  <a:lnTo>
                    <a:pt x="1676" y="99653"/>
                  </a:lnTo>
                  <a:lnTo>
                    <a:pt x="883" y="103079"/>
                  </a:lnTo>
                  <a:lnTo>
                    <a:pt x="353" y="106356"/>
                  </a:lnTo>
                  <a:lnTo>
                    <a:pt x="0" y="109532"/>
                  </a:lnTo>
                  <a:lnTo>
                    <a:pt x="1748" y="111650"/>
                  </a:lnTo>
                  <a:lnTo>
                    <a:pt x="4899" y="113062"/>
                  </a:lnTo>
                  <a:lnTo>
                    <a:pt x="8984" y="114003"/>
                  </a:lnTo>
                  <a:lnTo>
                    <a:pt x="14682" y="114630"/>
                  </a:lnTo>
                  <a:lnTo>
                    <a:pt x="21460" y="115048"/>
                  </a:lnTo>
                  <a:lnTo>
                    <a:pt x="28953" y="115327"/>
                  </a:lnTo>
                  <a:lnTo>
                    <a:pt x="36926" y="114521"/>
                  </a:lnTo>
                  <a:lnTo>
                    <a:pt x="45218" y="112991"/>
                  </a:lnTo>
                  <a:lnTo>
                    <a:pt x="53722" y="110979"/>
                  </a:lnTo>
                  <a:lnTo>
                    <a:pt x="62369" y="108646"/>
                  </a:lnTo>
                  <a:lnTo>
                    <a:pt x="79913" y="103407"/>
                  </a:lnTo>
                  <a:lnTo>
                    <a:pt x="88759" y="99629"/>
                  </a:lnTo>
                  <a:lnTo>
                    <a:pt x="97632" y="95126"/>
                  </a:lnTo>
                  <a:lnTo>
                    <a:pt x="106524" y="90139"/>
                  </a:lnTo>
                  <a:lnTo>
                    <a:pt x="115429" y="84831"/>
                  </a:lnTo>
                  <a:lnTo>
                    <a:pt x="133261" y="73640"/>
                  </a:lnTo>
                  <a:lnTo>
                    <a:pt x="141191" y="67878"/>
                  </a:lnTo>
                  <a:lnTo>
                    <a:pt x="148462" y="62052"/>
                  </a:lnTo>
                  <a:lnTo>
                    <a:pt x="155294" y="56184"/>
                  </a:lnTo>
                  <a:lnTo>
                    <a:pt x="159849" y="50288"/>
                  </a:lnTo>
                  <a:lnTo>
                    <a:pt x="162885" y="44372"/>
                  </a:lnTo>
                  <a:lnTo>
                    <a:pt x="164910" y="38444"/>
                  </a:lnTo>
                  <a:lnTo>
                    <a:pt x="165266" y="32508"/>
                  </a:lnTo>
                  <a:lnTo>
                    <a:pt x="164513" y="26566"/>
                  </a:lnTo>
                  <a:lnTo>
                    <a:pt x="163018" y="20620"/>
                  </a:lnTo>
                  <a:lnTo>
                    <a:pt x="160037" y="15664"/>
                  </a:lnTo>
                  <a:lnTo>
                    <a:pt x="156065" y="11368"/>
                  </a:lnTo>
                  <a:lnTo>
                    <a:pt x="151433" y="7512"/>
                  </a:lnTo>
                  <a:lnTo>
                    <a:pt x="145368" y="4941"/>
                  </a:lnTo>
                  <a:lnTo>
                    <a:pt x="138349" y="3227"/>
                  </a:lnTo>
                  <a:lnTo>
                    <a:pt x="130692" y="2084"/>
                  </a:lnTo>
                  <a:lnTo>
                    <a:pt x="123604" y="1323"/>
                  </a:lnTo>
                  <a:lnTo>
                    <a:pt x="116894" y="815"/>
                  </a:lnTo>
                  <a:lnTo>
                    <a:pt x="110436" y="476"/>
                  </a:lnTo>
                  <a:lnTo>
                    <a:pt x="95323" y="100"/>
                  </a:lnTo>
                  <a:lnTo>
                    <a:pt x="87125" y="0"/>
                  </a:lnTo>
                  <a:lnTo>
                    <a:pt x="81661" y="925"/>
                  </a:lnTo>
                  <a:lnTo>
                    <a:pt x="78017" y="2534"/>
                  </a:lnTo>
                  <a:lnTo>
                    <a:pt x="72170" y="7505"/>
                  </a:lnTo>
                  <a:lnTo>
                    <a:pt x="72683" y="7913"/>
                  </a:lnTo>
                  <a:lnTo>
                    <a:pt x="75897" y="8366"/>
                  </a:lnTo>
                  <a:lnTo>
                    <a:pt x="78145" y="9479"/>
                  </a:lnTo>
                  <a:lnTo>
                    <a:pt x="80633" y="11214"/>
                  </a:lnTo>
                  <a:lnTo>
                    <a:pt x="88590" y="1765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378"/>
            <p:cNvSpPr/>
            <p:nvPr/>
          </p:nvSpPr>
          <p:spPr>
            <a:xfrm>
              <a:off x="7663954" y="660797"/>
              <a:ext cx="259169" cy="169023"/>
            </a:xfrm>
            <a:custGeom>
              <a:avLst/>
              <a:gdLst/>
              <a:ahLst/>
              <a:cxnLst/>
              <a:rect l="0" t="0" r="0" b="0"/>
              <a:pathLst>
                <a:path w="259169" h="169023">
                  <a:moveTo>
                    <a:pt x="95944" y="0"/>
                  </a:moveTo>
                  <a:lnTo>
                    <a:pt x="53704" y="0"/>
                  </a:lnTo>
                  <a:lnTo>
                    <a:pt x="47940" y="992"/>
                  </a:lnTo>
                  <a:lnTo>
                    <a:pt x="42114" y="2646"/>
                  </a:lnTo>
                  <a:lnTo>
                    <a:pt x="36246" y="4740"/>
                  </a:lnTo>
                  <a:lnTo>
                    <a:pt x="30348" y="6137"/>
                  </a:lnTo>
                  <a:lnTo>
                    <a:pt x="24433" y="7068"/>
                  </a:lnTo>
                  <a:lnTo>
                    <a:pt x="18503" y="7688"/>
                  </a:lnTo>
                  <a:lnTo>
                    <a:pt x="13560" y="9094"/>
                  </a:lnTo>
                  <a:lnTo>
                    <a:pt x="9271" y="11024"/>
                  </a:lnTo>
                  <a:lnTo>
                    <a:pt x="5421" y="13302"/>
                  </a:lnTo>
                  <a:lnTo>
                    <a:pt x="2852" y="15813"/>
                  </a:lnTo>
                  <a:lnTo>
                    <a:pt x="1142" y="18480"/>
                  </a:lnTo>
                  <a:lnTo>
                    <a:pt x="0" y="21249"/>
                  </a:lnTo>
                  <a:lnTo>
                    <a:pt x="1224" y="24088"/>
                  </a:lnTo>
                  <a:lnTo>
                    <a:pt x="4024" y="26973"/>
                  </a:lnTo>
                  <a:lnTo>
                    <a:pt x="7875" y="29888"/>
                  </a:lnTo>
                  <a:lnTo>
                    <a:pt x="13419" y="31832"/>
                  </a:lnTo>
                  <a:lnTo>
                    <a:pt x="20092" y="33127"/>
                  </a:lnTo>
                  <a:lnTo>
                    <a:pt x="27516" y="33991"/>
                  </a:lnTo>
                  <a:lnTo>
                    <a:pt x="37428" y="35559"/>
                  </a:lnTo>
                  <a:lnTo>
                    <a:pt x="61669" y="39947"/>
                  </a:lnTo>
                  <a:lnTo>
                    <a:pt x="86333" y="45205"/>
                  </a:lnTo>
                  <a:lnTo>
                    <a:pt x="111516" y="50849"/>
                  </a:lnTo>
                  <a:lnTo>
                    <a:pt x="182748" y="65517"/>
                  </a:lnTo>
                  <a:lnTo>
                    <a:pt x="195485" y="69475"/>
                  </a:lnTo>
                  <a:lnTo>
                    <a:pt x="206952" y="74098"/>
                  </a:lnTo>
                  <a:lnTo>
                    <a:pt x="217575" y="79164"/>
                  </a:lnTo>
                  <a:lnTo>
                    <a:pt x="226641" y="84526"/>
                  </a:lnTo>
                  <a:lnTo>
                    <a:pt x="234669" y="90085"/>
                  </a:lnTo>
                  <a:lnTo>
                    <a:pt x="242005" y="95775"/>
                  </a:lnTo>
                  <a:lnTo>
                    <a:pt x="247889" y="100561"/>
                  </a:lnTo>
                  <a:lnTo>
                    <a:pt x="252803" y="104744"/>
                  </a:lnTo>
                  <a:lnTo>
                    <a:pt x="257071" y="108524"/>
                  </a:lnTo>
                  <a:lnTo>
                    <a:pt x="258924" y="113029"/>
                  </a:lnTo>
                  <a:lnTo>
                    <a:pt x="259168" y="118017"/>
                  </a:lnTo>
                  <a:lnTo>
                    <a:pt x="258338" y="123326"/>
                  </a:lnTo>
                  <a:lnTo>
                    <a:pt x="255800" y="127858"/>
                  </a:lnTo>
                  <a:lnTo>
                    <a:pt x="252124" y="131872"/>
                  </a:lnTo>
                  <a:lnTo>
                    <a:pt x="247689" y="135539"/>
                  </a:lnTo>
                  <a:lnTo>
                    <a:pt x="241756" y="139969"/>
                  </a:lnTo>
                  <a:lnTo>
                    <a:pt x="227226" y="150182"/>
                  </a:lnTo>
                  <a:lnTo>
                    <a:pt x="219184" y="154692"/>
                  </a:lnTo>
                  <a:lnTo>
                    <a:pt x="210847" y="158690"/>
                  </a:lnTo>
                  <a:lnTo>
                    <a:pt x="202312" y="162348"/>
                  </a:lnTo>
                  <a:lnTo>
                    <a:pt x="194637" y="164787"/>
                  </a:lnTo>
                  <a:lnTo>
                    <a:pt x="187537" y="166412"/>
                  </a:lnTo>
                  <a:lnTo>
                    <a:pt x="180818" y="167496"/>
                  </a:lnTo>
                  <a:lnTo>
                    <a:pt x="174354" y="168219"/>
                  </a:lnTo>
                  <a:lnTo>
                    <a:pt x="168062" y="168701"/>
                  </a:lnTo>
                  <a:lnTo>
                    <a:pt x="161882" y="169022"/>
                  </a:lnTo>
                  <a:lnTo>
                    <a:pt x="156770" y="168244"/>
                  </a:lnTo>
                  <a:lnTo>
                    <a:pt x="152370" y="166733"/>
                  </a:lnTo>
                  <a:lnTo>
                    <a:pt x="148444" y="164733"/>
                  </a:lnTo>
                  <a:lnTo>
                    <a:pt x="144834" y="161416"/>
                  </a:lnTo>
                  <a:lnTo>
                    <a:pt x="141437" y="157220"/>
                  </a:lnTo>
                  <a:lnTo>
                    <a:pt x="138178" y="152438"/>
                  </a:lnTo>
                  <a:lnTo>
                    <a:pt x="136999" y="147266"/>
                  </a:lnTo>
                  <a:lnTo>
                    <a:pt x="137205" y="141834"/>
                  </a:lnTo>
                  <a:lnTo>
                    <a:pt x="138334" y="136227"/>
                  </a:lnTo>
                  <a:lnTo>
                    <a:pt x="139087" y="130506"/>
                  </a:lnTo>
                  <a:lnTo>
                    <a:pt x="139589" y="124707"/>
                  </a:lnTo>
                  <a:lnTo>
                    <a:pt x="139924" y="118857"/>
                  </a:lnTo>
                  <a:lnTo>
                    <a:pt x="142131" y="111980"/>
                  </a:lnTo>
                  <a:lnTo>
                    <a:pt x="145588" y="104419"/>
                  </a:lnTo>
                  <a:lnTo>
                    <a:pt x="149876" y="96402"/>
                  </a:lnTo>
                  <a:lnTo>
                    <a:pt x="156704" y="88080"/>
                  </a:lnTo>
                  <a:lnTo>
                    <a:pt x="165224" y="79556"/>
                  </a:lnTo>
                  <a:lnTo>
                    <a:pt x="194171" y="5357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379"/>
            <p:cNvSpPr/>
            <p:nvPr/>
          </p:nvSpPr>
          <p:spPr>
            <a:xfrm>
              <a:off x="7938493" y="669727"/>
              <a:ext cx="53579" cy="132889"/>
            </a:xfrm>
            <a:custGeom>
              <a:avLst/>
              <a:gdLst/>
              <a:ahLst/>
              <a:cxnLst/>
              <a:rect l="0" t="0" r="0" b="0"/>
              <a:pathLst>
                <a:path w="53579" h="132889">
                  <a:moveTo>
                    <a:pt x="0" y="0"/>
                  </a:moveTo>
                  <a:lnTo>
                    <a:pt x="0" y="39033"/>
                  </a:lnTo>
                  <a:lnTo>
                    <a:pt x="992" y="46858"/>
                  </a:lnTo>
                  <a:lnTo>
                    <a:pt x="2646" y="55051"/>
                  </a:lnTo>
                  <a:lnTo>
                    <a:pt x="4739" y="63490"/>
                  </a:lnTo>
                  <a:lnTo>
                    <a:pt x="7128" y="71100"/>
                  </a:lnTo>
                  <a:lnTo>
                    <a:pt x="9713" y="78157"/>
                  </a:lnTo>
                  <a:lnTo>
                    <a:pt x="12429" y="84847"/>
                  </a:lnTo>
                  <a:lnTo>
                    <a:pt x="14239" y="91291"/>
                  </a:lnTo>
                  <a:lnTo>
                    <a:pt x="15446" y="97572"/>
                  </a:lnTo>
                  <a:lnTo>
                    <a:pt x="16250" y="103743"/>
                  </a:lnTo>
                  <a:lnTo>
                    <a:pt x="17779" y="109841"/>
                  </a:lnTo>
                  <a:lnTo>
                    <a:pt x="19789" y="115892"/>
                  </a:lnTo>
                  <a:lnTo>
                    <a:pt x="22123" y="121909"/>
                  </a:lnTo>
                  <a:lnTo>
                    <a:pt x="24671" y="125921"/>
                  </a:lnTo>
                  <a:lnTo>
                    <a:pt x="27361" y="128596"/>
                  </a:lnTo>
                  <a:lnTo>
                    <a:pt x="34068" y="132888"/>
                  </a:lnTo>
                  <a:lnTo>
                    <a:pt x="35610" y="132248"/>
                  </a:lnTo>
                  <a:lnTo>
                    <a:pt x="37630" y="130829"/>
                  </a:lnTo>
                  <a:lnTo>
                    <a:pt x="39970" y="128891"/>
                  </a:lnTo>
                  <a:lnTo>
                    <a:pt x="42521" y="126607"/>
                  </a:lnTo>
                  <a:lnTo>
                    <a:pt x="48002" y="121423"/>
                  </a:lnTo>
                  <a:lnTo>
                    <a:pt x="49860" y="118652"/>
                  </a:lnTo>
                  <a:lnTo>
                    <a:pt x="51099" y="115812"/>
                  </a:lnTo>
                  <a:lnTo>
                    <a:pt x="53578" y="10715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380"/>
            <p:cNvSpPr/>
            <p:nvPr/>
          </p:nvSpPr>
          <p:spPr>
            <a:xfrm>
              <a:off x="7884915" y="562570"/>
              <a:ext cx="71438" cy="8822"/>
            </a:xfrm>
            <a:custGeom>
              <a:avLst/>
              <a:gdLst/>
              <a:ahLst/>
              <a:cxnLst/>
              <a:rect l="0" t="0" r="0" b="0"/>
              <a:pathLst>
                <a:path w="71438" h="8822">
                  <a:moveTo>
                    <a:pt x="0" y="0"/>
                  </a:moveTo>
                  <a:lnTo>
                    <a:pt x="0" y="7689"/>
                  </a:lnTo>
                  <a:lnTo>
                    <a:pt x="1984" y="8102"/>
                  </a:lnTo>
                  <a:lnTo>
                    <a:pt x="5292" y="8378"/>
                  </a:lnTo>
                  <a:lnTo>
                    <a:pt x="9481" y="8562"/>
                  </a:lnTo>
                  <a:lnTo>
                    <a:pt x="19427" y="8767"/>
                  </a:lnTo>
                  <a:lnTo>
                    <a:pt x="24857" y="8821"/>
                  </a:lnTo>
                  <a:lnTo>
                    <a:pt x="30462" y="7865"/>
                  </a:lnTo>
                  <a:lnTo>
                    <a:pt x="36183" y="6236"/>
                  </a:lnTo>
                  <a:lnTo>
                    <a:pt x="41981" y="4157"/>
                  </a:lnTo>
                  <a:lnTo>
                    <a:pt x="47831" y="2772"/>
                  </a:lnTo>
                  <a:lnTo>
                    <a:pt x="53715" y="1848"/>
                  </a:lnTo>
                  <a:lnTo>
                    <a:pt x="7143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381"/>
            <p:cNvSpPr/>
            <p:nvPr/>
          </p:nvSpPr>
          <p:spPr>
            <a:xfrm>
              <a:off x="8081368" y="439531"/>
              <a:ext cx="106986" cy="423991"/>
            </a:xfrm>
            <a:custGeom>
              <a:avLst/>
              <a:gdLst/>
              <a:ahLst/>
              <a:cxnLst/>
              <a:rect l="0" t="0" r="0" b="0"/>
              <a:pathLst>
                <a:path w="106986" h="423991">
                  <a:moveTo>
                    <a:pt x="0" y="24813"/>
                  </a:moveTo>
                  <a:lnTo>
                    <a:pt x="0" y="0"/>
                  </a:lnTo>
                  <a:lnTo>
                    <a:pt x="0" y="3350"/>
                  </a:lnTo>
                  <a:lnTo>
                    <a:pt x="2646" y="10643"/>
                  </a:lnTo>
                  <a:lnTo>
                    <a:pt x="4741" y="15366"/>
                  </a:lnTo>
                  <a:lnTo>
                    <a:pt x="7128" y="22484"/>
                  </a:lnTo>
                  <a:lnTo>
                    <a:pt x="9713" y="31198"/>
                  </a:lnTo>
                  <a:lnTo>
                    <a:pt x="12429" y="40976"/>
                  </a:lnTo>
                  <a:lnTo>
                    <a:pt x="15231" y="54440"/>
                  </a:lnTo>
                  <a:lnTo>
                    <a:pt x="20991" y="87920"/>
                  </a:lnTo>
                  <a:lnTo>
                    <a:pt x="24908" y="106572"/>
                  </a:lnTo>
                  <a:lnTo>
                    <a:pt x="29504" y="125952"/>
                  </a:lnTo>
                  <a:lnTo>
                    <a:pt x="34551" y="145817"/>
                  </a:lnTo>
                  <a:lnTo>
                    <a:pt x="48099" y="194347"/>
                  </a:lnTo>
                  <a:lnTo>
                    <a:pt x="55878" y="221180"/>
                  </a:lnTo>
                  <a:lnTo>
                    <a:pt x="63049" y="244029"/>
                  </a:lnTo>
                  <a:lnTo>
                    <a:pt x="69814" y="264222"/>
                  </a:lnTo>
                  <a:lnTo>
                    <a:pt x="76308" y="282646"/>
                  </a:lnTo>
                  <a:lnTo>
                    <a:pt x="81631" y="299889"/>
                  </a:lnTo>
                  <a:lnTo>
                    <a:pt x="86171" y="316345"/>
                  </a:lnTo>
                  <a:lnTo>
                    <a:pt x="100585" y="373661"/>
                  </a:lnTo>
                  <a:lnTo>
                    <a:pt x="102776" y="384378"/>
                  </a:lnTo>
                  <a:lnTo>
                    <a:pt x="104236" y="393508"/>
                  </a:lnTo>
                  <a:lnTo>
                    <a:pt x="105210" y="401578"/>
                  </a:lnTo>
                  <a:lnTo>
                    <a:pt x="106291" y="413191"/>
                  </a:lnTo>
                  <a:lnTo>
                    <a:pt x="106985" y="423990"/>
                  </a:lnTo>
                  <a:lnTo>
                    <a:pt x="105058" y="423884"/>
                  </a:lnTo>
                  <a:lnTo>
                    <a:pt x="101788" y="422821"/>
                  </a:lnTo>
                  <a:lnTo>
                    <a:pt x="97624" y="421120"/>
                  </a:lnTo>
                  <a:lnTo>
                    <a:pt x="93856" y="417010"/>
                  </a:lnTo>
                  <a:lnTo>
                    <a:pt x="90352" y="411293"/>
                  </a:lnTo>
                  <a:lnTo>
                    <a:pt x="87023" y="404505"/>
                  </a:lnTo>
                  <a:lnTo>
                    <a:pt x="84805" y="397004"/>
                  </a:lnTo>
                  <a:lnTo>
                    <a:pt x="83326" y="389026"/>
                  </a:lnTo>
                  <a:lnTo>
                    <a:pt x="82339" y="380731"/>
                  </a:lnTo>
                  <a:lnTo>
                    <a:pt x="80690" y="373216"/>
                  </a:lnTo>
                  <a:lnTo>
                    <a:pt x="78598" y="366222"/>
                  </a:lnTo>
                  <a:lnTo>
                    <a:pt x="73628" y="352167"/>
                  </a:lnTo>
                  <a:lnTo>
                    <a:pt x="62508" y="31949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382"/>
            <p:cNvSpPr/>
            <p:nvPr/>
          </p:nvSpPr>
          <p:spPr>
            <a:xfrm>
              <a:off x="8108157" y="620279"/>
              <a:ext cx="330399" cy="182700"/>
            </a:xfrm>
            <a:custGeom>
              <a:avLst/>
              <a:gdLst/>
              <a:ahLst/>
              <a:cxnLst/>
              <a:rect l="0" t="0" r="0" b="0"/>
              <a:pathLst>
                <a:path w="330399" h="182700">
                  <a:moveTo>
                    <a:pt x="0" y="49448"/>
                  </a:moveTo>
                  <a:lnTo>
                    <a:pt x="0" y="44707"/>
                  </a:lnTo>
                  <a:lnTo>
                    <a:pt x="992" y="43311"/>
                  </a:lnTo>
                  <a:lnTo>
                    <a:pt x="2646" y="42380"/>
                  </a:lnTo>
                  <a:lnTo>
                    <a:pt x="7128" y="41345"/>
                  </a:lnTo>
                  <a:lnTo>
                    <a:pt x="17216" y="39771"/>
                  </a:lnTo>
                  <a:lnTo>
                    <a:pt x="23383" y="38036"/>
                  </a:lnTo>
                  <a:lnTo>
                    <a:pt x="30472" y="35886"/>
                  </a:lnTo>
                  <a:lnTo>
                    <a:pt x="37181" y="33461"/>
                  </a:lnTo>
                  <a:lnTo>
                    <a:pt x="43639" y="30853"/>
                  </a:lnTo>
                  <a:lnTo>
                    <a:pt x="49930" y="28121"/>
                  </a:lnTo>
                  <a:lnTo>
                    <a:pt x="58091" y="25308"/>
                  </a:lnTo>
                  <a:lnTo>
                    <a:pt x="67501" y="22441"/>
                  </a:lnTo>
                  <a:lnTo>
                    <a:pt x="87547" y="16608"/>
                  </a:lnTo>
                  <a:lnTo>
                    <a:pt x="106378" y="10709"/>
                  </a:lnTo>
                  <a:lnTo>
                    <a:pt x="115567" y="8739"/>
                  </a:lnTo>
                  <a:lnTo>
                    <a:pt x="124670" y="7426"/>
                  </a:lnTo>
                  <a:lnTo>
                    <a:pt x="133714" y="6550"/>
                  </a:lnTo>
                  <a:lnTo>
                    <a:pt x="141729" y="4974"/>
                  </a:lnTo>
                  <a:lnTo>
                    <a:pt x="149056" y="2932"/>
                  </a:lnTo>
                  <a:lnTo>
                    <a:pt x="155925" y="577"/>
                  </a:lnTo>
                  <a:lnTo>
                    <a:pt x="162490" y="0"/>
                  </a:lnTo>
                  <a:lnTo>
                    <a:pt x="168850" y="608"/>
                  </a:lnTo>
                  <a:lnTo>
                    <a:pt x="175074" y="2005"/>
                  </a:lnTo>
                  <a:lnTo>
                    <a:pt x="184635" y="3557"/>
                  </a:lnTo>
                  <a:lnTo>
                    <a:pt x="188575" y="3971"/>
                  </a:lnTo>
                  <a:lnTo>
                    <a:pt x="192193" y="6232"/>
                  </a:lnTo>
                  <a:lnTo>
                    <a:pt x="195597" y="9723"/>
                  </a:lnTo>
                  <a:lnTo>
                    <a:pt x="198860" y="14035"/>
                  </a:lnTo>
                  <a:lnTo>
                    <a:pt x="201033" y="19886"/>
                  </a:lnTo>
                  <a:lnTo>
                    <a:pt x="202484" y="26763"/>
                  </a:lnTo>
                  <a:lnTo>
                    <a:pt x="203450" y="34325"/>
                  </a:lnTo>
                  <a:lnTo>
                    <a:pt x="203102" y="42342"/>
                  </a:lnTo>
                  <a:lnTo>
                    <a:pt x="201878" y="50664"/>
                  </a:lnTo>
                  <a:lnTo>
                    <a:pt x="200070" y="59188"/>
                  </a:lnTo>
                  <a:lnTo>
                    <a:pt x="198864" y="68840"/>
                  </a:lnTo>
                  <a:lnTo>
                    <a:pt x="198061" y="79243"/>
                  </a:lnTo>
                  <a:lnTo>
                    <a:pt x="197524" y="90147"/>
                  </a:lnTo>
                  <a:lnTo>
                    <a:pt x="196930" y="110200"/>
                  </a:lnTo>
                  <a:lnTo>
                    <a:pt x="196547" y="142587"/>
                  </a:lnTo>
                  <a:lnTo>
                    <a:pt x="197508" y="149244"/>
                  </a:lnTo>
                  <a:lnTo>
                    <a:pt x="199141" y="155666"/>
                  </a:lnTo>
                  <a:lnTo>
                    <a:pt x="201221" y="161932"/>
                  </a:lnTo>
                  <a:lnTo>
                    <a:pt x="203600" y="167101"/>
                  </a:lnTo>
                  <a:lnTo>
                    <a:pt x="206179" y="171539"/>
                  </a:lnTo>
                  <a:lnTo>
                    <a:pt x="208890" y="175491"/>
                  </a:lnTo>
                  <a:lnTo>
                    <a:pt x="211690" y="178125"/>
                  </a:lnTo>
                  <a:lnTo>
                    <a:pt x="214549" y="179881"/>
                  </a:lnTo>
                  <a:lnTo>
                    <a:pt x="217447" y="181051"/>
                  </a:lnTo>
                  <a:lnTo>
                    <a:pt x="225958" y="182352"/>
                  </a:lnTo>
                  <a:lnTo>
                    <a:pt x="231005" y="182699"/>
                  </a:lnTo>
                  <a:lnTo>
                    <a:pt x="236355" y="180946"/>
                  </a:lnTo>
                  <a:lnTo>
                    <a:pt x="241906" y="177793"/>
                  </a:lnTo>
                  <a:lnTo>
                    <a:pt x="247592" y="173706"/>
                  </a:lnTo>
                  <a:lnTo>
                    <a:pt x="253365" y="169990"/>
                  </a:lnTo>
                  <a:lnTo>
                    <a:pt x="259199" y="166520"/>
                  </a:lnTo>
                  <a:lnTo>
                    <a:pt x="265073" y="163215"/>
                  </a:lnTo>
                  <a:lnTo>
                    <a:pt x="276891" y="156896"/>
                  </a:lnTo>
                  <a:lnTo>
                    <a:pt x="282821" y="153822"/>
                  </a:lnTo>
                  <a:lnTo>
                    <a:pt x="287766" y="148796"/>
                  </a:lnTo>
                  <a:lnTo>
                    <a:pt x="292055" y="142469"/>
                  </a:lnTo>
                  <a:lnTo>
                    <a:pt x="295907" y="135274"/>
                  </a:lnTo>
                  <a:lnTo>
                    <a:pt x="300458" y="127501"/>
                  </a:lnTo>
                  <a:lnTo>
                    <a:pt x="315353" y="103332"/>
                  </a:lnTo>
                  <a:lnTo>
                    <a:pt x="319377" y="96285"/>
                  </a:lnTo>
                  <a:lnTo>
                    <a:pt x="330398" y="7623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383"/>
            <p:cNvSpPr/>
            <p:nvPr/>
          </p:nvSpPr>
          <p:spPr>
            <a:xfrm>
              <a:off x="8474793" y="634321"/>
              <a:ext cx="324572" cy="195461"/>
            </a:xfrm>
            <a:custGeom>
              <a:avLst/>
              <a:gdLst/>
              <a:ahLst/>
              <a:cxnLst/>
              <a:rect l="0" t="0" r="0" b="0"/>
              <a:pathLst>
                <a:path w="324572" h="195461">
                  <a:moveTo>
                    <a:pt x="44129" y="80054"/>
                  </a:moveTo>
                  <a:lnTo>
                    <a:pt x="36440" y="72366"/>
                  </a:lnTo>
                  <a:lnTo>
                    <a:pt x="35751" y="69030"/>
                  </a:lnTo>
                  <a:lnTo>
                    <a:pt x="35567" y="66752"/>
                  </a:lnTo>
                  <a:lnTo>
                    <a:pt x="34452" y="65233"/>
                  </a:lnTo>
                  <a:lnTo>
                    <a:pt x="32717" y="64220"/>
                  </a:lnTo>
                  <a:lnTo>
                    <a:pt x="28143" y="63095"/>
                  </a:lnTo>
                  <a:lnTo>
                    <a:pt x="22802" y="62595"/>
                  </a:lnTo>
                  <a:lnTo>
                    <a:pt x="19990" y="63454"/>
                  </a:lnTo>
                  <a:lnTo>
                    <a:pt x="14218" y="67054"/>
                  </a:lnTo>
                  <a:lnTo>
                    <a:pt x="11290" y="70395"/>
                  </a:lnTo>
                  <a:lnTo>
                    <a:pt x="8346" y="74607"/>
                  </a:lnTo>
                  <a:lnTo>
                    <a:pt x="5390" y="79399"/>
                  </a:lnTo>
                  <a:lnTo>
                    <a:pt x="3421" y="85571"/>
                  </a:lnTo>
                  <a:lnTo>
                    <a:pt x="2107" y="92661"/>
                  </a:lnTo>
                  <a:lnTo>
                    <a:pt x="1231" y="100365"/>
                  </a:lnTo>
                  <a:lnTo>
                    <a:pt x="648" y="108478"/>
                  </a:lnTo>
                  <a:lnTo>
                    <a:pt x="259" y="116862"/>
                  </a:lnTo>
                  <a:lnTo>
                    <a:pt x="0" y="125429"/>
                  </a:lnTo>
                  <a:lnTo>
                    <a:pt x="819" y="134116"/>
                  </a:lnTo>
                  <a:lnTo>
                    <a:pt x="2357" y="142885"/>
                  </a:lnTo>
                  <a:lnTo>
                    <a:pt x="4375" y="151707"/>
                  </a:lnTo>
                  <a:lnTo>
                    <a:pt x="7705" y="158580"/>
                  </a:lnTo>
                  <a:lnTo>
                    <a:pt x="11908" y="164155"/>
                  </a:lnTo>
                  <a:lnTo>
                    <a:pt x="16695" y="168863"/>
                  </a:lnTo>
                  <a:lnTo>
                    <a:pt x="21871" y="172995"/>
                  </a:lnTo>
                  <a:lnTo>
                    <a:pt x="27306" y="176741"/>
                  </a:lnTo>
                  <a:lnTo>
                    <a:pt x="32914" y="180231"/>
                  </a:lnTo>
                  <a:lnTo>
                    <a:pt x="39628" y="182557"/>
                  </a:lnTo>
                  <a:lnTo>
                    <a:pt x="47082" y="184108"/>
                  </a:lnTo>
                  <a:lnTo>
                    <a:pt x="55027" y="185142"/>
                  </a:lnTo>
                  <a:lnTo>
                    <a:pt x="62308" y="184839"/>
                  </a:lnTo>
                  <a:lnTo>
                    <a:pt x="69147" y="183645"/>
                  </a:lnTo>
                  <a:lnTo>
                    <a:pt x="75691" y="181857"/>
                  </a:lnTo>
                  <a:lnTo>
                    <a:pt x="82037" y="179673"/>
                  </a:lnTo>
                  <a:lnTo>
                    <a:pt x="88252" y="177224"/>
                  </a:lnTo>
                  <a:lnTo>
                    <a:pt x="94380" y="174600"/>
                  </a:lnTo>
                  <a:lnTo>
                    <a:pt x="99458" y="169874"/>
                  </a:lnTo>
                  <a:lnTo>
                    <a:pt x="103835" y="163746"/>
                  </a:lnTo>
                  <a:lnTo>
                    <a:pt x="107746" y="156685"/>
                  </a:lnTo>
                  <a:lnTo>
                    <a:pt x="109361" y="149993"/>
                  </a:lnTo>
                  <a:lnTo>
                    <a:pt x="109445" y="143547"/>
                  </a:lnTo>
                  <a:lnTo>
                    <a:pt x="108509" y="137265"/>
                  </a:lnTo>
                  <a:lnTo>
                    <a:pt x="106892" y="131093"/>
                  </a:lnTo>
                  <a:lnTo>
                    <a:pt x="104823" y="124994"/>
                  </a:lnTo>
                  <a:lnTo>
                    <a:pt x="102451" y="118944"/>
                  </a:lnTo>
                  <a:lnTo>
                    <a:pt x="97169" y="104284"/>
                  </a:lnTo>
                  <a:lnTo>
                    <a:pt x="85695" y="70619"/>
                  </a:lnTo>
                  <a:lnTo>
                    <a:pt x="81761" y="62850"/>
                  </a:lnTo>
                  <a:lnTo>
                    <a:pt x="77155" y="55686"/>
                  </a:lnTo>
                  <a:lnTo>
                    <a:pt x="72100" y="48926"/>
                  </a:lnTo>
                  <a:lnTo>
                    <a:pt x="67737" y="42435"/>
                  </a:lnTo>
                  <a:lnTo>
                    <a:pt x="63835" y="36123"/>
                  </a:lnTo>
                  <a:lnTo>
                    <a:pt x="60243" y="29931"/>
                  </a:lnTo>
                  <a:lnTo>
                    <a:pt x="57849" y="23818"/>
                  </a:lnTo>
                  <a:lnTo>
                    <a:pt x="56252" y="17759"/>
                  </a:lnTo>
                  <a:lnTo>
                    <a:pt x="53690" y="3257"/>
                  </a:lnTo>
                  <a:lnTo>
                    <a:pt x="55464" y="2067"/>
                  </a:lnTo>
                  <a:lnTo>
                    <a:pt x="62727" y="744"/>
                  </a:lnTo>
                  <a:lnTo>
                    <a:pt x="72569" y="157"/>
                  </a:lnTo>
                  <a:lnTo>
                    <a:pt x="77972" y="0"/>
                  </a:lnTo>
                  <a:lnTo>
                    <a:pt x="83558" y="888"/>
                  </a:lnTo>
                  <a:lnTo>
                    <a:pt x="89266" y="2472"/>
                  </a:lnTo>
                  <a:lnTo>
                    <a:pt x="95057" y="4520"/>
                  </a:lnTo>
                  <a:lnTo>
                    <a:pt x="100901" y="6878"/>
                  </a:lnTo>
                  <a:lnTo>
                    <a:pt x="106782" y="9442"/>
                  </a:lnTo>
                  <a:lnTo>
                    <a:pt x="112686" y="12143"/>
                  </a:lnTo>
                  <a:lnTo>
                    <a:pt x="119599" y="15929"/>
                  </a:lnTo>
                  <a:lnTo>
                    <a:pt x="127185" y="20437"/>
                  </a:lnTo>
                  <a:lnTo>
                    <a:pt x="135218" y="25426"/>
                  </a:lnTo>
                  <a:lnTo>
                    <a:pt x="141566" y="30737"/>
                  </a:lnTo>
                  <a:lnTo>
                    <a:pt x="146791" y="36262"/>
                  </a:lnTo>
                  <a:lnTo>
                    <a:pt x="151265" y="41930"/>
                  </a:lnTo>
                  <a:lnTo>
                    <a:pt x="155240" y="47692"/>
                  </a:lnTo>
                  <a:lnTo>
                    <a:pt x="158883" y="53519"/>
                  </a:lnTo>
                  <a:lnTo>
                    <a:pt x="162303" y="59387"/>
                  </a:lnTo>
                  <a:lnTo>
                    <a:pt x="165576" y="64292"/>
                  </a:lnTo>
                  <a:lnTo>
                    <a:pt x="168749" y="68554"/>
                  </a:lnTo>
                  <a:lnTo>
                    <a:pt x="171858" y="72387"/>
                  </a:lnTo>
                  <a:lnTo>
                    <a:pt x="173930" y="75935"/>
                  </a:lnTo>
                  <a:lnTo>
                    <a:pt x="175312" y="79292"/>
                  </a:lnTo>
                  <a:lnTo>
                    <a:pt x="176232" y="82523"/>
                  </a:lnTo>
                  <a:lnTo>
                    <a:pt x="177839" y="86661"/>
                  </a:lnTo>
                  <a:lnTo>
                    <a:pt x="179901" y="91404"/>
                  </a:lnTo>
                  <a:lnTo>
                    <a:pt x="182269" y="96550"/>
                  </a:lnTo>
                  <a:lnTo>
                    <a:pt x="184840" y="102958"/>
                  </a:lnTo>
                  <a:lnTo>
                    <a:pt x="190342" y="118015"/>
                  </a:lnTo>
                  <a:lnTo>
                    <a:pt x="192205" y="124213"/>
                  </a:lnTo>
                  <a:lnTo>
                    <a:pt x="193448" y="129337"/>
                  </a:lnTo>
                  <a:lnTo>
                    <a:pt x="194277" y="133745"/>
                  </a:lnTo>
                  <a:lnTo>
                    <a:pt x="194829" y="138668"/>
                  </a:lnTo>
                  <a:lnTo>
                    <a:pt x="195197" y="143935"/>
                  </a:lnTo>
                  <a:lnTo>
                    <a:pt x="195890" y="159456"/>
                  </a:lnTo>
                  <a:lnTo>
                    <a:pt x="193268" y="154701"/>
                  </a:lnTo>
                  <a:lnTo>
                    <a:pt x="191180" y="150654"/>
                  </a:lnTo>
                  <a:lnTo>
                    <a:pt x="189787" y="146965"/>
                  </a:lnTo>
                  <a:lnTo>
                    <a:pt x="188860" y="143513"/>
                  </a:lnTo>
                  <a:lnTo>
                    <a:pt x="188242" y="140219"/>
                  </a:lnTo>
                  <a:lnTo>
                    <a:pt x="187829" y="136039"/>
                  </a:lnTo>
                  <a:lnTo>
                    <a:pt x="187554" y="131268"/>
                  </a:lnTo>
                  <a:lnTo>
                    <a:pt x="187248" y="120675"/>
                  </a:lnTo>
                  <a:lnTo>
                    <a:pt x="187014" y="74060"/>
                  </a:lnTo>
                  <a:lnTo>
                    <a:pt x="188002" y="70105"/>
                  </a:lnTo>
                  <a:lnTo>
                    <a:pt x="189654" y="67468"/>
                  </a:lnTo>
                  <a:lnTo>
                    <a:pt x="191747" y="65710"/>
                  </a:lnTo>
                  <a:lnTo>
                    <a:pt x="193142" y="63546"/>
                  </a:lnTo>
                  <a:lnTo>
                    <a:pt x="195106" y="57744"/>
                  </a:lnTo>
                  <a:lnTo>
                    <a:pt x="195382" y="58236"/>
                  </a:lnTo>
                  <a:lnTo>
                    <a:pt x="195566" y="59555"/>
                  </a:lnTo>
                  <a:lnTo>
                    <a:pt x="198416" y="63667"/>
                  </a:lnTo>
                  <a:lnTo>
                    <a:pt x="200565" y="66153"/>
                  </a:lnTo>
                  <a:lnTo>
                    <a:pt x="202990" y="69795"/>
                  </a:lnTo>
                  <a:lnTo>
                    <a:pt x="205599" y="74207"/>
                  </a:lnTo>
                  <a:lnTo>
                    <a:pt x="208330" y="79132"/>
                  </a:lnTo>
                  <a:lnTo>
                    <a:pt x="214011" y="89897"/>
                  </a:lnTo>
                  <a:lnTo>
                    <a:pt x="216914" y="95546"/>
                  </a:lnTo>
                  <a:lnTo>
                    <a:pt x="219842" y="102288"/>
                  </a:lnTo>
                  <a:lnTo>
                    <a:pt x="222788" y="109759"/>
                  </a:lnTo>
                  <a:lnTo>
                    <a:pt x="225742" y="117717"/>
                  </a:lnTo>
                  <a:lnTo>
                    <a:pt x="228704" y="125006"/>
                  </a:lnTo>
                  <a:lnTo>
                    <a:pt x="231672" y="131850"/>
                  </a:lnTo>
                  <a:lnTo>
                    <a:pt x="234641" y="138397"/>
                  </a:lnTo>
                  <a:lnTo>
                    <a:pt x="238606" y="144747"/>
                  </a:lnTo>
                  <a:lnTo>
                    <a:pt x="243234" y="150964"/>
                  </a:lnTo>
                  <a:lnTo>
                    <a:pt x="248303" y="157093"/>
                  </a:lnTo>
                  <a:lnTo>
                    <a:pt x="253666" y="163163"/>
                  </a:lnTo>
                  <a:lnTo>
                    <a:pt x="264918" y="175200"/>
                  </a:lnTo>
                  <a:lnTo>
                    <a:pt x="270696" y="180195"/>
                  </a:lnTo>
                  <a:lnTo>
                    <a:pt x="276533" y="184518"/>
                  </a:lnTo>
                  <a:lnTo>
                    <a:pt x="282408" y="188392"/>
                  </a:lnTo>
                  <a:lnTo>
                    <a:pt x="288310" y="190975"/>
                  </a:lnTo>
                  <a:lnTo>
                    <a:pt x="294228" y="192696"/>
                  </a:lnTo>
                  <a:lnTo>
                    <a:pt x="300159" y="193844"/>
                  </a:lnTo>
                  <a:lnTo>
                    <a:pt x="309393" y="195120"/>
                  </a:lnTo>
                  <a:lnTo>
                    <a:pt x="313244" y="195460"/>
                  </a:lnTo>
                  <a:lnTo>
                    <a:pt x="316804" y="193702"/>
                  </a:lnTo>
                  <a:lnTo>
                    <a:pt x="320170" y="190546"/>
                  </a:lnTo>
                  <a:lnTo>
                    <a:pt x="323407" y="186457"/>
                  </a:lnTo>
                  <a:lnTo>
                    <a:pt x="324571" y="181748"/>
                  </a:lnTo>
                  <a:lnTo>
                    <a:pt x="324356" y="176623"/>
                  </a:lnTo>
                  <a:lnTo>
                    <a:pt x="323220" y="171222"/>
                  </a:lnTo>
                  <a:lnTo>
                    <a:pt x="321471" y="164645"/>
                  </a:lnTo>
                  <a:lnTo>
                    <a:pt x="316881" y="149400"/>
                  </a:lnTo>
                  <a:lnTo>
                    <a:pt x="313276" y="140175"/>
                  </a:lnTo>
                  <a:lnTo>
                    <a:pt x="308889" y="130057"/>
                  </a:lnTo>
                  <a:lnTo>
                    <a:pt x="294160" y="9791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384"/>
            <p:cNvSpPr/>
            <p:nvPr/>
          </p:nvSpPr>
          <p:spPr>
            <a:xfrm>
              <a:off x="8438555" y="428625"/>
              <a:ext cx="98228" cy="26790"/>
            </a:xfrm>
            <a:custGeom>
              <a:avLst/>
              <a:gdLst/>
              <a:ahLst/>
              <a:cxnLst/>
              <a:rect l="0" t="0" r="0" b="0"/>
              <a:pathLst>
                <a:path w="98228" h="26790">
                  <a:moveTo>
                    <a:pt x="0" y="26789"/>
                  </a:moveTo>
                  <a:lnTo>
                    <a:pt x="17170" y="26789"/>
                  </a:lnTo>
                  <a:lnTo>
                    <a:pt x="21368" y="25797"/>
                  </a:lnTo>
                  <a:lnTo>
                    <a:pt x="25160" y="24143"/>
                  </a:lnTo>
                  <a:lnTo>
                    <a:pt x="28679" y="22049"/>
                  </a:lnTo>
                  <a:lnTo>
                    <a:pt x="34994" y="19660"/>
                  </a:lnTo>
                  <a:lnTo>
                    <a:pt x="43174" y="17075"/>
                  </a:lnTo>
                  <a:lnTo>
                    <a:pt x="61853" y="11558"/>
                  </a:lnTo>
                  <a:lnTo>
                    <a:pt x="9822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385"/>
            <p:cNvSpPr/>
            <p:nvPr/>
          </p:nvSpPr>
          <p:spPr>
            <a:xfrm>
              <a:off x="8920868" y="420063"/>
              <a:ext cx="132890" cy="294313"/>
            </a:xfrm>
            <a:custGeom>
              <a:avLst/>
              <a:gdLst/>
              <a:ahLst/>
              <a:cxnLst/>
              <a:rect l="0" t="0" r="0" b="0"/>
              <a:pathLst>
                <a:path w="132890" h="294313">
                  <a:moveTo>
                    <a:pt x="8820" y="8562"/>
                  </a:moveTo>
                  <a:lnTo>
                    <a:pt x="258" y="8562"/>
                  </a:lnTo>
                  <a:lnTo>
                    <a:pt x="0" y="3822"/>
                  </a:lnTo>
                  <a:lnTo>
                    <a:pt x="956" y="2425"/>
                  </a:lnTo>
                  <a:lnTo>
                    <a:pt x="2586" y="1494"/>
                  </a:lnTo>
                  <a:lnTo>
                    <a:pt x="4663" y="874"/>
                  </a:lnTo>
                  <a:lnTo>
                    <a:pt x="7041" y="460"/>
                  </a:lnTo>
                  <a:lnTo>
                    <a:pt x="9619" y="184"/>
                  </a:lnTo>
                  <a:lnTo>
                    <a:pt x="12329" y="0"/>
                  </a:lnTo>
                  <a:lnTo>
                    <a:pt x="17113" y="870"/>
                  </a:lnTo>
                  <a:lnTo>
                    <a:pt x="23278" y="2442"/>
                  </a:lnTo>
                  <a:lnTo>
                    <a:pt x="30365" y="4482"/>
                  </a:lnTo>
                  <a:lnTo>
                    <a:pt x="37074" y="6834"/>
                  </a:lnTo>
                  <a:lnTo>
                    <a:pt x="43531" y="9394"/>
                  </a:lnTo>
                  <a:lnTo>
                    <a:pt x="49821" y="12093"/>
                  </a:lnTo>
                  <a:lnTo>
                    <a:pt x="56989" y="15877"/>
                  </a:lnTo>
                  <a:lnTo>
                    <a:pt x="64746" y="20384"/>
                  </a:lnTo>
                  <a:lnTo>
                    <a:pt x="72893" y="25373"/>
                  </a:lnTo>
                  <a:lnTo>
                    <a:pt x="80309" y="30683"/>
                  </a:lnTo>
                  <a:lnTo>
                    <a:pt x="87236" y="36208"/>
                  </a:lnTo>
                  <a:lnTo>
                    <a:pt x="93840" y="41876"/>
                  </a:lnTo>
                  <a:lnTo>
                    <a:pt x="99234" y="47638"/>
                  </a:lnTo>
                  <a:lnTo>
                    <a:pt x="103823" y="53464"/>
                  </a:lnTo>
                  <a:lnTo>
                    <a:pt x="123057" y="81814"/>
                  </a:lnTo>
                  <a:lnTo>
                    <a:pt x="126650" y="89146"/>
                  </a:lnTo>
                  <a:lnTo>
                    <a:pt x="129045" y="96019"/>
                  </a:lnTo>
                  <a:lnTo>
                    <a:pt x="130642" y="102586"/>
                  </a:lnTo>
                  <a:lnTo>
                    <a:pt x="131707" y="109940"/>
                  </a:lnTo>
                  <a:lnTo>
                    <a:pt x="132417" y="117819"/>
                  </a:lnTo>
                  <a:lnTo>
                    <a:pt x="132889" y="126048"/>
                  </a:lnTo>
                  <a:lnTo>
                    <a:pt x="131221" y="134511"/>
                  </a:lnTo>
                  <a:lnTo>
                    <a:pt x="128124" y="143130"/>
                  </a:lnTo>
                  <a:lnTo>
                    <a:pt x="124074" y="151852"/>
                  </a:lnTo>
                  <a:lnTo>
                    <a:pt x="120383" y="160643"/>
                  </a:lnTo>
                  <a:lnTo>
                    <a:pt x="116929" y="169481"/>
                  </a:lnTo>
                  <a:lnTo>
                    <a:pt x="113636" y="178349"/>
                  </a:lnTo>
                  <a:lnTo>
                    <a:pt x="110447" y="186246"/>
                  </a:lnTo>
                  <a:lnTo>
                    <a:pt x="107329" y="193494"/>
                  </a:lnTo>
                  <a:lnTo>
                    <a:pt x="104259" y="200311"/>
                  </a:lnTo>
                  <a:lnTo>
                    <a:pt x="100228" y="206840"/>
                  </a:lnTo>
                  <a:lnTo>
                    <a:pt x="95555" y="213177"/>
                  </a:lnTo>
                  <a:lnTo>
                    <a:pt x="90456" y="219386"/>
                  </a:lnTo>
                  <a:lnTo>
                    <a:pt x="86064" y="225510"/>
                  </a:lnTo>
                  <a:lnTo>
                    <a:pt x="82144" y="231577"/>
                  </a:lnTo>
                  <a:lnTo>
                    <a:pt x="78539" y="237606"/>
                  </a:lnTo>
                  <a:lnTo>
                    <a:pt x="75143" y="243609"/>
                  </a:lnTo>
                  <a:lnTo>
                    <a:pt x="68724" y="255572"/>
                  </a:lnTo>
                  <a:lnTo>
                    <a:pt x="66615" y="261540"/>
                  </a:lnTo>
                  <a:lnTo>
                    <a:pt x="65210" y="267503"/>
                  </a:lnTo>
                  <a:lnTo>
                    <a:pt x="64273" y="273463"/>
                  </a:lnTo>
                  <a:lnTo>
                    <a:pt x="63648" y="278428"/>
                  </a:lnTo>
                  <a:lnTo>
                    <a:pt x="63231" y="282731"/>
                  </a:lnTo>
                  <a:lnTo>
                    <a:pt x="62398" y="29431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386"/>
            <p:cNvSpPr/>
            <p:nvPr/>
          </p:nvSpPr>
          <p:spPr>
            <a:xfrm>
              <a:off x="9027915" y="767953"/>
              <a:ext cx="8931" cy="66826"/>
            </a:xfrm>
            <a:custGeom>
              <a:avLst/>
              <a:gdLst/>
              <a:ahLst/>
              <a:cxnLst/>
              <a:rect l="0" t="0" r="0" b="0"/>
              <a:pathLst>
                <a:path w="8931" h="66826">
                  <a:moveTo>
                    <a:pt x="0" y="53578"/>
                  </a:moveTo>
                  <a:lnTo>
                    <a:pt x="0" y="58319"/>
                  </a:lnTo>
                  <a:lnTo>
                    <a:pt x="991" y="60707"/>
                  </a:lnTo>
                  <a:lnTo>
                    <a:pt x="2645" y="63292"/>
                  </a:lnTo>
                  <a:lnTo>
                    <a:pt x="4740" y="66007"/>
                  </a:lnTo>
                  <a:lnTo>
                    <a:pt x="6137" y="66825"/>
                  </a:lnTo>
                  <a:lnTo>
                    <a:pt x="7068" y="66378"/>
                  </a:lnTo>
                  <a:lnTo>
                    <a:pt x="7688" y="65088"/>
                  </a:lnTo>
                  <a:lnTo>
                    <a:pt x="8102" y="62244"/>
                  </a:lnTo>
                  <a:lnTo>
                    <a:pt x="8378" y="58363"/>
                  </a:lnTo>
                  <a:lnTo>
                    <a:pt x="8562" y="53792"/>
                  </a:lnTo>
                  <a:lnTo>
                    <a:pt x="8766" y="43420"/>
                  </a:ln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049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752600"/>
            <a:ext cx="6324600" cy="268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1" name="Group 30"/>
          <p:cNvGrpSpPr/>
          <p:nvPr/>
        </p:nvGrpSpPr>
        <p:grpSpPr>
          <a:xfrm>
            <a:off x="3546113" y="562570"/>
            <a:ext cx="4586716" cy="2437806"/>
            <a:chOff x="3546113" y="562570"/>
            <a:chExt cx="4586716" cy="2437806"/>
          </a:xfrm>
        </p:grpSpPr>
        <p:sp>
          <p:nvSpPr>
            <p:cNvPr id="5" name="SMARTInkAnnotation337"/>
            <p:cNvSpPr/>
            <p:nvPr/>
          </p:nvSpPr>
          <p:spPr>
            <a:xfrm>
              <a:off x="6858001" y="1768236"/>
              <a:ext cx="151805" cy="942224"/>
            </a:xfrm>
            <a:custGeom>
              <a:avLst/>
              <a:gdLst/>
              <a:ahLst/>
              <a:cxnLst/>
              <a:rect l="0" t="0" r="0" b="0"/>
              <a:pathLst>
                <a:path w="151805" h="942224">
                  <a:moveTo>
                    <a:pt x="151804" y="71280"/>
                  </a:moveTo>
                  <a:lnTo>
                    <a:pt x="151804" y="61799"/>
                  </a:lnTo>
                  <a:lnTo>
                    <a:pt x="150812" y="58014"/>
                  </a:lnTo>
                  <a:lnTo>
                    <a:pt x="147064" y="51162"/>
                  </a:lnTo>
                  <a:lnTo>
                    <a:pt x="144737" y="42164"/>
                  </a:lnTo>
                  <a:lnTo>
                    <a:pt x="144116" y="36987"/>
                  </a:lnTo>
                  <a:lnTo>
                    <a:pt x="142710" y="32542"/>
                  </a:lnTo>
                  <a:lnTo>
                    <a:pt x="138502" y="24959"/>
                  </a:lnTo>
                  <a:lnTo>
                    <a:pt x="135971" y="18281"/>
                  </a:lnTo>
                  <a:lnTo>
                    <a:pt x="133961" y="79"/>
                  </a:lnTo>
                  <a:lnTo>
                    <a:pt x="133955" y="0"/>
                  </a:lnTo>
                  <a:lnTo>
                    <a:pt x="133945" y="63075"/>
                  </a:lnTo>
                  <a:lnTo>
                    <a:pt x="131299" y="88469"/>
                  </a:lnTo>
                  <a:lnTo>
                    <a:pt x="129205" y="103575"/>
                  </a:lnTo>
                  <a:lnTo>
                    <a:pt x="127808" y="120591"/>
                  </a:lnTo>
                  <a:lnTo>
                    <a:pt x="126877" y="138881"/>
                  </a:lnTo>
                  <a:lnTo>
                    <a:pt x="126256" y="158019"/>
                  </a:lnTo>
                  <a:lnTo>
                    <a:pt x="123859" y="178715"/>
                  </a:lnTo>
                  <a:lnTo>
                    <a:pt x="120275" y="200450"/>
                  </a:lnTo>
                  <a:lnTo>
                    <a:pt x="115902" y="222878"/>
                  </a:lnTo>
                  <a:lnTo>
                    <a:pt x="111994" y="246759"/>
                  </a:lnTo>
                  <a:lnTo>
                    <a:pt x="105007" y="297106"/>
                  </a:lnTo>
                  <a:lnTo>
                    <a:pt x="100763" y="323034"/>
                  </a:lnTo>
                  <a:lnTo>
                    <a:pt x="90755" y="375655"/>
                  </a:lnTo>
                  <a:lnTo>
                    <a:pt x="56422" y="535691"/>
                  </a:lnTo>
                  <a:lnTo>
                    <a:pt x="51504" y="562457"/>
                  </a:lnTo>
                  <a:lnTo>
                    <a:pt x="47235" y="589231"/>
                  </a:lnTo>
                  <a:lnTo>
                    <a:pt x="43396" y="616010"/>
                  </a:lnTo>
                  <a:lnTo>
                    <a:pt x="38852" y="641801"/>
                  </a:lnTo>
                  <a:lnTo>
                    <a:pt x="33840" y="666932"/>
                  </a:lnTo>
                  <a:lnTo>
                    <a:pt x="28513" y="691623"/>
                  </a:lnTo>
                  <a:lnTo>
                    <a:pt x="23970" y="715029"/>
                  </a:lnTo>
                  <a:lnTo>
                    <a:pt x="6365" y="814192"/>
                  </a:lnTo>
                  <a:lnTo>
                    <a:pt x="4244" y="830476"/>
                  </a:lnTo>
                  <a:lnTo>
                    <a:pt x="2829" y="846294"/>
                  </a:lnTo>
                  <a:lnTo>
                    <a:pt x="1886" y="861799"/>
                  </a:lnTo>
                  <a:lnTo>
                    <a:pt x="838" y="889611"/>
                  </a:lnTo>
                  <a:lnTo>
                    <a:pt x="32" y="942223"/>
                  </a:lnTo>
                  <a:lnTo>
                    <a:pt x="1" y="914270"/>
                  </a:lnTo>
                  <a:lnTo>
                    <a:pt x="0" y="88388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338"/>
            <p:cNvSpPr/>
            <p:nvPr/>
          </p:nvSpPr>
          <p:spPr>
            <a:xfrm>
              <a:off x="6634758" y="2491383"/>
              <a:ext cx="357188" cy="288337"/>
            </a:xfrm>
            <a:custGeom>
              <a:avLst/>
              <a:gdLst/>
              <a:ahLst/>
              <a:cxnLst/>
              <a:rect l="0" t="0" r="0" b="0"/>
              <a:pathLst>
                <a:path w="357188" h="288337">
                  <a:moveTo>
                    <a:pt x="0" y="0"/>
                  </a:moveTo>
                  <a:lnTo>
                    <a:pt x="24857" y="0"/>
                  </a:lnTo>
                  <a:lnTo>
                    <a:pt x="31454" y="992"/>
                  </a:lnTo>
                  <a:lnTo>
                    <a:pt x="38828" y="2646"/>
                  </a:lnTo>
                  <a:lnTo>
                    <a:pt x="46722" y="4740"/>
                  </a:lnTo>
                  <a:lnTo>
                    <a:pt x="54960" y="8121"/>
                  </a:lnTo>
                  <a:lnTo>
                    <a:pt x="63429" y="12359"/>
                  </a:lnTo>
                  <a:lnTo>
                    <a:pt x="72051" y="17169"/>
                  </a:lnTo>
                  <a:lnTo>
                    <a:pt x="80776" y="23352"/>
                  </a:lnTo>
                  <a:lnTo>
                    <a:pt x="89570" y="30451"/>
                  </a:lnTo>
                  <a:lnTo>
                    <a:pt x="98408" y="38160"/>
                  </a:lnTo>
                  <a:lnTo>
                    <a:pt x="107278" y="47268"/>
                  </a:lnTo>
                  <a:lnTo>
                    <a:pt x="116166" y="57309"/>
                  </a:lnTo>
                  <a:lnTo>
                    <a:pt x="125070" y="67971"/>
                  </a:lnTo>
                  <a:lnTo>
                    <a:pt x="132989" y="80041"/>
                  </a:lnTo>
                  <a:lnTo>
                    <a:pt x="140252" y="93048"/>
                  </a:lnTo>
                  <a:lnTo>
                    <a:pt x="147080" y="106680"/>
                  </a:lnTo>
                  <a:lnTo>
                    <a:pt x="155600" y="119737"/>
                  </a:lnTo>
                  <a:lnTo>
                    <a:pt x="165249" y="132411"/>
                  </a:lnTo>
                  <a:lnTo>
                    <a:pt x="175650" y="144828"/>
                  </a:lnTo>
                  <a:lnTo>
                    <a:pt x="185561" y="158068"/>
                  </a:lnTo>
                  <a:lnTo>
                    <a:pt x="195144" y="171855"/>
                  </a:lnTo>
                  <a:lnTo>
                    <a:pt x="204511" y="186007"/>
                  </a:lnTo>
                  <a:lnTo>
                    <a:pt x="213730" y="198419"/>
                  </a:lnTo>
                  <a:lnTo>
                    <a:pt x="222854" y="209670"/>
                  </a:lnTo>
                  <a:lnTo>
                    <a:pt x="231913" y="220147"/>
                  </a:lnTo>
                  <a:lnTo>
                    <a:pt x="240929" y="230108"/>
                  </a:lnTo>
                  <a:lnTo>
                    <a:pt x="258885" y="249114"/>
                  </a:lnTo>
                  <a:lnTo>
                    <a:pt x="295362" y="286359"/>
                  </a:lnTo>
                  <a:lnTo>
                    <a:pt x="300095" y="288141"/>
                  </a:lnTo>
                  <a:lnTo>
                    <a:pt x="305236" y="288336"/>
                  </a:lnTo>
                  <a:lnTo>
                    <a:pt x="310647" y="287474"/>
                  </a:lnTo>
                  <a:lnTo>
                    <a:pt x="315246" y="284915"/>
                  </a:lnTo>
                  <a:lnTo>
                    <a:pt x="323003" y="276780"/>
                  </a:lnTo>
                  <a:lnTo>
                    <a:pt x="327452" y="270840"/>
                  </a:lnTo>
                  <a:lnTo>
                    <a:pt x="337689" y="256303"/>
                  </a:lnTo>
                  <a:lnTo>
                    <a:pt x="342204" y="248259"/>
                  </a:lnTo>
                  <a:lnTo>
                    <a:pt x="346206" y="239920"/>
                  </a:lnTo>
                  <a:lnTo>
                    <a:pt x="357187" y="21431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339"/>
            <p:cNvSpPr/>
            <p:nvPr/>
          </p:nvSpPr>
          <p:spPr>
            <a:xfrm>
              <a:off x="6956227" y="2562820"/>
              <a:ext cx="133947" cy="321470"/>
            </a:xfrm>
            <a:custGeom>
              <a:avLst/>
              <a:gdLst/>
              <a:ahLst/>
              <a:cxnLst/>
              <a:rect l="0" t="0" r="0" b="0"/>
              <a:pathLst>
                <a:path w="133947" h="321470">
                  <a:moveTo>
                    <a:pt x="133946" y="0"/>
                  </a:moveTo>
                  <a:lnTo>
                    <a:pt x="121517" y="12429"/>
                  </a:lnTo>
                  <a:lnTo>
                    <a:pt x="117723" y="17216"/>
                  </a:lnTo>
                  <a:lnTo>
                    <a:pt x="113207" y="23383"/>
                  </a:lnTo>
                  <a:lnTo>
                    <a:pt x="102900" y="38174"/>
                  </a:lnTo>
                  <a:lnTo>
                    <a:pt x="91706" y="54669"/>
                  </a:lnTo>
                  <a:lnTo>
                    <a:pt x="85942" y="64228"/>
                  </a:lnTo>
                  <a:lnTo>
                    <a:pt x="80116" y="74569"/>
                  </a:lnTo>
                  <a:lnTo>
                    <a:pt x="74246" y="85431"/>
                  </a:lnTo>
                  <a:lnTo>
                    <a:pt x="59787" y="110730"/>
                  </a:lnTo>
                  <a:lnTo>
                    <a:pt x="51765" y="124422"/>
                  </a:lnTo>
                  <a:lnTo>
                    <a:pt x="44432" y="139503"/>
                  </a:lnTo>
                  <a:lnTo>
                    <a:pt x="37559" y="155510"/>
                  </a:lnTo>
                  <a:lnTo>
                    <a:pt x="30992" y="172134"/>
                  </a:lnTo>
                  <a:lnTo>
                    <a:pt x="25622" y="188178"/>
                  </a:lnTo>
                  <a:lnTo>
                    <a:pt x="21050" y="203835"/>
                  </a:lnTo>
                  <a:lnTo>
                    <a:pt x="6584" y="259868"/>
                  </a:lnTo>
                  <a:lnTo>
                    <a:pt x="4389" y="271472"/>
                  </a:lnTo>
                  <a:lnTo>
                    <a:pt x="2926" y="282185"/>
                  </a:lnTo>
                  <a:lnTo>
                    <a:pt x="1301" y="300041"/>
                  </a:lnTo>
                  <a:lnTo>
                    <a:pt x="0" y="32146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340"/>
            <p:cNvSpPr/>
            <p:nvPr/>
          </p:nvSpPr>
          <p:spPr>
            <a:xfrm>
              <a:off x="7134821" y="1232297"/>
              <a:ext cx="213276" cy="530249"/>
            </a:xfrm>
            <a:custGeom>
              <a:avLst/>
              <a:gdLst/>
              <a:ahLst/>
              <a:cxnLst/>
              <a:rect l="0" t="0" r="0" b="0"/>
              <a:pathLst>
                <a:path w="213276" h="530249">
                  <a:moveTo>
                    <a:pt x="0" y="151805"/>
                  </a:moveTo>
                  <a:lnTo>
                    <a:pt x="9481" y="175507"/>
                  </a:lnTo>
                  <a:lnTo>
                    <a:pt x="13266" y="186458"/>
                  </a:lnTo>
                  <a:lnTo>
                    <a:pt x="16781" y="197727"/>
                  </a:lnTo>
                  <a:lnTo>
                    <a:pt x="20117" y="209208"/>
                  </a:lnTo>
                  <a:lnTo>
                    <a:pt x="24326" y="221824"/>
                  </a:lnTo>
                  <a:lnTo>
                    <a:pt x="34293" y="249070"/>
                  </a:lnTo>
                  <a:lnTo>
                    <a:pt x="56862" y="307976"/>
                  </a:lnTo>
                  <a:lnTo>
                    <a:pt x="74506" y="358481"/>
                  </a:lnTo>
                  <a:lnTo>
                    <a:pt x="86361" y="393481"/>
                  </a:lnTo>
                  <a:lnTo>
                    <a:pt x="91308" y="409164"/>
                  </a:lnTo>
                  <a:lnTo>
                    <a:pt x="99451" y="437174"/>
                  </a:lnTo>
                  <a:lnTo>
                    <a:pt x="109614" y="475255"/>
                  </a:lnTo>
                  <a:lnTo>
                    <a:pt x="112764" y="485508"/>
                  </a:lnTo>
                  <a:lnTo>
                    <a:pt x="115855" y="494329"/>
                  </a:lnTo>
                  <a:lnTo>
                    <a:pt x="120944" y="508428"/>
                  </a:lnTo>
                  <a:lnTo>
                    <a:pt x="123206" y="518002"/>
                  </a:lnTo>
                  <a:lnTo>
                    <a:pt x="122817" y="521944"/>
                  </a:lnTo>
                  <a:lnTo>
                    <a:pt x="121566" y="525564"/>
                  </a:lnTo>
                  <a:lnTo>
                    <a:pt x="119739" y="528970"/>
                  </a:lnTo>
                  <a:lnTo>
                    <a:pt x="118522" y="530248"/>
                  </a:lnTo>
                  <a:lnTo>
                    <a:pt x="117709" y="530108"/>
                  </a:lnTo>
                  <a:lnTo>
                    <a:pt x="111667" y="518014"/>
                  </a:lnTo>
                  <a:lnTo>
                    <a:pt x="108179" y="512030"/>
                  </a:lnTo>
                  <a:lnTo>
                    <a:pt x="99012" y="497444"/>
                  </a:lnTo>
                  <a:lnTo>
                    <a:pt x="93789" y="488395"/>
                  </a:lnTo>
                  <a:lnTo>
                    <a:pt x="82694" y="467757"/>
                  </a:lnTo>
                  <a:lnTo>
                    <a:pt x="47568" y="398636"/>
                  </a:lnTo>
                  <a:lnTo>
                    <a:pt x="42625" y="386804"/>
                  </a:lnTo>
                  <a:lnTo>
                    <a:pt x="38340" y="374948"/>
                  </a:lnTo>
                  <a:lnTo>
                    <a:pt x="15036" y="304126"/>
                  </a:lnTo>
                  <a:lnTo>
                    <a:pt x="11644" y="288625"/>
                  </a:lnTo>
                  <a:lnTo>
                    <a:pt x="9144" y="275122"/>
                  </a:lnTo>
                  <a:lnTo>
                    <a:pt x="4725" y="262505"/>
                  </a:lnTo>
                  <a:lnTo>
                    <a:pt x="933" y="246358"/>
                  </a:lnTo>
                  <a:lnTo>
                    <a:pt x="414" y="243438"/>
                  </a:lnTo>
                  <a:lnTo>
                    <a:pt x="1268" y="242659"/>
                  </a:lnTo>
                  <a:lnTo>
                    <a:pt x="2830" y="242140"/>
                  </a:lnTo>
                  <a:lnTo>
                    <a:pt x="4863" y="241794"/>
                  </a:lnTo>
                  <a:lnTo>
                    <a:pt x="7211" y="242555"/>
                  </a:lnTo>
                  <a:lnTo>
                    <a:pt x="12465" y="246047"/>
                  </a:lnTo>
                  <a:lnTo>
                    <a:pt x="16248" y="249359"/>
                  </a:lnTo>
                  <a:lnTo>
                    <a:pt x="20753" y="253552"/>
                  </a:lnTo>
                  <a:lnTo>
                    <a:pt x="25742" y="258331"/>
                  </a:lnTo>
                  <a:lnTo>
                    <a:pt x="32045" y="263502"/>
                  </a:lnTo>
                  <a:lnTo>
                    <a:pt x="39222" y="268934"/>
                  </a:lnTo>
                  <a:lnTo>
                    <a:pt x="46984" y="274539"/>
                  </a:lnTo>
                  <a:lnTo>
                    <a:pt x="55135" y="279268"/>
                  </a:lnTo>
                  <a:lnTo>
                    <a:pt x="63547" y="283413"/>
                  </a:lnTo>
                  <a:lnTo>
                    <a:pt x="72130" y="287169"/>
                  </a:lnTo>
                  <a:lnTo>
                    <a:pt x="80829" y="291657"/>
                  </a:lnTo>
                  <a:lnTo>
                    <a:pt x="89605" y="296633"/>
                  </a:lnTo>
                  <a:lnTo>
                    <a:pt x="98431" y="301935"/>
                  </a:lnTo>
                  <a:lnTo>
                    <a:pt x="107294" y="306462"/>
                  </a:lnTo>
                  <a:lnTo>
                    <a:pt x="116177" y="310472"/>
                  </a:lnTo>
                  <a:lnTo>
                    <a:pt x="125076" y="314138"/>
                  </a:lnTo>
                  <a:lnTo>
                    <a:pt x="133986" y="317574"/>
                  </a:lnTo>
                  <a:lnTo>
                    <a:pt x="151823" y="324037"/>
                  </a:lnTo>
                  <a:lnTo>
                    <a:pt x="159755" y="326157"/>
                  </a:lnTo>
                  <a:lnTo>
                    <a:pt x="167026" y="327571"/>
                  </a:lnTo>
                  <a:lnTo>
                    <a:pt x="173859" y="328513"/>
                  </a:lnTo>
                  <a:lnTo>
                    <a:pt x="180398" y="329142"/>
                  </a:lnTo>
                  <a:lnTo>
                    <a:pt x="186742" y="329561"/>
                  </a:lnTo>
                  <a:lnTo>
                    <a:pt x="192956" y="329840"/>
                  </a:lnTo>
                  <a:lnTo>
                    <a:pt x="198090" y="328042"/>
                  </a:lnTo>
                  <a:lnTo>
                    <a:pt x="202506" y="324858"/>
                  </a:lnTo>
                  <a:lnTo>
                    <a:pt x="206442" y="320752"/>
                  </a:lnTo>
                  <a:lnTo>
                    <a:pt x="209066" y="316030"/>
                  </a:lnTo>
                  <a:lnTo>
                    <a:pt x="211980" y="305491"/>
                  </a:lnTo>
                  <a:lnTo>
                    <a:pt x="213275" y="291547"/>
                  </a:lnTo>
                  <a:lnTo>
                    <a:pt x="212860" y="275428"/>
                  </a:lnTo>
                  <a:lnTo>
                    <a:pt x="211359" y="266962"/>
                  </a:lnTo>
                  <a:lnTo>
                    <a:pt x="209367" y="258342"/>
                  </a:lnTo>
                  <a:lnTo>
                    <a:pt x="206055" y="249619"/>
                  </a:lnTo>
                  <a:lnTo>
                    <a:pt x="201862" y="240826"/>
                  </a:lnTo>
                  <a:lnTo>
                    <a:pt x="197083" y="231988"/>
                  </a:lnTo>
                  <a:lnTo>
                    <a:pt x="191912" y="221135"/>
                  </a:lnTo>
                  <a:lnTo>
                    <a:pt x="186481" y="208939"/>
                  </a:lnTo>
                  <a:lnTo>
                    <a:pt x="169356" y="168072"/>
                  </a:lnTo>
                  <a:lnTo>
                    <a:pt x="163505" y="153720"/>
                  </a:lnTo>
                  <a:lnTo>
                    <a:pt x="156628" y="139191"/>
                  </a:lnTo>
                  <a:lnTo>
                    <a:pt x="149068" y="124544"/>
                  </a:lnTo>
                  <a:lnTo>
                    <a:pt x="141050" y="109818"/>
                  </a:lnTo>
                  <a:lnTo>
                    <a:pt x="132729" y="96032"/>
                  </a:lnTo>
                  <a:lnTo>
                    <a:pt x="124205" y="82873"/>
                  </a:lnTo>
                  <a:lnTo>
                    <a:pt x="115546" y="70132"/>
                  </a:lnTo>
                  <a:lnTo>
                    <a:pt x="107788" y="59653"/>
                  </a:lnTo>
                  <a:lnTo>
                    <a:pt x="100631" y="50682"/>
                  </a:lnTo>
                  <a:lnTo>
                    <a:pt x="93877" y="42718"/>
                  </a:lnTo>
                  <a:lnTo>
                    <a:pt x="88382" y="35424"/>
                  </a:lnTo>
                  <a:lnTo>
                    <a:pt x="83726" y="28577"/>
                  </a:lnTo>
                  <a:lnTo>
                    <a:pt x="79630" y="22028"/>
                  </a:lnTo>
                  <a:lnTo>
                    <a:pt x="75906" y="16669"/>
                  </a:lnTo>
                  <a:lnTo>
                    <a:pt x="72433" y="12105"/>
                  </a:lnTo>
                  <a:lnTo>
                    <a:pt x="62680" y="210"/>
                  </a:lnTo>
                  <a:lnTo>
                    <a:pt x="65231" y="93"/>
                  </a:lnTo>
                  <a:lnTo>
                    <a:pt x="7143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341"/>
            <p:cNvSpPr/>
            <p:nvPr/>
          </p:nvSpPr>
          <p:spPr>
            <a:xfrm>
              <a:off x="7385376" y="1250688"/>
              <a:ext cx="240578" cy="194713"/>
            </a:xfrm>
            <a:custGeom>
              <a:avLst/>
              <a:gdLst/>
              <a:ahLst/>
              <a:cxnLst/>
              <a:rect l="0" t="0" r="0" b="0"/>
              <a:pathLst>
                <a:path w="240578" h="194713">
                  <a:moveTo>
                    <a:pt x="115562" y="79835"/>
                  </a:moveTo>
                  <a:lnTo>
                    <a:pt x="115562" y="67407"/>
                  </a:lnTo>
                  <a:lnTo>
                    <a:pt x="114569" y="64604"/>
                  </a:lnTo>
                  <a:lnTo>
                    <a:pt x="110821" y="58845"/>
                  </a:lnTo>
                  <a:lnTo>
                    <a:pt x="105848" y="52978"/>
                  </a:lnTo>
                  <a:lnTo>
                    <a:pt x="103133" y="50024"/>
                  </a:lnTo>
                  <a:lnTo>
                    <a:pt x="100330" y="46070"/>
                  </a:lnTo>
                  <a:lnTo>
                    <a:pt x="97470" y="41450"/>
                  </a:lnTo>
                  <a:lnTo>
                    <a:pt x="94571" y="36386"/>
                  </a:lnTo>
                  <a:lnTo>
                    <a:pt x="90654" y="32018"/>
                  </a:lnTo>
                  <a:lnTo>
                    <a:pt x="86058" y="28113"/>
                  </a:lnTo>
                  <a:lnTo>
                    <a:pt x="81009" y="24518"/>
                  </a:lnTo>
                  <a:lnTo>
                    <a:pt x="76652" y="21129"/>
                  </a:lnTo>
                  <a:lnTo>
                    <a:pt x="72755" y="17878"/>
                  </a:lnTo>
                  <a:lnTo>
                    <a:pt x="69164" y="14718"/>
                  </a:lnTo>
                  <a:lnTo>
                    <a:pt x="62528" y="8561"/>
                  </a:lnTo>
                  <a:lnTo>
                    <a:pt x="59370" y="5530"/>
                  </a:lnTo>
                  <a:lnTo>
                    <a:pt x="55280" y="3509"/>
                  </a:lnTo>
                  <a:lnTo>
                    <a:pt x="50569" y="2162"/>
                  </a:lnTo>
                  <a:lnTo>
                    <a:pt x="45444" y="1264"/>
                  </a:lnTo>
                  <a:lnTo>
                    <a:pt x="41035" y="666"/>
                  </a:lnTo>
                  <a:lnTo>
                    <a:pt x="37103" y="267"/>
                  </a:lnTo>
                  <a:lnTo>
                    <a:pt x="33491" y="0"/>
                  </a:lnTo>
                  <a:lnTo>
                    <a:pt x="30090" y="1807"/>
                  </a:lnTo>
                  <a:lnTo>
                    <a:pt x="26830" y="4996"/>
                  </a:lnTo>
                  <a:lnTo>
                    <a:pt x="23665" y="9107"/>
                  </a:lnTo>
                  <a:lnTo>
                    <a:pt x="20563" y="13832"/>
                  </a:lnTo>
                  <a:lnTo>
                    <a:pt x="17502" y="18966"/>
                  </a:lnTo>
                  <a:lnTo>
                    <a:pt x="14470" y="24373"/>
                  </a:lnTo>
                  <a:lnTo>
                    <a:pt x="11456" y="30954"/>
                  </a:lnTo>
                  <a:lnTo>
                    <a:pt x="8455" y="38318"/>
                  </a:lnTo>
                  <a:lnTo>
                    <a:pt x="5461" y="46204"/>
                  </a:lnTo>
                  <a:lnTo>
                    <a:pt x="3466" y="54438"/>
                  </a:lnTo>
                  <a:lnTo>
                    <a:pt x="2136" y="62904"/>
                  </a:lnTo>
                  <a:lnTo>
                    <a:pt x="1250" y="71524"/>
                  </a:lnTo>
                  <a:lnTo>
                    <a:pt x="658" y="81240"/>
                  </a:lnTo>
                  <a:lnTo>
                    <a:pt x="0" y="102619"/>
                  </a:lnTo>
                  <a:lnTo>
                    <a:pt x="817" y="112884"/>
                  </a:lnTo>
                  <a:lnTo>
                    <a:pt x="2354" y="122703"/>
                  </a:lnTo>
                  <a:lnTo>
                    <a:pt x="4371" y="132227"/>
                  </a:lnTo>
                  <a:lnTo>
                    <a:pt x="7700" y="141552"/>
                  </a:lnTo>
                  <a:lnTo>
                    <a:pt x="11904" y="150745"/>
                  </a:lnTo>
                  <a:lnTo>
                    <a:pt x="16691" y="159851"/>
                  </a:lnTo>
                  <a:lnTo>
                    <a:pt x="21866" y="167906"/>
                  </a:lnTo>
                  <a:lnTo>
                    <a:pt x="27301" y="175260"/>
                  </a:lnTo>
                  <a:lnTo>
                    <a:pt x="32908" y="182147"/>
                  </a:lnTo>
                  <a:lnTo>
                    <a:pt x="38631" y="186739"/>
                  </a:lnTo>
                  <a:lnTo>
                    <a:pt x="44431" y="189799"/>
                  </a:lnTo>
                  <a:lnTo>
                    <a:pt x="50282" y="191840"/>
                  </a:lnTo>
                  <a:lnTo>
                    <a:pt x="56166" y="193201"/>
                  </a:lnTo>
                  <a:lnTo>
                    <a:pt x="62074" y="194107"/>
                  </a:lnTo>
                  <a:lnTo>
                    <a:pt x="67997" y="194712"/>
                  </a:lnTo>
                  <a:lnTo>
                    <a:pt x="73930" y="193131"/>
                  </a:lnTo>
                  <a:lnTo>
                    <a:pt x="79870" y="190092"/>
                  </a:lnTo>
                  <a:lnTo>
                    <a:pt x="85814" y="186082"/>
                  </a:lnTo>
                  <a:lnTo>
                    <a:pt x="91761" y="182417"/>
                  </a:lnTo>
                  <a:lnTo>
                    <a:pt x="97710" y="178981"/>
                  </a:lnTo>
                  <a:lnTo>
                    <a:pt x="103660" y="175698"/>
                  </a:lnTo>
                  <a:lnTo>
                    <a:pt x="108620" y="171525"/>
                  </a:lnTo>
                  <a:lnTo>
                    <a:pt x="112918" y="166759"/>
                  </a:lnTo>
                  <a:lnTo>
                    <a:pt x="116775" y="161597"/>
                  </a:lnTo>
                  <a:lnTo>
                    <a:pt x="119347" y="156171"/>
                  </a:lnTo>
                  <a:lnTo>
                    <a:pt x="121061" y="150570"/>
                  </a:lnTo>
                  <a:lnTo>
                    <a:pt x="122205" y="144851"/>
                  </a:lnTo>
                  <a:lnTo>
                    <a:pt x="122967" y="140046"/>
                  </a:lnTo>
                  <a:lnTo>
                    <a:pt x="123475" y="135851"/>
                  </a:lnTo>
                  <a:lnTo>
                    <a:pt x="123814" y="132062"/>
                  </a:lnTo>
                  <a:lnTo>
                    <a:pt x="124039" y="127552"/>
                  </a:lnTo>
                  <a:lnTo>
                    <a:pt x="124290" y="117248"/>
                  </a:lnTo>
                  <a:lnTo>
                    <a:pt x="124432" y="105032"/>
                  </a:lnTo>
                  <a:lnTo>
                    <a:pt x="123459" y="101594"/>
                  </a:lnTo>
                  <a:lnTo>
                    <a:pt x="121819" y="98310"/>
                  </a:lnTo>
                  <a:lnTo>
                    <a:pt x="119733" y="95128"/>
                  </a:lnTo>
                  <a:lnTo>
                    <a:pt x="118343" y="91023"/>
                  </a:lnTo>
                  <a:lnTo>
                    <a:pt x="117416" y="86302"/>
                  </a:lnTo>
                  <a:lnTo>
                    <a:pt x="116798" y="81170"/>
                  </a:lnTo>
                  <a:lnTo>
                    <a:pt x="116385" y="76756"/>
                  </a:lnTo>
                  <a:lnTo>
                    <a:pt x="116111" y="72822"/>
                  </a:lnTo>
                  <a:lnTo>
                    <a:pt x="115927" y="69206"/>
                  </a:lnTo>
                  <a:lnTo>
                    <a:pt x="115724" y="59898"/>
                  </a:lnTo>
                  <a:lnTo>
                    <a:pt x="115564" y="19578"/>
                  </a:lnTo>
                  <a:lnTo>
                    <a:pt x="116555" y="18828"/>
                  </a:lnTo>
                  <a:lnTo>
                    <a:pt x="120303" y="17994"/>
                  </a:lnTo>
                  <a:lnTo>
                    <a:pt x="121699" y="18764"/>
                  </a:lnTo>
                  <a:lnTo>
                    <a:pt x="122630" y="20270"/>
                  </a:lnTo>
                  <a:lnTo>
                    <a:pt x="124656" y="25581"/>
                  </a:lnTo>
                  <a:lnTo>
                    <a:pt x="128864" y="34555"/>
                  </a:lnTo>
                  <a:lnTo>
                    <a:pt x="136811" y="50765"/>
                  </a:lnTo>
                  <a:lnTo>
                    <a:pt x="140641" y="56486"/>
                  </a:lnTo>
                  <a:lnTo>
                    <a:pt x="145180" y="62285"/>
                  </a:lnTo>
                  <a:lnTo>
                    <a:pt x="150190" y="68135"/>
                  </a:lnTo>
                  <a:lnTo>
                    <a:pt x="154522" y="74020"/>
                  </a:lnTo>
                  <a:lnTo>
                    <a:pt x="158403" y="79927"/>
                  </a:lnTo>
                  <a:lnTo>
                    <a:pt x="161981" y="85850"/>
                  </a:lnTo>
                  <a:lnTo>
                    <a:pt x="166351" y="91782"/>
                  </a:lnTo>
                  <a:lnTo>
                    <a:pt x="171250" y="97722"/>
                  </a:lnTo>
                  <a:lnTo>
                    <a:pt x="180992" y="108621"/>
                  </a:lnTo>
                  <a:lnTo>
                    <a:pt x="188628" y="116772"/>
                  </a:lnTo>
                  <a:lnTo>
                    <a:pt x="193046" y="118351"/>
                  </a:lnTo>
                  <a:lnTo>
                    <a:pt x="197976" y="118411"/>
                  </a:lnTo>
                  <a:lnTo>
                    <a:pt x="203245" y="117459"/>
                  </a:lnTo>
                  <a:lnTo>
                    <a:pt x="207752" y="115831"/>
                  </a:lnTo>
                  <a:lnTo>
                    <a:pt x="211749" y="113755"/>
                  </a:lnTo>
                  <a:lnTo>
                    <a:pt x="215405" y="111378"/>
                  </a:lnTo>
                  <a:lnTo>
                    <a:pt x="218834" y="107809"/>
                  </a:lnTo>
                  <a:lnTo>
                    <a:pt x="222114" y="103446"/>
                  </a:lnTo>
                  <a:lnTo>
                    <a:pt x="225290" y="98552"/>
                  </a:lnTo>
                  <a:lnTo>
                    <a:pt x="228402" y="92313"/>
                  </a:lnTo>
                  <a:lnTo>
                    <a:pt x="231469" y="85177"/>
                  </a:lnTo>
                  <a:lnTo>
                    <a:pt x="240577" y="6197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342"/>
            <p:cNvSpPr/>
            <p:nvPr/>
          </p:nvSpPr>
          <p:spPr>
            <a:xfrm>
              <a:off x="7617024" y="750094"/>
              <a:ext cx="515805" cy="533455"/>
            </a:xfrm>
            <a:custGeom>
              <a:avLst/>
              <a:gdLst/>
              <a:ahLst/>
              <a:cxnLst/>
              <a:rect l="0" t="0" r="0" b="0"/>
              <a:pathLst>
                <a:path w="515805" h="533455">
                  <a:moveTo>
                    <a:pt x="0" y="401836"/>
                  </a:moveTo>
                  <a:lnTo>
                    <a:pt x="0" y="406576"/>
                  </a:lnTo>
                  <a:lnTo>
                    <a:pt x="992" y="408965"/>
                  </a:lnTo>
                  <a:lnTo>
                    <a:pt x="4739" y="414264"/>
                  </a:lnTo>
                  <a:lnTo>
                    <a:pt x="6137" y="418059"/>
                  </a:lnTo>
                  <a:lnTo>
                    <a:pt x="7688" y="427567"/>
                  </a:lnTo>
                  <a:lnTo>
                    <a:pt x="13669" y="441053"/>
                  </a:lnTo>
                  <a:lnTo>
                    <a:pt x="21951" y="456969"/>
                  </a:lnTo>
                  <a:lnTo>
                    <a:pt x="25547" y="465380"/>
                  </a:lnTo>
                  <a:lnTo>
                    <a:pt x="32191" y="481671"/>
                  </a:lnTo>
                  <a:lnTo>
                    <a:pt x="38451" y="495527"/>
                  </a:lnTo>
                  <a:lnTo>
                    <a:pt x="41895" y="508299"/>
                  </a:lnTo>
                  <a:lnTo>
                    <a:pt x="42813" y="514483"/>
                  </a:lnTo>
                  <a:lnTo>
                    <a:pt x="46479" y="524000"/>
                  </a:lnTo>
                  <a:lnTo>
                    <a:pt x="52176" y="533454"/>
                  </a:lnTo>
                  <a:lnTo>
                    <a:pt x="52644" y="533237"/>
                  </a:lnTo>
                  <a:lnTo>
                    <a:pt x="52955" y="532101"/>
                  </a:lnTo>
                  <a:lnTo>
                    <a:pt x="53455" y="518407"/>
                  </a:lnTo>
                  <a:lnTo>
                    <a:pt x="50878" y="505239"/>
                  </a:lnTo>
                  <a:lnTo>
                    <a:pt x="47417" y="489465"/>
                  </a:lnTo>
                  <a:lnTo>
                    <a:pt x="46494" y="481091"/>
                  </a:lnTo>
                  <a:lnTo>
                    <a:pt x="44477" y="464842"/>
                  </a:lnTo>
                  <a:lnTo>
                    <a:pt x="40274" y="451005"/>
                  </a:lnTo>
                  <a:lnTo>
                    <a:pt x="37744" y="435595"/>
                  </a:lnTo>
                  <a:lnTo>
                    <a:pt x="35626" y="419816"/>
                  </a:lnTo>
                  <a:lnTo>
                    <a:pt x="29849" y="400769"/>
                  </a:lnTo>
                  <a:lnTo>
                    <a:pt x="28149" y="392101"/>
                  </a:lnTo>
                  <a:lnTo>
                    <a:pt x="28688" y="388401"/>
                  </a:lnTo>
                  <a:lnTo>
                    <a:pt x="30039" y="384942"/>
                  </a:lnTo>
                  <a:lnTo>
                    <a:pt x="33195" y="378452"/>
                  </a:lnTo>
                  <a:lnTo>
                    <a:pt x="34597" y="372261"/>
                  </a:lnTo>
                  <a:lnTo>
                    <a:pt x="35963" y="370213"/>
                  </a:lnTo>
                  <a:lnTo>
                    <a:pt x="37866" y="368847"/>
                  </a:lnTo>
                  <a:lnTo>
                    <a:pt x="43309" y="366656"/>
                  </a:lnTo>
                  <a:lnTo>
                    <a:pt x="44748" y="367469"/>
                  </a:lnTo>
                  <a:lnTo>
                    <a:pt x="56960" y="378593"/>
                  </a:lnTo>
                  <a:lnTo>
                    <a:pt x="69533" y="397171"/>
                  </a:lnTo>
                  <a:lnTo>
                    <a:pt x="79190" y="408361"/>
                  </a:lnTo>
                  <a:lnTo>
                    <a:pt x="87451" y="419950"/>
                  </a:lnTo>
                  <a:lnTo>
                    <a:pt x="94429" y="431714"/>
                  </a:lnTo>
                  <a:lnTo>
                    <a:pt x="100839" y="443558"/>
                  </a:lnTo>
                  <a:lnTo>
                    <a:pt x="110025" y="461382"/>
                  </a:lnTo>
                  <a:lnTo>
                    <a:pt x="113392" y="470634"/>
                  </a:lnTo>
                  <a:lnTo>
                    <a:pt x="115554" y="479918"/>
                  </a:lnTo>
                  <a:lnTo>
                    <a:pt x="115731" y="479687"/>
                  </a:lnTo>
                  <a:lnTo>
                    <a:pt x="115929" y="476785"/>
                  </a:lnTo>
                  <a:lnTo>
                    <a:pt x="111299" y="464833"/>
                  </a:lnTo>
                  <a:lnTo>
                    <a:pt x="108997" y="451662"/>
                  </a:lnTo>
                  <a:lnTo>
                    <a:pt x="106982" y="435887"/>
                  </a:lnTo>
                  <a:lnTo>
                    <a:pt x="105057" y="427513"/>
                  </a:lnTo>
                  <a:lnTo>
                    <a:pt x="102779" y="418954"/>
                  </a:lnTo>
                  <a:lnTo>
                    <a:pt x="97605" y="401506"/>
                  </a:lnTo>
                  <a:lnTo>
                    <a:pt x="94836" y="392686"/>
                  </a:lnTo>
                  <a:lnTo>
                    <a:pt x="92990" y="383830"/>
                  </a:lnTo>
                  <a:lnTo>
                    <a:pt x="91759" y="374949"/>
                  </a:lnTo>
                  <a:lnTo>
                    <a:pt x="90938" y="366052"/>
                  </a:lnTo>
                  <a:lnTo>
                    <a:pt x="89399" y="357144"/>
                  </a:lnTo>
                  <a:lnTo>
                    <a:pt x="87381" y="348229"/>
                  </a:lnTo>
                  <a:lnTo>
                    <a:pt x="85043" y="339309"/>
                  </a:lnTo>
                  <a:lnTo>
                    <a:pt x="82445" y="324106"/>
                  </a:lnTo>
                  <a:lnTo>
                    <a:pt x="81291" y="311727"/>
                  </a:lnTo>
                  <a:lnTo>
                    <a:pt x="80777" y="302917"/>
                  </a:lnTo>
                  <a:lnTo>
                    <a:pt x="79649" y="299179"/>
                  </a:lnTo>
                  <a:lnTo>
                    <a:pt x="75748" y="292380"/>
                  </a:lnTo>
                  <a:lnTo>
                    <a:pt x="75304" y="290170"/>
                  </a:lnTo>
                  <a:lnTo>
                    <a:pt x="75999" y="288696"/>
                  </a:lnTo>
                  <a:lnTo>
                    <a:pt x="80112" y="285922"/>
                  </a:lnTo>
                  <a:lnTo>
                    <a:pt x="85031" y="285801"/>
                  </a:lnTo>
                  <a:lnTo>
                    <a:pt x="87446" y="286776"/>
                  </a:lnTo>
                  <a:lnTo>
                    <a:pt x="92774" y="290505"/>
                  </a:lnTo>
                  <a:lnTo>
                    <a:pt x="98449" y="298116"/>
                  </a:lnTo>
                  <a:lnTo>
                    <a:pt x="104279" y="309105"/>
                  </a:lnTo>
                  <a:lnTo>
                    <a:pt x="113138" y="331034"/>
                  </a:lnTo>
                  <a:lnTo>
                    <a:pt x="119075" y="344241"/>
                  </a:lnTo>
                  <a:lnTo>
                    <a:pt x="127668" y="356725"/>
                  </a:lnTo>
                  <a:lnTo>
                    <a:pt x="138101" y="367896"/>
                  </a:lnTo>
                  <a:lnTo>
                    <a:pt x="149352" y="376168"/>
                  </a:lnTo>
                  <a:lnTo>
                    <a:pt x="163613" y="380506"/>
                  </a:lnTo>
                  <a:lnTo>
                    <a:pt x="171583" y="381663"/>
                  </a:lnTo>
                  <a:lnTo>
                    <a:pt x="179873" y="381442"/>
                  </a:lnTo>
                  <a:lnTo>
                    <a:pt x="188377" y="380302"/>
                  </a:lnTo>
                  <a:lnTo>
                    <a:pt x="197022" y="378550"/>
                  </a:lnTo>
                  <a:lnTo>
                    <a:pt x="211920" y="371312"/>
                  </a:lnTo>
                  <a:lnTo>
                    <a:pt x="226147" y="360488"/>
                  </a:lnTo>
                  <a:lnTo>
                    <a:pt x="234109" y="353435"/>
                  </a:lnTo>
                  <a:lnTo>
                    <a:pt x="242393" y="345756"/>
                  </a:lnTo>
                  <a:lnTo>
                    <a:pt x="250892" y="336668"/>
                  </a:lnTo>
                  <a:lnTo>
                    <a:pt x="259536" y="326640"/>
                  </a:lnTo>
                  <a:lnTo>
                    <a:pt x="268273" y="315987"/>
                  </a:lnTo>
                  <a:lnTo>
                    <a:pt x="276083" y="305908"/>
                  </a:lnTo>
                  <a:lnTo>
                    <a:pt x="283274" y="296212"/>
                  </a:lnTo>
                  <a:lnTo>
                    <a:pt x="290052" y="286771"/>
                  </a:lnTo>
                  <a:lnTo>
                    <a:pt x="296557" y="276509"/>
                  </a:lnTo>
                  <a:lnTo>
                    <a:pt x="302876" y="265699"/>
                  </a:lnTo>
                  <a:lnTo>
                    <a:pt x="309073" y="254523"/>
                  </a:lnTo>
                  <a:lnTo>
                    <a:pt x="314197" y="244096"/>
                  </a:lnTo>
                  <a:lnTo>
                    <a:pt x="318606" y="234168"/>
                  </a:lnTo>
                  <a:lnTo>
                    <a:pt x="322536" y="224573"/>
                  </a:lnTo>
                  <a:lnTo>
                    <a:pt x="326149" y="215200"/>
                  </a:lnTo>
                  <a:lnTo>
                    <a:pt x="332809" y="196847"/>
                  </a:lnTo>
                  <a:lnTo>
                    <a:pt x="334982" y="187786"/>
                  </a:lnTo>
                  <a:lnTo>
                    <a:pt x="336430" y="178769"/>
                  </a:lnTo>
                  <a:lnTo>
                    <a:pt x="337397" y="169781"/>
                  </a:lnTo>
                  <a:lnTo>
                    <a:pt x="335824" y="154502"/>
                  </a:lnTo>
                  <a:lnTo>
                    <a:pt x="331817" y="142089"/>
                  </a:lnTo>
                  <a:lnTo>
                    <a:pt x="323984" y="128531"/>
                  </a:lnTo>
                  <a:lnTo>
                    <a:pt x="318287" y="117979"/>
                  </a:lnTo>
                  <a:lnTo>
                    <a:pt x="315379" y="114371"/>
                  </a:lnTo>
                  <a:lnTo>
                    <a:pt x="312448" y="111966"/>
                  </a:lnTo>
                  <a:lnTo>
                    <a:pt x="309501" y="110363"/>
                  </a:lnTo>
                  <a:lnTo>
                    <a:pt x="303582" y="108581"/>
                  </a:lnTo>
                  <a:lnTo>
                    <a:pt x="300614" y="108106"/>
                  </a:lnTo>
                  <a:lnTo>
                    <a:pt x="297644" y="108782"/>
                  </a:lnTo>
                  <a:lnTo>
                    <a:pt x="291698" y="112178"/>
                  </a:lnTo>
                  <a:lnTo>
                    <a:pt x="285748" y="119641"/>
                  </a:lnTo>
                  <a:lnTo>
                    <a:pt x="279796" y="130564"/>
                  </a:lnTo>
                  <a:lnTo>
                    <a:pt x="273843" y="145341"/>
                  </a:lnTo>
                  <a:lnTo>
                    <a:pt x="270536" y="161830"/>
                  </a:lnTo>
                  <a:lnTo>
                    <a:pt x="269655" y="170394"/>
                  </a:lnTo>
                  <a:lnTo>
                    <a:pt x="269066" y="180073"/>
                  </a:lnTo>
                  <a:lnTo>
                    <a:pt x="268413" y="201410"/>
                  </a:lnTo>
                  <a:lnTo>
                    <a:pt x="269231" y="212656"/>
                  </a:lnTo>
                  <a:lnTo>
                    <a:pt x="270769" y="224122"/>
                  </a:lnTo>
                  <a:lnTo>
                    <a:pt x="272786" y="235735"/>
                  </a:lnTo>
                  <a:lnTo>
                    <a:pt x="276115" y="246453"/>
                  </a:lnTo>
                  <a:lnTo>
                    <a:pt x="280320" y="256576"/>
                  </a:lnTo>
                  <a:lnTo>
                    <a:pt x="285106" y="266300"/>
                  </a:lnTo>
                  <a:lnTo>
                    <a:pt x="290281" y="275760"/>
                  </a:lnTo>
                  <a:lnTo>
                    <a:pt x="295716" y="285043"/>
                  </a:lnTo>
                  <a:lnTo>
                    <a:pt x="301324" y="294208"/>
                  </a:lnTo>
                  <a:lnTo>
                    <a:pt x="308039" y="301311"/>
                  </a:lnTo>
                  <a:lnTo>
                    <a:pt x="323438" y="311848"/>
                  </a:lnTo>
                  <a:lnTo>
                    <a:pt x="331711" y="316047"/>
                  </a:lnTo>
                  <a:lnTo>
                    <a:pt x="340203" y="319839"/>
                  </a:lnTo>
                  <a:lnTo>
                    <a:pt x="348841" y="323358"/>
                  </a:lnTo>
                  <a:lnTo>
                    <a:pt x="358568" y="324713"/>
                  </a:lnTo>
                  <a:lnTo>
                    <a:pt x="369022" y="324624"/>
                  </a:lnTo>
                  <a:lnTo>
                    <a:pt x="379960" y="323572"/>
                  </a:lnTo>
                  <a:lnTo>
                    <a:pt x="391221" y="320886"/>
                  </a:lnTo>
                  <a:lnTo>
                    <a:pt x="402697" y="317112"/>
                  </a:lnTo>
                  <a:lnTo>
                    <a:pt x="414316" y="312611"/>
                  </a:lnTo>
                  <a:lnTo>
                    <a:pt x="426031" y="307626"/>
                  </a:lnTo>
                  <a:lnTo>
                    <a:pt x="449631" y="296795"/>
                  </a:lnTo>
                  <a:lnTo>
                    <a:pt x="460488" y="289145"/>
                  </a:lnTo>
                  <a:lnTo>
                    <a:pt x="470703" y="280076"/>
                  </a:lnTo>
                  <a:lnTo>
                    <a:pt x="480489" y="270061"/>
                  </a:lnTo>
                  <a:lnTo>
                    <a:pt x="488006" y="259415"/>
                  </a:lnTo>
                  <a:lnTo>
                    <a:pt x="494009" y="248350"/>
                  </a:lnTo>
                  <a:lnTo>
                    <a:pt x="499003" y="237004"/>
                  </a:lnTo>
                  <a:lnTo>
                    <a:pt x="503325" y="223487"/>
                  </a:lnTo>
                  <a:lnTo>
                    <a:pt x="507199" y="208522"/>
                  </a:lnTo>
                  <a:lnTo>
                    <a:pt x="510773" y="192593"/>
                  </a:lnTo>
                  <a:lnTo>
                    <a:pt x="513156" y="175028"/>
                  </a:lnTo>
                  <a:lnTo>
                    <a:pt x="514745" y="156373"/>
                  </a:lnTo>
                  <a:lnTo>
                    <a:pt x="515804" y="136991"/>
                  </a:lnTo>
                  <a:lnTo>
                    <a:pt x="515518" y="118116"/>
                  </a:lnTo>
                  <a:lnTo>
                    <a:pt x="514335" y="99580"/>
                  </a:lnTo>
                  <a:lnTo>
                    <a:pt x="512554" y="81269"/>
                  </a:lnTo>
                  <a:lnTo>
                    <a:pt x="509382" y="64101"/>
                  </a:lnTo>
                  <a:lnTo>
                    <a:pt x="505283" y="47695"/>
                  </a:lnTo>
                  <a:lnTo>
                    <a:pt x="491133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343"/>
            <p:cNvSpPr/>
            <p:nvPr/>
          </p:nvSpPr>
          <p:spPr>
            <a:xfrm>
              <a:off x="5500698" y="1536274"/>
              <a:ext cx="178584" cy="1124650"/>
            </a:xfrm>
            <a:custGeom>
              <a:avLst/>
              <a:gdLst/>
              <a:ahLst/>
              <a:cxnLst/>
              <a:rect l="0" t="0" r="0" b="0"/>
              <a:pathLst>
                <a:path w="178584" h="1124650">
                  <a:moveTo>
                    <a:pt x="178583" y="8562"/>
                  </a:moveTo>
                  <a:lnTo>
                    <a:pt x="178583" y="873"/>
                  </a:lnTo>
                  <a:lnTo>
                    <a:pt x="177591" y="460"/>
                  </a:lnTo>
                  <a:lnTo>
                    <a:pt x="173844" y="0"/>
                  </a:lnTo>
                  <a:lnTo>
                    <a:pt x="172446" y="870"/>
                  </a:lnTo>
                  <a:lnTo>
                    <a:pt x="171515" y="2442"/>
                  </a:lnTo>
                  <a:lnTo>
                    <a:pt x="170895" y="4482"/>
                  </a:lnTo>
                  <a:lnTo>
                    <a:pt x="168497" y="6834"/>
                  </a:lnTo>
                  <a:lnTo>
                    <a:pt x="164914" y="9394"/>
                  </a:lnTo>
                  <a:lnTo>
                    <a:pt x="160540" y="12093"/>
                  </a:lnTo>
                  <a:lnTo>
                    <a:pt x="157624" y="15877"/>
                  </a:lnTo>
                  <a:lnTo>
                    <a:pt x="155682" y="20384"/>
                  </a:lnTo>
                  <a:lnTo>
                    <a:pt x="154386" y="25373"/>
                  </a:lnTo>
                  <a:lnTo>
                    <a:pt x="150300" y="33562"/>
                  </a:lnTo>
                  <a:lnTo>
                    <a:pt x="145177" y="41501"/>
                  </a:lnTo>
                  <a:lnTo>
                    <a:pt x="142422" y="46396"/>
                  </a:lnTo>
                  <a:lnTo>
                    <a:pt x="136714" y="57127"/>
                  </a:lnTo>
                  <a:lnTo>
                    <a:pt x="130870" y="68511"/>
                  </a:lnTo>
                  <a:lnTo>
                    <a:pt x="126931" y="74325"/>
                  </a:lnTo>
                  <a:lnTo>
                    <a:pt x="122320" y="80185"/>
                  </a:lnTo>
                  <a:lnTo>
                    <a:pt x="117262" y="86076"/>
                  </a:lnTo>
                  <a:lnTo>
                    <a:pt x="112897" y="92980"/>
                  </a:lnTo>
                  <a:lnTo>
                    <a:pt x="108996" y="100560"/>
                  </a:lnTo>
                  <a:lnTo>
                    <a:pt x="105403" y="108589"/>
                  </a:lnTo>
                  <a:lnTo>
                    <a:pt x="102014" y="116919"/>
                  </a:lnTo>
                  <a:lnTo>
                    <a:pt x="98764" y="125448"/>
                  </a:lnTo>
                  <a:lnTo>
                    <a:pt x="95605" y="134111"/>
                  </a:lnTo>
                  <a:lnTo>
                    <a:pt x="92507" y="143855"/>
                  </a:lnTo>
                  <a:lnTo>
                    <a:pt x="89449" y="154320"/>
                  </a:lnTo>
                  <a:lnTo>
                    <a:pt x="86418" y="165265"/>
                  </a:lnTo>
                  <a:lnTo>
                    <a:pt x="80405" y="185364"/>
                  </a:lnTo>
                  <a:lnTo>
                    <a:pt x="77412" y="194891"/>
                  </a:lnTo>
                  <a:lnTo>
                    <a:pt x="71441" y="216060"/>
                  </a:lnTo>
                  <a:lnTo>
                    <a:pt x="59524" y="261987"/>
                  </a:lnTo>
                  <a:lnTo>
                    <a:pt x="55554" y="272762"/>
                  </a:lnTo>
                  <a:lnTo>
                    <a:pt x="50923" y="282922"/>
                  </a:lnTo>
                  <a:lnTo>
                    <a:pt x="45851" y="292672"/>
                  </a:lnTo>
                  <a:lnTo>
                    <a:pt x="41478" y="303140"/>
                  </a:lnTo>
                  <a:lnTo>
                    <a:pt x="37570" y="314088"/>
                  </a:lnTo>
                  <a:lnTo>
                    <a:pt x="33974" y="325355"/>
                  </a:lnTo>
                  <a:lnTo>
                    <a:pt x="28910" y="355434"/>
                  </a:lnTo>
                  <a:lnTo>
                    <a:pt x="25081" y="376709"/>
                  </a:lnTo>
                  <a:lnTo>
                    <a:pt x="19991" y="408353"/>
                  </a:lnTo>
                  <a:lnTo>
                    <a:pt x="15838" y="436581"/>
                  </a:lnTo>
                  <a:lnTo>
                    <a:pt x="11995" y="455769"/>
                  </a:lnTo>
                  <a:lnTo>
                    <a:pt x="8838" y="487893"/>
                  </a:lnTo>
                  <a:lnTo>
                    <a:pt x="4584" y="507348"/>
                  </a:lnTo>
                  <a:lnTo>
                    <a:pt x="1351" y="535035"/>
                  </a:lnTo>
                  <a:lnTo>
                    <a:pt x="393" y="562091"/>
                  </a:lnTo>
                  <a:lnTo>
                    <a:pt x="5" y="623922"/>
                  </a:lnTo>
                  <a:lnTo>
                    <a:pt x="0" y="630138"/>
                  </a:lnTo>
                  <a:lnTo>
                    <a:pt x="2640" y="642336"/>
                  </a:lnTo>
                  <a:lnTo>
                    <a:pt x="6129" y="654372"/>
                  </a:lnTo>
                  <a:lnTo>
                    <a:pt x="8552" y="684228"/>
                  </a:lnTo>
                  <a:lnTo>
                    <a:pt x="11402" y="696142"/>
                  </a:lnTo>
                  <a:lnTo>
                    <a:pt x="14984" y="708052"/>
                  </a:lnTo>
                  <a:lnTo>
                    <a:pt x="18590" y="749910"/>
                  </a:lnTo>
                  <a:lnTo>
                    <a:pt x="23911" y="769734"/>
                  </a:lnTo>
                  <a:lnTo>
                    <a:pt x="26921" y="787184"/>
                  </a:lnTo>
                  <a:lnTo>
                    <a:pt x="31142" y="795478"/>
                  </a:lnTo>
                  <a:lnTo>
                    <a:pt x="33679" y="805117"/>
                  </a:lnTo>
                  <a:lnTo>
                    <a:pt x="35530" y="839182"/>
                  </a:lnTo>
                  <a:lnTo>
                    <a:pt x="35707" y="916414"/>
                  </a:lnTo>
                  <a:lnTo>
                    <a:pt x="38353" y="928320"/>
                  </a:lnTo>
                  <a:lnTo>
                    <a:pt x="41845" y="940226"/>
                  </a:lnTo>
                  <a:lnTo>
                    <a:pt x="45384" y="969808"/>
                  </a:lnTo>
                  <a:lnTo>
                    <a:pt x="50703" y="985702"/>
                  </a:lnTo>
                  <a:lnTo>
                    <a:pt x="53400" y="1016881"/>
                  </a:lnTo>
                  <a:lnTo>
                    <a:pt x="53565" y="1047369"/>
                  </a:lnTo>
                  <a:lnTo>
                    <a:pt x="54558" y="1050350"/>
                  </a:lnTo>
                  <a:lnTo>
                    <a:pt x="59704" y="1059286"/>
                  </a:lnTo>
                  <a:lnTo>
                    <a:pt x="61256" y="1065240"/>
                  </a:lnTo>
                  <a:lnTo>
                    <a:pt x="62465" y="1099719"/>
                  </a:lnTo>
                  <a:lnTo>
                    <a:pt x="62497" y="1124649"/>
                  </a:lnTo>
                  <a:lnTo>
                    <a:pt x="62497" y="1112333"/>
                  </a:lnTo>
                  <a:lnTo>
                    <a:pt x="56360" y="1093726"/>
                  </a:lnTo>
                  <a:lnTo>
                    <a:pt x="53403" y="1076768"/>
                  </a:lnTo>
                  <a:lnTo>
                    <a:pt x="49195" y="1065073"/>
                  </a:lnTo>
                  <a:lnTo>
                    <a:pt x="44017" y="1053260"/>
                  </a:lnTo>
                  <a:lnTo>
                    <a:pt x="35708" y="103547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344"/>
            <p:cNvSpPr/>
            <p:nvPr/>
          </p:nvSpPr>
          <p:spPr>
            <a:xfrm>
              <a:off x="5420321" y="2509242"/>
              <a:ext cx="169665" cy="142876"/>
            </a:xfrm>
            <a:custGeom>
              <a:avLst/>
              <a:gdLst/>
              <a:ahLst/>
              <a:cxnLst/>
              <a:rect l="0" t="0" r="0" b="0"/>
              <a:pathLst>
                <a:path w="169665" h="142876">
                  <a:moveTo>
                    <a:pt x="0" y="0"/>
                  </a:moveTo>
                  <a:lnTo>
                    <a:pt x="0" y="7688"/>
                  </a:lnTo>
                  <a:lnTo>
                    <a:pt x="2645" y="11024"/>
                  </a:lnTo>
                  <a:lnTo>
                    <a:pt x="4740" y="13302"/>
                  </a:lnTo>
                  <a:lnTo>
                    <a:pt x="9713" y="18480"/>
                  </a:lnTo>
                  <a:lnTo>
                    <a:pt x="34551" y="43472"/>
                  </a:lnTo>
                  <a:lnTo>
                    <a:pt x="38909" y="48825"/>
                  </a:lnTo>
                  <a:lnTo>
                    <a:pt x="42807" y="54378"/>
                  </a:lnTo>
                  <a:lnTo>
                    <a:pt x="46397" y="60065"/>
                  </a:lnTo>
                  <a:lnTo>
                    <a:pt x="50775" y="64848"/>
                  </a:lnTo>
                  <a:lnTo>
                    <a:pt x="55678" y="69029"/>
                  </a:lnTo>
                  <a:lnTo>
                    <a:pt x="60931" y="72808"/>
                  </a:lnTo>
                  <a:lnTo>
                    <a:pt x="66418" y="77313"/>
                  </a:lnTo>
                  <a:lnTo>
                    <a:pt x="72059" y="82299"/>
                  </a:lnTo>
                  <a:lnTo>
                    <a:pt x="77805" y="87609"/>
                  </a:lnTo>
                  <a:lnTo>
                    <a:pt x="83620" y="92140"/>
                  </a:lnTo>
                  <a:lnTo>
                    <a:pt x="89481" y="96153"/>
                  </a:lnTo>
                  <a:lnTo>
                    <a:pt x="95373" y="99821"/>
                  </a:lnTo>
                  <a:lnTo>
                    <a:pt x="101284" y="103258"/>
                  </a:lnTo>
                  <a:lnTo>
                    <a:pt x="113146" y="109724"/>
                  </a:lnTo>
                  <a:lnTo>
                    <a:pt x="118095" y="112836"/>
                  </a:lnTo>
                  <a:lnTo>
                    <a:pt x="122386" y="115904"/>
                  </a:lnTo>
                  <a:lnTo>
                    <a:pt x="126239" y="118942"/>
                  </a:lnTo>
                  <a:lnTo>
                    <a:pt x="130792" y="121958"/>
                  </a:lnTo>
                  <a:lnTo>
                    <a:pt x="135812" y="124962"/>
                  </a:lnTo>
                  <a:lnTo>
                    <a:pt x="141143" y="127956"/>
                  </a:lnTo>
                  <a:lnTo>
                    <a:pt x="145689" y="130945"/>
                  </a:lnTo>
                  <a:lnTo>
                    <a:pt x="149712" y="133929"/>
                  </a:lnTo>
                  <a:lnTo>
                    <a:pt x="153386" y="136911"/>
                  </a:lnTo>
                  <a:lnTo>
                    <a:pt x="156828" y="138899"/>
                  </a:lnTo>
                  <a:lnTo>
                    <a:pt x="160115" y="140225"/>
                  </a:lnTo>
                  <a:lnTo>
                    <a:pt x="169664" y="14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345"/>
            <p:cNvSpPr/>
            <p:nvPr/>
          </p:nvSpPr>
          <p:spPr>
            <a:xfrm>
              <a:off x="5598914" y="2562820"/>
              <a:ext cx="52338" cy="142876"/>
            </a:xfrm>
            <a:custGeom>
              <a:avLst/>
              <a:gdLst/>
              <a:ahLst/>
              <a:cxnLst/>
              <a:rect l="0" t="0" r="0" b="0"/>
              <a:pathLst>
                <a:path w="52338" h="142876">
                  <a:moveTo>
                    <a:pt x="44649" y="0"/>
                  </a:moveTo>
                  <a:lnTo>
                    <a:pt x="52337" y="7689"/>
                  </a:lnTo>
                  <a:lnTo>
                    <a:pt x="51758" y="9095"/>
                  </a:lnTo>
                  <a:lnTo>
                    <a:pt x="50381" y="11024"/>
                  </a:lnTo>
                  <a:lnTo>
                    <a:pt x="48470" y="13303"/>
                  </a:lnTo>
                  <a:lnTo>
                    <a:pt x="47196" y="15814"/>
                  </a:lnTo>
                  <a:lnTo>
                    <a:pt x="46346" y="18480"/>
                  </a:lnTo>
                  <a:lnTo>
                    <a:pt x="45781" y="21250"/>
                  </a:lnTo>
                  <a:lnTo>
                    <a:pt x="44412" y="25081"/>
                  </a:lnTo>
                  <a:lnTo>
                    <a:pt x="42506" y="29619"/>
                  </a:lnTo>
                  <a:lnTo>
                    <a:pt x="40244" y="34629"/>
                  </a:lnTo>
                  <a:lnTo>
                    <a:pt x="38735" y="39953"/>
                  </a:lnTo>
                  <a:lnTo>
                    <a:pt x="37730" y="45487"/>
                  </a:lnTo>
                  <a:lnTo>
                    <a:pt x="37060" y="51161"/>
                  </a:lnTo>
                  <a:lnTo>
                    <a:pt x="35620" y="56928"/>
                  </a:lnTo>
                  <a:lnTo>
                    <a:pt x="33669" y="62756"/>
                  </a:lnTo>
                  <a:lnTo>
                    <a:pt x="31376" y="68627"/>
                  </a:lnTo>
                  <a:lnTo>
                    <a:pt x="28855" y="74525"/>
                  </a:lnTo>
                  <a:lnTo>
                    <a:pt x="23408" y="86370"/>
                  </a:lnTo>
                  <a:lnTo>
                    <a:pt x="8876" y="116093"/>
                  </a:lnTo>
                  <a:lnTo>
                    <a:pt x="5918" y="122044"/>
                  </a:lnTo>
                  <a:lnTo>
                    <a:pt x="3945" y="127003"/>
                  </a:lnTo>
                  <a:lnTo>
                    <a:pt x="2631" y="131302"/>
                  </a:lnTo>
                  <a:lnTo>
                    <a:pt x="0" y="14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346"/>
            <p:cNvSpPr/>
            <p:nvPr/>
          </p:nvSpPr>
          <p:spPr>
            <a:xfrm>
              <a:off x="5884664" y="1125141"/>
              <a:ext cx="310239" cy="640432"/>
            </a:xfrm>
            <a:custGeom>
              <a:avLst/>
              <a:gdLst/>
              <a:ahLst/>
              <a:cxnLst/>
              <a:rect l="0" t="0" r="0" b="0"/>
              <a:pathLst>
                <a:path w="310239" h="640432">
                  <a:moveTo>
                    <a:pt x="0" y="187523"/>
                  </a:moveTo>
                  <a:lnTo>
                    <a:pt x="0" y="192264"/>
                  </a:lnTo>
                  <a:lnTo>
                    <a:pt x="4740" y="204692"/>
                  </a:lnTo>
                  <a:lnTo>
                    <a:pt x="12359" y="217974"/>
                  </a:lnTo>
                  <a:lnTo>
                    <a:pt x="17169" y="225683"/>
                  </a:lnTo>
                  <a:lnTo>
                    <a:pt x="21369" y="235783"/>
                  </a:lnTo>
                  <a:lnTo>
                    <a:pt x="25159" y="247478"/>
                  </a:lnTo>
                  <a:lnTo>
                    <a:pt x="28679" y="260235"/>
                  </a:lnTo>
                  <a:lnTo>
                    <a:pt x="33010" y="273701"/>
                  </a:lnTo>
                  <a:lnTo>
                    <a:pt x="37882" y="287639"/>
                  </a:lnTo>
                  <a:lnTo>
                    <a:pt x="43114" y="301892"/>
                  </a:lnTo>
                  <a:lnTo>
                    <a:pt x="48586" y="318339"/>
                  </a:lnTo>
                  <a:lnTo>
                    <a:pt x="59959" y="355135"/>
                  </a:lnTo>
                  <a:lnTo>
                    <a:pt x="83428" y="434356"/>
                  </a:lnTo>
                  <a:lnTo>
                    <a:pt x="95287" y="471852"/>
                  </a:lnTo>
                  <a:lnTo>
                    <a:pt x="101228" y="489193"/>
                  </a:lnTo>
                  <a:lnTo>
                    <a:pt x="113120" y="521689"/>
                  </a:lnTo>
                  <a:lnTo>
                    <a:pt x="119070" y="536309"/>
                  </a:lnTo>
                  <a:lnTo>
                    <a:pt x="125021" y="550023"/>
                  </a:lnTo>
                  <a:lnTo>
                    <a:pt x="130972" y="563135"/>
                  </a:lnTo>
                  <a:lnTo>
                    <a:pt x="135932" y="574853"/>
                  </a:lnTo>
                  <a:lnTo>
                    <a:pt x="140231" y="585641"/>
                  </a:lnTo>
                  <a:lnTo>
                    <a:pt x="147653" y="604574"/>
                  </a:lnTo>
                  <a:lnTo>
                    <a:pt x="154258" y="619603"/>
                  </a:lnTo>
                  <a:lnTo>
                    <a:pt x="159882" y="639178"/>
                  </a:lnTo>
                  <a:lnTo>
                    <a:pt x="160166" y="640431"/>
                  </a:lnTo>
                  <a:lnTo>
                    <a:pt x="150946" y="623180"/>
                  </a:lnTo>
                  <a:lnTo>
                    <a:pt x="144477" y="611336"/>
                  </a:lnTo>
                  <a:lnTo>
                    <a:pt x="134988" y="596150"/>
                  </a:lnTo>
                  <a:lnTo>
                    <a:pt x="128687" y="586941"/>
                  </a:lnTo>
                  <a:lnTo>
                    <a:pt x="113749" y="566125"/>
                  </a:lnTo>
                  <a:lnTo>
                    <a:pt x="106590" y="555018"/>
                  </a:lnTo>
                  <a:lnTo>
                    <a:pt x="99834" y="543645"/>
                  </a:lnTo>
                  <a:lnTo>
                    <a:pt x="93346" y="532094"/>
                  </a:lnTo>
                  <a:lnTo>
                    <a:pt x="87035" y="519432"/>
                  </a:lnTo>
                  <a:lnTo>
                    <a:pt x="80843" y="506030"/>
                  </a:lnTo>
                  <a:lnTo>
                    <a:pt x="74732" y="492134"/>
                  </a:lnTo>
                  <a:lnTo>
                    <a:pt x="62649" y="466111"/>
                  </a:lnTo>
                  <a:lnTo>
                    <a:pt x="56649" y="453616"/>
                  </a:lnTo>
                  <a:lnTo>
                    <a:pt x="51656" y="442309"/>
                  </a:lnTo>
                  <a:lnTo>
                    <a:pt x="47337" y="431794"/>
                  </a:lnTo>
                  <a:lnTo>
                    <a:pt x="39890" y="413166"/>
                  </a:lnTo>
                  <a:lnTo>
                    <a:pt x="33273" y="398272"/>
                  </a:lnTo>
                  <a:lnTo>
                    <a:pt x="23970" y="378731"/>
                  </a:lnTo>
                  <a:lnTo>
                    <a:pt x="20576" y="366431"/>
                  </a:lnTo>
                  <a:lnTo>
                    <a:pt x="18395" y="347107"/>
                  </a:lnTo>
                  <a:lnTo>
                    <a:pt x="20744" y="337493"/>
                  </a:lnTo>
                  <a:lnTo>
                    <a:pt x="25094" y="327598"/>
                  </a:lnTo>
                  <a:lnTo>
                    <a:pt x="30335" y="319893"/>
                  </a:lnTo>
                  <a:lnTo>
                    <a:pt x="33122" y="317442"/>
                  </a:lnTo>
                  <a:lnTo>
                    <a:pt x="35972" y="315807"/>
                  </a:lnTo>
                  <a:lnTo>
                    <a:pt x="38864" y="314718"/>
                  </a:lnTo>
                  <a:lnTo>
                    <a:pt x="43769" y="314983"/>
                  </a:lnTo>
                  <a:lnTo>
                    <a:pt x="50016" y="316153"/>
                  </a:lnTo>
                  <a:lnTo>
                    <a:pt x="57156" y="317925"/>
                  </a:lnTo>
                  <a:lnTo>
                    <a:pt x="64893" y="319106"/>
                  </a:lnTo>
                  <a:lnTo>
                    <a:pt x="73027" y="319893"/>
                  </a:lnTo>
                  <a:lnTo>
                    <a:pt x="81428" y="320418"/>
                  </a:lnTo>
                  <a:lnTo>
                    <a:pt x="90996" y="321761"/>
                  </a:lnTo>
                  <a:lnTo>
                    <a:pt x="101343" y="323648"/>
                  </a:lnTo>
                  <a:lnTo>
                    <a:pt x="112210" y="325898"/>
                  </a:lnTo>
                  <a:lnTo>
                    <a:pt x="122432" y="328390"/>
                  </a:lnTo>
                  <a:lnTo>
                    <a:pt x="132223" y="331044"/>
                  </a:lnTo>
                  <a:lnTo>
                    <a:pt x="141727" y="333805"/>
                  </a:lnTo>
                  <a:lnTo>
                    <a:pt x="152031" y="335646"/>
                  </a:lnTo>
                  <a:lnTo>
                    <a:pt x="162870" y="336873"/>
                  </a:lnTo>
                  <a:lnTo>
                    <a:pt x="174064" y="337691"/>
                  </a:lnTo>
                  <a:lnTo>
                    <a:pt x="184504" y="338237"/>
                  </a:lnTo>
                  <a:lnTo>
                    <a:pt x="204041" y="338843"/>
                  </a:lnTo>
                  <a:lnTo>
                    <a:pt x="213418" y="338012"/>
                  </a:lnTo>
                  <a:lnTo>
                    <a:pt x="222646" y="336466"/>
                  </a:lnTo>
                  <a:lnTo>
                    <a:pt x="231774" y="334444"/>
                  </a:lnTo>
                  <a:lnTo>
                    <a:pt x="239844" y="333095"/>
                  </a:lnTo>
                  <a:lnTo>
                    <a:pt x="247209" y="332196"/>
                  </a:lnTo>
                  <a:lnTo>
                    <a:pt x="254103" y="331597"/>
                  </a:lnTo>
                  <a:lnTo>
                    <a:pt x="260683" y="330205"/>
                  </a:lnTo>
                  <a:lnTo>
                    <a:pt x="267054" y="328285"/>
                  </a:lnTo>
                  <a:lnTo>
                    <a:pt x="273286" y="326013"/>
                  </a:lnTo>
                  <a:lnTo>
                    <a:pt x="279425" y="323506"/>
                  </a:lnTo>
                  <a:lnTo>
                    <a:pt x="285503" y="320842"/>
                  </a:lnTo>
                  <a:lnTo>
                    <a:pt x="291538" y="318074"/>
                  </a:lnTo>
                  <a:lnTo>
                    <a:pt x="296554" y="314245"/>
                  </a:lnTo>
                  <a:lnTo>
                    <a:pt x="304773" y="304698"/>
                  </a:lnTo>
                  <a:lnTo>
                    <a:pt x="307362" y="299374"/>
                  </a:lnTo>
                  <a:lnTo>
                    <a:pt x="310238" y="288167"/>
                  </a:lnTo>
                  <a:lnTo>
                    <a:pt x="310013" y="282400"/>
                  </a:lnTo>
                  <a:lnTo>
                    <a:pt x="307117" y="270701"/>
                  </a:lnTo>
                  <a:lnTo>
                    <a:pt x="299877" y="256241"/>
                  </a:lnTo>
                  <a:lnTo>
                    <a:pt x="295168" y="248218"/>
                  </a:lnTo>
                  <a:lnTo>
                    <a:pt x="284644" y="231366"/>
                  </a:lnTo>
                  <a:lnTo>
                    <a:pt x="279059" y="222705"/>
                  </a:lnTo>
                  <a:lnTo>
                    <a:pt x="272360" y="212962"/>
                  </a:lnTo>
                  <a:lnTo>
                    <a:pt x="256979" y="191553"/>
                  </a:lnTo>
                  <a:lnTo>
                    <a:pt x="205209" y="121870"/>
                  </a:lnTo>
                  <a:lnTo>
                    <a:pt x="196337" y="111012"/>
                  </a:lnTo>
                  <a:lnTo>
                    <a:pt x="187446" y="100797"/>
                  </a:lnTo>
                  <a:lnTo>
                    <a:pt x="178542" y="91010"/>
                  </a:lnTo>
                  <a:lnTo>
                    <a:pt x="171614" y="82502"/>
                  </a:lnTo>
                  <a:lnTo>
                    <a:pt x="166003" y="74845"/>
                  </a:lnTo>
                  <a:lnTo>
                    <a:pt x="161270" y="67756"/>
                  </a:lnTo>
                  <a:lnTo>
                    <a:pt x="156131" y="61045"/>
                  </a:lnTo>
                  <a:lnTo>
                    <a:pt x="150720" y="54587"/>
                  </a:lnTo>
                  <a:lnTo>
                    <a:pt x="141401" y="43112"/>
                  </a:lnTo>
                  <a:lnTo>
                    <a:pt x="137258" y="34705"/>
                  </a:lnTo>
                  <a:lnTo>
                    <a:pt x="134927" y="24394"/>
                  </a:lnTo>
                  <a:lnTo>
                    <a:pt x="134074" y="9006"/>
                  </a:lnTo>
                  <a:lnTo>
                    <a:pt x="13394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347"/>
            <p:cNvSpPr/>
            <p:nvPr/>
          </p:nvSpPr>
          <p:spPr>
            <a:xfrm>
              <a:off x="6251306" y="1126600"/>
              <a:ext cx="178070" cy="194259"/>
            </a:xfrm>
            <a:custGeom>
              <a:avLst/>
              <a:gdLst/>
              <a:ahLst/>
              <a:cxnLst/>
              <a:rect l="0" t="0" r="0" b="0"/>
              <a:pathLst>
                <a:path w="178070" h="194259">
                  <a:moveTo>
                    <a:pt x="70913" y="25330"/>
                  </a:moveTo>
                  <a:lnTo>
                    <a:pt x="70913" y="3465"/>
                  </a:lnTo>
                  <a:lnTo>
                    <a:pt x="69921" y="1824"/>
                  </a:lnTo>
                  <a:lnTo>
                    <a:pt x="68267" y="729"/>
                  </a:lnTo>
                  <a:lnTo>
                    <a:pt x="66172" y="0"/>
                  </a:lnTo>
                  <a:lnTo>
                    <a:pt x="63783" y="506"/>
                  </a:lnTo>
                  <a:lnTo>
                    <a:pt x="58484" y="3713"/>
                  </a:lnTo>
                  <a:lnTo>
                    <a:pt x="54689" y="5958"/>
                  </a:lnTo>
                  <a:lnTo>
                    <a:pt x="50175" y="8446"/>
                  </a:lnTo>
                  <a:lnTo>
                    <a:pt x="45181" y="11098"/>
                  </a:lnTo>
                  <a:lnTo>
                    <a:pt x="40860" y="15842"/>
                  </a:lnTo>
                  <a:lnTo>
                    <a:pt x="36987" y="21981"/>
                  </a:lnTo>
                  <a:lnTo>
                    <a:pt x="33412" y="29050"/>
                  </a:lnTo>
                  <a:lnTo>
                    <a:pt x="30037" y="36740"/>
                  </a:lnTo>
                  <a:lnTo>
                    <a:pt x="26795" y="44843"/>
                  </a:lnTo>
                  <a:lnTo>
                    <a:pt x="23642" y="53221"/>
                  </a:lnTo>
                  <a:lnTo>
                    <a:pt x="20547" y="62776"/>
                  </a:lnTo>
                  <a:lnTo>
                    <a:pt x="17492" y="73114"/>
                  </a:lnTo>
                  <a:lnTo>
                    <a:pt x="11452" y="95184"/>
                  </a:lnTo>
                  <a:lnTo>
                    <a:pt x="5459" y="118222"/>
                  </a:lnTo>
                  <a:lnTo>
                    <a:pt x="3465" y="128930"/>
                  </a:lnTo>
                  <a:lnTo>
                    <a:pt x="2134" y="139045"/>
                  </a:lnTo>
                  <a:lnTo>
                    <a:pt x="1248" y="148765"/>
                  </a:lnTo>
                  <a:lnTo>
                    <a:pt x="657" y="157229"/>
                  </a:lnTo>
                  <a:lnTo>
                    <a:pt x="263" y="164857"/>
                  </a:lnTo>
                  <a:lnTo>
                    <a:pt x="0" y="171926"/>
                  </a:lnTo>
                  <a:lnTo>
                    <a:pt x="817" y="177630"/>
                  </a:lnTo>
                  <a:lnTo>
                    <a:pt x="2355" y="182426"/>
                  </a:lnTo>
                  <a:lnTo>
                    <a:pt x="4371" y="186615"/>
                  </a:lnTo>
                  <a:lnTo>
                    <a:pt x="6708" y="189408"/>
                  </a:lnTo>
                  <a:lnTo>
                    <a:pt x="9257" y="191270"/>
                  </a:lnTo>
                  <a:lnTo>
                    <a:pt x="11950" y="192511"/>
                  </a:lnTo>
                  <a:lnTo>
                    <a:pt x="15730" y="193339"/>
                  </a:lnTo>
                  <a:lnTo>
                    <a:pt x="20233" y="193890"/>
                  </a:lnTo>
                  <a:lnTo>
                    <a:pt x="25220" y="194258"/>
                  </a:lnTo>
                  <a:lnTo>
                    <a:pt x="29537" y="192519"/>
                  </a:lnTo>
                  <a:lnTo>
                    <a:pt x="33406" y="189375"/>
                  </a:lnTo>
                  <a:lnTo>
                    <a:pt x="36979" y="185295"/>
                  </a:lnTo>
                  <a:lnTo>
                    <a:pt x="48886" y="172824"/>
                  </a:lnTo>
                  <a:lnTo>
                    <a:pt x="56228" y="165331"/>
                  </a:lnTo>
                  <a:lnTo>
                    <a:pt x="61123" y="158351"/>
                  </a:lnTo>
                  <a:lnTo>
                    <a:pt x="64386" y="151714"/>
                  </a:lnTo>
                  <a:lnTo>
                    <a:pt x="66561" y="145305"/>
                  </a:lnTo>
                  <a:lnTo>
                    <a:pt x="68012" y="139047"/>
                  </a:lnTo>
                  <a:lnTo>
                    <a:pt x="68979" y="132891"/>
                  </a:lnTo>
                  <a:lnTo>
                    <a:pt x="69623" y="126803"/>
                  </a:lnTo>
                  <a:lnTo>
                    <a:pt x="70053" y="121752"/>
                  </a:lnTo>
                  <a:lnTo>
                    <a:pt x="70339" y="117393"/>
                  </a:lnTo>
                  <a:lnTo>
                    <a:pt x="70658" y="109903"/>
                  </a:lnTo>
                  <a:lnTo>
                    <a:pt x="70836" y="100108"/>
                  </a:lnTo>
                  <a:lnTo>
                    <a:pt x="70912" y="87885"/>
                  </a:lnTo>
                  <a:lnTo>
                    <a:pt x="108412" y="125338"/>
                  </a:lnTo>
                  <a:lnTo>
                    <a:pt x="112780" y="127720"/>
                  </a:lnTo>
                  <a:lnTo>
                    <a:pt x="117676" y="129309"/>
                  </a:lnTo>
                  <a:lnTo>
                    <a:pt x="122924" y="130368"/>
                  </a:lnTo>
                  <a:lnTo>
                    <a:pt x="128408" y="131074"/>
                  </a:lnTo>
                  <a:lnTo>
                    <a:pt x="134046" y="131545"/>
                  </a:lnTo>
                  <a:lnTo>
                    <a:pt x="139791" y="131858"/>
                  </a:lnTo>
                  <a:lnTo>
                    <a:pt x="144613" y="131075"/>
                  </a:lnTo>
                  <a:lnTo>
                    <a:pt x="148820" y="129561"/>
                  </a:lnTo>
                  <a:lnTo>
                    <a:pt x="152616" y="127560"/>
                  </a:lnTo>
                  <a:lnTo>
                    <a:pt x="156140" y="124241"/>
                  </a:lnTo>
                  <a:lnTo>
                    <a:pt x="159481" y="120044"/>
                  </a:lnTo>
                  <a:lnTo>
                    <a:pt x="162700" y="115262"/>
                  </a:lnTo>
                  <a:lnTo>
                    <a:pt x="165839" y="109097"/>
                  </a:lnTo>
                  <a:lnTo>
                    <a:pt x="168923" y="102010"/>
                  </a:lnTo>
                  <a:lnTo>
                    <a:pt x="171972" y="94309"/>
                  </a:lnTo>
                  <a:lnTo>
                    <a:pt x="174004" y="87191"/>
                  </a:lnTo>
                  <a:lnTo>
                    <a:pt x="175359" y="80461"/>
                  </a:lnTo>
                  <a:lnTo>
                    <a:pt x="176263" y="73990"/>
                  </a:lnTo>
                  <a:lnTo>
                    <a:pt x="176865" y="68684"/>
                  </a:lnTo>
                  <a:lnTo>
                    <a:pt x="177266" y="64154"/>
                  </a:lnTo>
                  <a:lnTo>
                    <a:pt x="178069" y="5211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348"/>
            <p:cNvSpPr/>
            <p:nvPr/>
          </p:nvSpPr>
          <p:spPr>
            <a:xfrm>
              <a:off x="6394025" y="562570"/>
              <a:ext cx="492590" cy="596740"/>
            </a:xfrm>
            <a:custGeom>
              <a:avLst/>
              <a:gdLst/>
              <a:ahLst/>
              <a:cxnLst/>
              <a:rect l="0" t="0" r="0" b="0"/>
              <a:pathLst>
                <a:path w="492590" h="596740">
                  <a:moveTo>
                    <a:pt x="8562" y="508992"/>
                  </a:moveTo>
                  <a:lnTo>
                    <a:pt x="8562" y="504252"/>
                  </a:lnTo>
                  <a:lnTo>
                    <a:pt x="7570" y="501863"/>
                  </a:lnTo>
                  <a:lnTo>
                    <a:pt x="2425" y="493761"/>
                  </a:lnTo>
                  <a:lnTo>
                    <a:pt x="0" y="483921"/>
                  </a:lnTo>
                  <a:lnTo>
                    <a:pt x="869" y="483349"/>
                  </a:lnTo>
                  <a:lnTo>
                    <a:pt x="4482" y="482712"/>
                  </a:lnTo>
                  <a:lnTo>
                    <a:pt x="5841" y="484527"/>
                  </a:lnTo>
                  <a:lnTo>
                    <a:pt x="10670" y="501698"/>
                  </a:lnTo>
                  <a:lnTo>
                    <a:pt x="18116" y="518406"/>
                  </a:lnTo>
                  <a:lnTo>
                    <a:pt x="24714" y="530044"/>
                  </a:lnTo>
                  <a:lnTo>
                    <a:pt x="38593" y="547751"/>
                  </a:lnTo>
                  <a:lnTo>
                    <a:pt x="46052" y="559622"/>
                  </a:lnTo>
                  <a:lnTo>
                    <a:pt x="50029" y="571513"/>
                  </a:lnTo>
                  <a:lnTo>
                    <a:pt x="51089" y="577462"/>
                  </a:lnTo>
                  <a:lnTo>
                    <a:pt x="52788" y="581428"/>
                  </a:lnTo>
                  <a:lnTo>
                    <a:pt x="54913" y="584072"/>
                  </a:lnTo>
                  <a:lnTo>
                    <a:pt x="57322" y="585834"/>
                  </a:lnTo>
                  <a:lnTo>
                    <a:pt x="58928" y="588002"/>
                  </a:lnTo>
                  <a:lnTo>
                    <a:pt x="59998" y="590439"/>
                  </a:lnTo>
                  <a:lnTo>
                    <a:pt x="61717" y="596739"/>
                  </a:lnTo>
                  <a:lnTo>
                    <a:pt x="61857" y="596263"/>
                  </a:lnTo>
                  <a:lnTo>
                    <a:pt x="62015" y="593089"/>
                  </a:lnTo>
                  <a:lnTo>
                    <a:pt x="54986" y="575838"/>
                  </a:lnTo>
                  <a:lnTo>
                    <a:pt x="46902" y="559115"/>
                  </a:lnTo>
                  <a:lnTo>
                    <a:pt x="38222" y="540601"/>
                  </a:lnTo>
                  <a:lnTo>
                    <a:pt x="32328" y="525025"/>
                  </a:lnTo>
                  <a:lnTo>
                    <a:pt x="23430" y="499521"/>
                  </a:lnTo>
                  <a:lnTo>
                    <a:pt x="20131" y="484609"/>
                  </a:lnTo>
                  <a:lnTo>
                    <a:pt x="19251" y="477854"/>
                  </a:lnTo>
                  <a:lnTo>
                    <a:pt x="20919" y="465057"/>
                  </a:lnTo>
                  <a:lnTo>
                    <a:pt x="24791" y="449342"/>
                  </a:lnTo>
                  <a:lnTo>
                    <a:pt x="25334" y="445413"/>
                  </a:lnTo>
                  <a:lnTo>
                    <a:pt x="26688" y="441801"/>
                  </a:lnTo>
                  <a:lnTo>
                    <a:pt x="30839" y="435143"/>
                  </a:lnTo>
                  <a:lnTo>
                    <a:pt x="34328" y="432970"/>
                  </a:lnTo>
                  <a:lnTo>
                    <a:pt x="43495" y="430556"/>
                  </a:lnTo>
                  <a:lnTo>
                    <a:pt x="47726" y="430905"/>
                  </a:lnTo>
                  <a:lnTo>
                    <a:pt x="51538" y="432129"/>
                  </a:lnTo>
                  <a:lnTo>
                    <a:pt x="69526" y="441224"/>
                  </a:lnTo>
                  <a:lnTo>
                    <a:pt x="81636" y="449666"/>
                  </a:lnTo>
                  <a:lnTo>
                    <a:pt x="96249" y="463192"/>
                  </a:lnTo>
                  <a:lnTo>
                    <a:pt x="108406" y="479767"/>
                  </a:lnTo>
                  <a:lnTo>
                    <a:pt x="118292" y="497246"/>
                  </a:lnTo>
                  <a:lnTo>
                    <a:pt x="129529" y="513801"/>
                  </a:lnTo>
                  <a:lnTo>
                    <a:pt x="132377" y="521552"/>
                  </a:lnTo>
                  <a:lnTo>
                    <a:pt x="132777" y="521334"/>
                  </a:lnTo>
                  <a:lnTo>
                    <a:pt x="133045" y="520197"/>
                  </a:lnTo>
                  <a:lnTo>
                    <a:pt x="132229" y="519439"/>
                  </a:lnTo>
                  <a:lnTo>
                    <a:pt x="130695" y="518933"/>
                  </a:lnTo>
                  <a:lnTo>
                    <a:pt x="128678" y="518596"/>
                  </a:lnTo>
                  <a:lnTo>
                    <a:pt x="127335" y="516387"/>
                  </a:lnTo>
                  <a:lnTo>
                    <a:pt x="122533" y="498584"/>
                  </a:lnTo>
                  <a:lnTo>
                    <a:pt x="115092" y="481765"/>
                  </a:lnTo>
                  <a:lnTo>
                    <a:pt x="109486" y="469110"/>
                  </a:lnTo>
                  <a:lnTo>
                    <a:pt x="103688" y="453564"/>
                  </a:lnTo>
                  <a:lnTo>
                    <a:pt x="94846" y="428077"/>
                  </a:lnTo>
                  <a:lnTo>
                    <a:pt x="91559" y="410522"/>
                  </a:lnTo>
                  <a:lnTo>
                    <a:pt x="90097" y="392798"/>
                  </a:lnTo>
                  <a:lnTo>
                    <a:pt x="89448" y="374999"/>
                  </a:lnTo>
                  <a:lnTo>
                    <a:pt x="89031" y="347440"/>
                  </a:lnTo>
                  <a:lnTo>
                    <a:pt x="88933" y="323433"/>
                  </a:lnTo>
                  <a:lnTo>
                    <a:pt x="88930" y="326791"/>
                  </a:lnTo>
                  <a:lnTo>
                    <a:pt x="89921" y="327994"/>
                  </a:lnTo>
                  <a:lnTo>
                    <a:pt x="91576" y="328795"/>
                  </a:lnTo>
                  <a:lnTo>
                    <a:pt x="93670" y="329330"/>
                  </a:lnTo>
                  <a:lnTo>
                    <a:pt x="95065" y="331671"/>
                  </a:lnTo>
                  <a:lnTo>
                    <a:pt x="99953" y="349685"/>
                  </a:lnTo>
                  <a:lnTo>
                    <a:pt x="107409" y="366540"/>
                  </a:lnTo>
                  <a:lnTo>
                    <a:pt x="118817" y="390013"/>
                  </a:lnTo>
                  <a:lnTo>
                    <a:pt x="132401" y="407814"/>
                  </a:lnTo>
                  <a:lnTo>
                    <a:pt x="143307" y="417061"/>
                  </a:lnTo>
                  <a:lnTo>
                    <a:pt x="148993" y="420916"/>
                  </a:lnTo>
                  <a:lnTo>
                    <a:pt x="160603" y="425199"/>
                  </a:lnTo>
                  <a:lnTo>
                    <a:pt x="172378" y="427102"/>
                  </a:lnTo>
                  <a:lnTo>
                    <a:pt x="184226" y="427948"/>
                  </a:lnTo>
                  <a:lnTo>
                    <a:pt x="198752" y="423033"/>
                  </a:lnTo>
                  <a:lnTo>
                    <a:pt x="206793" y="418944"/>
                  </a:lnTo>
                  <a:lnTo>
                    <a:pt x="215129" y="413241"/>
                  </a:lnTo>
                  <a:lnTo>
                    <a:pt x="223665" y="406463"/>
                  </a:lnTo>
                  <a:lnTo>
                    <a:pt x="232331" y="398968"/>
                  </a:lnTo>
                  <a:lnTo>
                    <a:pt x="240093" y="390002"/>
                  </a:lnTo>
                  <a:lnTo>
                    <a:pt x="247252" y="380056"/>
                  </a:lnTo>
                  <a:lnTo>
                    <a:pt x="254009" y="369457"/>
                  </a:lnTo>
                  <a:lnTo>
                    <a:pt x="261490" y="359414"/>
                  </a:lnTo>
                  <a:lnTo>
                    <a:pt x="269454" y="349742"/>
                  </a:lnTo>
                  <a:lnTo>
                    <a:pt x="277740" y="340318"/>
                  </a:lnTo>
                  <a:lnTo>
                    <a:pt x="285249" y="330066"/>
                  </a:lnTo>
                  <a:lnTo>
                    <a:pt x="292238" y="319263"/>
                  </a:lnTo>
                  <a:lnTo>
                    <a:pt x="298882" y="308092"/>
                  </a:lnTo>
                  <a:lnTo>
                    <a:pt x="304304" y="296676"/>
                  </a:lnTo>
                  <a:lnTo>
                    <a:pt x="308911" y="285097"/>
                  </a:lnTo>
                  <a:lnTo>
                    <a:pt x="323434" y="242737"/>
                  </a:lnTo>
                  <a:lnTo>
                    <a:pt x="325632" y="233262"/>
                  </a:lnTo>
                  <a:lnTo>
                    <a:pt x="328076" y="214797"/>
                  </a:lnTo>
                  <a:lnTo>
                    <a:pt x="329162" y="199314"/>
                  </a:lnTo>
                  <a:lnTo>
                    <a:pt x="329451" y="192408"/>
                  </a:lnTo>
                  <a:lnTo>
                    <a:pt x="328652" y="186811"/>
                  </a:lnTo>
                  <a:lnTo>
                    <a:pt x="325118" y="177946"/>
                  </a:lnTo>
                  <a:lnTo>
                    <a:pt x="321795" y="174194"/>
                  </a:lnTo>
                  <a:lnTo>
                    <a:pt x="304848" y="161041"/>
                  </a:lnTo>
                  <a:lnTo>
                    <a:pt x="301336" y="157963"/>
                  </a:lnTo>
                  <a:lnTo>
                    <a:pt x="297010" y="155910"/>
                  </a:lnTo>
                  <a:lnTo>
                    <a:pt x="286911" y="153629"/>
                  </a:lnTo>
                  <a:lnTo>
                    <a:pt x="281441" y="154014"/>
                  </a:lnTo>
                  <a:lnTo>
                    <a:pt x="270071" y="157086"/>
                  </a:lnTo>
                  <a:lnTo>
                    <a:pt x="258402" y="161759"/>
                  </a:lnTo>
                  <a:lnTo>
                    <a:pt x="252513" y="164394"/>
                  </a:lnTo>
                  <a:lnTo>
                    <a:pt x="240678" y="175259"/>
                  </a:lnTo>
                  <a:lnTo>
                    <a:pt x="228803" y="189018"/>
                  </a:lnTo>
                  <a:lnTo>
                    <a:pt x="216910" y="201748"/>
                  </a:lnTo>
                  <a:lnTo>
                    <a:pt x="212945" y="209905"/>
                  </a:lnTo>
                  <a:lnTo>
                    <a:pt x="210301" y="219312"/>
                  </a:lnTo>
                  <a:lnTo>
                    <a:pt x="208539" y="229552"/>
                  </a:lnTo>
                  <a:lnTo>
                    <a:pt x="206373" y="239355"/>
                  </a:lnTo>
                  <a:lnTo>
                    <a:pt x="203936" y="248867"/>
                  </a:lnTo>
                  <a:lnTo>
                    <a:pt x="201319" y="258185"/>
                  </a:lnTo>
                  <a:lnTo>
                    <a:pt x="200566" y="268365"/>
                  </a:lnTo>
                  <a:lnTo>
                    <a:pt x="201057" y="279121"/>
                  </a:lnTo>
                  <a:lnTo>
                    <a:pt x="202376" y="290261"/>
                  </a:lnTo>
                  <a:lnTo>
                    <a:pt x="209134" y="307929"/>
                  </a:lnTo>
                  <a:lnTo>
                    <a:pt x="218752" y="322397"/>
                  </a:lnTo>
                  <a:lnTo>
                    <a:pt x="229640" y="335441"/>
                  </a:lnTo>
                  <a:lnTo>
                    <a:pt x="237307" y="340706"/>
                  </a:lnTo>
                  <a:lnTo>
                    <a:pt x="246387" y="345207"/>
                  </a:lnTo>
                  <a:lnTo>
                    <a:pt x="256409" y="349201"/>
                  </a:lnTo>
                  <a:lnTo>
                    <a:pt x="267059" y="351863"/>
                  </a:lnTo>
                  <a:lnTo>
                    <a:pt x="278127" y="353638"/>
                  </a:lnTo>
                  <a:lnTo>
                    <a:pt x="289476" y="354821"/>
                  </a:lnTo>
                  <a:lnTo>
                    <a:pt x="301009" y="354618"/>
                  </a:lnTo>
                  <a:lnTo>
                    <a:pt x="312667" y="353490"/>
                  </a:lnTo>
                  <a:lnTo>
                    <a:pt x="324408" y="351746"/>
                  </a:lnTo>
                  <a:lnTo>
                    <a:pt x="337197" y="348599"/>
                  </a:lnTo>
                  <a:lnTo>
                    <a:pt x="350683" y="344517"/>
                  </a:lnTo>
                  <a:lnTo>
                    <a:pt x="364635" y="339811"/>
                  </a:lnTo>
                  <a:lnTo>
                    <a:pt x="377905" y="333697"/>
                  </a:lnTo>
                  <a:lnTo>
                    <a:pt x="390720" y="326644"/>
                  </a:lnTo>
                  <a:lnTo>
                    <a:pt x="403233" y="318966"/>
                  </a:lnTo>
                  <a:lnTo>
                    <a:pt x="415543" y="309878"/>
                  </a:lnTo>
                  <a:lnTo>
                    <a:pt x="427719" y="299851"/>
                  </a:lnTo>
                  <a:lnTo>
                    <a:pt x="439804" y="289198"/>
                  </a:lnTo>
                  <a:lnTo>
                    <a:pt x="450839" y="278127"/>
                  </a:lnTo>
                  <a:lnTo>
                    <a:pt x="461170" y="266777"/>
                  </a:lnTo>
                  <a:lnTo>
                    <a:pt x="471035" y="255242"/>
                  </a:lnTo>
                  <a:lnTo>
                    <a:pt x="478604" y="241599"/>
                  </a:lnTo>
                  <a:lnTo>
                    <a:pt x="484642" y="226551"/>
                  </a:lnTo>
                  <a:lnTo>
                    <a:pt x="489659" y="210565"/>
                  </a:lnTo>
                  <a:lnTo>
                    <a:pt x="492013" y="192963"/>
                  </a:lnTo>
                  <a:lnTo>
                    <a:pt x="492589" y="174282"/>
                  </a:lnTo>
                  <a:lnTo>
                    <a:pt x="491981" y="154884"/>
                  </a:lnTo>
                  <a:lnTo>
                    <a:pt x="489591" y="136990"/>
                  </a:lnTo>
                  <a:lnTo>
                    <a:pt x="486014" y="120100"/>
                  </a:lnTo>
                  <a:lnTo>
                    <a:pt x="481644" y="103879"/>
                  </a:lnTo>
                  <a:lnTo>
                    <a:pt x="475755" y="89097"/>
                  </a:lnTo>
                  <a:lnTo>
                    <a:pt x="468852" y="75273"/>
                  </a:lnTo>
                  <a:lnTo>
                    <a:pt x="461274" y="62088"/>
                  </a:lnTo>
                  <a:lnTo>
                    <a:pt x="451260" y="51314"/>
                  </a:lnTo>
                  <a:lnTo>
                    <a:pt x="439624" y="42147"/>
                  </a:lnTo>
                  <a:lnTo>
                    <a:pt x="426905" y="34051"/>
                  </a:lnTo>
                  <a:lnTo>
                    <a:pt x="410489" y="26670"/>
                  </a:lnTo>
                  <a:lnTo>
                    <a:pt x="391607" y="19764"/>
                  </a:lnTo>
                  <a:lnTo>
                    <a:pt x="3300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349"/>
            <p:cNvSpPr/>
            <p:nvPr/>
          </p:nvSpPr>
          <p:spPr>
            <a:xfrm>
              <a:off x="3546113" y="1027455"/>
              <a:ext cx="677630" cy="1910280"/>
            </a:xfrm>
            <a:custGeom>
              <a:avLst/>
              <a:gdLst/>
              <a:ahLst/>
              <a:cxnLst/>
              <a:rect l="0" t="0" r="0" b="0"/>
              <a:pathLst>
                <a:path w="677630" h="1910280">
                  <a:moveTo>
                    <a:pt x="677629" y="35178"/>
                  </a:moveTo>
                  <a:lnTo>
                    <a:pt x="649186" y="25697"/>
                  </a:lnTo>
                  <a:lnTo>
                    <a:pt x="636839" y="21912"/>
                  </a:lnTo>
                  <a:lnTo>
                    <a:pt x="612537" y="15060"/>
                  </a:lnTo>
                  <a:lnTo>
                    <a:pt x="576542" y="5625"/>
                  </a:lnTo>
                  <a:lnTo>
                    <a:pt x="565590" y="3570"/>
                  </a:lnTo>
                  <a:lnTo>
                    <a:pt x="545482" y="1286"/>
                  </a:lnTo>
                  <a:lnTo>
                    <a:pt x="534961" y="677"/>
                  </a:lnTo>
                  <a:lnTo>
                    <a:pt x="512687" y="0"/>
                  </a:lnTo>
                  <a:lnTo>
                    <a:pt x="500199" y="1804"/>
                  </a:lnTo>
                  <a:lnTo>
                    <a:pt x="486913" y="4991"/>
                  </a:lnTo>
                  <a:lnTo>
                    <a:pt x="473094" y="9100"/>
                  </a:lnTo>
                  <a:lnTo>
                    <a:pt x="458921" y="13824"/>
                  </a:lnTo>
                  <a:lnTo>
                    <a:pt x="429944" y="24364"/>
                  </a:lnTo>
                  <a:lnTo>
                    <a:pt x="385739" y="41455"/>
                  </a:lnTo>
                  <a:lnTo>
                    <a:pt x="370918" y="49284"/>
                  </a:lnTo>
                  <a:lnTo>
                    <a:pt x="356077" y="58473"/>
                  </a:lnTo>
                  <a:lnTo>
                    <a:pt x="341222" y="68567"/>
                  </a:lnTo>
                  <a:lnTo>
                    <a:pt x="327350" y="79265"/>
                  </a:lnTo>
                  <a:lnTo>
                    <a:pt x="314133" y="90366"/>
                  </a:lnTo>
                  <a:lnTo>
                    <a:pt x="301353" y="101736"/>
                  </a:lnTo>
                  <a:lnTo>
                    <a:pt x="287872" y="112292"/>
                  </a:lnTo>
                  <a:lnTo>
                    <a:pt x="273924" y="122306"/>
                  </a:lnTo>
                  <a:lnTo>
                    <a:pt x="259664" y="131959"/>
                  </a:lnTo>
                  <a:lnTo>
                    <a:pt x="246189" y="143355"/>
                  </a:lnTo>
                  <a:lnTo>
                    <a:pt x="233237" y="155913"/>
                  </a:lnTo>
                  <a:lnTo>
                    <a:pt x="220633" y="169246"/>
                  </a:lnTo>
                  <a:lnTo>
                    <a:pt x="208262" y="183096"/>
                  </a:lnTo>
                  <a:lnTo>
                    <a:pt x="183933" y="211713"/>
                  </a:lnTo>
                  <a:lnTo>
                    <a:pt x="147924" y="255716"/>
                  </a:lnTo>
                  <a:lnTo>
                    <a:pt x="136969" y="271500"/>
                  </a:lnTo>
                  <a:lnTo>
                    <a:pt x="84063" y="357193"/>
                  </a:lnTo>
                  <a:lnTo>
                    <a:pt x="66226" y="395254"/>
                  </a:lnTo>
                  <a:lnTo>
                    <a:pt x="51683" y="434329"/>
                  </a:lnTo>
                  <a:lnTo>
                    <a:pt x="26179" y="507921"/>
                  </a:lnTo>
                  <a:lnTo>
                    <a:pt x="10672" y="561872"/>
                  </a:lnTo>
                  <a:lnTo>
                    <a:pt x="2439" y="615561"/>
                  </a:lnTo>
                  <a:lnTo>
                    <a:pt x="0" y="669172"/>
                  </a:lnTo>
                  <a:lnTo>
                    <a:pt x="1923" y="720114"/>
                  </a:lnTo>
                  <a:lnTo>
                    <a:pt x="6131" y="769273"/>
                  </a:lnTo>
                  <a:lnTo>
                    <a:pt x="10024" y="821542"/>
                  </a:lnTo>
                  <a:lnTo>
                    <a:pt x="20107" y="872086"/>
                  </a:lnTo>
                  <a:lnTo>
                    <a:pt x="33016" y="918481"/>
                  </a:lnTo>
                  <a:lnTo>
                    <a:pt x="45771" y="961002"/>
                  </a:lnTo>
                  <a:lnTo>
                    <a:pt x="62118" y="998735"/>
                  </a:lnTo>
                  <a:lnTo>
                    <a:pt x="82175" y="1035051"/>
                  </a:lnTo>
                  <a:lnTo>
                    <a:pt x="97467" y="1059004"/>
                  </a:lnTo>
                  <a:lnTo>
                    <a:pt x="117233" y="1094801"/>
                  </a:lnTo>
                  <a:lnTo>
                    <a:pt x="136649" y="1129551"/>
                  </a:lnTo>
                  <a:lnTo>
                    <a:pt x="152436" y="1149620"/>
                  </a:lnTo>
                  <a:lnTo>
                    <a:pt x="173318" y="1182394"/>
                  </a:lnTo>
                  <a:lnTo>
                    <a:pt x="188577" y="1205518"/>
                  </a:lnTo>
                  <a:lnTo>
                    <a:pt x="211256" y="1238203"/>
                  </a:lnTo>
                  <a:lnTo>
                    <a:pt x="290666" y="1356759"/>
                  </a:lnTo>
                  <a:lnTo>
                    <a:pt x="308532" y="1378817"/>
                  </a:lnTo>
                  <a:lnTo>
                    <a:pt x="317795" y="1394351"/>
                  </a:lnTo>
                  <a:lnTo>
                    <a:pt x="336566" y="1428576"/>
                  </a:lnTo>
                  <a:lnTo>
                    <a:pt x="355540" y="1465838"/>
                  </a:lnTo>
                  <a:lnTo>
                    <a:pt x="367552" y="1491283"/>
                  </a:lnTo>
                  <a:lnTo>
                    <a:pt x="384649" y="1526548"/>
                  </a:lnTo>
                  <a:lnTo>
                    <a:pt x="403717" y="1561184"/>
                  </a:lnTo>
                  <a:lnTo>
                    <a:pt x="420712" y="1590810"/>
                  </a:lnTo>
                  <a:lnTo>
                    <a:pt x="437133" y="1613640"/>
                  </a:lnTo>
                  <a:lnTo>
                    <a:pt x="451920" y="1632972"/>
                  </a:lnTo>
                  <a:lnTo>
                    <a:pt x="470546" y="1662023"/>
                  </a:lnTo>
                  <a:lnTo>
                    <a:pt x="487507" y="1682916"/>
                  </a:lnTo>
                  <a:lnTo>
                    <a:pt x="496558" y="1698178"/>
                  </a:lnTo>
                  <a:lnTo>
                    <a:pt x="519726" y="1753989"/>
                  </a:lnTo>
                  <a:lnTo>
                    <a:pt x="540699" y="1806301"/>
                  </a:lnTo>
                  <a:lnTo>
                    <a:pt x="561543" y="1856228"/>
                  </a:lnTo>
                  <a:lnTo>
                    <a:pt x="566504" y="1867479"/>
                  </a:lnTo>
                  <a:lnTo>
                    <a:pt x="574691" y="1890782"/>
                  </a:lnTo>
                  <a:lnTo>
                    <a:pt x="577254" y="1894349"/>
                  </a:lnTo>
                  <a:lnTo>
                    <a:pt x="579954" y="1896727"/>
                  </a:lnTo>
                  <a:lnTo>
                    <a:pt x="582747" y="1898312"/>
                  </a:lnTo>
                  <a:lnTo>
                    <a:pt x="584609" y="1900361"/>
                  </a:lnTo>
                  <a:lnTo>
                    <a:pt x="585850" y="1902719"/>
                  </a:lnTo>
                  <a:lnTo>
                    <a:pt x="587842" y="1908893"/>
                  </a:lnTo>
                  <a:lnTo>
                    <a:pt x="588997" y="1909399"/>
                  </a:lnTo>
                  <a:lnTo>
                    <a:pt x="595978" y="1910279"/>
                  </a:lnTo>
                  <a:lnTo>
                    <a:pt x="596406" y="1909331"/>
                  </a:lnTo>
                  <a:lnTo>
                    <a:pt x="597093" y="1900681"/>
                  </a:lnTo>
                  <a:lnTo>
                    <a:pt x="597149" y="1897971"/>
                  </a:lnTo>
                  <a:lnTo>
                    <a:pt x="596194" y="1895173"/>
                  </a:lnTo>
                  <a:lnTo>
                    <a:pt x="591103" y="1886494"/>
                  </a:lnTo>
                  <a:lnTo>
                    <a:pt x="588332" y="187469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350"/>
            <p:cNvSpPr/>
            <p:nvPr/>
          </p:nvSpPr>
          <p:spPr>
            <a:xfrm>
              <a:off x="4054078" y="2884289"/>
              <a:ext cx="125017" cy="80368"/>
            </a:xfrm>
            <a:custGeom>
              <a:avLst/>
              <a:gdLst/>
              <a:ahLst/>
              <a:cxnLst/>
              <a:rect l="0" t="0" r="0" b="0"/>
              <a:pathLst>
                <a:path w="125017" h="80368">
                  <a:moveTo>
                    <a:pt x="0" y="0"/>
                  </a:moveTo>
                  <a:lnTo>
                    <a:pt x="12429" y="12429"/>
                  </a:lnTo>
                  <a:lnTo>
                    <a:pt x="15231" y="16223"/>
                  </a:lnTo>
                  <a:lnTo>
                    <a:pt x="18092" y="20737"/>
                  </a:lnTo>
                  <a:lnTo>
                    <a:pt x="20991" y="25731"/>
                  </a:lnTo>
                  <a:lnTo>
                    <a:pt x="24908" y="29060"/>
                  </a:lnTo>
                  <a:lnTo>
                    <a:pt x="29503" y="31280"/>
                  </a:lnTo>
                  <a:lnTo>
                    <a:pt x="34552" y="32759"/>
                  </a:lnTo>
                  <a:lnTo>
                    <a:pt x="38910" y="34738"/>
                  </a:lnTo>
                  <a:lnTo>
                    <a:pt x="42807" y="37049"/>
                  </a:lnTo>
                  <a:lnTo>
                    <a:pt x="46398" y="39582"/>
                  </a:lnTo>
                  <a:lnTo>
                    <a:pt x="50775" y="42263"/>
                  </a:lnTo>
                  <a:lnTo>
                    <a:pt x="55678" y="45043"/>
                  </a:lnTo>
                  <a:lnTo>
                    <a:pt x="60931" y="47888"/>
                  </a:lnTo>
                  <a:lnTo>
                    <a:pt x="65426" y="51769"/>
                  </a:lnTo>
                  <a:lnTo>
                    <a:pt x="69414" y="56341"/>
                  </a:lnTo>
                  <a:lnTo>
                    <a:pt x="73065" y="61373"/>
                  </a:lnTo>
                  <a:lnTo>
                    <a:pt x="76491" y="64728"/>
                  </a:lnTo>
                  <a:lnTo>
                    <a:pt x="79767" y="66964"/>
                  </a:lnTo>
                  <a:lnTo>
                    <a:pt x="82944" y="68455"/>
                  </a:lnTo>
                  <a:lnTo>
                    <a:pt x="86053" y="70442"/>
                  </a:lnTo>
                  <a:lnTo>
                    <a:pt x="89119" y="72758"/>
                  </a:lnTo>
                  <a:lnTo>
                    <a:pt x="92155" y="75294"/>
                  </a:lnTo>
                  <a:lnTo>
                    <a:pt x="96163" y="76985"/>
                  </a:lnTo>
                  <a:lnTo>
                    <a:pt x="100820" y="78112"/>
                  </a:lnTo>
                  <a:lnTo>
                    <a:pt x="113070" y="79922"/>
                  </a:lnTo>
                  <a:lnTo>
                    <a:pt x="115068" y="80070"/>
                  </a:lnTo>
                  <a:lnTo>
                    <a:pt x="117391" y="80169"/>
                  </a:lnTo>
                  <a:lnTo>
                    <a:pt x="125016" y="8036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351"/>
            <p:cNvSpPr/>
            <p:nvPr/>
          </p:nvSpPr>
          <p:spPr>
            <a:xfrm>
              <a:off x="4179094" y="2884289"/>
              <a:ext cx="26790" cy="116087"/>
            </a:xfrm>
            <a:custGeom>
              <a:avLst/>
              <a:gdLst/>
              <a:ahLst/>
              <a:cxnLst/>
              <a:rect l="0" t="0" r="0" b="0"/>
              <a:pathLst>
                <a:path w="26790" h="116087">
                  <a:moveTo>
                    <a:pt x="0" y="0"/>
                  </a:moveTo>
                  <a:lnTo>
                    <a:pt x="0" y="24858"/>
                  </a:lnTo>
                  <a:lnTo>
                    <a:pt x="992" y="29470"/>
                  </a:lnTo>
                  <a:lnTo>
                    <a:pt x="2645" y="33538"/>
                  </a:lnTo>
                  <a:lnTo>
                    <a:pt x="4740" y="37241"/>
                  </a:lnTo>
                  <a:lnTo>
                    <a:pt x="6136" y="41695"/>
                  </a:lnTo>
                  <a:lnTo>
                    <a:pt x="7068" y="46648"/>
                  </a:lnTo>
                  <a:lnTo>
                    <a:pt x="7688" y="51935"/>
                  </a:lnTo>
                  <a:lnTo>
                    <a:pt x="9094" y="57443"/>
                  </a:lnTo>
                  <a:lnTo>
                    <a:pt x="11023" y="63100"/>
                  </a:lnTo>
                  <a:lnTo>
                    <a:pt x="13302" y="68856"/>
                  </a:lnTo>
                  <a:lnTo>
                    <a:pt x="14821" y="74677"/>
                  </a:lnTo>
                  <a:lnTo>
                    <a:pt x="15834" y="80543"/>
                  </a:lnTo>
                  <a:lnTo>
                    <a:pt x="16509" y="86437"/>
                  </a:lnTo>
                  <a:lnTo>
                    <a:pt x="17951" y="92351"/>
                  </a:lnTo>
                  <a:lnTo>
                    <a:pt x="19905" y="98279"/>
                  </a:lnTo>
                  <a:lnTo>
                    <a:pt x="26789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352"/>
            <p:cNvSpPr/>
            <p:nvPr/>
          </p:nvSpPr>
          <p:spPr>
            <a:xfrm>
              <a:off x="4098908" y="1160859"/>
              <a:ext cx="238467" cy="431686"/>
            </a:xfrm>
            <a:custGeom>
              <a:avLst/>
              <a:gdLst/>
              <a:ahLst/>
              <a:cxnLst/>
              <a:rect l="0" t="0" r="0" b="0"/>
              <a:pathLst>
                <a:path w="238467" h="431686">
                  <a:moveTo>
                    <a:pt x="17678" y="125016"/>
                  </a:moveTo>
                  <a:lnTo>
                    <a:pt x="22418" y="148718"/>
                  </a:lnTo>
                  <a:lnTo>
                    <a:pt x="27391" y="170938"/>
                  </a:lnTo>
                  <a:lnTo>
                    <a:pt x="30107" y="182420"/>
                  </a:lnTo>
                  <a:lnTo>
                    <a:pt x="34894" y="195035"/>
                  </a:lnTo>
                  <a:lnTo>
                    <a:pt x="41061" y="208406"/>
                  </a:lnTo>
                  <a:lnTo>
                    <a:pt x="72347" y="270252"/>
                  </a:lnTo>
                  <a:lnTo>
                    <a:pt x="80913" y="286332"/>
                  </a:lnTo>
                  <a:lnTo>
                    <a:pt x="98368" y="317428"/>
                  </a:lnTo>
                  <a:lnTo>
                    <a:pt x="106198" y="332666"/>
                  </a:lnTo>
                  <a:lnTo>
                    <a:pt x="113402" y="347785"/>
                  </a:lnTo>
                  <a:lnTo>
                    <a:pt x="120189" y="362826"/>
                  </a:lnTo>
                  <a:lnTo>
                    <a:pt x="126699" y="375829"/>
                  </a:lnTo>
                  <a:lnTo>
                    <a:pt x="133022" y="387475"/>
                  </a:lnTo>
                  <a:lnTo>
                    <a:pt x="139222" y="398215"/>
                  </a:lnTo>
                  <a:lnTo>
                    <a:pt x="145341" y="406368"/>
                  </a:lnTo>
                  <a:lnTo>
                    <a:pt x="151404" y="412795"/>
                  </a:lnTo>
                  <a:lnTo>
                    <a:pt x="157429" y="418071"/>
                  </a:lnTo>
                  <a:lnTo>
                    <a:pt x="164126" y="426580"/>
                  </a:lnTo>
                  <a:lnTo>
                    <a:pt x="165911" y="430239"/>
                  </a:lnTo>
                  <a:lnTo>
                    <a:pt x="167102" y="431685"/>
                  </a:lnTo>
                  <a:lnTo>
                    <a:pt x="167895" y="431657"/>
                  </a:lnTo>
                  <a:lnTo>
                    <a:pt x="168424" y="430647"/>
                  </a:lnTo>
                  <a:lnTo>
                    <a:pt x="166367" y="424232"/>
                  </a:lnTo>
                  <a:lnTo>
                    <a:pt x="161153" y="413774"/>
                  </a:lnTo>
                  <a:lnTo>
                    <a:pt x="156983" y="406818"/>
                  </a:lnTo>
                  <a:lnTo>
                    <a:pt x="152220" y="399204"/>
                  </a:lnTo>
                  <a:lnTo>
                    <a:pt x="147060" y="390160"/>
                  </a:lnTo>
                  <a:lnTo>
                    <a:pt x="129325" y="357476"/>
                  </a:lnTo>
                  <a:lnTo>
                    <a:pt x="113932" y="330858"/>
                  </a:lnTo>
                  <a:lnTo>
                    <a:pt x="105659" y="317806"/>
                  </a:lnTo>
                  <a:lnTo>
                    <a:pt x="97168" y="305137"/>
                  </a:lnTo>
                  <a:lnTo>
                    <a:pt x="79796" y="280476"/>
                  </a:lnTo>
                  <a:lnTo>
                    <a:pt x="35486" y="220355"/>
                  </a:lnTo>
                  <a:lnTo>
                    <a:pt x="28558" y="210404"/>
                  </a:lnTo>
                  <a:lnTo>
                    <a:pt x="22947" y="201785"/>
                  </a:lnTo>
                  <a:lnTo>
                    <a:pt x="18214" y="194055"/>
                  </a:lnTo>
                  <a:lnTo>
                    <a:pt x="14067" y="187909"/>
                  </a:lnTo>
                  <a:lnTo>
                    <a:pt x="6813" y="178434"/>
                  </a:lnTo>
                  <a:lnTo>
                    <a:pt x="2927" y="170916"/>
                  </a:lnTo>
                  <a:lnTo>
                    <a:pt x="432" y="162746"/>
                  </a:lnTo>
                  <a:lnTo>
                    <a:pt x="228" y="163068"/>
                  </a:lnTo>
                  <a:lnTo>
                    <a:pt x="0" y="166071"/>
                  </a:lnTo>
                  <a:lnTo>
                    <a:pt x="932" y="167269"/>
                  </a:lnTo>
                  <a:lnTo>
                    <a:pt x="2545" y="168067"/>
                  </a:lnTo>
                  <a:lnTo>
                    <a:pt x="7976" y="169947"/>
                  </a:lnTo>
                  <a:lnTo>
                    <a:pt x="12202" y="171837"/>
                  </a:lnTo>
                  <a:lnTo>
                    <a:pt x="17004" y="174089"/>
                  </a:lnTo>
                  <a:lnTo>
                    <a:pt x="23181" y="177575"/>
                  </a:lnTo>
                  <a:lnTo>
                    <a:pt x="30277" y="181884"/>
                  </a:lnTo>
                  <a:lnTo>
                    <a:pt x="37984" y="186740"/>
                  </a:lnTo>
                  <a:lnTo>
                    <a:pt x="47090" y="191962"/>
                  </a:lnTo>
                  <a:lnTo>
                    <a:pt x="67792" y="203056"/>
                  </a:lnTo>
                  <a:lnTo>
                    <a:pt x="101759" y="220458"/>
                  </a:lnTo>
                  <a:lnTo>
                    <a:pt x="113419" y="225355"/>
                  </a:lnTo>
                  <a:lnTo>
                    <a:pt x="125162" y="229612"/>
                  </a:lnTo>
                  <a:lnTo>
                    <a:pt x="167783" y="243573"/>
                  </a:lnTo>
                  <a:lnTo>
                    <a:pt x="177279" y="244733"/>
                  </a:lnTo>
                  <a:lnTo>
                    <a:pt x="186586" y="244515"/>
                  </a:lnTo>
                  <a:lnTo>
                    <a:pt x="195768" y="243377"/>
                  </a:lnTo>
                  <a:lnTo>
                    <a:pt x="203873" y="241627"/>
                  </a:lnTo>
                  <a:lnTo>
                    <a:pt x="211261" y="239467"/>
                  </a:lnTo>
                  <a:lnTo>
                    <a:pt x="218171" y="237036"/>
                  </a:lnTo>
                  <a:lnTo>
                    <a:pt x="223770" y="233430"/>
                  </a:lnTo>
                  <a:lnTo>
                    <a:pt x="228495" y="229042"/>
                  </a:lnTo>
                  <a:lnTo>
                    <a:pt x="235397" y="219867"/>
                  </a:lnTo>
                  <a:lnTo>
                    <a:pt x="238466" y="212482"/>
                  </a:lnTo>
                  <a:lnTo>
                    <a:pt x="237183" y="200601"/>
                  </a:lnTo>
                  <a:lnTo>
                    <a:pt x="235452" y="193265"/>
                  </a:lnTo>
                  <a:lnTo>
                    <a:pt x="231322" y="185398"/>
                  </a:lnTo>
                  <a:lnTo>
                    <a:pt x="225591" y="177177"/>
                  </a:lnTo>
                  <a:lnTo>
                    <a:pt x="218794" y="168720"/>
                  </a:lnTo>
                  <a:lnTo>
                    <a:pt x="211287" y="160105"/>
                  </a:lnTo>
                  <a:lnTo>
                    <a:pt x="203305" y="151385"/>
                  </a:lnTo>
                  <a:lnTo>
                    <a:pt x="185507" y="132767"/>
                  </a:lnTo>
                  <a:lnTo>
                    <a:pt x="130153" y="76844"/>
                  </a:lnTo>
                  <a:lnTo>
                    <a:pt x="118458" y="66112"/>
                  </a:lnTo>
                  <a:lnTo>
                    <a:pt x="106693" y="55981"/>
                  </a:lnTo>
                  <a:lnTo>
                    <a:pt x="94881" y="46250"/>
                  </a:lnTo>
                  <a:lnTo>
                    <a:pt x="84029" y="37779"/>
                  </a:lnTo>
                  <a:lnTo>
                    <a:pt x="73818" y="30147"/>
                  </a:lnTo>
                  <a:lnTo>
                    <a:pt x="64034" y="23075"/>
                  </a:lnTo>
                  <a:lnTo>
                    <a:pt x="55528" y="17368"/>
                  </a:lnTo>
                  <a:lnTo>
                    <a:pt x="47872" y="12571"/>
                  </a:lnTo>
                  <a:lnTo>
                    <a:pt x="30808" y="2483"/>
                  </a:lnTo>
                  <a:lnTo>
                    <a:pt x="25828" y="1104"/>
                  </a:lnTo>
                  <a:lnTo>
                    <a:pt x="1767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353"/>
            <p:cNvSpPr/>
            <p:nvPr/>
          </p:nvSpPr>
          <p:spPr>
            <a:xfrm>
              <a:off x="4350558" y="1192355"/>
              <a:ext cx="185724" cy="162596"/>
            </a:xfrm>
            <a:custGeom>
              <a:avLst/>
              <a:gdLst/>
              <a:ahLst/>
              <a:cxnLst/>
              <a:rect l="0" t="0" r="0" b="0"/>
              <a:pathLst>
                <a:path w="185724" h="162596">
                  <a:moveTo>
                    <a:pt x="114286" y="31012"/>
                  </a:moveTo>
                  <a:lnTo>
                    <a:pt x="101857" y="18583"/>
                  </a:lnTo>
                  <a:lnTo>
                    <a:pt x="99055" y="16773"/>
                  </a:lnTo>
                  <a:lnTo>
                    <a:pt x="93295" y="14762"/>
                  </a:lnTo>
                  <a:lnTo>
                    <a:pt x="89378" y="13233"/>
                  </a:lnTo>
                  <a:lnTo>
                    <a:pt x="84782" y="11222"/>
                  </a:lnTo>
                  <a:lnTo>
                    <a:pt x="74384" y="6342"/>
                  </a:lnTo>
                  <a:lnTo>
                    <a:pt x="63148" y="865"/>
                  </a:lnTo>
                  <a:lnTo>
                    <a:pt x="58366" y="0"/>
                  </a:lnTo>
                  <a:lnTo>
                    <a:pt x="54185" y="416"/>
                  </a:lnTo>
                  <a:lnTo>
                    <a:pt x="50406" y="1685"/>
                  </a:lnTo>
                  <a:lnTo>
                    <a:pt x="45902" y="2531"/>
                  </a:lnTo>
                  <a:lnTo>
                    <a:pt x="40915" y="3095"/>
                  </a:lnTo>
                  <a:lnTo>
                    <a:pt x="35607" y="3471"/>
                  </a:lnTo>
                  <a:lnTo>
                    <a:pt x="31075" y="4714"/>
                  </a:lnTo>
                  <a:lnTo>
                    <a:pt x="27062" y="6535"/>
                  </a:lnTo>
                  <a:lnTo>
                    <a:pt x="23394" y="8741"/>
                  </a:lnTo>
                  <a:lnTo>
                    <a:pt x="19957" y="11204"/>
                  </a:lnTo>
                  <a:lnTo>
                    <a:pt x="16673" y="13838"/>
                  </a:lnTo>
                  <a:lnTo>
                    <a:pt x="13492" y="16586"/>
                  </a:lnTo>
                  <a:lnTo>
                    <a:pt x="10379" y="19410"/>
                  </a:lnTo>
                  <a:lnTo>
                    <a:pt x="4274" y="25194"/>
                  </a:lnTo>
                  <a:lnTo>
                    <a:pt x="2249" y="30110"/>
                  </a:lnTo>
                  <a:lnTo>
                    <a:pt x="900" y="36364"/>
                  </a:lnTo>
                  <a:lnTo>
                    <a:pt x="0" y="43510"/>
                  </a:lnTo>
                  <a:lnTo>
                    <a:pt x="392" y="51250"/>
                  </a:lnTo>
                  <a:lnTo>
                    <a:pt x="1646" y="59387"/>
                  </a:lnTo>
                  <a:lnTo>
                    <a:pt x="3474" y="67788"/>
                  </a:lnTo>
                  <a:lnTo>
                    <a:pt x="6676" y="77358"/>
                  </a:lnTo>
                  <a:lnTo>
                    <a:pt x="10796" y="87706"/>
                  </a:lnTo>
                  <a:lnTo>
                    <a:pt x="15527" y="98574"/>
                  </a:lnTo>
                  <a:lnTo>
                    <a:pt x="20665" y="107803"/>
                  </a:lnTo>
                  <a:lnTo>
                    <a:pt x="26075" y="115941"/>
                  </a:lnTo>
                  <a:lnTo>
                    <a:pt x="31666" y="123350"/>
                  </a:lnTo>
                  <a:lnTo>
                    <a:pt x="37378" y="130274"/>
                  </a:lnTo>
                  <a:lnTo>
                    <a:pt x="43170" y="136874"/>
                  </a:lnTo>
                  <a:lnTo>
                    <a:pt x="49016" y="143259"/>
                  </a:lnTo>
                  <a:lnTo>
                    <a:pt x="54897" y="148507"/>
                  </a:lnTo>
                  <a:lnTo>
                    <a:pt x="60803" y="152998"/>
                  </a:lnTo>
                  <a:lnTo>
                    <a:pt x="66724" y="156985"/>
                  </a:lnTo>
                  <a:lnTo>
                    <a:pt x="71664" y="159643"/>
                  </a:lnTo>
                  <a:lnTo>
                    <a:pt x="75949" y="161414"/>
                  </a:lnTo>
                  <a:lnTo>
                    <a:pt x="79799" y="162595"/>
                  </a:lnTo>
                  <a:lnTo>
                    <a:pt x="84349" y="161398"/>
                  </a:lnTo>
                  <a:lnTo>
                    <a:pt x="89367" y="158616"/>
                  </a:lnTo>
                  <a:lnTo>
                    <a:pt x="94696" y="154777"/>
                  </a:lnTo>
                  <a:lnTo>
                    <a:pt x="98250" y="151225"/>
                  </a:lnTo>
                  <a:lnTo>
                    <a:pt x="100618" y="147865"/>
                  </a:lnTo>
                  <a:lnTo>
                    <a:pt x="102198" y="144633"/>
                  </a:lnTo>
                  <a:lnTo>
                    <a:pt x="104242" y="139501"/>
                  </a:lnTo>
                  <a:lnTo>
                    <a:pt x="109160" y="125863"/>
                  </a:lnTo>
                  <a:lnTo>
                    <a:pt x="109877" y="118058"/>
                  </a:lnTo>
                  <a:lnTo>
                    <a:pt x="109362" y="109879"/>
                  </a:lnTo>
                  <a:lnTo>
                    <a:pt x="108026" y="101449"/>
                  </a:lnTo>
                  <a:lnTo>
                    <a:pt x="107137" y="93845"/>
                  </a:lnTo>
                  <a:lnTo>
                    <a:pt x="106543" y="86792"/>
                  </a:lnTo>
                  <a:lnTo>
                    <a:pt x="106147" y="80105"/>
                  </a:lnTo>
                  <a:lnTo>
                    <a:pt x="104891" y="72670"/>
                  </a:lnTo>
                  <a:lnTo>
                    <a:pt x="103062" y="64737"/>
                  </a:lnTo>
                  <a:lnTo>
                    <a:pt x="100850" y="56472"/>
                  </a:lnTo>
                  <a:lnTo>
                    <a:pt x="99375" y="49970"/>
                  </a:lnTo>
                  <a:lnTo>
                    <a:pt x="98392" y="44643"/>
                  </a:lnTo>
                  <a:lnTo>
                    <a:pt x="97736" y="40099"/>
                  </a:lnTo>
                  <a:lnTo>
                    <a:pt x="96308" y="37070"/>
                  </a:lnTo>
                  <a:lnTo>
                    <a:pt x="94363" y="35051"/>
                  </a:lnTo>
                  <a:lnTo>
                    <a:pt x="92074" y="33705"/>
                  </a:lnTo>
                  <a:lnTo>
                    <a:pt x="90548" y="31815"/>
                  </a:lnTo>
                  <a:lnTo>
                    <a:pt x="89531" y="29563"/>
                  </a:lnTo>
                  <a:lnTo>
                    <a:pt x="88853" y="27070"/>
                  </a:lnTo>
                  <a:lnTo>
                    <a:pt x="87409" y="25407"/>
                  </a:lnTo>
                  <a:lnTo>
                    <a:pt x="85453" y="24299"/>
                  </a:lnTo>
                  <a:lnTo>
                    <a:pt x="78970" y="22212"/>
                  </a:lnTo>
                  <a:lnTo>
                    <a:pt x="83427" y="22121"/>
                  </a:lnTo>
                  <a:lnTo>
                    <a:pt x="84783" y="23100"/>
                  </a:lnTo>
                  <a:lnTo>
                    <a:pt x="85688" y="24745"/>
                  </a:lnTo>
                  <a:lnTo>
                    <a:pt x="86291" y="26834"/>
                  </a:lnTo>
                  <a:lnTo>
                    <a:pt x="88676" y="29219"/>
                  </a:lnTo>
                  <a:lnTo>
                    <a:pt x="92252" y="31801"/>
                  </a:lnTo>
                  <a:lnTo>
                    <a:pt x="96620" y="34515"/>
                  </a:lnTo>
                  <a:lnTo>
                    <a:pt x="100524" y="37316"/>
                  </a:lnTo>
                  <a:lnTo>
                    <a:pt x="104119" y="40176"/>
                  </a:lnTo>
                  <a:lnTo>
                    <a:pt x="107508" y="43074"/>
                  </a:lnTo>
                  <a:lnTo>
                    <a:pt x="111751" y="46991"/>
                  </a:lnTo>
                  <a:lnTo>
                    <a:pt x="121758" y="56635"/>
                  </a:lnTo>
                  <a:lnTo>
                    <a:pt x="127205" y="60000"/>
                  </a:lnTo>
                  <a:lnTo>
                    <a:pt x="132820" y="62244"/>
                  </a:lnTo>
                  <a:lnTo>
                    <a:pt x="138549" y="63739"/>
                  </a:lnTo>
                  <a:lnTo>
                    <a:pt x="144351" y="64736"/>
                  </a:lnTo>
                  <a:lnTo>
                    <a:pt x="150204" y="65401"/>
                  </a:lnTo>
                  <a:lnTo>
                    <a:pt x="156091" y="65845"/>
                  </a:lnTo>
                  <a:lnTo>
                    <a:pt x="165277" y="66337"/>
                  </a:lnTo>
                  <a:lnTo>
                    <a:pt x="169116" y="66468"/>
                  </a:lnTo>
                  <a:lnTo>
                    <a:pt x="172667" y="65564"/>
                  </a:lnTo>
                  <a:lnTo>
                    <a:pt x="176027" y="63968"/>
                  </a:lnTo>
                  <a:lnTo>
                    <a:pt x="185723" y="5780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354"/>
            <p:cNvSpPr/>
            <p:nvPr/>
          </p:nvSpPr>
          <p:spPr>
            <a:xfrm>
              <a:off x="4438055" y="804031"/>
              <a:ext cx="451578" cy="426236"/>
            </a:xfrm>
            <a:custGeom>
              <a:avLst/>
              <a:gdLst/>
              <a:ahLst/>
              <a:cxnLst/>
              <a:rect l="0" t="0" r="0" b="0"/>
              <a:pathLst>
                <a:path w="451578" h="426236">
                  <a:moveTo>
                    <a:pt x="0" y="267532"/>
                  </a:moveTo>
                  <a:lnTo>
                    <a:pt x="0" y="277012"/>
                  </a:lnTo>
                  <a:lnTo>
                    <a:pt x="2645" y="286959"/>
                  </a:lnTo>
                  <a:lnTo>
                    <a:pt x="4740" y="292389"/>
                  </a:lnTo>
                  <a:lnTo>
                    <a:pt x="12359" y="303715"/>
                  </a:lnTo>
                  <a:lnTo>
                    <a:pt x="22360" y="316355"/>
                  </a:lnTo>
                  <a:lnTo>
                    <a:pt x="33419" y="331895"/>
                  </a:lnTo>
                  <a:lnTo>
                    <a:pt x="39147" y="339214"/>
                  </a:lnTo>
                  <a:lnTo>
                    <a:pt x="44949" y="346078"/>
                  </a:lnTo>
                  <a:lnTo>
                    <a:pt x="55696" y="358995"/>
                  </a:lnTo>
                  <a:lnTo>
                    <a:pt x="63780" y="371351"/>
                  </a:lnTo>
                  <a:lnTo>
                    <a:pt x="78649" y="394204"/>
                  </a:lnTo>
                  <a:lnTo>
                    <a:pt x="87210" y="405851"/>
                  </a:lnTo>
                  <a:lnTo>
                    <a:pt x="97608" y="417987"/>
                  </a:lnTo>
                  <a:lnTo>
                    <a:pt x="105270" y="426235"/>
                  </a:lnTo>
                  <a:lnTo>
                    <a:pt x="94562" y="415659"/>
                  </a:lnTo>
                  <a:lnTo>
                    <a:pt x="81376" y="402482"/>
                  </a:lnTo>
                  <a:lnTo>
                    <a:pt x="77071" y="396194"/>
                  </a:lnTo>
                  <a:lnTo>
                    <a:pt x="73209" y="389025"/>
                  </a:lnTo>
                  <a:lnTo>
                    <a:pt x="69642" y="381269"/>
                  </a:lnTo>
                  <a:lnTo>
                    <a:pt x="65279" y="374114"/>
                  </a:lnTo>
                  <a:lnTo>
                    <a:pt x="55141" y="360873"/>
                  </a:lnTo>
                  <a:lnTo>
                    <a:pt x="50650" y="353572"/>
                  </a:lnTo>
                  <a:lnTo>
                    <a:pt x="46666" y="345728"/>
                  </a:lnTo>
                  <a:lnTo>
                    <a:pt x="43016" y="337522"/>
                  </a:lnTo>
                  <a:lnTo>
                    <a:pt x="39592" y="329074"/>
                  </a:lnTo>
                  <a:lnTo>
                    <a:pt x="36316" y="320466"/>
                  </a:lnTo>
                  <a:lnTo>
                    <a:pt x="33140" y="311751"/>
                  </a:lnTo>
                  <a:lnTo>
                    <a:pt x="31023" y="303957"/>
                  </a:lnTo>
                  <a:lnTo>
                    <a:pt x="29612" y="296776"/>
                  </a:lnTo>
                  <a:lnTo>
                    <a:pt x="28043" y="284498"/>
                  </a:lnTo>
                  <a:lnTo>
                    <a:pt x="27346" y="275734"/>
                  </a:lnTo>
                  <a:lnTo>
                    <a:pt x="28153" y="272007"/>
                  </a:lnTo>
                  <a:lnTo>
                    <a:pt x="31695" y="265221"/>
                  </a:lnTo>
                  <a:lnTo>
                    <a:pt x="34028" y="263015"/>
                  </a:lnTo>
                  <a:lnTo>
                    <a:pt x="36576" y="261544"/>
                  </a:lnTo>
                  <a:lnTo>
                    <a:pt x="39267" y="260563"/>
                  </a:lnTo>
                  <a:lnTo>
                    <a:pt x="42053" y="260901"/>
                  </a:lnTo>
                  <a:lnTo>
                    <a:pt x="44902" y="262119"/>
                  </a:lnTo>
                  <a:lnTo>
                    <a:pt x="53653" y="268574"/>
                  </a:lnTo>
                  <a:lnTo>
                    <a:pt x="61549" y="274940"/>
                  </a:lnTo>
                  <a:lnTo>
                    <a:pt x="74980" y="284384"/>
                  </a:lnTo>
                  <a:lnTo>
                    <a:pt x="88225" y="295196"/>
                  </a:lnTo>
                  <a:lnTo>
                    <a:pt x="99735" y="306616"/>
                  </a:lnTo>
                  <a:lnTo>
                    <a:pt x="112784" y="324201"/>
                  </a:lnTo>
                  <a:lnTo>
                    <a:pt x="123217" y="336044"/>
                  </a:lnTo>
                  <a:lnTo>
                    <a:pt x="131823" y="347921"/>
                  </a:lnTo>
                  <a:lnTo>
                    <a:pt x="138955" y="358823"/>
                  </a:lnTo>
                  <a:lnTo>
                    <a:pt x="148972" y="371260"/>
                  </a:lnTo>
                  <a:lnTo>
                    <a:pt x="151245" y="374011"/>
                  </a:lnTo>
                  <a:lnTo>
                    <a:pt x="151432" y="373244"/>
                  </a:lnTo>
                  <a:lnTo>
                    <a:pt x="151638" y="369747"/>
                  </a:lnTo>
                  <a:lnTo>
                    <a:pt x="146439" y="362239"/>
                  </a:lnTo>
                  <a:lnTo>
                    <a:pt x="137513" y="351296"/>
                  </a:lnTo>
                  <a:lnTo>
                    <a:pt x="132356" y="344210"/>
                  </a:lnTo>
                  <a:lnTo>
                    <a:pt x="126932" y="336510"/>
                  </a:lnTo>
                  <a:lnTo>
                    <a:pt x="122324" y="328400"/>
                  </a:lnTo>
                  <a:lnTo>
                    <a:pt x="118260" y="320017"/>
                  </a:lnTo>
                  <a:lnTo>
                    <a:pt x="114559" y="311451"/>
                  </a:lnTo>
                  <a:lnTo>
                    <a:pt x="110107" y="302765"/>
                  </a:lnTo>
                  <a:lnTo>
                    <a:pt x="105155" y="293997"/>
                  </a:lnTo>
                  <a:lnTo>
                    <a:pt x="99869" y="285175"/>
                  </a:lnTo>
                  <a:lnTo>
                    <a:pt x="95352" y="276317"/>
                  </a:lnTo>
                  <a:lnTo>
                    <a:pt x="91349" y="267435"/>
                  </a:lnTo>
                  <a:lnTo>
                    <a:pt x="87689" y="258538"/>
                  </a:lnTo>
                  <a:lnTo>
                    <a:pt x="84256" y="250622"/>
                  </a:lnTo>
                  <a:lnTo>
                    <a:pt x="77796" y="236534"/>
                  </a:lnTo>
                  <a:lnTo>
                    <a:pt x="68581" y="217447"/>
                  </a:lnTo>
                  <a:lnTo>
                    <a:pt x="65207" y="207899"/>
                  </a:lnTo>
                  <a:lnTo>
                    <a:pt x="63307" y="196946"/>
                  </a:lnTo>
                  <a:lnTo>
                    <a:pt x="62554" y="187737"/>
                  </a:lnTo>
                  <a:lnTo>
                    <a:pt x="67262" y="192074"/>
                  </a:lnTo>
                  <a:lnTo>
                    <a:pt x="68653" y="195399"/>
                  </a:lnTo>
                  <a:lnTo>
                    <a:pt x="70200" y="204384"/>
                  </a:lnTo>
                  <a:lnTo>
                    <a:pt x="72597" y="209558"/>
                  </a:lnTo>
                  <a:lnTo>
                    <a:pt x="80551" y="220599"/>
                  </a:lnTo>
                  <a:lnTo>
                    <a:pt x="90702" y="232120"/>
                  </a:lnTo>
                  <a:lnTo>
                    <a:pt x="101827" y="243856"/>
                  </a:lnTo>
                  <a:lnTo>
                    <a:pt x="135791" y="278243"/>
                  </a:lnTo>
                  <a:lnTo>
                    <a:pt x="143113" y="284594"/>
                  </a:lnTo>
                  <a:lnTo>
                    <a:pt x="156541" y="294297"/>
                  </a:lnTo>
                  <a:lnTo>
                    <a:pt x="163892" y="297282"/>
                  </a:lnTo>
                  <a:lnTo>
                    <a:pt x="171769" y="299271"/>
                  </a:lnTo>
                  <a:lnTo>
                    <a:pt x="179997" y="300598"/>
                  </a:lnTo>
                  <a:lnTo>
                    <a:pt x="188459" y="300490"/>
                  </a:lnTo>
                  <a:lnTo>
                    <a:pt x="197076" y="299425"/>
                  </a:lnTo>
                  <a:lnTo>
                    <a:pt x="205798" y="297724"/>
                  </a:lnTo>
                  <a:lnTo>
                    <a:pt x="213597" y="294605"/>
                  </a:lnTo>
                  <a:lnTo>
                    <a:pt x="227554" y="285848"/>
                  </a:lnTo>
                  <a:lnTo>
                    <a:pt x="240372" y="272696"/>
                  </a:lnTo>
                  <a:lnTo>
                    <a:pt x="246568" y="265021"/>
                  </a:lnTo>
                  <a:lnTo>
                    <a:pt x="252683" y="255936"/>
                  </a:lnTo>
                  <a:lnTo>
                    <a:pt x="258745" y="245911"/>
                  </a:lnTo>
                  <a:lnTo>
                    <a:pt x="264770" y="235258"/>
                  </a:lnTo>
                  <a:lnTo>
                    <a:pt x="269779" y="224188"/>
                  </a:lnTo>
                  <a:lnTo>
                    <a:pt x="274110" y="212839"/>
                  </a:lnTo>
                  <a:lnTo>
                    <a:pt x="277990" y="201304"/>
                  </a:lnTo>
                  <a:lnTo>
                    <a:pt x="280577" y="189646"/>
                  </a:lnTo>
                  <a:lnTo>
                    <a:pt x="282301" y="177904"/>
                  </a:lnTo>
                  <a:lnTo>
                    <a:pt x="283450" y="166108"/>
                  </a:lnTo>
                  <a:lnTo>
                    <a:pt x="284217" y="154275"/>
                  </a:lnTo>
                  <a:lnTo>
                    <a:pt x="284728" y="142418"/>
                  </a:lnTo>
                  <a:lnTo>
                    <a:pt x="285068" y="130544"/>
                  </a:lnTo>
                  <a:lnTo>
                    <a:pt x="284303" y="118660"/>
                  </a:lnTo>
                  <a:lnTo>
                    <a:pt x="282801" y="106768"/>
                  </a:lnTo>
                  <a:lnTo>
                    <a:pt x="280807" y="94871"/>
                  </a:lnTo>
                  <a:lnTo>
                    <a:pt x="277494" y="83964"/>
                  </a:lnTo>
                  <a:lnTo>
                    <a:pt x="273300" y="73716"/>
                  </a:lnTo>
                  <a:lnTo>
                    <a:pt x="268521" y="63907"/>
                  </a:lnTo>
                  <a:lnTo>
                    <a:pt x="264342" y="54391"/>
                  </a:lnTo>
                  <a:lnTo>
                    <a:pt x="260564" y="45071"/>
                  </a:lnTo>
                  <a:lnTo>
                    <a:pt x="257053" y="35881"/>
                  </a:lnTo>
                  <a:lnTo>
                    <a:pt x="252728" y="27769"/>
                  </a:lnTo>
                  <a:lnTo>
                    <a:pt x="247860" y="20378"/>
                  </a:lnTo>
                  <a:lnTo>
                    <a:pt x="238152" y="8857"/>
                  </a:lnTo>
                  <a:lnTo>
                    <a:pt x="230530" y="3737"/>
                  </a:lnTo>
                  <a:lnTo>
                    <a:pt x="221190" y="1461"/>
                  </a:lnTo>
                  <a:lnTo>
                    <a:pt x="210424" y="450"/>
                  </a:lnTo>
                  <a:lnTo>
                    <a:pt x="199024" y="0"/>
                  </a:lnTo>
                  <a:lnTo>
                    <a:pt x="194198" y="1865"/>
                  </a:lnTo>
                  <a:lnTo>
                    <a:pt x="189989" y="5092"/>
                  </a:lnTo>
                  <a:lnTo>
                    <a:pt x="182666" y="13970"/>
                  </a:lnTo>
                  <a:lnTo>
                    <a:pt x="176104" y="24530"/>
                  </a:lnTo>
                  <a:lnTo>
                    <a:pt x="172965" y="32109"/>
                  </a:lnTo>
                  <a:lnTo>
                    <a:pt x="169880" y="41130"/>
                  </a:lnTo>
                  <a:lnTo>
                    <a:pt x="166832" y="51113"/>
                  </a:lnTo>
                  <a:lnTo>
                    <a:pt x="165792" y="62729"/>
                  </a:lnTo>
                  <a:lnTo>
                    <a:pt x="166090" y="75434"/>
                  </a:lnTo>
                  <a:lnTo>
                    <a:pt x="167281" y="88865"/>
                  </a:lnTo>
                  <a:lnTo>
                    <a:pt x="169068" y="102780"/>
                  </a:lnTo>
                  <a:lnTo>
                    <a:pt x="171251" y="117017"/>
                  </a:lnTo>
                  <a:lnTo>
                    <a:pt x="176322" y="146066"/>
                  </a:lnTo>
                  <a:lnTo>
                    <a:pt x="181884" y="175513"/>
                  </a:lnTo>
                  <a:lnTo>
                    <a:pt x="186740" y="191303"/>
                  </a:lnTo>
                  <a:lnTo>
                    <a:pt x="192954" y="207783"/>
                  </a:lnTo>
                  <a:lnTo>
                    <a:pt x="200074" y="224722"/>
                  </a:lnTo>
                  <a:lnTo>
                    <a:pt x="207797" y="239984"/>
                  </a:lnTo>
                  <a:lnTo>
                    <a:pt x="215921" y="254128"/>
                  </a:lnTo>
                  <a:lnTo>
                    <a:pt x="224314" y="267525"/>
                  </a:lnTo>
                  <a:lnTo>
                    <a:pt x="233879" y="278441"/>
                  </a:lnTo>
                  <a:lnTo>
                    <a:pt x="244224" y="287703"/>
                  </a:lnTo>
                  <a:lnTo>
                    <a:pt x="255089" y="295862"/>
                  </a:lnTo>
                  <a:lnTo>
                    <a:pt x="266302" y="302294"/>
                  </a:lnTo>
                  <a:lnTo>
                    <a:pt x="277746" y="307573"/>
                  </a:lnTo>
                  <a:lnTo>
                    <a:pt x="289343" y="312085"/>
                  </a:lnTo>
                  <a:lnTo>
                    <a:pt x="301044" y="315094"/>
                  </a:lnTo>
                  <a:lnTo>
                    <a:pt x="312813" y="317099"/>
                  </a:lnTo>
                  <a:lnTo>
                    <a:pt x="324628" y="318436"/>
                  </a:lnTo>
                  <a:lnTo>
                    <a:pt x="336473" y="317343"/>
                  </a:lnTo>
                  <a:lnTo>
                    <a:pt x="348339" y="314629"/>
                  </a:lnTo>
                  <a:lnTo>
                    <a:pt x="360218" y="310836"/>
                  </a:lnTo>
                  <a:lnTo>
                    <a:pt x="372106" y="304339"/>
                  </a:lnTo>
                  <a:lnTo>
                    <a:pt x="384001" y="296039"/>
                  </a:lnTo>
                  <a:lnTo>
                    <a:pt x="395899" y="286536"/>
                  </a:lnTo>
                  <a:lnTo>
                    <a:pt x="405816" y="277225"/>
                  </a:lnTo>
                  <a:lnTo>
                    <a:pt x="414411" y="268041"/>
                  </a:lnTo>
                  <a:lnTo>
                    <a:pt x="422125" y="258941"/>
                  </a:lnTo>
                  <a:lnTo>
                    <a:pt x="429253" y="247914"/>
                  </a:lnTo>
                  <a:lnTo>
                    <a:pt x="435989" y="235602"/>
                  </a:lnTo>
                  <a:lnTo>
                    <a:pt x="442464" y="222432"/>
                  </a:lnTo>
                  <a:lnTo>
                    <a:pt x="446781" y="208692"/>
                  </a:lnTo>
                  <a:lnTo>
                    <a:pt x="449658" y="194571"/>
                  </a:lnTo>
                  <a:lnTo>
                    <a:pt x="451577" y="180196"/>
                  </a:lnTo>
                  <a:lnTo>
                    <a:pt x="450872" y="165651"/>
                  </a:lnTo>
                  <a:lnTo>
                    <a:pt x="448417" y="150994"/>
                  </a:lnTo>
                  <a:lnTo>
                    <a:pt x="444797" y="136262"/>
                  </a:lnTo>
                  <a:lnTo>
                    <a:pt x="440398" y="121479"/>
                  </a:lnTo>
                  <a:lnTo>
                    <a:pt x="435481" y="106663"/>
                  </a:lnTo>
                  <a:lnTo>
                    <a:pt x="430220" y="91825"/>
                  </a:lnTo>
                  <a:lnTo>
                    <a:pt x="423735" y="77964"/>
                  </a:lnTo>
                  <a:lnTo>
                    <a:pt x="416436" y="64755"/>
                  </a:lnTo>
                  <a:lnTo>
                    <a:pt x="392906" y="2643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355"/>
            <p:cNvSpPr/>
            <p:nvPr/>
          </p:nvSpPr>
          <p:spPr>
            <a:xfrm>
              <a:off x="4161244" y="1777008"/>
              <a:ext cx="258952" cy="434897"/>
            </a:xfrm>
            <a:custGeom>
              <a:avLst/>
              <a:gdLst/>
              <a:ahLst/>
              <a:cxnLst/>
              <a:rect l="0" t="0" r="0" b="0"/>
              <a:pathLst>
                <a:path w="258952" h="434897">
                  <a:moveTo>
                    <a:pt x="8920" y="0"/>
                  </a:moveTo>
                  <a:lnTo>
                    <a:pt x="1232" y="0"/>
                  </a:lnTo>
                  <a:lnTo>
                    <a:pt x="818" y="992"/>
                  </a:lnTo>
                  <a:lnTo>
                    <a:pt x="99" y="12429"/>
                  </a:lnTo>
                  <a:lnTo>
                    <a:pt x="0" y="34552"/>
                  </a:lnTo>
                  <a:lnTo>
                    <a:pt x="2640" y="48099"/>
                  </a:lnTo>
                  <a:lnTo>
                    <a:pt x="4734" y="55878"/>
                  </a:lnTo>
                  <a:lnTo>
                    <a:pt x="7121" y="66025"/>
                  </a:lnTo>
                  <a:lnTo>
                    <a:pt x="12420" y="90529"/>
                  </a:lnTo>
                  <a:lnTo>
                    <a:pt x="16214" y="104009"/>
                  </a:lnTo>
                  <a:lnTo>
                    <a:pt x="20729" y="117956"/>
                  </a:lnTo>
                  <a:lnTo>
                    <a:pt x="42231" y="180727"/>
                  </a:lnTo>
                  <a:lnTo>
                    <a:pt x="48987" y="198867"/>
                  </a:lnTo>
                  <a:lnTo>
                    <a:pt x="64430" y="237544"/>
                  </a:lnTo>
                  <a:lnTo>
                    <a:pt x="72716" y="256589"/>
                  </a:lnTo>
                  <a:lnTo>
                    <a:pt x="89860" y="293625"/>
                  </a:lnTo>
                  <a:lnTo>
                    <a:pt x="98599" y="310844"/>
                  </a:lnTo>
                  <a:lnTo>
                    <a:pt x="107400" y="327284"/>
                  </a:lnTo>
                  <a:lnTo>
                    <a:pt x="116246" y="343205"/>
                  </a:lnTo>
                  <a:lnTo>
                    <a:pt x="125119" y="357787"/>
                  </a:lnTo>
                  <a:lnTo>
                    <a:pt x="134011" y="371478"/>
                  </a:lnTo>
                  <a:lnTo>
                    <a:pt x="142916" y="384574"/>
                  </a:lnTo>
                  <a:lnTo>
                    <a:pt x="152821" y="395288"/>
                  </a:lnTo>
                  <a:lnTo>
                    <a:pt x="163393" y="404416"/>
                  </a:lnTo>
                  <a:lnTo>
                    <a:pt x="174410" y="412486"/>
                  </a:lnTo>
                  <a:lnTo>
                    <a:pt x="184731" y="418858"/>
                  </a:lnTo>
                  <a:lnTo>
                    <a:pt x="194589" y="424098"/>
                  </a:lnTo>
                  <a:lnTo>
                    <a:pt x="204136" y="428583"/>
                  </a:lnTo>
                  <a:lnTo>
                    <a:pt x="212486" y="431573"/>
                  </a:lnTo>
                  <a:lnTo>
                    <a:pt x="220037" y="433567"/>
                  </a:lnTo>
                  <a:lnTo>
                    <a:pt x="227055" y="434896"/>
                  </a:lnTo>
                  <a:lnTo>
                    <a:pt x="232726" y="434790"/>
                  </a:lnTo>
                  <a:lnTo>
                    <a:pt x="237499" y="433727"/>
                  </a:lnTo>
                  <a:lnTo>
                    <a:pt x="241673" y="432026"/>
                  </a:lnTo>
                  <a:lnTo>
                    <a:pt x="245448" y="428908"/>
                  </a:lnTo>
                  <a:lnTo>
                    <a:pt x="252289" y="420152"/>
                  </a:lnTo>
                  <a:lnTo>
                    <a:pt x="255990" y="409645"/>
                  </a:lnTo>
                  <a:lnTo>
                    <a:pt x="257636" y="398361"/>
                  </a:lnTo>
                  <a:lnTo>
                    <a:pt x="258074" y="392574"/>
                  </a:lnTo>
                  <a:lnTo>
                    <a:pt x="258951" y="37504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356"/>
            <p:cNvSpPr/>
            <p:nvPr/>
          </p:nvSpPr>
          <p:spPr>
            <a:xfrm>
              <a:off x="4314290" y="1839516"/>
              <a:ext cx="123732" cy="186833"/>
            </a:xfrm>
            <a:custGeom>
              <a:avLst/>
              <a:gdLst/>
              <a:ahLst/>
              <a:cxnLst/>
              <a:rect l="0" t="0" r="0" b="0"/>
              <a:pathLst>
                <a:path w="123732" h="186833">
                  <a:moveTo>
                    <a:pt x="16608" y="80367"/>
                  </a:moveTo>
                  <a:lnTo>
                    <a:pt x="8920" y="80367"/>
                  </a:lnTo>
                  <a:lnTo>
                    <a:pt x="8506" y="79375"/>
                  </a:lnTo>
                  <a:lnTo>
                    <a:pt x="8047" y="75626"/>
                  </a:lnTo>
                  <a:lnTo>
                    <a:pt x="7842" y="70653"/>
                  </a:lnTo>
                  <a:lnTo>
                    <a:pt x="7787" y="67938"/>
                  </a:lnTo>
                  <a:lnTo>
                    <a:pt x="6759" y="65136"/>
                  </a:lnTo>
                  <a:lnTo>
                    <a:pt x="2971" y="59376"/>
                  </a:lnTo>
                  <a:lnTo>
                    <a:pt x="1563" y="55459"/>
                  </a:lnTo>
                  <a:lnTo>
                    <a:pt x="625" y="50863"/>
                  </a:lnTo>
                  <a:lnTo>
                    <a:pt x="0" y="45815"/>
                  </a:lnTo>
                  <a:lnTo>
                    <a:pt x="575" y="41457"/>
                  </a:lnTo>
                  <a:lnTo>
                    <a:pt x="1950" y="37560"/>
                  </a:lnTo>
                  <a:lnTo>
                    <a:pt x="3860" y="33969"/>
                  </a:lnTo>
                  <a:lnTo>
                    <a:pt x="5132" y="30584"/>
                  </a:lnTo>
                  <a:lnTo>
                    <a:pt x="5981" y="27334"/>
                  </a:lnTo>
                  <a:lnTo>
                    <a:pt x="6547" y="24176"/>
                  </a:lnTo>
                  <a:lnTo>
                    <a:pt x="7916" y="22070"/>
                  </a:lnTo>
                  <a:lnTo>
                    <a:pt x="9821" y="20666"/>
                  </a:lnTo>
                  <a:lnTo>
                    <a:pt x="12084" y="19731"/>
                  </a:lnTo>
                  <a:lnTo>
                    <a:pt x="14584" y="19107"/>
                  </a:lnTo>
                  <a:lnTo>
                    <a:pt x="17243" y="18691"/>
                  </a:lnTo>
                  <a:lnTo>
                    <a:pt x="20008" y="18413"/>
                  </a:lnTo>
                  <a:lnTo>
                    <a:pt x="22843" y="19221"/>
                  </a:lnTo>
                  <a:lnTo>
                    <a:pt x="25726" y="20751"/>
                  </a:lnTo>
                  <a:lnTo>
                    <a:pt x="28640" y="22764"/>
                  </a:lnTo>
                  <a:lnTo>
                    <a:pt x="32567" y="26090"/>
                  </a:lnTo>
                  <a:lnTo>
                    <a:pt x="37169" y="30292"/>
                  </a:lnTo>
                  <a:lnTo>
                    <a:pt x="42222" y="35077"/>
                  </a:lnTo>
                  <a:lnTo>
                    <a:pt x="46583" y="40252"/>
                  </a:lnTo>
                  <a:lnTo>
                    <a:pt x="50482" y="45686"/>
                  </a:lnTo>
                  <a:lnTo>
                    <a:pt x="63356" y="65461"/>
                  </a:lnTo>
                  <a:lnTo>
                    <a:pt x="68610" y="73406"/>
                  </a:lnTo>
                  <a:lnTo>
                    <a:pt x="73103" y="81679"/>
                  </a:lnTo>
                  <a:lnTo>
                    <a:pt x="77092" y="90171"/>
                  </a:lnTo>
                  <a:lnTo>
                    <a:pt x="80744" y="98809"/>
                  </a:lnTo>
                  <a:lnTo>
                    <a:pt x="84169" y="107545"/>
                  </a:lnTo>
                  <a:lnTo>
                    <a:pt x="90623" y="125188"/>
                  </a:lnTo>
                  <a:lnTo>
                    <a:pt x="93732" y="133068"/>
                  </a:lnTo>
                  <a:lnTo>
                    <a:pt x="96797" y="140306"/>
                  </a:lnTo>
                  <a:lnTo>
                    <a:pt x="99833" y="147115"/>
                  </a:lnTo>
                  <a:lnTo>
                    <a:pt x="101857" y="153639"/>
                  </a:lnTo>
                  <a:lnTo>
                    <a:pt x="103206" y="159973"/>
                  </a:lnTo>
                  <a:lnTo>
                    <a:pt x="104106" y="166180"/>
                  </a:lnTo>
                  <a:lnTo>
                    <a:pt x="104706" y="171310"/>
                  </a:lnTo>
                  <a:lnTo>
                    <a:pt x="105106" y="175722"/>
                  </a:lnTo>
                  <a:lnTo>
                    <a:pt x="105372" y="179656"/>
                  </a:lnTo>
                  <a:lnTo>
                    <a:pt x="106542" y="182278"/>
                  </a:lnTo>
                  <a:lnTo>
                    <a:pt x="108314" y="184026"/>
                  </a:lnTo>
                  <a:lnTo>
                    <a:pt x="113547" y="186832"/>
                  </a:lnTo>
                  <a:lnTo>
                    <a:pt x="113976" y="185078"/>
                  </a:lnTo>
                  <a:lnTo>
                    <a:pt x="114262" y="181924"/>
                  </a:lnTo>
                  <a:lnTo>
                    <a:pt x="114453" y="177838"/>
                  </a:lnTo>
                  <a:lnTo>
                    <a:pt x="115572" y="173129"/>
                  </a:lnTo>
                  <a:lnTo>
                    <a:pt x="117311" y="168005"/>
                  </a:lnTo>
                  <a:lnTo>
                    <a:pt x="119462" y="162605"/>
                  </a:lnTo>
                  <a:lnTo>
                    <a:pt x="120896" y="157020"/>
                  </a:lnTo>
                  <a:lnTo>
                    <a:pt x="121852" y="151313"/>
                  </a:lnTo>
                  <a:lnTo>
                    <a:pt x="122490" y="145523"/>
                  </a:lnTo>
                  <a:lnTo>
                    <a:pt x="122914" y="139680"/>
                  </a:lnTo>
                  <a:lnTo>
                    <a:pt x="123198" y="133799"/>
                  </a:lnTo>
                  <a:lnTo>
                    <a:pt x="123513" y="120982"/>
                  </a:lnTo>
                  <a:lnTo>
                    <a:pt x="123731" y="79836"/>
                  </a:lnTo>
                  <a:lnTo>
                    <a:pt x="122750" y="71083"/>
                  </a:lnTo>
                  <a:lnTo>
                    <a:pt x="121104" y="62271"/>
                  </a:lnTo>
                  <a:lnTo>
                    <a:pt x="119014" y="53420"/>
                  </a:lnTo>
                  <a:lnTo>
                    <a:pt x="117621" y="45535"/>
                  </a:lnTo>
                  <a:lnTo>
                    <a:pt x="116692" y="38294"/>
                  </a:lnTo>
                  <a:lnTo>
                    <a:pt x="116073" y="31482"/>
                  </a:lnTo>
                  <a:lnTo>
                    <a:pt x="114668" y="24957"/>
                  </a:lnTo>
                  <a:lnTo>
                    <a:pt x="112739" y="18622"/>
                  </a:lnTo>
                  <a:lnTo>
                    <a:pt x="10590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357"/>
            <p:cNvSpPr/>
            <p:nvPr/>
          </p:nvSpPr>
          <p:spPr>
            <a:xfrm>
              <a:off x="4357688" y="1643063"/>
              <a:ext cx="98227" cy="151647"/>
            </a:xfrm>
            <a:custGeom>
              <a:avLst/>
              <a:gdLst/>
              <a:ahLst/>
              <a:cxnLst/>
              <a:rect l="0" t="0" r="0" b="0"/>
              <a:pathLst>
                <a:path w="98227" h="151647">
                  <a:moveTo>
                    <a:pt x="0" y="89296"/>
                  </a:moveTo>
                  <a:lnTo>
                    <a:pt x="4740" y="94037"/>
                  </a:lnTo>
                  <a:lnTo>
                    <a:pt x="6136" y="96425"/>
                  </a:lnTo>
                  <a:lnTo>
                    <a:pt x="7067" y="99010"/>
                  </a:lnTo>
                  <a:lnTo>
                    <a:pt x="7688" y="101725"/>
                  </a:lnTo>
                  <a:lnTo>
                    <a:pt x="9094" y="105520"/>
                  </a:lnTo>
                  <a:lnTo>
                    <a:pt x="11023" y="110034"/>
                  </a:lnTo>
                  <a:lnTo>
                    <a:pt x="13302" y="115028"/>
                  </a:lnTo>
                  <a:lnTo>
                    <a:pt x="15813" y="119349"/>
                  </a:lnTo>
                  <a:lnTo>
                    <a:pt x="18479" y="123222"/>
                  </a:lnTo>
                  <a:lnTo>
                    <a:pt x="21249" y="126796"/>
                  </a:lnTo>
                  <a:lnTo>
                    <a:pt x="24088" y="130171"/>
                  </a:lnTo>
                  <a:lnTo>
                    <a:pt x="26973" y="133413"/>
                  </a:lnTo>
                  <a:lnTo>
                    <a:pt x="29888" y="136567"/>
                  </a:lnTo>
                  <a:lnTo>
                    <a:pt x="31831" y="139662"/>
                  </a:lnTo>
                  <a:lnTo>
                    <a:pt x="33127" y="142717"/>
                  </a:lnTo>
                  <a:lnTo>
                    <a:pt x="33990" y="145746"/>
                  </a:lnTo>
                  <a:lnTo>
                    <a:pt x="35559" y="147765"/>
                  </a:lnTo>
                  <a:lnTo>
                    <a:pt x="37596" y="149112"/>
                  </a:lnTo>
                  <a:lnTo>
                    <a:pt x="44235" y="151646"/>
                  </a:lnTo>
                  <a:lnTo>
                    <a:pt x="41818" y="149088"/>
                  </a:lnTo>
                  <a:lnTo>
                    <a:pt x="39785" y="147017"/>
                  </a:lnTo>
                  <a:lnTo>
                    <a:pt x="38429" y="144644"/>
                  </a:lnTo>
                  <a:lnTo>
                    <a:pt x="37526" y="142070"/>
                  </a:lnTo>
                  <a:lnTo>
                    <a:pt x="36923" y="139361"/>
                  </a:lnTo>
                  <a:lnTo>
                    <a:pt x="35529" y="135571"/>
                  </a:lnTo>
                  <a:lnTo>
                    <a:pt x="33608" y="131060"/>
                  </a:lnTo>
                  <a:lnTo>
                    <a:pt x="28827" y="120757"/>
                  </a:lnTo>
                  <a:lnTo>
                    <a:pt x="23395" y="109563"/>
                  </a:lnTo>
                  <a:lnTo>
                    <a:pt x="21550" y="104792"/>
                  </a:lnTo>
                  <a:lnTo>
                    <a:pt x="20319" y="100619"/>
                  </a:lnTo>
                  <a:lnTo>
                    <a:pt x="19499" y="96845"/>
                  </a:lnTo>
                  <a:lnTo>
                    <a:pt x="17960" y="93336"/>
                  </a:lnTo>
                  <a:lnTo>
                    <a:pt x="15942" y="90005"/>
                  </a:lnTo>
                  <a:lnTo>
                    <a:pt x="13604" y="86792"/>
                  </a:lnTo>
                  <a:lnTo>
                    <a:pt x="13038" y="84650"/>
                  </a:lnTo>
                  <a:lnTo>
                    <a:pt x="13653" y="83223"/>
                  </a:lnTo>
                  <a:lnTo>
                    <a:pt x="17028" y="80931"/>
                  </a:lnTo>
                  <a:lnTo>
                    <a:pt x="18297" y="81735"/>
                  </a:lnTo>
                  <a:lnTo>
                    <a:pt x="20135" y="83263"/>
                  </a:lnTo>
                  <a:lnTo>
                    <a:pt x="22353" y="85274"/>
                  </a:lnTo>
                  <a:lnTo>
                    <a:pt x="27463" y="90155"/>
                  </a:lnTo>
                  <a:lnTo>
                    <a:pt x="30214" y="92845"/>
                  </a:lnTo>
                  <a:lnTo>
                    <a:pt x="33041" y="94639"/>
                  </a:lnTo>
                  <a:lnTo>
                    <a:pt x="35918" y="95834"/>
                  </a:lnTo>
                  <a:lnTo>
                    <a:pt x="38828" y="96632"/>
                  </a:lnTo>
                  <a:lnTo>
                    <a:pt x="41760" y="97163"/>
                  </a:lnTo>
                  <a:lnTo>
                    <a:pt x="44707" y="97517"/>
                  </a:lnTo>
                  <a:lnTo>
                    <a:pt x="47664" y="97754"/>
                  </a:lnTo>
                  <a:lnTo>
                    <a:pt x="51620" y="97911"/>
                  </a:lnTo>
                  <a:lnTo>
                    <a:pt x="65675" y="98133"/>
                  </a:lnTo>
                  <a:lnTo>
                    <a:pt x="73176" y="98184"/>
                  </a:lnTo>
                  <a:lnTo>
                    <a:pt x="76565" y="96214"/>
                  </a:lnTo>
                  <a:lnTo>
                    <a:pt x="79816" y="92916"/>
                  </a:lnTo>
                  <a:lnTo>
                    <a:pt x="82976" y="88733"/>
                  </a:lnTo>
                  <a:lnTo>
                    <a:pt x="86075" y="84952"/>
                  </a:lnTo>
                  <a:lnTo>
                    <a:pt x="89133" y="81439"/>
                  </a:lnTo>
                  <a:lnTo>
                    <a:pt x="92164" y="78105"/>
                  </a:lnTo>
                  <a:lnTo>
                    <a:pt x="94185" y="73898"/>
                  </a:lnTo>
                  <a:lnTo>
                    <a:pt x="95532" y="69109"/>
                  </a:lnTo>
                  <a:lnTo>
                    <a:pt x="96430" y="63932"/>
                  </a:lnTo>
                  <a:lnTo>
                    <a:pt x="97028" y="58496"/>
                  </a:lnTo>
                  <a:lnTo>
                    <a:pt x="97428" y="52888"/>
                  </a:lnTo>
                  <a:lnTo>
                    <a:pt x="97694" y="47165"/>
                  </a:lnTo>
                  <a:lnTo>
                    <a:pt x="97990" y="30222"/>
                  </a:lnTo>
                  <a:lnTo>
                    <a:pt x="9822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358"/>
            <p:cNvSpPr/>
            <p:nvPr/>
          </p:nvSpPr>
          <p:spPr>
            <a:xfrm>
              <a:off x="4406541" y="1537461"/>
              <a:ext cx="147601" cy="166311"/>
            </a:xfrm>
            <a:custGeom>
              <a:avLst/>
              <a:gdLst/>
              <a:ahLst/>
              <a:cxnLst/>
              <a:rect l="0" t="0" r="0" b="0"/>
              <a:pathLst>
                <a:path w="147601" h="166311">
                  <a:moveTo>
                    <a:pt x="31514" y="78812"/>
                  </a:moveTo>
                  <a:lnTo>
                    <a:pt x="31514" y="83553"/>
                  </a:lnTo>
                  <a:lnTo>
                    <a:pt x="30521" y="85942"/>
                  </a:lnTo>
                  <a:lnTo>
                    <a:pt x="28868" y="88526"/>
                  </a:lnTo>
                  <a:lnTo>
                    <a:pt x="26773" y="91241"/>
                  </a:lnTo>
                  <a:lnTo>
                    <a:pt x="26369" y="95036"/>
                  </a:lnTo>
                  <a:lnTo>
                    <a:pt x="27092" y="99550"/>
                  </a:lnTo>
                  <a:lnTo>
                    <a:pt x="28566" y="104544"/>
                  </a:lnTo>
                  <a:lnTo>
                    <a:pt x="29548" y="108865"/>
                  </a:lnTo>
                  <a:lnTo>
                    <a:pt x="30203" y="112738"/>
                  </a:lnTo>
                  <a:lnTo>
                    <a:pt x="30640" y="116312"/>
                  </a:lnTo>
                  <a:lnTo>
                    <a:pt x="31923" y="120680"/>
                  </a:lnTo>
                  <a:lnTo>
                    <a:pt x="33771" y="125575"/>
                  </a:lnTo>
                  <a:lnTo>
                    <a:pt x="35995" y="130824"/>
                  </a:lnTo>
                  <a:lnTo>
                    <a:pt x="37478" y="135315"/>
                  </a:lnTo>
                  <a:lnTo>
                    <a:pt x="38466" y="139301"/>
                  </a:lnTo>
                  <a:lnTo>
                    <a:pt x="39125" y="142951"/>
                  </a:lnTo>
                  <a:lnTo>
                    <a:pt x="40557" y="146376"/>
                  </a:lnTo>
                  <a:lnTo>
                    <a:pt x="42503" y="149652"/>
                  </a:lnTo>
                  <a:lnTo>
                    <a:pt x="44793" y="152827"/>
                  </a:lnTo>
                  <a:lnTo>
                    <a:pt x="47312" y="155937"/>
                  </a:lnTo>
                  <a:lnTo>
                    <a:pt x="49983" y="159003"/>
                  </a:lnTo>
                  <a:lnTo>
                    <a:pt x="56659" y="166310"/>
                  </a:lnTo>
                  <a:lnTo>
                    <a:pt x="57207" y="165918"/>
                  </a:lnTo>
                  <a:lnTo>
                    <a:pt x="57572" y="164664"/>
                  </a:lnTo>
                  <a:lnTo>
                    <a:pt x="57978" y="160625"/>
                  </a:lnTo>
                  <a:lnTo>
                    <a:pt x="58158" y="155522"/>
                  </a:lnTo>
                  <a:lnTo>
                    <a:pt x="58290" y="125855"/>
                  </a:lnTo>
                  <a:lnTo>
                    <a:pt x="57302" y="119104"/>
                  </a:lnTo>
                  <a:lnTo>
                    <a:pt x="55651" y="111627"/>
                  </a:lnTo>
                  <a:lnTo>
                    <a:pt x="53558" y="103665"/>
                  </a:lnTo>
                  <a:lnTo>
                    <a:pt x="51171" y="95381"/>
                  </a:lnTo>
                  <a:lnTo>
                    <a:pt x="45873" y="78239"/>
                  </a:lnTo>
                  <a:lnTo>
                    <a:pt x="43071" y="70492"/>
                  </a:lnTo>
                  <a:lnTo>
                    <a:pt x="40210" y="63344"/>
                  </a:lnTo>
                  <a:lnTo>
                    <a:pt x="37311" y="56594"/>
                  </a:lnTo>
                  <a:lnTo>
                    <a:pt x="33394" y="50109"/>
                  </a:lnTo>
                  <a:lnTo>
                    <a:pt x="28798" y="43802"/>
                  </a:lnTo>
                  <a:lnTo>
                    <a:pt x="23751" y="37613"/>
                  </a:lnTo>
                  <a:lnTo>
                    <a:pt x="19393" y="31502"/>
                  </a:lnTo>
                  <a:lnTo>
                    <a:pt x="15496" y="25444"/>
                  </a:lnTo>
                  <a:lnTo>
                    <a:pt x="6852" y="10944"/>
                  </a:lnTo>
                  <a:lnTo>
                    <a:pt x="3024" y="6315"/>
                  </a:lnTo>
                  <a:lnTo>
                    <a:pt x="614" y="3692"/>
                  </a:lnTo>
                  <a:lnTo>
                    <a:pt x="0" y="1943"/>
                  </a:lnTo>
                  <a:lnTo>
                    <a:pt x="583" y="777"/>
                  </a:lnTo>
                  <a:lnTo>
                    <a:pt x="1963" y="0"/>
                  </a:lnTo>
                  <a:lnTo>
                    <a:pt x="2884" y="474"/>
                  </a:lnTo>
                  <a:lnTo>
                    <a:pt x="3497" y="1782"/>
                  </a:lnTo>
                  <a:lnTo>
                    <a:pt x="3906" y="3646"/>
                  </a:lnTo>
                  <a:lnTo>
                    <a:pt x="7007" y="8364"/>
                  </a:lnTo>
                  <a:lnTo>
                    <a:pt x="9222" y="11011"/>
                  </a:lnTo>
                  <a:lnTo>
                    <a:pt x="11692" y="14760"/>
                  </a:lnTo>
                  <a:lnTo>
                    <a:pt x="14330" y="19243"/>
                  </a:lnTo>
                  <a:lnTo>
                    <a:pt x="17082" y="24217"/>
                  </a:lnTo>
                  <a:lnTo>
                    <a:pt x="20900" y="29517"/>
                  </a:lnTo>
                  <a:lnTo>
                    <a:pt x="25430" y="35035"/>
                  </a:lnTo>
                  <a:lnTo>
                    <a:pt x="30434" y="40698"/>
                  </a:lnTo>
                  <a:lnTo>
                    <a:pt x="35755" y="47449"/>
                  </a:lnTo>
                  <a:lnTo>
                    <a:pt x="41287" y="54927"/>
                  </a:lnTo>
                  <a:lnTo>
                    <a:pt x="46959" y="62889"/>
                  </a:lnTo>
                  <a:lnTo>
                    <a:pt x="52724" y="70181"/>
                  </a:lnTo>
                  <a:lnTo>
                    <a:pt x="58552" y="77027"/>
                  </a:lnTo>
                  <a:lnTo>
                    <a:pt x="64423" y="83575"/>
                  </a:lnTo>
                  <a:lnTo>
                    <a:pt x="70320" y="90917"/>
                  </a:lnTo>
                  <a:lnTo>
                    <a:pt x="76236" y="98789"/>
                  </a:lnTo>
                  <a:lnTo>
                    <a:pt x="82164" y="107013"/>
                  </a:lnTo>
                  <a:lnTo>
                    <a:pt x="87109" y="114480"/>
                  </a:lnTo>
                  <a:lnTo>
                    <a:pt x="91398" y="121442"/>
                  </a:lnTo>
                  <a:lnTo>
                    <a:pt x="95249" y="128068"/>
                  </a:lnTo>
                  <a:lnTo>
                    <a:pt x="99800" y="133478"/>
                  </a:lnTo>
                  <a:lnTo>
                    <a:pt x="104819" y="138076"/>
                  </a:lnTo>
                  <a:lnTo>
                    <a:pt x="110150" y="142134"/>
                  </a:lnTo>
                  <a:lnTo>
                    <a:pt x="114695" y="144839"/>
                  </a:lnTo>
                  <a:lnTo>
                    <a:pt x="118718" y="146643"/>
                  </a:lnTo>
                  <a:lnTo>
                    <a:pt x="122392" y="147845"/>
                  </a:lnTo>
                  <a:lnTo>
                    <a:pt x="125834" y="146662"/>
                  </a:lnTo>
                  <a:lnTo>
                    <a:pt x="129120" y="143889"/>
                  </a:lnTo>
                  <a:lnTo>
                    <a:pt x="132303" y="140056"/>
                  </a:lnTo>
                  <a:lnTo>
                    <a:pt x="134425" y="136509"/>
                  </a:lnTo>
                  <a:lnTo>
                    <a:pt x="135840" y="133152"/>
                  </a:lnTo>
                  <a:lnTo>
                    <a:pt x="136783" y="129922"/>
                  </a:lnTo>
                  <a:lnTo>
                    <a:pt x="138404" y="126776"/>
                  </a:lnTo>
                  <a:lnTo>
                    <a:pt x="140477" y="123686"/>
                  </a:lnTo>
                  <a:lnTo>
                    <a:pt x="147600" y="11453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359"/>
            <p:cNvSpPr/>
            <p:nvPr/>
          </p:nvSpPr>
          <p:spPr>
            <a:xfrm>
              <a:off x="4580930" y="1330523"/>
              <a:ext cx="257265" cy="354894"/>
            </a:xfrm>
            <a:custGeom>
              <a:avLst/>
              <a:gdLst/>
              <a:ahLst/>
              <a:cxnLst/>
              <a:rect l="0" t="0" r="0" b="0"/>
              <a:pathLst>
                <a:path w="257265" h="354894">
                  <a:moveTo>
                    <a:pt x="0" y="232172"/>
                  </a:moveTo>
                  <a:lnTo>
                    <a:pt x="4740" y="236913"/>
                  </a:lnTo>
                  <a:lnTo>
                    <a:pt x="12359" y="241886"/>
                  </a:lnTo>
                  <a:lnTo>
                    <a:pt x="17169" y="244601"/>
                  </a:lnTo>
                  <a:lnTo>
                    <a:pt x="22360" y="248396"/>
                  </a:lnTo>
                  <a:lnTo>
                    <a:pt x="27805" y="252910"/>
                  </a:lnTo>
                  <a:lnTo>
                    <a:pt x="33419" y="257903"/>
                  </a:lnTo>
                  <a:lnTo>
                    <a:pt x="38155" y="264209"/>
                  </a:lnTo>
                  <a:lnTo>
                    <a:pt x="42304" y="271390"/>
                  </a:lnTo>
                  <a:lnTo>
                    <a:pt x="46062" y="279153"/>
                  </a:lnTo>
                  <a:lnTo>
                    <a:pt x="50552" y="286313"/>
                  </a:lnTo>
                  <a:lnTo>
                    <a:pt x="55529" y="293071"/>
                  </a:lnTo>
                  <a:lnTo>
                    <a:pt x="60832" y="299560"/>
                  </a:lnTo>
                  <a:lnTo>
                    <a:pt x="66351" y="305871"/>
                  </a:lnTo>
                  <a:lnTo>
                    <a:pt x="72015" y="312063"/>
                  </a:lnTo>
                  <a:lnTo>
                    <a:pt x="77776" y="318175"/>
                  </a:lnTo>
                  <a:lnTo>
                    <a:pt x="82609" y="324234"/>
                  </a:lnTo>
                  <a:lnTo>
                    <a:pt x="86823" y="330257"/>
                  </a:lnTo>
                  <a:lnTo>
                    <a:pt x="93158" y="341250"/>
                  </a:lnTo>
                  <a:lnTo>
                    <a:pt x="96724" y="352024"/>
                  </a:lnTo>
                  <a:lnTo>
                    <a:pt x="97559" y="354893"/>
                  </a:lnTo>
                  <a:lnTo>
                    <a:pt x="97781" y="354666"/>
                  </a:lnTo>
                  <a:lnTo>
                    <a:pt x="98029" y="351768"/>
                  </a:lnTo>
                  <a:lnTo>
                    <a:pt x="95493" y="344526"/>
                  </a:lnTo>
                  <a:lnTo>
                    <a:pt x="93428" y="339817"/>
                  </a:lnTo>
                  <a:lnTo>
                    <a:pt x="90066" y="335685"/>
                  </a:lnTo>
                  <a:lnTo>
                    <a:pt x="85841" y="331939"/>
                  </a:lnTo>
                  <a:lnTo>
                    <a:pt x="81040" y="328449"/>
                  </a:lnTo>
                  <a:lnTo>
                    <a:pt x="76847" y="323146"/>
                  </a:lnTo>
                  <a:lnTo>
                    <a:pt x="73060" y="316634"/>
                  </a:lnTo>
                  <a:lnTo>
                    <a:pt x="69542" y="309316"/>
                  </a:lnTo>
                  <a:lnTo>
                    <a:pt x="66205" y="301461"/>
                  </a:lnTo>
                  <a:lnTo>
                    <a:pt x="62988" y="293247"/>
                  </a:lnTo>
                  <a:lnTo>
                    <a:pt x="59852" y="284795"/>
                  </a:lnTo>
                  <a:lnTo>
                    <a:pt x="56768" y="277176"/>
                  </a:lnTo>
                  <a:lnTo>
                    <a:pt x="53720" y="270112"/>
                  </a:lnTo>
                  <a:lnTo>
                    <a:pt x="50697" y="263419"/>
                  </a:lnTo>
                  <a:lnTo>
                    <a:pt x="47688" y="255980"/>
                  </a:lnTo>
                  <a:lnTo>
                    <a:pt x="41700" y="239777"/>
                  </a:lnTo>
                  <a:lnTo>
                    <a:pt x="39706" y="232281"/>
                  </a:lnTo>
                  <a:lnTo>
                    <a:pt x="38377" y="225300"/>
                  </a:lnTo>
                  <a:lnTo>
                    <a:pt x="37491" y="218661"/>
                  </a:lnTo>
                  <a:lnTo>
                    <a:pt x="36506" y="208638"/>
                  </a:lnTo>
                  <a:lnTo>
                    <a:pt x="36244" y="204577"/>
                  </a:lnTo>
                  <a:lnTo>
                    <a:pt x="37061" y="200877"/>
                  </a:lnTo>
                  <a:lnTo>
                    <a:pt x="40615" y="194120"/>
                  </a:lnTo>
                  <a:lnTo>
                    <a:pt x="42952" y="192913"/>
                  </a:lnTo>
                  <a:lnTo>
                    <a:pt x="45501" y="193101"/>
                  </a:lnTo>
                  <a:lnTo>
                    <a:pt x="48194" y="194219"/>
                  </a:lnTo>
                  <a:lnTo>
                    <a:pt x="53831" y="198106"/>
                  </a:lnTo>
                  <a:lnTo>
                    <a:pt x="60636" y="203141"/>
                  </a:lnTo>
                  <a:lnTo>
                    <a:pt x="65229" y="205873"/>
                  </a:lnTo>
                  <a:lnTo>
                    <a:pt x="70275" y="208686"/>
                  </a:lnTo>
                  <a:lnTo>
                    <a:pt x="74632" y="212546"/>
                  </a:lnTo>
                  <a:lnTo>
                    <a:pt x="82117" y="222127"/>
                  </a:lnTo>
                  <a:lnTo>
                    <a:pt x="86495" y="226467"/>
                  </a:lnTo>
                  <a:lnTo>
                    <a:pt x="91397" y="230353"/>
                  </a:lnTo>
                  <a:lnTo>
                    <a:pt x="96650" y="233936"/>
                  </a:lnTo>
                  <a:lnTo>
                    <a:pt x="101145" y="237317"/>
                  </a:lnTo>
                  <a:lnTo>
                    <a:pt x="108784" y="243719"/>
                  </a:lnTo>
                  <a:lnTo>
                    <a:pt x="111218" y="246816"/>
                  </a:lnTo>
                  <a:lnTo>
                    <a:pt x="113922" y="252902"/>
                  </a:lnTo>
                  <a:lnTo>
                    <a:pt x="115636" y="254922"/>
                  </a:lnTo>
                  <a:lnTo>
                    <a:pt x="117770" y="256268"/>
                  </a:lnTo>
                  <a:lnTo>
                    <a:pt x="120185" y="257166"/>
                  </a:lnTo>
                  <a:lnTo>
                    <a:pt x="120803" y="257764"/>
                  </a:lnTo>
                  <a:lnTo>
                    <a:pt x="120223" y="258163"/>
                  </a:lnTo>
                  <a:lnTo>
                    <a:pt x="118844" y="258429"/>
                  </a:lnTo>
                  <a:lnTo>
                    <a:pt x="117924" y="257614"/>
                  </a:lnTo>
                  <a:lnTo>
                    <a:pt x="117312" y="256079"/>
                  </a:lnTo>
                  <a:lnTo>
                    <a:pt x="116903" y="254063"/>
                  </a:lnTo>
                  <a:lnTo>
                    <a:pt x="113803" y="249178"/>
                  </a:lnTo>
                  <a:lnTo>
                    <a:pt x="109119" y="242707"/>
                  </a:lnTo>
                  <a:lnTo>
                    <a:pt x="103729" y="233216"/>
                  </a:lnTo>
                  <a:lnTo>
                    <a:pt x="98026" y="222384"/>
                  </a:lnTo>
                  <a:lnTo>
                    <a:pt x="86280" y="199260"/>
                  </a:lnTo>
                  <a:lnTo>
                    <a:pt x="83317" y="192372"/>
                  </a:lnTo>
                  <a:lnTo>
                    <a:pt x="80350" y="184802"/>
                  </a:lnTo>
                  <a:lnTo>
                    <a:pt x="77379" y="176780"/>
                  </a:lnTo>
                  <a:lnTo>
                    <a:pt x="74406" y="169447"/>
                  </a:lnTo>
                  <a:lnTo>
                    <a:pt x="71432" y="162574"/>
                  </a:lnTo>
                  <a:lnTo>
                    <a:pt x="68457" y="156008"/>
                  </a:lnTo>
                  <a:lnTo>
                    <a:pt x="65152" y="146066"/>
                  </a:lnTo>
                  <a:lnTo>
                    <a:pt x="63683" y="138340"/>
                  </a:lnTo>
                  <a:lnTo>
                    <a:pt x="63030" y="131599"/>
                  </a:lnTo>
                  <a:lnTo>
                    <a:pt x="63848" y="130397"/>
                  </a:lnTo>
                  <a:lnTo>
                    <a:pt x="65386" y="130588"/>
                  </a:lnTo>
                  <a:lnTo>
                    <a:pt x="69740" y="133445"/>
                  </a:lnTo>
                  <a:lnTo>
                    <a:pt x="74982" y="138023"/>
                  </a:lnTo>
                  <a:lnTo>
                    <a:pt x="78762" y="140633"/>
                  </a:lnTo>
                  <a:lnTo>
                    <a:pt x="83266" y="143364"/>
                  </a:lnTo>
                  <a:lnTo>
                    <a:pt x="88252" y="146178"/>
                  </a:lnTo>
                  <a:lnTo>
                    <a:pt x="92570" y="149046"/>
                  </a:lnTo>
                  <a:lnTo>
                    <a:pt x="100012" y="154878"/>
                  </a:lnTo>
                  <a:lnTo>
                    <a:pt x="104377" y="158815"/>
                  </a:lnTo>
                  <a:lnTo>
                    <a:pt x="114520" y="168480"/>
                  </a:lnTo>
                  <a:lnTo>
                    <a:pt x="120003" y="172844"/>
                  </a:lnTo>
                  <a:lnTo>
                    <a:pt x="125642" y="176745"/>
                  </a:lnTo>
                  <a:lnTo>
                    <a:pt x="131387" y="180338"/>
                  </a:lnTo>
                  <a:lnTo>
                    <a:pt x="136208" y="183725"/>
                  </a:lnTo>
                  <a:lnTo>
                    <a:pt x="144211" y="190135"/>
                  </a:lnTo>
                  <a:lnTo>
                    <a:pt x="146742" y="193233"/>
                  </a:lnTo>
                  <a:lnTo>
                    <a:pt x="148430" y="196291"/>
                  </a:lnTo>
                  <a:lnTo>
                    <a:pt x="149555" y="199322"/>
                  </a:lnTo>
                  <a:lnTo>
                    <a:pt x="151297" y="201342"/>
                  </a:lnTo>
                  <a:lnTo>
                    <a:pt x="153451" y="202689"/>
                  </a:lnTo>
                  <a:lnTo>
                    <a:pt x="155878" y="203587"/>
                  </a:lnTo>
                  <a:lnTo>
                    <a:pt x="157497" y="203194"/>
                  </a:lnTo>
                  <a:lnTo>
                    <a:pt x="158576" y="201939"/>
                  </a:lnTo>
                  <a:lnTo>
                    <a:pt x="160308" y="197537"/>
                  </a:lnTo>
                  <a:lnTo>
                    <a:pt x="155868" y="187294"/>
                  </a:lnTo>
                  <a:lnTo>
                    <a:pt x="153610" y="177169"/>
                  </a:lnTo>
                  <a:lnTo>
                    <a:pt x="153009" y="171691"/>
                  </a:lnTo>
                  <a:lnTo>
                    <a:pt x="151615" y="166054"/>
                  </a:lnTo>
                  <a:lnTo>
                    <a:pt x="149694" y="160312"/>
                  </a:lnTo>
                  <a:lnTo>
                    <a:pt x="147421" y="154500"/>
                  </a:lnTo>
                  <a:lnTo>
                    <a:pt x="145905" y="148641"/>
                  </a:lnTo>
                  <a:lnTo>
                    <a:pt x="144895" y="142750"/>
                  </a:lnTo>
                  <a:lnTo>
                    <a:pt x="144222" y="136839"/>
                  </a:lnTo>
                  <a:lnTo>
                    <a:pt x="142781" y="130914"/>
                  </a:lnTo>
                  <a:lnTo>
                    <a:pt x="140828" y="124979"/>
                  </a:lnTo>
                  <a:lnTo>
                    <a:pt x="138533" y="119038"/>
                  </a:lnTo>
                  <a:lnTo>
                    <a:pt x="136012" y="113093"/>
                  </a:lnTo>
                  <a:lnTo>
                    <a:pt x="130565" y="101196"/>
                  </a:lnTo>
                  <a:lnTo>
                    <a:pt x="127723" y="94253"/>
                  </a:lnTo>
                  <a:lnTo>
                    <a:pt x="124836" y="86648"/>
                  </a:lnTo>
                  <a:lnTo>
                    <a:pt x="117814" y="67277"/>
                  </a:lnTo>
                  <a:lnTo>
                    <a:pt x="116427" y="57313"/>
                  </a:lnTo>
                  <a:lnTo>
                    <a:pt x="116238" y="55238"/>
                  </a:lnTo>
                  <a:lnTo>
                    <a:pt x="116131" y="58811"/>
                  </a:lnTo>
                  <a:lnTo>
                    <a:pt x="117108" y="60043"/>
                  </a:lnTo>
                  <a:lnTo>
                    <a:pt x="118752" y="60865"/>
                  </a:lnTo>
                  <a:lnTo>
                    <a:pt x="120840" y="61413"/>
                  </a:lnTo>
                  <a:lnTo>
                    <a:pt x="128452" y="67313"/>
                  </a:lnTo>
                  <a:lnTo>
                    <a:pt x="133259" y="71665"/>
                  </a:lnTo>
                  <a:lnTo>
                    <a:pt x="141247" y="81791"/>
                  </a:lnTo>
                  <a:lnTo>
                    <a:pt x="144766" y="87270"/>
                  </a:lnTo>
                  <a:lnTo>
                    <a:pt x="149097" y="92907"/>
                  </a:lnTo>
                  <a:lnTo>
                    <a:pt x="153968" y="98649"/>
                  </a:lnTo>
                  <a:lnTo>
                    <a:pt x="159200" y="104461"/>
                  </a:lnTo>
                  <a:lnTo>
                    <a:pt x="163680" y="110321"/>
                  </a:lnTo>
                  <a:lnTo>
                    <a:pt x="167660" y="116211"/>
                  </a:lnTo>
                  <a:lnTo>
                    <a:pt x="171304" y="122123"/>
                  </a:lnTo>
                  <a:lnTo>
                    <a:pt x="174726" y="128048"/>
                  </a:lnTo>
                  <a:lnTo>
                    <a:pt x="181175" y="139923"/>
                  </a:lnTo>
                  <a:lnTo>
                    <a:pt x="184283" y="143884"/>
                  </a:lnTo>
                  <a:lnTo>
                    <a:pt x="187348" y="146524"/>
                  </a:lnTo>
                  <a:lnTo>
                    <a:pt x="190383" y="148285"/>
                  </a:lnTo>
                  <a:lnTo>
                    <a:pt x="193398" y="148466"/>
                  </a:lnTo>
                  <a:lnTo>
                    <a:pt x="196401" y="147595"/>
                  </a:lnTo>
                  <a:lnTo>
                    <a:pt x="199394" y="146021"/>
                  </a:lnTo>
                  <a:lnTo>
                    <a:pt x="201391" y="143981"/>
                  </a:lnTo>
                  <a:lnTo>
                    <a:pt x="202721" y="141628"/>
                  </a:lnTo>
                  <a:lnTo>
                    <a:pt x="203609" y="139067"/>
                  </a:lnTo>
                  <a:lnTo>
                    <a:pt x="203207" y="136368"/>
                  </a:lnTo>
                  <a:lnTo>
                    <a:pt x="198895" y="126836"/>
                  </a:lnTo>
                  <a:lnTo>
                    <a:pt x="197539" y="117226"/>
                  </a:lnTo>
                  <a:lnTo>
                    <a:pt x="194290" y="106340"/>
                  </a:lnTo>
                  <a:lnTo>
                    <a:pt x="192034" y="100659"/>
                  </a:lnTo>
                  <a:lnTo>
                    <a:pt x="190531" y="93895"/>
                  </a:lnTo>
                  <a:lnTo>
                    <a:pt x="189528" y="86409"/>
                  </a:lnTo>
                  <a:lnTo>
                    <a:pt x="188860" y="78442"/>
                  </a:lnTo>
                  <a:lnTo>
                    <a:pt x="187422" y="72139"/>
                  </a:lnTo>
                  <a:lnTo>
                    <a:pt x="183179" y="62489"/>
                  </a:lnTo>
                  <a:lnTo>
                    <a:pt x="180632" y="52247"/>
                  </a:lnTo>
                  <a:lnTo>
                    <a:pt x="179953" y="46738"/>
                  </a:lnTo>
                  <a:lnTo>
                    <a:pt x="178507" y="41081"/>
                  </a:lnTo>
                  <a:lnTo>
                    <a:pt x="176552" y="35325"/>
                  </a:lnTo>
                  <a:lnTo>
                    <a:pt x="172726" y="24630"/>
                  </a:lnTo>
                  <a:lnTo>
                    <a:pt x="171024" y="16569"/>
                  </a:lnTo>
                  <a:lnTo>
                    <a:pt x="169579" y="14023"/>
                  </a:lnTo>
                  <a:lnTo>
                    <a:pt x="167623" y="12325"/>
                  </a:lnTo>
                  <a:lnTo>
                    <a:pt x="165327" y="11194"/>
                  </a:lnTo>
                  <a:lnTo>
                    <a:pt x="163796" y="9447"/>
                  </a:lnTo>
                  <a:lnTo>
                    <a:pt x="162775" y="7290"/>
                  </a:lnTo>
                  <a:lnTo>
                    <a:pt x="162095" y="4860"/>
                  </a:lnTo>
                  <a:lnTo>
                    <a:pt x="162634" y="4233"/>
                  </a:lnTo>
                  <a:lnTo>
                    <a:pt x="163985" y="4806"/>
                  </a:lnTo>
                  <a:lnTo>
                    <a:pt x="165878" y="6181"/>
                  </a:lnTo>
                  <a:lnTo>
                    <a:pt x="170627" y="7708"/>
                  </a:lnTo>
                  <a:lnTo>
                    <a:pt x="173283" y="8115"/>
                  </a:lnTo>
                  <a:lnTo>
                    <a:pt x="178879" y="11214"/>
                  </a:lnTo>
                  <a:lnTo>
                    <a:pt x="181760" y="13429"/>
                  </a:lnTo>
                  <a:lnTo>
                    <a:pt x="187608" y="21182"/>
                  </a:lnTo>
                  <a:lnTo>
                    <a:pt x="193514" y="31243"/>
                  </a:lnTo>
                  <a:lnTo>
                    <a:pt x="199446" y="42328"/>
                  </a:lnTo>
                  <a:lnTo>
                    <a:pt x="203410" y="48063"/>
                  </a:lnTo>
                  <a:lnTo>
                    <a:pt x="208036" y="53870"/>
                  </a:lnTo>
                  <a:lnTo>
                    <a:pt x="213105" y="59726"/>
                  </a:lnTo>
                  <a:lnTo>
                    <a:pt x="218468" y="65614"/>
                  </a:lnTo>
                  <a:lnTo>
                    <a:pt x="237729" y="85787"/>
                  </a:lnTo>
                  <a:lnTo>
                    <a:pt x="239846" y="86957"/>
                  </a:lnTo>
                  <a:lnTo>
                    <a:pt x="244842" y="88257"/>
                  </a:lnTo>
                  <a:lnTo>
                    <a:pt x="250371" y="88835"/>
                  </a:lnTo>
                  <a:lnTo>
                    <a:pt x="253235" y="88989"/>
                  </a:lnTo>
                  <a:lnTo>
                    <a:pt x="255143" y="88100"/>
                  </a:lnTo>
                  <a:lnTo>
                    <a:pt x="256416" y="86514"/>
                  </a:lnTo>
                  <a:lnTo>
                    <a:pt x="257264" y="84465"/>
                  </a:lnTo>
                  <a:lnTo>
                    <a:pt x="256837" y="81115"/>
                  </a:lnTo>
                  <a:lnTo>
                    <a:pt x="253718" y="72101"/>
                  </a:lnTo>
                  <a:lnTo>
                    <a:pt x="252489" y="65927"/>
                  </a:lnTo>
                  <a:lnTo>
                    <a:pt x="251670" y="58834"/>
                  </a:lnTo>
                  <a:lnTo>
                    <a:pt x="251124" y="51129"/>
                  </a:lnTo>
                  <a:lnTo>
                    <a:pt x="250759" y="44008"/>
                  </a:lnTo>
                  <a:lnTo>
                    <a:pt x="250355" y="30804"/>
                  </a:lnTo>
                  <a:lnTo>
                    <a:pt x="25003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360"/>
            <p:cNvSpPr/>
            <p:nvPr/>
          </p:nvSpPr>
          <p:spPr>
            <a:xfrm>
              <a:off x="4822064" y="1214438"/>
              <a:ext cx="98039" cy="193032"/>
            </a:xfrm>
            <a:custGeom>
              <a:avLst/>
              <a:gdLst/>
              <a:ahLst/>
              <a:cxnLst/>
              <a:rect l="0" t="0" r="0" b="0"/>
              <a:pathLst>
                <a:path w="98039" h="193032">
                  <a:moveTo>
                    <a:pt x="8897" y="0"/>
                  </a:moveTo>
                  <a:lnTo>
                    <a:pt x="335" y="0"/>
                  </a:lnTo>
                  <a:lnTo>
                    <a:pt x="213" y="2976"/>
                  </a:lnTo>
                  <a:lnTo>
                    <a:pt x="0" y="32546"/>
                  </a:lnTo>
                  <a:lnTo>
                    <a:pt x="982" y="38564"/>
                  </a:lnTo>
                  <a:lnTo>
                    <a:pt x="2628" y="44561"/>
                  </a:lnTo>
                  <a:lnTo>
                    <a:pt x="4717" y="50543"/>
                  </a:lnTo>
                  <a:lnTo>
                    <a:pt x="6111" y="56515"/>
                  </a:lnTo>
                  <a:lnTo>
                    <a:pt x="7040" y="62482"/>
                  </a:lnTo>
                  <a:lnTo>
                    <a:pt x="7659" y="68443"/>
                  </a:lnTo>
                  <a:lnTo>
                    <a:pt x="8071" y="73410"/>
                  </a:lnTo>
                  <a:lnTo>
                    <a:pt x="8347" y="77713"/>
                  </a:lnTo>
                  <a:lnTo>
                    <a:pt x="8530" y="81574"/>
                  </a:lnTo>
                  <a:lnTo>
                    <a:pt x="10637" y="85141"/>
                  </a:lnTo>
                  <a:lnTo>
                    <a:pt x="14026" y="88510"/>
                  </a:lnTo>
                  <a:lnTo>
                    <a:pt x="18270" y="91749"/>
                  </a:lnTo>
                  <a:lnTo>
                    <a:pt x="22091" y="93908"/>
                  </a:lnTo>
                  <a:lnTo>
                    <a:pt x="25630" y="95347"/>
                  </a:lnTo>
                  <a:lnTo>
                    <a:pt x="28982" y="96307"/>
                  </a:lnTo>
                  <a:lnTo>
                    <a:pt x="32209" y="96947"/>
                  </a:lnTo>
                  <a:lnTo>
                    <a:pt x="35353" y="97373"/>
                  </a:lnTo>
                  <a:lnTo>
                    <a:pt x="38440" y="97657"/>
                  </a:lnTo>
                  <a:lnTo>
                    <a:pt x="42483" y="97847"/>
                  </a:lnTo>
                  <a:lnTo>
                    <a:pt x="52267" y="98058"/>
                  </a:lnTo>
                  <a:lnTo>
                    <a:pt x="56662" y="97122"/>
                  </a:lnTo>
                  <a:lnTo>
                    <a:pt x="60584" y="95505"/>
                  </a:lnTo>
                  <a:lnTo>
                    <a:pt x="64191" y="93436"/>
                  </a:lnTo>
                  <a:lnTo>
                    <a:pt x="67588" y="91064"/>
                  </a:lnTo>
                  <a:lnTo>
                    <a:pt x="70845" y="88490"/>
                  </a:lnTo>
                  <a:lnTo>
                    <a:pt x="74008" y="85782"/>
                  </a:lnTo>
                  <a:lnTo>
                    <a:pt x="77109" y="82985"/>
                  </a:lnTo>
                  <a:lnTo>
                    <a:pt x="83201" y="77231"/>
                  </a:lnTo>
                  <a:lnTo>
                    <a:pt x="86214" y="75300"/>
                  </a:lnTo>
                  <a:lnTo>
                    <a:pt x="89215" y="74012"/>
                  </a:lnTo>
                  <a:lnTo>
                    <a:pt x="96420" y="71946"/>
                  </a:lnTo>
                  <a:lnTo>
                    <a:pt x="97011" y="73760"/>
                  </a:lnTo>
                  <a:lnTo>
                    <a:pt x="97406" y="76955"/>
                  </a:lnTo>
                  <a:lnTo>
                    <a:pt x="97669" y="81068"/>
                  </a:lnTo>
                  <a:lnTo>
                    <a:pt x="97961" y="93577"/>
                  </a:lnTo>
                  <a:lnTo>
                    <a:pt x="98038" y="101080"/>
                  </a:lnTo>
                  <a:lnTo>
                    <a:pt x="97098" y="108066"/>
                  </a:lnTo>
                  <a:lnTo>
                    <a:pt x="95479" y="114708"/>
                  </a:lnTo>
                  <a:lnTo>
                    <a:pt x="85752" y="144366"/>
                  </a:lnTo>
                  <a:lnTo>
                    <a:pt x="82954" y="151807"/>
                  </a:lnTo>
                  <a:lnTo>
                    <a:pt x="80096" y="158751"/>
                  </a:lnTo>
                  <a:lnTo>
                    <a:pt x="77199" y="165365"/>
                  </a:lnTo>
                  <a:lnTo>
                    <a:pt x="75267" y="171759"/>
                  </a:lnTo>
                  <a:lnTo>
                    <a:pt x="73981" y="178006"/>
                  </a:lnTo>
                  <a:lnTo>
                    <a:pt x="73122" y="184155"/>
                  </a:lnTo>
                  <a:lnTo>
                    <a:pt x="71558" y="188254"/>
                  </a:lnTo>
                  <a:lnTo>
                    <a:pt x="69522" y="190987"/>
                  </a:lnTo>
                  <a:lnTo>
                    <a:pt x="67173" y="192809"/>
                  </a:lnTo>
                  <a:lnTo>
                    <a:pt x="64615" y="193031"/>
                  </a:lnTo>
                  <a:lnTo>
                    <a:pt x="61918" y="192187"/>
                  </a:lnTo>
                  <a:lnTo>
                    <a:pt x="59127" y="190632"/>
                  </a:lnTo>
                  <a:lnTo>
                    <a:pt x="57266" y="185627"/>
                  </a:lnTo>
                  <a:lnTo>
                    <a:pt x="56026" y="178322"/>
                  </a:lnTo>
                  <a:lnTo>
                    <a:pt x="55199" y="169482"/>
                  </a:lnTo>
                  <a:lnTo>
                    <a:pt x="55640" y="160613"/>
                  </a:lnTo>
                  <a:lnTo>
                    <a:pt x="56927" y="151724"/>
                  </a:lnTo>
                  <a:lnTo>
                    <a:pt x="62475" y="12501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361"/>
            <p:cNvSpPr/>
            <p:nvPr/>
          </p:nvSpPr>
          <p:spPr>
            <a:xfrm>
              <a:off x="4906800" y="788276"/>
              <a:ext cx="298151" cy="441631"/>
            </a:xfrm>
            <a:custGeom>
              <a:avLst/>
              <a:gdLst/>
              <a:ahLst/>
              <a:cxnLst/>
              <a:rect l="0" t="0" r="0" b="0"/>
              <a:pathLst>
                <a:path w="298151" h="441631">
                  <a:moveTo>
                    <a:pt x="40247" y="327935"/>
                  </a:moveTo>
                  <a:lnTo>
                    <a:pt x="35507" y="327935"/>
                  </a:lnTo>
                  <a:lnTo>
                    <a:pt x="33118" y="328927"/>
                  </a:lnTo>
                  <a:lnTo>
                    <a:pt x="25015" y="334072"/>
                  </a:lnTo>
                  <a:lnTo>
                    <a:pt x="16034" y="336313"/>
                  </a:lnTo>
                  <a:lnTo>
                    <a:pt x="15176" y="336497"/>
                  </a:lnTo>
                  <a:lnTo>
                    <a:pt x="14603" y="337612"/>
                  </a:lnTo>
                  <a:lnTo>
                    <a:pt x="13609" y="344521"/>
                  </a:lnTo>
                  <a:lnTo>
                    <a:pt x="13477" y="357986"/>
                  </a:lnTo>
                  <a:lnTo>
                    <a:pt x="13470" y="362852"/>
                  </a:lnTo>
                  <a:lnTo>
                    <a:pt x="16109" y="373550"/>
                  </a:lnTo>
                  <a:lnTo>
                    <a:pt x="20589" y="385911"/>
                  </a:lnTo>
                  <a:lnTo>
                    <a:pt x="25888" y="401327"/>
                  </a:lnTo>
                  <a:lnTo>
                    <a:pt x="29682" y="408613"/>
                  </a:lnTo>
                  <a:lnTo>
                    <a:pt x="34196" y="415455"/>
                  </a:lnTo>
                  <a:lnTo>
                    <a:pt x="43510" y="427356"/>
                  </a:lnTo>
                  <a:lnTo>
                    <a:pt x="50957" y="435953"/>
                  </a:lnTo>
                  <a:lnTo>
                    <a:pt x="54332" y="438642"/>
                  </a:lnTo>
                  <a:lnTo>
                    <a:pt x="60728" y="441630"/>
                  </a:lnTo>
                  <a:lnTo>
                    <a:pt x="63823" y="441435"/>
                  </a:lnTo>
                  <a:lnTo>
                    <a:pt x="66878" y="440313"/>
                  </a:lnTo>
                  <a:lnTo>
                    <a:pt x="69907" y="438572"/>
                  </a:lnTo>
                  <a:lnTo>
                    <a:pt x="75919" y="431347"/>
                  </a:lnTo>
                  <a:lnTo>
                    <a:pt x="78911" y="426642"/>
                  </a:lnTo>
                  <a:lnTo>
                    <a:pt x="82235" y="413476"/>
                  </a:lnTo>
                  <a:lnTo>
                    <a:pt x="83122" y="405799"/>
                  </a:lnTo>
                  <a:lnTo>
                    <a:pt x="83713" y="397703"/>
                  </a:lnTo>
                  <a:lnTo>
                    <a:pt x="84107" y="389330"/>
                  </a:lnTo>
                  <a:lnTo>
                    <a:pt x="84545" y="371097"/>
                  </a:lnTo>
                  <a:lnTo>
                    <a:pt x="84739" y="349764"/>
                  </a:lnTo>
                  <a:lnTo>
                    <a:pt x="83799" y="337527"/>
                  </a:lnTo>
                  <a:lnTo>
                    <a:pt x="82180" y="324408"/>
                  </a:lnTo>
                  <a:lnTo>
                    <a:pt x="80109" y="310700"/>
                  </a:lnTo>
                  <a:lnTo>
                    <a:pt x="76743" y="296602"/>
                  </a:lnTo>
                  <a:lnTo>
                    <a:pt x="72515" y="282241"/>
                  </a:lnTo>
                  <a:lnTo>
                    <a:pt x="67712" y="267707"/>
                  </a:lnTo>
                  <a:lnTo>
                    <a:pt x="63518" y="252064"/>
                  </a:lnTo>
                  <a:lnTo>
                    <a:pt x="59730" y="235683"/>
                  </a:lnTo>
                  <a:lnTo>
                    <a:pt x="56211" y="218808"/>
                  </a:lnTo>
                  <a:lnTo>
                    <a:pt x="51883" y="203590"/>
                  </a:lnTo>
                  <a:lnTo>
                    <a:pt x="47011" y="189476"/>
                  </a:lnTo>
                  <a:lnTo>
                    <a:pt x="41780" y="176098"/>
                  </a:lnTo>
                  <a:lnTo>
                    <a:pt x="37300" y="163210"/>
                  </a:lnTo>
                  <a:lnTo>
                    <a:pt x="33321" y="150650"/>
                  </a:lnTo>
                  <a:lnTo>
                    <a:pt x="29676" y="138307"/>
                  </a:lnTo>
                  <a:lnTo>
                    <a:pt x="25262" y="128095"/>
                  </a:lnTo>
                  <a:lnTo>
                    <a:pt x="20335" y="119302"/>
                  </a:lnTo>
                  <a:lnTo>
                    <a:pt x="15066" y="111456"/>
                  </a:lnTo>
                  <a:lnTo>
                    <a:pt x="9212" y="100092"/>
                  </a:lnTo>
                  <a:lnTo>
                    <a:pt x="7650" y="95672"/>
                  </a:lnTo>
                  <a:lnTo>
                    <a:pt x="5617" y="94710"/>
                  </a:lnTo>
                  <a:lnTo>
                    <a:pt x="3270" y="96053"/>
                  </a:lnTo>
                  <a:lnTo>
                    <a:pt x="712" y="98933"/>
                  </a:lnTo>
                  <a:lnTo>
                    <a:pt x="0" y="102837"/>
                  </a:lnTo>
                  <a:lnTo>
                    <a:pt x="1854" y="112467"/>
                  </a:lnTo>
                  <a:lnTo>
                    <a:pt x="3339" y="126007"/>
                  </a:lnTo>
                  <a:lnTo>
                    <a:pt x="3735" y="133785"/>
                  </a:lnTo>
                  <a:lnTo>
                    <a:pt x="4992" y="141947"/>
                  </a:lnTo>
                  <a:lnTo>
                    <a:pt x="6822" y="150365"/>
                  </a:lnTo>
                  <a:lnTo>
                    <a:pt x="9033" y="158953"/>
                  </a:lnTo>
                  <a:lnTo>
                    <a:pt x="12493" y="168648"/>
                  </a:lnTo>
                  <a:lnTo>
                    <a:pt x="16783" y="179079"/>
                  </a:lnTo>
                  <a:lnTo>
                    <a:pt x="21627" y="190003"/>
                  </a:lnTo>
                  <a:lnTo>
                    <a:pt x="27834" y="201254"/>
                  </a:lnTo>
                  <a:lnTo>
                    <a:pt x="34948" y="212723"/>
                  </a:lnTo>
                  <a:lnTo>
                    <a:pt x="63013" y="254906"/>
                  </a:lnTo>
                  <a:lnTo>
                    <a:pt x="70306" y="263374"/>
                  </a:lnTo>
                  <a:lnTo>
                    <a:pt x="78146" y="271004"/>
                  </a:lnTo>
                  <a:lnTo>
                    <a:pt x="86349" y="278075"/>
                  </a:lnTo>
                  <a:lnTo>
                    <a:pt x="94794" y="284773"/>
                  </a:lnTo>
                  <a:lnTo>
                    <a:pt x="103401" y="291223"/>
                  </a:lnTo>
                  <a:lnTo>
                    <a:pt x="112115" y="297507"/>
                  </a:lnTo>
                  <a:lnTo>
                    <a:pt x="119909" y="301696"/>
                  </a:lnTo>
                  <a:lnTo>
                    <a:pt x="127089" y="304489"/>
                  </a:lnTo>
                  <a:lnTo>
                    <a:pt x="133861" y="306352"/>
                  </a:lnTo>
                  <a:lnTo>
                    <a:pt x="140359" y="305609"/>
                  </a:lnTo>
                  <a:lnTo>
                    <a:pt x="146676" y="303129"/>
                  </a:lnTo>
                  <a:lnTo>
                    <a:pt x="152871" y="299491"/>
                  </a:lnTo>
                  <a:lnTo>
                    <a:pt x="158986" y="295082"/>
                  </a:lnTo>
                  <a:lnTo>
                    <a:pt x="165046" y="290158"/>
                  </a:lnTo>
                  <a:lnTo>
                    <a:pt x="171072" y="284891"/>
                  </a:lnTo>
                  <a:lnTo>
                    <a:pt x="176080" y="277411"/>
                  </a:lnTo>
                  <a:lnTo>
                    <a:pt x="180412" y="268455"/>
                  </a:lnTo>
                  <a:lnTo>
                    <a:pt x="184292" y="258516"/>
                  </a:lnTo>
                  <a:lnTo>
                    <a:pt x="186878" y="247921"/>
                  </a:lnTo>
                  <a:lnTo>
                    <a:pt x="188602" y="236890"/>
                  </a:lnTo>
                  <a:lnTo>
                    <a:pt x="189752" y="225566"/>
                  </a:lnTo>
                  <a:lnTo>
                    <a:pt x="190519" y="214048"/>
                  </a:lnTo>
                  <a:lnTo>
                    <a:pt x="191030" y="202401"/>
                  </a:lnTo>
                  <a:lnTo>
                    <a:pt x="191597" y="178877"/>
                  </a:lnTo>
                  <a:lnTo>
                    <a:pt x="191850" y="155192"/>
                  </a:lnTo>
                  <a:lnTo>
                    <a:pt x="190924" y="144312"/>
                  </a:lnTo>
                  <a:lnTo>
                    <a:pt x="189315" y="134082"/>
                  </a:lnTo>
                  <a:lnTo>
                    <a:pt x="187251" y="124286"/>
                  </a:lnTo>
                  <a:lnTo>
                    <a:pt x="184882" y="115770"/>
                  </a:lnTo>
                  <a:lnTo>
                    <a:pt x="182311" y="108109"/>
                  </a:lnTo>
                  <a:lnTo>
                    <a:pt x="176808" y="95297"/>
                  </a:lnTo>
                  <a:lnTo>
                    <a:pt x="171055" y="86295"/>
                  </a:lnTo>
                  <a:lnTo>
                    <a:pt x="168132" y="84490"/>
                  </a:lnTo>
                  <a:lnTo>
                    <a:pt x="165191" y="84279"/>
                  </a:lnTo>
                  <a:lnTo>
                    <a:pt x="162239" y="85131"/>
                  </a:lnTo>
                  <a:lnTo>
                    <a:pt x="156311" y="88723"/>
                  </a:lnTo>
                  <a:lnTo>
                    <a:pt x="153342" y="91069"/>
                  </a:lnTo>
                  <a:lnTo>
                    <a:pt x="151362" y="95610"/>
                  </a:lnTo>
                  <a:lnTo>
                    <a:pt x="149162" y="108594"/>
                  </a:lnTo>
                  <a:lnTo>
                    <a:pt x="148185" y="121640"/>
                  </a:lnTo>
                  <a:lnTo>
                    <a:pt x="147750" y="135045"/>
                  </a:lnTo>
                  <a:lnTo>
                    <a:pt x="147557" y="150925"/>
                  </a:lnTo>
                  <a:lnTo>
                    <a:pt x="148498" y="159327"/>
                  </a:lnTo>
                  <a:lnTo>
                    <a:pt x="150117" y="167904"/>
                  </a:lnTo>
                  <a:lnTo>
                    <a:pt x="152189" y="176600"/>
                  </a:lnTo>
                  <a:lnTo>
                    <a:pt x="155555" y="184381"/>
                  </a:lnTo>
                  <a:lnTo>
                    <a:pt x="159782" y="191552"/>
                  </a:lnTo>
                  <a:lnTo>
                    <a:pt x="164586" y="198318"/>
                  </a:lnTo>
                  <a:lnTo>
                    <a:pt x="169772" y="204813"/>
                  </a:lnTo>
                  <a:lnTo>
                    <a:pt x="175215" y="211127"/>
                  </a:lnTo>
                  <a:lnTo>
                    <a:pt x="180826" y="217321"/>
                  </a:lnTo>
                  <a:lnTo>
                    <a:pt x="187544" y="222442"/>
                  </a:lnTo>
                  <a:lnTo>
                    <a:pt x="195001" y="226849"/>
                  </a:lnTo>
                  <a:lnTo>
                    <a:pt x="202947" y="230778"/>
                  </a:lnTo>
                  <a:lnTo>
                    <a:pt x="211222" y="232406"/>
                  </a:lnTo>
                  <a:lnTo>
                    <a:pt x="219715" y="232499"/>
                  </a:lnTo>
                  <a:lnTo>
                    <a:pt x="228353" y="231569"/>
                  </a:lnTo>
                  <a:lnTo>
                    <a:pt x="236096" y="228964"/>
                  </a:lnTo>
                  <a:lnTo>
                    <a:pt x="243242" y="225244"/>
                  </a:lnTo>
                  <a:lnTo>
                    <a:pt x="249991" y="220779"/>
                  </a:lnTo>
                  <a:lnTo>
                    <a:pt x="256475" y="214826"/>
                  </a:lnTo>
                  <a:lnTo>
                    <a:pt x="262782" y="207880"/>
                  </a:lnTo>
                  <a:lnTo>
                    <a:pt x="268970" y="200273"/>
                  </a:lnTo>
                  <a:lnTo>
                    <a:pt x="275081" y="192226"/>
                  </a:lnTo>
                  <a:lnTo>
                    <a:pt x="287162" y="175346"/>
                  </a:lnTo>
                  <a:lnTo>
                    <a:pt x="291177" y="165686"/>
                  </a:lnTo>
                  <a:lnTo>
                    <a:pt x="293854" y="155277"/>
                  </a:lnTo>
                  <a:lnTo>
                    <a:pt x="295638" y="144368"/>
                  </a:lnTo>
                  <a:lnTo>
                    <a:pt x="296828" y="132135"/>
                  </a:lnTo>
                  <a:lnTo>
                    <a:pt x="297622" y="119019"/>
                  </a:lnTo>
                  <a:lnTo>
                    <a:pt x="298150" y="105314"/>
                  </a:lnTo>
                  <a:lnTo>
                    <a:pt x="297511" y="93201"/>
                  </a:lnTo>
                  <a:lnTo>
                    <a:pt x="296092" y="82149"/>
                  </a:lnTo>
                  <a:lnTo>
                    <a:pt x="294154" y="71804"/>
                  </a:lnTo>
                  <a:lnTo>
                    <a:pt x="290878" y="61931"/>
                  </a:lnTo>
                  <a:lnTo>
                    <a:pt x="286709" y="52372"/>
                  </a:lnTo>
                  <a:lnTo>
                    <a:pt x="270501" y="20385"/>
                  </a:lnTo>
                  <a:lnTo>
                    <a:pt x="261314" y="10006"/>
                  </a:lnTo>
                  <a:lnTo>
                    <a:pt x="256086" y="5850"/>
                  </a:lnTo>
                  <a:lnTo>
                    <a:pt x="247631" y="1231"/>
                  </a:lnTo>
                  <a:lnTo>
                    <a:pt x="243988" y="0"/>
                  </a:lnTo>
                  <a:lnTo>
                    <a:pt x="241558" y="171"/>
                  </a:lnTo>
                  <a:lnTo>
                    <a:pt x="239938" y="1277"/>
                  </a:lnTo>
                  <a:lnTo>
                    <a:pt x="236700" y="646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362"/>
            <p:cNvSpPr/>
            <p:nvPr/>
          </p:nvSpPr>
          <p:spPr>
            <a:xfrm>
              <a:off x="5125641" y="571500"/>
              <a:ext cx="372510" cy="568403"/>
            </a:xfrm>
            <a:custGeom>
              <a:avLst/>
              <a:gdLst/>
              <a:ahLst/>
              <a:cxnLst/>
              <a:rect l="0" t="0" r="0" b="0"/>
              <a:pathLst>
                <a:path w="372510" h="568403">
                  <a:moveTo>
                    <a:pt x="0" y="0"/>
                  </a:moveTo>
                  <a:lnTo>
                    <a:pt x="4740" y="0"/>
                  </a:lnTo>
                  <a:lnTo>
                    <a:pt x="12359" y="2646"/>
                  </a:lnTo>
                  <a:lnTo>
                    <a:pt x="22360" y="7129"/>
                  </a:lnTo>
                  <a:lnTo>
                    <a:pt x="33419" y="12429"/>
                  </a:lnTo>
                  <a:lnTo>
                    <a:pt x="41131" y="14239"/>
                  </a:lnTo>
                  <a:lnTo>
                    <a:pt x="50241" y="15446"/>
                  </a:lnTo>
                  <a:lnTo>
                    <a:pt x="60283" y="16250"/>
                  </a:lnTo>
                  <a:lnTo>
                    <a:pt x="71939" y="16787"/>
                  </a:lnTo>
                  <a:lnTo>
                    <a:pt x="98118" y="17383"/>
                  </a:lnTo>
                  <a:lnTo>
                    <a:pt x="113037" y="19526"/>
                  </a:lnTo>
                  <a:lnTo>
                    <a:pt x="128936" y="22939"/>
                  </a:lnTo>
                  <a:lnTo>
                    <a:pt x="145489" y="27199"/>
                  </a:lnTo>
                  <a:lnTo>
                    <a:pt x="162476" y="33015"/>
                  </a:lnTo>
                  <a:lnTo>
                    <a:pt x="179755" y="39870"/>
                  </a:lnTo>
                  <a:lnTo>
                    <a:pt x="197227" y="47416"/>
                  </a:lnTo>
                  <a:lnTo>
                    <a:pt x="213836" y="58400"/>
                  </a:lnTo>
                  <a:lnTo>
                    <a:pt x="229870" y="71675"/>
                  </a:lnTo>
                  <a:lnTo>
                    <a:pt x="245520" y="86479"/>
                  </a:lnTo>
                  <a:lnTo>
                    <a:pt x="260914" y="103293"/>
                  </a:lnTo>
                  <a:lnTo>
                    <a:pt x="276137" y="121448"/>
                  </a:lnTo>
                  <a:lnTo>
                    <a:pt x="291248" y="140497"/>
                  </a:lnTo>
                  <a:lnTo>
                    <a:pt x="304298" y="161133"/>
                  </a:lnTo>
                  <a:lnTo>
                    <a:pt x="315974" y="182828"/>
                  </a:lnTo>
                  <a:lnTo>
                    <a:pt x="326735" y="205229"/>
                  </a:lnTo>
                  <a:lnTo>
                    <a:pt x="335893" y="228101"/>
                  </a:lnTo>
                  <a:lnTo>
                    <a:pt x="343984" y="251286"/>
                  </a:lnTo>
                  <a:lnTo>
                    <a:pt x="351361" y="274680"/>
                  </a:lnTo>
                  <a:lnTo>
                    <a:pt x="357272" y="298214"/>
                  </a:lnTo>
                  <a:lnTo>
                    <a:pt x="362204" y="321841"/>
                  </a:lnTo>
                  <a:lnTo>
                    <a:pt x="366485" y="345529"/>
                  </a:lnTo>
                  <a:lnTo>
                    <a:pt x="369338" y="369259"/>
                  </a:lnTo>
                  <a:lnTo>
                    <a:pt x="371241" y="393016"/>
                  </a:lnTo>
                  <a:lnTo>
                    <a:pt x="372509" y="416792"/>
                  </a:lnTo>
                  <a:lnTo>
                    <a:pt x="372363" y="437604"/>
                  </a:lnTo>
                  <a:lnTo>
                    <a:pt x="371273" y="456439"/>
                  </a:lnTo>
                  <a:lnTo>
                    <a:pt x="369554" y="473957"/>
                  </a:lnTo>
                  <a:lnTo>
                    <a:pt x="368408" y="489604"/>
                  </a:lnTo>
                  <a:lnTo>
                    <a:pt x="367645" y="504004"/>
                  </a:lnTo>
                  <a:lnTo>
                    <a:pt x="367135" y="517573"/>
                  </a:lnTo>
                  <a:lnTo>
                    <a:pt x="364811" y="530588"/>
                  </a:lnTo>
                  <a:lnTo>
                    <a:pt x="361278" y="543233"/>
                  </a:lnTo>
                  <a:lnTo>
                    <a:pt x="356938" y="555632"/>
                  </a:lnTo>
                  <a:lnTo>
                    <a:pt x="353052" y="562906"/>
                  </a:lnTo>
                  <a:lnTo>
                    <a:pt x="349469" y="566763"/>
                  </a:lnTo>
                  <a:lnTo>
                    <a:pt x="346088" y="568342"/>
                  </a:lnTo>
                  <a:lnTo>
                    <a:pt x="345819" y="568402"/>
                  </a:lnTo>
                  <a:lnTo>
                    <a:pt x="357187" y="56257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0710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066800"/>
            <a:ext cx="3505200" cy="48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400" name="Group 15399"/>
          <p:cNvGrpSpPr/>
          <p:nvPr/>
        </p:nvGrpSpPr>
        <p:grpSpPr>
          <a:xfrm>
            <a:off x="1306701" y="535781"/>
            <a:ext cx="6801287" cy="5034412"/>
            <a:chOff x="1306701" y="535781"/>
            <a:chExt cx="6801287" cy="5034412"/>
          </a:xfrm>
        </p:grpSpPr>
        <p:sp>
          <p:nvSpPr>
            <p:cNvPr id="5" name="SMARTInkAnnotation644"/>
            <p:cNvSpPr/>
            <p:nvPr/>
          </p:nvSpPr>
          <p:spPr>
            <a:xfrm>
              <a:off x="4473773" y="2580692"/>
              <a:ext cx="89143" cy="187343"/>
            </a:xfrm>
            <a:custGeom>
              <a:avLst/>
              <a:gdLst/>
              <a:ahLst/>
              <a:cxnLst/>
              <a:rect l="0" t="0" r="0" b="0"/>
              <a:pathLst>
                <a:path w="89143" h="187343">
                  <a:moveTo>
                    <a:pt x="8930" y="17847"/>
                  </a:moveTo>
                  <a:lnTo>
                    <a:pt x="4189" y="13106"/>
                  </a:lnTo>
                  <a:lnTo>
                    <a:pt x="2793" y="10718"/>
                  </a:lnTo>
                  <a:lnTo>
                    <a:pt x="1242" y="5418"/>
                  </a:lnTo>
                  <a:lnTo>
                    <a:pt x="3" y="0"/>
                  </a:lnTo>
                  <a:lnTo>
                    <a:pt x="0" y="20979"/>
                  </a:lnTo>
                  <a:lnTo>
                    <a:pt x="993" y="24896"/>
                  </a:lnTo>
                  <a:lnTo>
                    <a:pt x="2646" y="29491"/>
                  </a:lnTo>
                  <a:lnTo>
                    <a:pt x="4741" y="34540"/>
                  </a:lnTo>
                  <a:lnTo>
                    <a:pt x="7129" y="40882"/>
                  </a:lnTo>
                  <a:lnTo>
                    <a:pt x="12429" y="55866"/>
                  </a:lnTo>
                  <a:lnTo>
                    <a:pt x="15232" y="63037"/>
                  </a:lnTo>
                  <a:lnTo>
                    <a:pt x="18092" y="69802"/>
                  </a:lnTo>
                  <a:lnTo>
                    <a:pt x="20991" y="76296"/>
                  </a:lnTo>
                  <a:lnTo>
                    <a:pt x="23916" y="83602"/>
                  </a:lnTo>
                  <a:lnTo>
                    <a:pt x="29812" y="99657"/>
                  </a:lnTo>
                  <a:lnTo>
                    <a:pt x="33765" y="107114"/>
                  </a:lnTo>
                  <a:lnTo>
                    <a:pt x="38385" y="114069"/>
                  </a:lnTo>
                  <a:lnTo>
                    <a:pt x="43449" y="120690"/>
                  </a:lnTo>
                  <a:lnTo>
                    <a:pt x="47818" y="127089"/>
                  </a:lnTo>
                  <a:lnTo>
                    <a:pt x="51722" y="133339"/>
                  </a:lnTo>
                  <a:lnTo>
                    <a:pt x="55318" y="139490"/>
                  </a:lnTo>
                  <a:lnTo>
                    <a:pt x="58707" y="145575"/>
                  </a:lnTo>
                  <a:lnTo>
                    <a:pt x="65118" y="157628"/>
                  </a:lnTo>
                  <a:lnTo>
                    <a:pt x="68217" y="162628"/>
                  </a:lnTo>
                  <a:lnTo>
                    <a:pt x="71275" y="166954"/>
                  </a:lnTo>
                  <a:lnTo>
                    <a:pt x="74306" y="170829"/>
                  </a:lnTo>
                  <a:lnTo>
                    <a:pt x="77319" y="174406"/>
                  </a:lnTo>
                  <a:lnTo>
                    <a:pt x="80319" y="177782"/>
                  </a:lnTo>
                  <a:lnTo>
                    <a:pt x="89142" y="187342"/>
                  </a:lnTo>
                  <a:lnTo>
                    <a:pt x="76855" y="175067"/>
                  </a:lnTo>
                  <a:lnTo>
                    <a:pt x="74057" y="171278"/>
                  </a:lnTo>
                  <a:lnTo>
                    <a:pt x="71199" y="166767"/>
                  </a:lnTo>
                  <a:lnTo>
                    <a:pt x="68302" y="161775"/>
                  </a:lnTo>
                  <a:lnTo>
                    <a:pt x="62437" y="150937"/>
                  </a:lnTo>
                  <a:lnTo>
                    <a:pt x="59484" y="145269"/>
                  </a:lnTo>
                  <a:lnTo>
                    <a:pt x="55532" y="140498"/>
                  </a:lnTo>
                  <a:lnTo>
                    <a:pt x="50911" y="136326"/>
                  </a:lnTo>
                  <a:lnTo>
                    <a:pt x="45847" y="132551"/>
                  </a:lnTo>
                  <a:lnTo>
                    <a:pt x="42471" y="128051"/>
                  </a:lnTo>
                  <a:lnTo>
                    <a:pt x="40221" y="123066"/>
                  </a:lnTo>
                  <a:lnTo>
                    <a:pt x="35719" y="10714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645"/>
            <p:cNvSpPr/>
            <p:nvPr/>
          </p:nvSpPr>
          <p:spPr>
            <a:xfrm>
              <a:off x="4340328" y="2455829"/>
              <a:ext cx="311849" cy="437067"/>
            </a:xfrm>
            <a:custGeom>
              <a:avLst/>
              <a:gdLst/>
              <a:ahLst/>
              <a:cxnLst/>
              <a:rect l="0" t="0" r="0" b="0"/>
              <a:pathLst>
                <a:path w="311849" h="437067">
                  <a:moveTo>
                    <a:pt x="115586" y="8765"/>
                  </a:moveTo>
                  <a:lnTo>
                    <a:pt x="110845" y="8765"/>
                  </a:lnTo>
                  <a:lnTo>
                    <a:pt x="108457" y="9757"/>
                  </a:lnTo>
                  <a:lnTo>
                    <a:pt x="103157" y="13505"/>
                  </a:lnTo>
                  <a:lnTo>
                    <a:pt x="99362" y="14902"/>
                  </a:lnTo>
                  <a:lnTo>
                    <a:pt x="89854" y="16453"/>
                  </a:lnTo>
                  <a:lnTo>
                    <a:pt x="85533" y="17859"/>
                  </a:lnTo>
                  <a:lnTo>
                    <a:pt x="78086" y="22067"/>
                  </a:lnTo>
                  <a:lnTo>
                    <a:pt x="68823" y="27244"/>
                  </a:lnTo>
                  <a:lnTo>
                    <a:pt x="63575" y="30014"/>
                  </a:lnTo>
                  <a:lnTo>
                    <a:pt x="55098" y="38383"/>
                  </a:lnTo>
                  <a:lnTo>
                    <a:pt x="48022" y="47725"/>
                  </a:lnTo>
                  <a:lnTo>
                    <a:pt x="41570" y="55185"/>
                  </a:lnTo>
                  <a:lnTo>
                    <a:pt x="32750" y="67099"/>
                  </a:lnTo>
                  <a:lnTo>
                    <a:pt x="27620" y="74443"/>
                  </a:lnTo>
                  <a:lnTo>
                    <a:pt x="21919" y="87895"/>
                  </a:lnTo>
                  <a:lnTo>
                    <a:pt x="18394" y="101481"/>
                  </a:lnTo>
                  <a:lnTo>
                    <a:pt x="13520" y="117440"/>
                  </a:lnTo>
                  <a:lnTo>
                    <a:pt x="5197" y="143160"/>
                  </a:lnTo>
                  <a:lnTo>
                    <a:pt x="3298" y="152932"/>
                  </a:lnTo>
                  <a:lnTo>
                    <a:pt x="2032" y="163416"/>
                  </a:lnTo>
                  <a:lnTo>
                    <a:pt x="1188" y="174373"/>
                  </a:lnTo>
                  <a:lnTo>
                    <a:pt x="626" y="184655"/>
                  </a:lnTo>
                  <a:lnTo>
                    <a:pt x="0" y="204016"/>
                  </a:lnTo>
                  <a:lnTo>
                    <a:pt x="826" y="214338"/>
                  </a:lnTo>
                  <a:lnTo>
                    <a:pt x="2368" y="225189"/>
                  </a:lnTo>
                  <a:lnTo>
                    <a:pt x="4389" y="236391"/>
                  </a:lnTo>
                  <a:lnTo>
                    <a:pt x="6728" y="247828"/>
                  </a:lnTo>
                  <a:lnTo>
                    <a:pt x="11972" y="271119"/>
                  </a:lnTo>
                  <a:lnTo>
                    <a:pt x="14760" y="281894"/>
                  </a:lnTo>
                  <a:lnTo>
                    <a:pt x="17611" y="292054"/>
                  </a:lnTo>
                  <a:lnTo>
                    <a:pt x="20504" y="301804"/>
                  </a:lnTo>
                  <a:lnTo>
                    <a:pt x="24416" y="311280"/>
                  </a:lnTo>
                  <a:lnTo>
                    <a:pt x="29009" y="320575"/>
                  </a:lnTo>
                  <a:lnTo>
                    <a:pt x="34056" y="329748"/>
                  </a:lnTo>
                  <a:lnTo>
                    <a:pt x="39404" y="338839"/>
                  </a:lnTo>
                  <a:lnTo>
                    <a:pt x="50639" y="356878"/>
                  </a:lnTo>
                  <a:lnTo>
                    <a:pt x="57405" y="365856"/>
                  </a:lnTo>
                  <a:lnTo>
                    <a:pt x="64892" y="374818"/>
                  </a:lnTo>
                  <a:lnTo>
                    <a:pt x="72860" y="383769"/>
                  </a:lnTo>
                  <a:lnTo>
                    <a:pt x="87006" y="399006"/>
                  </a:lnTo>
                  <a:lnTo>
                    <a:pt x="93556" y="405847"/>
                  </a:lnTo>
                  <a:lnTo>
                    <a:pt x="100899" y="412393"/>
                  </a:lnTo>
                  <a:lnTo>
                    <a:pt x="108772" y="418741"/>
                  </a:lnTo>
                  <a:lnTo>
                    <a:pt x="116996" y="424957"/>
                  </a:lnTo>
                  <a:lnTo>
                    <a:pt x="125456" y="429101"/>
                  </a:lnTo>
                  <a:lnTo>
                    <a:pt x="134072" y="431864"/>
                  </a:lnTo>
                  <a:lnTo>
                    <a:pt x="142793" y="433706"/>
                  </a:lnTo>
                  <a:lnTo>
                    <a:pt x="151583" y="434934"/>
                  </a:lnTo>
                  <a:lnTo>
                    <a:pt x="160420" y="435752"/>
                  </a:lnTo>
                  <a:lnTo>
                    <a:pt x="169288" y="436298"/>
                  </a:lnTo>
                  <a:lnTo>
                    <a:pt x="187079" y="436905"/>
                  </a:lnTo>
                  <a:lnTo>
                    <a:pt x="195990" y="437066"/>
                  </a:lnTo>
                  <a:lnTo>
                    <a:pt x="204907" y="435190"/>
                  </a:lnTo>
                  <a:lnTo>
                    <a:pt x="213829" y="431954"/>
                  </a:lnTo>
                  <a:lnTo>
                    <a:pt x="222753" y="427813"/>
                  </a:lnTo>
                  <a:lnTo>
                    <a:pt x="230687" y="423068"/>
                  </a:lnTo>
                  <a:lnTo>
                    <a:pt x="237961" y="417920"/>
                  </a:lnTo>
                  <a:lnTo>
                    <a:pt x="244794" y="412504"/>
                  </a:lnTo>
                  <a:lnTo>
                    <a:pt x="251334" y="405916"/>
                  </a:lnTo>
                  <a:lnTo>
                    <a:pt x="257678" y="398548"/>
                  </a:lnTo>
                  <a:lnTo>
                    <a:pt x="263893" y="390659"/>
                  </a:lnTo>
                  <a:lnTo>
                    <a:pt x="269027" y="382424"/>
                  </a:lnTo>
                  <a:lnTo>
                    <a:pt x="273443" y="373956"/>
                  </a:lnTo>
                  <a:lnTo>
                    <a:pt x="277378" y="365335"/>
                  </a:lnTo>
                  <a:lnTo>
                    <a:pt x="292399" y="334240"/>
                  </a:lnTo>
                  <a:lnTo>
                    <a:pt x="296961" y="322983"/>
                  </a:lnTo>
                  <a:lnTo>
                    <a:pt x="300995" y="311509"/>
                  </a:lnTo>
                  <a:lnTo>
                    <a:pt x="304676" y="299891"/>
                  </a:lnTo>
                  <a:lnTo>
                    <a:pt x="307131" y="288177"/>
                  </a:lnTo>
                  <a:lnTo>
                    <a:pt x="308767" y="276399"/>
                  </a:lnTo>
                  <a:lnTo>
                    <a:pt x="309858" y="264578"/>
                  </a:lnTo>
                  <a:lnTo>
                    <a:pt x="310585" y="253721"/>
                  </a:lnTo>
                  <a:lnTo>
                    <a:pt x="311069" y="243506"/>
                  </a:lnTo>
                  <a:lnTo>
                    <a:pt x="311608" y="224219"/>
                  </a:lnTo>
                  <a:lnTo>
                    <a:pt x="311848" y="205725"/>
                  </a:lnTo>
                  <a:lnTo>
                    <a:pt x="310919" y="196627"/>
                  </a:lnTo>
                  <a:lnTo>
                    <a:pt x="309308" y="187584"/>
                  </a:lnTo>
                  <a:lnTo>
                    <a:pt x="307242" y="178579"/>
                  </a:lnTo>
                  <a:lnTo>
                    <a:pt x="305865" y="170592"/>
                  </a:lnTo>
                  <a:lnTo>
                    <a:pt x="304947" y="163282"/>
                  </a:lnTo>
                  <a:lnTo>
                    <a:pt x="304334" y="156425"/>
                  </a:lnTo>
                  <a:lnTo>
                    <a:pt x="302934" y="148877"/>
                  </a:lnTo>
                  <a:lnTo>
                    <a:pt x="301008" y="140868"/>
                  </a:lnTo>
                  <a:lnTo>
                    <a:pt x="298732" y="132552"/>
                  </a:lnTo>
                  <a:lnTo>
                    <a:pt x="296223" y="125024"/>
                  </a:lnTo>
                  <a:lnTo>
                    <a:pt x="290789" y="111368"/>
                  </a:lnTo>
                  <a:lnTo>
                    <a:pt x="285065" y="98684"/>
                  </a:lnTo>
                  <a:lnTo>
                    <a:pt x="278223" y="86432"/>
                  </a:lnTo>
                  <a:lnTo>
                    <a:pt x="268567" y="74372"/>
                  </a:lnTo>
                  <a:lnTo>
                    <a:pt x="260307" y="62397"/>
                  </a:lnTo>
                  <a:lnTo>
                    <a:pt x="256715" y="56426"/>
                  </a:lnTo>
                  <a:lnTo>
                    <a:pt x="247432" y="47145"/>
                  </a:lnTo>
                  <a:lnTo>
                    <a:pt x="242179" y="43281"/>
                  </a:lnTo>
                  <a:lnTo>
                    <a:pt x="236692" y="38721"/>
                  </a:lnTo>
                  <a:lnTo>
                    <a:pt x="231050" y="33697"/>
                  </a:lnTo>
                  <a:lnTo>
                    <a:pt x="225305" y="28362"/>
                  </a:lnTo>
                  <a:lnTo>
                    <a:pt x="219489" y="23814"/>
                  </a:lnTo>
                  <a:lnTo>
                    <a:pt x="213628" y="19790"/>
                  </a:lnTo>
                  <a:lnTo>
                    <a:pt x="207737" y="16115"/>
                  </a:lnTo>
                  <a:lnTo>
                    <a:pt x="201825" y="12672"/>
                  </a:lnTo>
                  <a:lnTo>
                    <a:pt x="189964" y="6202"/>
                  </a:lnTo>
                  <a:lnTo>
                    <a:pt x="184023" y="4080"/>
                  </a:lnTo>
                  <a:lnTo>
                    <a:pt x="178078" y="2665"/>
                  </a:lnTo>
                  <a:lnTo>
                    <a:pt x="172130" y="1722"/>
                  </a:lnTo>
                  <a:lnTo>
                    <a:pt x="162876" y="673"/>
                  </a:lnTo>
                  <a:lnTo>
                    <a:pt x="154463" y="208"/>
                  </a:lnTo>
                  <a:lnTo>
                    <a:pt x="144110" y="0"/>
                  </a:lnTo>
                  <a:lnTo>
                    <a:pt x="139563" y="938"/>
                  </a:lnTo>
                  <a:lnTo>
                    <a:pt x="131865" y="4624"/>
                  </a:lnTo>
                  <a:lnTo>
                    <a:pt x="125136" y="9570"/>
                  </a:lnTo>
                  <a:lnTo>
                    <a:pt x="121953" y="12278"/>
                  </a:lnTo>
                  <a:lnTo>
                    <a:pt x="119830" y="16068"/>
                  </a:lnTo>
                  <a:lnTo>
                    <a:pt x="117472" y="25571"/>
                  </a:lnTo>
                  <a:lnTo>
                    <a:pt x="117836" y="29890"/>
                  </a:lnTo>
                  <a:lnTo>
                    <a:pt x="119070" y="33763"/>
                  </a:lnTo>
                  <a:lnTo>
                    <a:pt x="128181" y="51847"/>
                  </a:lnTo>
                  <a:lnTo>
                    <a:pt x="136626" y="63973"/>
                  </a:lnTo>
                  <a:lnTo>
                    <a:pt x="139534" y="66406"/>
                  </a:lnTo>
                  <a:lnTo>
                    <a:pt x="142465" y="68029"/>
                  </a:lnTo>
                  <a:lnTo>
                    <a:pt x="149361" y="70823"/>
                  </a:lnTo>
                  <a:lnTo>
                    <a:pt x="169164" y="8020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646"/>
            <p:cNvSpPr/>
            <p:nvPr/>
          </p:nvSpPr>
          <p:spPr>
            <a:xfrm>
              <a:off x="4598789" y="1419820"/>
              <a:ext cx="1846463" cy="1250158"/>
            </a:xfrm>
            <a:custGeom>
              <a:avLst/>
              <a:gdLst/>
              <a:ahLst/>
              <a:cxnLst/>
              <a:rect l="0" t="0" r="0" b="0"/>
              <a:pathLst>
                <a:path w="1846463" h="1250158">
                  <a:moveTo>
                    <a:pt x="0" y="1250157"/>
                  </a:moveTo>
                  <a:lnTo>
                    <a:pt x="0" y="1229166"/>
                  </a:lnTo>
                  <a:lnTo>
                    <a:pt x="4740" y="1215604"/>
                  </a:lnTo>
                  <a:lnTo>
                    <a:pt x="28679" y="1173848"/>
                  </a:lnTo>
                  <a:lnTo>
                    <a:pt x="55715" y="1141046"/>
                  </a:lnTo>
                  <a:lnTo>
                    <a:pt x="81001" y="1109789"/>
                  </a:lnTo>
                  <a:lnTo>
                    <a:pt x="109328" y="1079251"/>
                  </a:lnTo>
                  <a:lnTo>
                    <a:pt x="290739" y="896920"/>
                  </a:lnTo>
                  <a:lnTo>
                    <a:pt x="311897" y="876751"/>
                  </a:lnTo>
                  <a:lnTo>
                    <a:pt x="379597" y="814191"/>
                  </a:lnTo>
                  <a:lnTo>
                    <a:pt x="426348" y="768990"/>
                  </a:lnTo>
                  <a:lnTo>
                    <a:pt x="450919" y="746816"/>
                  </a:lnTo>
                  <a:lnTo>
                    <a:pt x="476230" y="725089"/>
                  </a:lnTo>
                  <a:lnTo>
                    <a:pt x="502034" y="703658"/>
                  </a:lnTo>
                  <a:lnTo>
                    <a:pt x="527174" y="681434"/>
                  </a:lnTo>
                  <a:lnTo>
                    <a:pt x="653282" y="565129"/>
                  </a:lnTo>
                  <a:lnTo>
                    <a:pt x="679599" y="542448"/>
                  </a:lnTo>
                  <a:lnTo>
                    <a:pt x="732653" y="498726"/>
                  </a:lnTo>
                  <a:lnTo>
                    <a:pt x="812726" y="435064"/>
                  </a:lnTo>
                  <a:lnTo>
                    <a:pt x="839474" y="415059"/>
                  </a:lnTo>
                  <a:lnTo>
                    <a:pt x="968606" y="322034"/>
                  </a:lnTo>
                  <a:lnTo>
                    <a:pt x="1017205" y="288647"/>
                  </a:lnTo>
                  <a:lnTo>
                    <a:pt x="1065263" y="258264"/>
                  </a:lnTo>
                  <a:lnTo>
                    <a:pt x="1113081" y="231532"/>
                  </a:lnTo>
                  <a:lnTo>
                    <a:pt x="1229630" y="169972"/>
                  </a:lnTo>
                  <a:lnTo>
                    <a:pt x="1272784" y="147973"/>
                  </a:lnTo>
                  <a:lnTo>
                    <a:pt x="1315114" y="131581"/>
                  </a:lnTo>
                  <a:lnTo>
                    <a:pt x="1382732" y="106456"/>
                  </a:lnTo>
                  <a:lnTo>
                    <a:pt x="1426818" y="91631"/>
                  </a:lnTo>
                  <a:lnTo>
                    <a:pt x="1490685" y="72129"/>
                  </a:lnTo>
                  <a:lnTo>
                    <a:pt x="1531683" y="59839"/>
                  </a:lnTo>
                  <a:lnTo>
                    <a:pt x="1624647" y="29806"/>
                  </a:lnTo>
                  <a:lnTo>
                    <a:pt x="1673876" y="16659"/>
                  </a:lnTo>
                  <a:lnTo>
                    <a:pt x="1719882" y="6480"/>
                  </a:lnTo>
                  <a:lnTo>
                    <a:pt x="1771750" y="1280"/>
                  </a:lnTo>
                  <a:lnTo>
                    <a:pt x="1826848" y="75"/>
                  </a:lnTo>
                  <a:lnTo>
                    <a:pt x="1846462" y="5"/>
                  </a:lnTo>
                  <a:lnTo>
                    <a:pt x="181272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647"/>
            <p:cNvSpPr/>
            <p:nvPr/>
          </p:nvSpPr>
          <p:spPr>
            <a:xfrm>
              <a:off x="6527612" y="1187648"/>
              <a:ext cx="241092" cy="291237"/>
            </a:xfrm>
            <a:custGeom>
              <a:avLst/>
              <a:gdLst/>
              <a:ahLst/>
              <a:cxnLst/>
              <a:rect l="0" t="0" r="0" b="0"/>
              <a:pathLst>
                <a:path w="241092" h="291237">
                  <a:moveTo>
                    <a:pt x="8919" y="151805"/>
                  </a:moveTo>
                  <a:lnTo>
                    <a:pt x="99" y="151805"/>
                  </a:lnTo>
                  <a:lnTo>
                    <a:pt x="0" y="144117"/>
                  </a:lnTo>
                  <a:lnTo>
                    <a:pt x="988" y="143703"/>
                  </a:lnTo>
                  <a:lnTo>
                    <a:pt x="7120" y="143121"/>
                  </a:lnTo>
                  <a:lnTo>
                    <a:pt x="12420" y="142984"/>
                  </a:lnTo>
                  <a:lnTo>
                    <a:pt x="15221" y="144932"/>
                  </a:lnTo>
                  <a:lnTo>
                    <a:pt x="20981" y="152389"/>
                  </a:lnTo>
                  <a:lnTo>
                    <a:pt x="23905" y="157155"/>
                  </a:lnTo>
                  <a:lnTo>
                    <a:pt x="26848" y="162317"/>
                  </a:lnTo>
                  <a:lnTo>
                    <a:pt x="29801" y="167743"/>
                  </a:lnTo>
                  <a:lnTo>
                    <a:pt x="33755" y="174336"/>
                  </a:lnTo>
                  <a:lnTo>
                    <a:pt x="43439" y="189600"/>
                  </a:lnTo>
                  <a:lnTo>
                    <a:pt x="77537" y="241284"/>
                  </a:lnTo>
                  <a:lnTo>
                    <a:pt x="82445" y="249161"/>
                  </a:lnTo>
                  <a:lnTo>
                    <a:pt x="86711" y="256397"/>
                  </a:lnTo>
                  <a:lnTo>
                    <a:pt x="90545" y="263205"/>
                  </a:lnTo>
                  <a:lnTo>
                    <a:pt x="97453" y="276061"/>
                  </a:lnTo>
                  <a:lnTo>
                    <a:pt x="105231" y="291002"/>
                  </a:lnTo>
                  <a:lnTo>
                    <a:pt x="105870" y="291236"/>
                  </a:lnTo>
                  <a:lnTo>
                    <a:pt x="106295" y="290400"/>
                  </a:lnTo>
                  <a:lnTo>
                    <a:pt x="106768" y="285832"/>
                  </a:lnTo>
                  <a:lnTo>
                    <a:pt x="106978" y="277188"/>
                  </a:lnTo>
                  <a:lnTo>
                    <a:pt x="106041" y="272104"/>
                  </a:lnTo>
                  <a:lnTo>
                    <a:pt x="104425" y="266731"/>
                  </a:lnTo>
                  <a:lnTo>
                    <a:pt x="102355" y="261165"/>
                  </a:lnTo>
                  <a:lnTo>
                    <a:pt x="94702" y="239109"/>
                  </a:lnTo>
                  <a:lnTo>
                    <a:pt x="68437" y="160683"/>
                  </a:lnTo>
                  <a:lnTo>
                    <a:pt x="65465" y="152763"/>
                  </a:lnTo>
                  <a:lnTo>
                    <a:pt x="62491" y="145498"/>
                  </a:lnTo>
                  <a:lnTo>
                    <a:pt x="59516" y="138671"/>
                  </a:lnTo>
                  <a:lnTo>
                    <a:pt x="58526" y="133127"/>
                  </a:lnTo>
                  <a:lnTo>
                    <a:pt x="58858" y="128439"/>
                  </a:lnTo>
                  <a:lnTo>
                    <a:pt x="60880" y="120584"/>
                  </a:lnTo>
                  <a:lnTo>
                    <a:pt x="61779" y="113786"/>
                  </a:lnTo>
                  <a:lnTo>
                    <a:pt x="64003" y="112568"/>
                  </a:lnTo>
                  <a:lnTo>
                    <a:pt x="67469" y="112749"/>
                  </a:lnTo>
                  <a:lnTo>
                    <a:pt x="71765" y="113861"/>
                  </a:lnTo>
                  <a:lnTo>
                    <a:pt x="76614" y="115595"/>
                  </a:lnTo>
                  <a:lnTo>
                    <a:pt x="81830" y="117743"/>
                  </a:lnTo>
                  <a:lnTo>
                    <a:pt x="87292" y="120168"/>
                  </a:lnTo>
                  <a:lnTo>
                    <a:pt x="98653" y="125507"/>
                  </a:lnTo>
                  <a:lnTo>
                    <a:pt x="104461" y="128320"/>
                  </a:lnTo>
                  <a:lnTo>
                    <a:pt x="110316" y="132180"/>
                  </a:lnTo>
                  <a:lnTo>
                    <a:pt x="116205" y="136737"/>
                  </a:lnTo>
                  <a:lnTo>
                    <a:pt x="122115" y="141760"/>
                  </a:lnTo>
                  <a:lnTo>
                    <a:pt x="128039" y="147093"/>
                  </a:lnTo>
                  <a:lnTo>
                    <a:pt x="139914" y="158310"/>
                  </a:lnTo>
                  <a:lnTo>
                    <a:pt x="170868" y="188785"/>
                  </a:lnTo>
                  <a:lnTo>
                    <a:pt x="174432" y="191341"/>
                  </a:lnTo>
                  <a:lnTo>
                    <a:pt x="181038" y="194181"/>
                  </a:lnTo>
                  <a:lnTo>
                    <a:pt x="185595" y="195780"/>
                  </a:lnTo>
                  <a:lnTo>
                    <a:pt x="186233" y="195012"/>
                  </a:lnTo>
                  <a:lnTo>
                    <a:pt x="186945" y="191514"/>
                  </a:lnTo>
                  <a:lnTo>
                    <a:pt x="187345" y="183965"/>
                  </a:lnTo>
                  <a:lnTo>
                    <a:pt x="184792" y="175690"/>
                  </a:lnTo>
                  <a:lnTo>
                    <a:pt x="182723" y="170705"/>
                  </a:lnTo>
                  <a:lnTo>
                    <a:pt x="180351" y="164405"/>
                  </a:lnTo>
                  <a:lnTo>
                    <a:pt x="175070" y="149467"/>
                  </a:lnTo>
                  <a:lnTo>
                    <a:pt x="173263" y="141317"/>
                  </a:lnTo>
                  <a:lnTo>
                    <a:pt x="172060" y="132907"/>
                  </a:lnTo>
                  <a:lnTo>
                    <a:pt x="171258" y="124323"/>
                  </a:lnTo>
                  <a:lnTo>
                    <a:pt x="169731" y="115625"/>
                  </a:lnTo>
                  <a:lnTo>
                    <a:pt x="167721" y="106849"/>
                  </a:lnTo>
                  <a:lnTo>
                    <a:pt x="165389" y="98022"/>
                  </a:lnTo>
                  <a:lnTo>
                    <a:pt x="163834" y="90153"/>
                  </a:lnTo>
                  <a:lnTo>
                    <a:pt x="162797" y="82922"/>
                  </a:lnTo>
                  <a:lnTo>
                    <a:pt x="162106" y="76117"/>
                  </a:lnTo>
                  <a:lnTo>
                    <a:pt x="160653" y="70589"/>
                  </a:lnTo>
                  <a:lnTo>
                    <a:pt x="156393" y="61800"/>
                  </a:lnTo>
                  <a:lnTo>
                    <a:pt x="155852" y="58067"/>
                  </a:lnTo>
                  <a:lnTo>
                    <a:pt x="156484" y="54587"/>
                  </a:lnTo>
                  <a:lnTo>
                    <a:pt x="159886" y="46612"/>
                  </a:lnTo>
                  <a:lnTo>
                    <a:pt x="161157" y="46950"/>
                  </a:lnTo>
                  <a:lnTo>
                    <a:pt x="167687" y="52166"/>
                  </a:lnTo>
                  <a:lnTo>
                    <a:pt x="173080" y="57250"/>
                  </a:lnTo>
                  <a:lnTo>
                    <a:pt x="178783" y="65463"/>
                  </a:lnTo>
                  <a:lnTo>
                    <a:pt x="181692" y="70431"/>
                  </a:lnTo>
                  <a:lnTo>
                    <a:pt x="185617" y="75728"/>
                  </a:lnTo>
                  <a:lnTo>
                    <a:pt x="190218" y="81243"/>
                  </a:lnTo>
                  <a:lnTo>
                    <a:pt x="195269" y="86904"/>
                  </a:lnTo>
                  <a:lnTo>
                    <a:pt x="199629" y="92663"/>
                  </a:lnTo>
                  <a:lnTo>
                    <a:pt x="203528" y="98486"/>
                  </a:lnTo>
                  <a:lnTo>
                    <a:pt x="207120" y="104353"/>
                  </a:lnTo>
                  <a:lnTo>
                    <a:pt x="210506" y="109256"/>
                  </a:lnTo>
                  <a:lnTo>
                    <a:pt x="216914" y="117350"/>
                  </a:lnTo>
                  <a:lnTo>
                    <a:pt x="220013" y="121890"/>
                  </a:lnTo>
                  <a:lnTo>
                    <a:pt x="223070" y="126901"/>
                  </a:lnTo>
                  <a:lnTo>
                    <a:pt x="226100" y="132226"/>
                  </a:lnTo>
                  <a:lnTo>
                    <a:pt x="229113" y="135775"/>
                  </a:lnTo>
                  <a:lnTo>
                    <a:pt x="232113" y="138142"/>
                  </a:lnTo>
                  <a:lnTo>
                    <a:pt x="239318" y="141940"/>
                  </a:lnTo>
                  <a:lnTo>
                    <a:pt x="239909" y="141260"/>
                  </a:lnTo>
                  <a:lnTo>
                    <a:pt x="240566" y="137858"/>
                  </a:lnTo>
                  <a:lnTo>
                    <a:pt x="240935" y="130364"/>
                  </a:lnTo>
                  <a:lnTo>
                    <a:pt x="24109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648"/>
            <p:cNvSpPr/>
            <p:nvPr/>
          </p:nvSpPr>
          <p:spPr>
            <a:xfrm>
              <a:off x="6768703" y="1111763"/>
              <a:ext cx="160736" cy="141463"/>
            </a:xfrm>
            <a:custGeom>
              <a:avLst/>
              <a:gdLst/>
              <a:ahLst/>
              <a:cxnLst/>
              <a:rect l="0" t="0" r="0" b="0"/>
              <a:pathLst>
                <a:path w="160736" h="141463">
                  <a:moveTo>
                    <a:pt x="0" y="58026"/>
                  </a:moveTo>
                  <a:lnTo>
                    <a:pt x="0" y="71328"/>
                  </a:lnTo>
                  <a:lnTo>
                    <a:pt x="992" y="73840"/>
                  </a:lnTo>
                  <a:lnTo>
                    <a:pt x="2646" y="76506"/>
                  </a:lnTo>
                  <a:lnTo>
                    <a:pt x="4739" y="79276"/>
                  </a:lnTo>
                  <a:lnTo>
                    <a:pt x="7128" y="82114"/>
                  </a:lnTo>
                  <a:lnTo>
                    <a:pt x="9713" y="84999"/>
                  </a:lnTo>
                  <a:lnTo>
                    <a:pt x="12429" y="87914"/>
                  </a:lnTo>
                  <a:lnTo>
                    <a:pt x="15231" y="91842"/>
                  </a:lnTo>
                  <a:lnTo>
                    <a:pt x="18092" y="96445"/>
                  </a:lnTo>
                  <a:lnTo>
                    <a:pt x="20990" y="101498"/>
                  </a:lnTo>
                  <a:lnTo>
                    <a:pt x="23916" y="105859"/>
                  </a:lnTo>
                  <a:lnTo>
                    <a:pt x="26857" y="109758"/>
                  </a:lnTo>
                  <a:lnTo>
                    <a:pt x="29811" y="113350"/>
                  </a:lnTo>
                  <a:lnTo>
                    <a:pt x="33765" y="117729"/>
                  </a:lnTo>
                  <a:lnTo>
                    <a:pt x="43449" y="127886"/>
                  </a:lnTo>
                  <a:lnTo>
                    <a:pt x="46825" y="132381"/>
                  </a:lnTo>
                  <a:lnTo>
                    <a:pt x="49076" y="136369"/>
                  </a:lnTo>
                  <a:lnTo>
                    <a:pt x="50577" y="140020"/>
                  </a:lnTo>
                  <a:lnTo>
                    <a:pt x="52570" y="141462"/>
                  </a:lnTo>
                  <a:lnTo>
                    <a:pt x="54890" y="141432"/>
                  </a:lnTo>
                  <a:lnTo>
                    <a:pt x="57429" y="140419"/>
                  </a:lnTo>
                  <a:lnTo>
                    <a:pt x="60114" y="138751"/>
                  </a:lnTo>
                  <a:lnTo>
                    <a:pt x="62897" y="136648"/>
                  </a:lnTo>
                  <a:lnTo>
                    <a:pt x="65744" y="134253"/>
                  </a:lnTo>
                  <a:lnTo>
                    <a:pt x="67642" y="131664"/>
                  </a:lnTo>
                  <a:lnTo>
                    <a:pt x="68907" y="128946"/>
                  </a:lnTo>
                  <a:lnTo>
                    <a:pt x="69750" y="126142"/>
                  </a:lnTo>
                  <a:lnTo>
                    <a:pt x="69321" y="121296"/>
                  </a:lnTo>
                  <a:lnTo>
                    <a:pt x="68042" y="115089"/>
                  </a:lnTo>
                  <a:lnTo>
                    <a:pt x="66197" y="107974"/>
                  </a:lnTo>
                  <a:lnTo>
                    <a:pt x="64967" y="101247"/>
                  </a:lnTo>
                  <a:lnTo>
                    <a:pt x="64147" y="94777"/>
                  </a:lnTo>
                  <a:lnTo>
                    <a:pt x="63601" y="88480"/>
                  </a:lnTo>
                  <a:lnTo>
                    <a:pt x="63237" y="82297"/>
                  </a:lnTo>
                  <a:lnTo>
                    <a:pt x="62832" y="70136"/>
                  </a:lnTo>
                  <a:lnTo>
                    <a:pt x="61731" y="64115"/>
                  </a:lnTo>
                  <a:lnTo>
                    <a:pt x="60007" y="58117"/>
                  </a:lnTo>
                  <a:lnTo>
                    <a:pt x="57864" y="52133"/>
                  </a:lnTo>
                  <a:lnTo>
                    <a:pt x="56435" y="46160"/>
                  </a:lnTo>
                  <a:lnTo>
                    <a:pt x="55483" y="40194"/>
                  </a:lnTo>
                  <a:lnTo>
                    <a:pt x="54847" y="34231"/>
                  </a:lnTo>
                  <a:lnTo>
                    <a:pt x="54425" y="28272"/>
                  </a:lnTo>
                  <a:lnTo>
                    <a:pt x="54143" y="22315"/>
                  </a:lnTo>
                  <a:lnTo>
                    <a:pt x="53689" y="7977"/>
                  </a:lnTo>
                  <a:lnTo>
                    <a:pt x="53600" y="0"/>
                  </a:lnTo>
                  <a:lnTo>
                    <a:pt x="53588" y="1810"/>
                  </a:lnTo>
                  <a:lnTo>
                    <a:pt x="54577" y="3681"/>
                  </a:lnTo>
                  <a:lnTo>
                    <a:pt x="56228" y="5921"/>
                  </a:lnTo>
                  <a:lnTo>
                    <a:pt x="58321" y="8407"/>
                  </a:lnTo>
                  <a:lnTo>
                    <a:pt x="60709" y="12048"/>
                  </a:lnTo>
                  <a:lnTo>
                    <a:pt x="63293" y="16460"/>
                  </a:lnTo>
                  <a:lnTo>
                    <a:pt x="66008" y="21386"/>
                  </a:lnTo>
                  <a:lnTo>
                    <a:pt x="71670" y="32150"/>
                  </a:lnTo>
                  <a:lnTo>
                    <a:pt x="74568" y="37799"/>
                  </a:lnTo>
                  <a:lnTo>
                    <a:pt x="78487" y="43549"/>
                  </a:lnTo>
                  <a:lnTo>
                    <a:pt x="83082" y="49367"/>
                  </a:lnTo>
                  <a:lnTo>
                    <a:pt x="88130" y="55230"/>
                  </a:lnTo>
                  <a:lnTo>
                    <a:pt x="92488" y="60131"/>
                  </a:lnTo>
                  <a:lnTo>
                    <a:pt x="99975" y="68222"/>
                  </a:lnTo>
                  <a:lnTo>
                    <a:pt x="104353" y="71769"/>
                  </a:lnTo>
                  <a:lnTo>
                    <a:pt x="109256" y="75125"/>
                  </a:lnTo>
                  <a:lnTo>
                    <a:pt x="114509" y="78355"/>
                  </a:lnTo>
                  <a:lnTo>
                    <a:pt x="119003" y="80509"/>
                  </a:lnTo>
                  <a:lnTo>
                    <a:pt x="122992" y="81944"/>
                  </a:lnTo>
                  <a:lnTo>
                    <a:pt x="126644" y="82901"/>
                  </a:lnTo>
                  <a:lnTo>
                    <a:pt x="130069" y="82547"/>
                  </a:lnTo>
                  <a:lnTo>
                    <a:pt x="133345" y="81319"/>
                  </a:lnTo>
                  <a:lnTo>
                    <a:pt x="136522" y="79508"/>
                  </a:lnTo>
                  <a:lnTo>
                    <a:pt x="139632" y="76316"/>
                  </a:lnTo>
                  <a:lnTo>
                    <a:pt x="142698" y="72204"/>
                  </a:lnTo>
                  <a:lnTo>
                    <a:pt x="145733" y="67478"/>
                  </a:lnTo>
                  <a:lnTo>
                    <a:pt x="148749" y="62343"/>
                  </a:lnTo>
                  <a:lnTo>
                    <a:pt x="151751" y="56935"/>
                  </a:lnTo>
                  <a:lnTo>
                    <a:pt x="154746" y="51346"/>
                  </a:lnTo>
                  <a:lnTo>
                    <a:pt x="156742" y="45635"/>
                  </a:lnTo>
                  <a:lnTo>
                    <a:pt x="158073" y="39843"/>
                  </a:lnTo>
                  <a:lnTo>
                    <a:pt x="160735" y="2230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649"/>
            <p:cNvSpPr/>
            <p:nvPr/>
          </p:nvSpPr>
          <p:spPr>
            <a:xfrm>
              <a:off x="6920627" y="973336"/>
              <a:ext cx="140352" cy="141093"/>
            </a:xfrm>
            <a:custGeom>
              <a:avLst/>
              <a:gdLst/>
              <a:ahLst/>
              <a:cxnLst/>
              <a:rect l="0" t="0" r="0" b="0"/>
              <a:pathLst>
                <a:path w="140352" h="141093">
                  <a:moveTo>
                    <a:pt x="35600" y="0"/>
                  </a:moveTo>
                  <a:lnTo>
                    <a:pt x="27910" y="0"/>
                  </a:lnTo>
                  <a:lnTo>
                    <a:pt x="24575" y="2646"/>
                  </a:lnTo>
                  <a:lnTo>
                    <a:pt x="19090" y="7688"/>
                  </a:lnTo>
                  <a:lnTo>
                    <a:pt x="13399" y="13302"/>
                  </a:lnTo>
                  <a:lnTo>
                    <a:pt x="11870" y="15813"/>
                  </a:lnTo>
                  <a:lnTo>
                    <a:pt x="10850" y="18480"/>
                  </a:lnTo>
                  <a:lnTo>
                    <a:pt x="10170" y="21250"/>
                  </a:lnTo>
                  <a:lnTo>
                    <a:pt x="8725" y="25080"/>
                  </a:lnTo>
                  <a:lnTo>
                    <a:pt x="6768" y="29619"/>
                  </a:lnTo>
                  <a:lnTo>
                    <a:pt x="4472" y="34629"/>
                  </a:lnTo>
                  <a:lnTo>
                    <a:pt x="2942" y="39953"/>
                  </a:lnTo>
                  <a:lnTo>
                    <a:pt x="1922" y="45487"/>
                  </a:lnTo>
                  <a:lnTo>
                    <a:pt x="1241" y="51160"/>
                  </a:lnTo>
                  <a:lnTo>
                    <a:pt x="787" y="56927"/>
                  </a:lnTo>
                  <a:lnTo>
                    <a:pt x="485" y="62756"/>
                  </a:lnTo>
                  <a:lnTo>
                    <a:pt x="60" y="77795"/>
                  </a:lnTo>
                  <a:lnTo>
                    <a:pt x="0" y="81629"/>
                  </a:lnTo>
                  <a:lnTo>
                    <a:pt x="953" y="85177"/>
                  </a:lnTo>
                  <a:lnTo>
                    <a:pt x="2580" y="88535"/>
                  </a:lnTo>
                  <a:lnTo>
                    <a:pt x="4656" y="91765"/>
                  </a:lnTo>
                  <a:lnTo>
                    <a:pt x="7034" y="93919"/>
                  </a:lnTo>
                  <a:lnTo>
                    <a:pt x="9610" y="95355"/>
                  </a:lnTo>
                  <a:lnTo>
                    <a:pt x="12320" y="96312"/>
                  </a:lnTo>
                  <a:lnTo>
                    <a:pt x="15119" y="96950"/>
                  </a:lnTo>
                  <a:lnTo>
                    <a:pt x="17977" y="97376"/>
                  </a:lnTo>
                  <a:lnTo>
                    <a:pt x="20875" y="97659"/>
                  </a:lnTo>
                  <a:lnTo>
                    <a:pt x="24791" y="97848"/>
                  </a:lnTo>
                  <a:lnTo>
                    <a:pt x="34433" y="98058"/>
                  </a:lnTo>
                  <a:lnTo>
                    <a:pt x="140351" y="98226"/>
                  </a:lnTo>
                  <a:lnTo>
                    <a:pt x="140161" y="100211"/>
                  </a:lnTo>
                  <a:lnTo>
                    <a:pt x="139042" y="103518"/>
                  </a:lnTo>
                  <a:lnTo>
                    <a:pt x="137303" y="107707"/>
                  </a:lnTo>
                  <a:lnTo>
                    <a:pt x="135152" y="111492"/>
                  </a:lnTo>
                  <a:lnTo>
                    <a:pt x="132725" y="115008"/>
                  </a:lnTo>
                  <a:lnTo>
                    <a:pt x="130115" y="118344"/>
                  </a:lnTo>
                  <a:lnTo>
                    <a:pt x="126392" y="121560"/>
                  </a:lnTo>
                  <a:lnTo>
                    <a:pt x="121924" y="124696"/>
                  </a:lnTo>
                  <a:lnTo>
                    <a:pt x="116962" y="127779"/>
                  </a:lnTo>
                  <a:lnTo>
                    <a:pt x="112661" y="130827"/>
                  </a:lnTo>
                  <a:lnTo>
                    <a:pt x="108803" y="133851"/>
                  </a:lnTo>
                  <a:lnTo>
                    <a:pt x="105237" y="136859"/>
                  </a:lnTo>
                  <a:lnTo>
                    <a:pt x="101868" y="138864"/>
                  </a:lnTo>
                  <a:lnTo>
                    <a:pt x="98631" y="140201"/>
                  </a:lnTo>
                  <a:lnTo>
                    <a:pt x="95480" y="141092"/>
                  </a:lnTo>
                  <a:lnTo>
                    <a:pt x="93378" y="140694"/>
                  </a:lnTo>
                  <a:lnTo>
                    <a:pt x="91978" y="139437"/>
                  </a:lnTo>
                  <a:lnTo>
                    <a:pt x="91045" y="137606"/>
                  </a:lnTo>
                  <a:lnTo>
                    <a:pt x="89430" y="135394"/>
                  </a:lnTo>
                  <a:lnTo>
                    <a:pt x="87362" y="132927"/>
                  </a:lnTo>
                  <a:lnTo>
                    <a:pt x="84991" y="130290"/>
                  </a:lnTo>
                  <a:lnTo>
                    <a:pt x="84402" y="126547"/>
                  </a:lnTo>
                  <a:lnTo>
                    <a:pt x="85002" y="122068"/>
                  </a:lnTo>
                  <a:lnTo>
                    <a:pt x="89178" y="10715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650"/>
            <p:cNvSpPr/>
            <p:nvPr/>
          </p:nvSpPr>
          <p:spPr>
            <a:xfrm>
              <a:off x="7090326" y="732234"/>
              <a:ext cx="96159" cy="244652"/>
            </a:xfrm>
            <a:custGeom>
              <a:avLst/>
              <a:gdLst/>
              <a:ahLst/>
              <a:cxnLst/>
              <a:rect l="0" t="0" r="0" b="0"/>
              <a:pathLst>
                <a:path w="96159" h="244652">
                  <a:moveTo>
                    <a:pt x="44494" y="116086"/>
                  </a:moveTo>
                  <a:lnTo>
                    <a:pt x="23503" y="116086"/>
                  </a:lnTo>
                  <a:lnTo>
                    <a:pt x="20579" y="117079"/>
                  </a:lnTo>
                  <a:lnTo>
                    <a:pt x="17636" y="118732"/>
                  </a:lnTo>
                  <a:lnTo>
                    <a:pt x="14683" y="120827"/>
                  </a:lnTo>
                  <a:lnTo>
                    <a:pt x="11722" y="123215"/>
                  </a:lnTo>
                  <a:lnTo>
                    <a:pt x="8755" y="125800"/>
                  </a:lnTo>
                  <a:lnTo>
                    <a:pt x="5785" y="128515"/>
                  </a:lnTo>
                  <a:lnTo>
                    <a:pt x="3805" y="132310"/>
                  </a:lnTo>
                  <a:lnTo>
                    <a:pt x="2486" y="136824"/>
                  </a:lnTo>
                  <a:lnTo>
                    <a:pt x="1605" y="141817"/>
                  </a:lnTo>
                  <a:lnTo>
                    <a:pt x="1019" y="147131"/>
                  </a:lnTo>
                  <a:lnTo>
                    <a:pt x="629" y="152658"/>
                  </a:lnTo>
                  <a:lnTo>
                    <a:pt x="368" y="158327"/>
                  </a:lnTo>
                  <a:lnTo>
                    <a:pt x="78" y="169917"/>
                  </a:lnTo>
                  <a:lnTo>
                    <a:pt x="0" y="175786"/>
                  </a:lnTo>
                  <a:lnTo>
                    <a:pt x="941" y="182675"/>
                  </a:lnTo>
                  <a:lnTo>
                    <a:pt x="2560" y="190245"/>
                  </a:lnTo>
                  <a:lnTo>
                    <a:pt x="4632" y="198267"/>
                  </a:lnTo>
                  <a:lnTo>
                    <a:pt x="7006" y="205600"/>
                  </a:lnTo>
                  <a:lnTo>
                    <a:pt x="9579" y="212473"/>
                  </a:lnTo>
                  <a:lnTo>
                    <a:pt x="12288" y="219040"/>
                  </a:lnTo>
                  <a:lnTo>
                    <a:pt x="15085" y="224409"/>
                  </a:lnTo>
                  <a:lnTo>
                    <a:pt x="17943" y="228981"/>
                  </a:lnTo>
                  <a:lnTo>
                    <a:pt x="20841" y="233022"/>
                  </a:lnTo>
                  <a:lnTo>
                    <a:pt x="24756" y="236707"/>
                  </a:lnTo>
                  <a:lnTo>
                    <a:pt x="29351" y="240157"/>
                  </a:lnTo>
                  <a:lnTo>
                    <a:pt x="34398" y="243448"/>
                  </a:lnTo>
                  <a:lnTo>
                    <a:pt x="39748" y="244651"/>
                  </a:lnTo>
                  <a:lnTo>
                    <a:pt x="45298" y="244460"/>
                  </a:lnTo>
                  <a:lnTo>
                    <a:pt x="50985" y="243341"/>
                  </a:lnTo>
                  <a:lnTo>
                    <a:pt x="56758" y="240610"/>
                  </a:lnTo>
                  <a:lnTo>
                    <a:pt x="62592" y="236805"/>
                  </a:lnTo>
                  <a:lnTo>
                    <a:pt x="68466" y="232284"/>
                  </a:lnTo>
                  <a:lnTo>
                    <a:pt x="73374" y="226294"/>
                  </a:lnTo>
                  <a:lnTo>
                    <a:pt x="77638" y="219324"/>
                  </a:lnTo>
                  <a:lnTo>
                    <a:pt x="81473" y="211700"/>
                  </a:lnTo>
                  <a:lnTo>
                    <a:pt x="85022" y="202649"/>
                  </a:lnTo>
                  <a:lnTo>
                    <a:pt x="88380" y="192647"/>
                  </a:lnTo>
                  <a:lnTo>
                    <a:pt x="91611" y="182009"/>
                  </a:lnTo>
                  <a:lnTo>
                    <a:pt x="93765" y="170949"/>
                  </a:lnTo>
                  <a:lnTo>
                    <a:pt x="95201" y="159607"/>
                  </a:lnTo>
                  <a:lnTo>
                    <a:pt x="96158" y="148077"/>
                  </a:lnTo>
                  <a:lnTo>
                    <a:pt x="95804" y="135429"/>
                  </a:lnTo>
                  <a:lnTo>
                    <a:pt x="94576" y="122036"/>
                  </a:lnTo>
                  <a:lnTo>
                    <a:pt x="92764" y="108146"/>
                  </a:lnTo>
                  <a:lnTo>
                    <a:pt x="90565" y="94918"/>
                  </a:lnTo>
                  <a:lnTo>
                    <a:pt x="88106" y="82130"/>
                  </a:lnTo>
                  <a:lnTo>
                    <a:pt x="71283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651"/>
            <p:cNvSpPr/>
            <p:nvPr/>
          </p:nvSpPr>
          <p:spPr>
            <a:xfrm>
              <a:off x="7091631" y="535781"/>
              <a:ext cx="337183" cy="335859"/>
            </a:xfrm>
            <a:custGeom>
              <a:avLst/>
              <a:gdLst/>
              <a:ahLst/>
              <a:cxnLst/>
              <a:rect l="0" t="0" r="0" b="0"/>
              <a:pathLst>
                <a:path w="337183" h="335859">
                  <a:moveTo>
                    <a:pt x="25330" y="107157"/>
                  </a:moveTo>
                  <a:lnTo>
                    <a:pt x="9953" y="99468"/>
                  </a:lnTo>
                  <a:lnTo>
                    <a:pt x="8133" y="100047"/>
                  </a:lnTo>
                  <a:lnTo>
                    <a:pt x="3465" y="103335"/>
                  </a:lnTo>
                  <a:lnTo>
                    <a:pt x="1824" y="105601"/>
                  </a:lnTo>
                  <a:lnTo>
                    <a:pt x="0" y="110765"/>
                  </a:lnTo>
                  <a:lnTo>
                    <a:pt x="505" y="114523"/>
                  </a:lnTo>
                  <a:lnTo>
                    <a:pt x="3713" y="123990"/>
                  </a:lnTo>
                  <a:lnTo>
                    <a:pt x="5957" y="129293"/>
                  </a:lnTo>
                  <a:lnTo>
                    <a:pt x="8446" y="134813"/>
                  </a:lnTo>
                  <a:lnTo>
                    <a:pt x="11097" y="140477"/>
                  </a:lnTo>
                  <a:lnTo>
                    <a:pt x="13857" y="147229"/>
                  </a:lnTo>
                  <a:lnTo>
                    <a:pt x="16689" y="154708"/>
                  </a:lnTo>
                  <a:lnTo>
                    <a:pt x="19570" y="162670"/>
                  </a:lnTo>
                  <a:lnTo>
                    <a:pt x="23473" y="171947"/>
                  </a:lnTo>
                  <a:lnTo>
                    <a:pt x="28061" y="182100"/>
                  </a:lnTo>
                  <a:lnTo>
                    <a:pt x="33104" y="192838"/>
                  </a:lnTo>
                  <a:lnTo>
                    <a:pt x="39441" y="202973"/>
                  </a:lnTo>
                  <a:lnTo>
                    <a:pt x="46644" y="212706"/>
                  </a:lnTo>
                  <a:lnTo>
                    <a:pt x="54421" y="222171"/>
                  </a:lnTo>
                  <a:lnTo>
                    <a:pt x="61591" y="232450"/>
                  </a:lnTo>
                  <a:lnTo>
                    <a:pt x="68356" y="243272"/>
                  </a:lnTo>
                  <a:lnTo>
                    <a:pt x="74850" y="254454"/>
                  </a:lnTo>
                  <a:lnTo>
                    <a:pt x="82155" y="264886"/>
                  </a:lnTo>
                  <a:lnTo>
                    <a:pt x="90003" y="274818"/>
                  </a:lnTo>
                  <a:lnTo>
                    <a:pt x="98210" y="284415"/>
                  </a:lnTo>
                  <a:lnTo>
                    <a:pt x="105667" y="292798"/>
                  </a:lnTo>
                  <a:lnTo>
                    <a:pt x="119244" y="307403"/>
                  </a:lnTo>
                  <a:lnTo>
                    <a:pt x="138042" y="326782"/>
                  </a:lnTo>
                  <a:lnTo>
                    <a:pt x="144128" y="330964"/>
                  </a:lnTo>
                  <a:lnTo>
                    <a:pt x="150170" y="333752"/>
                  </a:lnTo>
                  <a:lnTo>
                    <a:pt x="156181" y="335611"/>
                  </a:lnTo>
                  <a:lnTo>
                    <a:pt x="161181" y="335858"/>
                  </a:lnTo>
                  <a:lnTo>
                    <a:pt x="165507" y="335030"/>
                  </a:lnTo>
                  <a:lnTo>
                    <a:pt x="169382" y="333486"/>
                  </a:lnTo>
                  <a:lnTo>
                    <a:pt x="172959" y="330473"/>
                  </a:lnTo>
                  <a:lnTo>
                    <a:pt x="179579" y="321833"/>
                  </a:lnTo>
                  <a:lnTo>
                    <a:pt x="182733" y="315758"/>
                  </a:lnTo>
                  <a:lnTo>
                    <a:pt x="185827" y="308732"/>
                  </a:lnTo>
                  <a:lnTo>
                    <a:pt x="188883" y="301072"/>
                  </a:lnTo>
                  <a:lnTo>
                    <a:pt x="190920" y="292988"/>
                  </a:lnTo>
                  <a:lnTo>
                    <a:pt x="192278" y="284622"/>
                  </a:lnTo>
                  <a:lnTo>
                    <a:pt x="193183" y="276069"/>
                  </a:lnTo>
                  <a:lnTo>
                    <a:pt x="193786" y="267390"/>
                  </a:lnTo>
                  <a:lnTo>
                    <a:pt x="194189" y="258627"/>
                  </a:lnTo>
                  <a:lnTo>
                    <a:pt x="194636" y="240953"/>
                  </a:lnTo>
                  <a:lnTo>
                    <a:pt x="194947" y="201174"/>
                  </a:lnTo>
                  <a:lnTo>
                    <a:pt x="193970" y="195632"/>
                  </a:lnTo>
                  <a:lnTo>
                    <a:pt x="190239" y="186828"/>
                  </a:lnTo>
                  <a:lnTo>
                    <a:pt x="187301" y="181034"/>
                  </a:lnTo>
                  <a:lnTo>
                    <a:pt x="185897" y="181213"/>
                  </a:lnTo>
                  <a:lnTo>
                    <a:pt x="181691" y="184057"/>
                  </a:lnTo>
                  <a:lnTo>
                    <a:pt x="180171" y="186205"/>
                  </a:lnTo>
                  <a:lnTo>
                    <a:pt x="178484" y="191237"/>
                  </a:lnTo>
                  <a:lnTo>
                    <a:pt x="177734" y="199427"/>
                  </a:lnTo>
                  <a:lnTo>
                    <a:pt x="177401" y="209681"/>
                  </a:lnTo>
                  <a:lnTo>
                    <a:pt x="177253" y="220853"/>
                  </a:lnTo>
                  <a:lnTo>
                    <a:pt x="178205" y="226610"/>
                  </a:lnTo>
                  <a:lnTo>
                    <a:pt x="179833" y="232433"/>
                  </a:lnTo>
                  <a:lnTo>
                    <a:pt x="181910" y="238299"/>
                  </a:lnTo>
                  <a:lnTo>
                    <a:pt x="184287" y="244194"/>
                  </a:lnTo>
                  <a:lnTo>
                    <a:pt x="186863" y="250109"/>
                  </a:lnTo>
                  <a:lnTo>
                    <a:pt x="189573" y="256036"/>
                  </a:lnTo>
                  <a:lnTo>
                    <a:pt x="193365" y="260980"/>
                  </a:lnTo>
                  <a:lnTo>
                    <a:pt x="202869" y="269119"/>
                  </a:lnTo>
                  <a:lnTo>
                    <a:pt x="208182" y="272678"/>
                  </a:lnTo>
                  <a:lnTo>
                    <a:pt x="213708" y="276043"/>
                  </a:lnTo>
                  <a:lnTo>
                    <a:pt x="219375" y="279279"/>
                  </a:lnTo>
                  <a:lnTo>
                    <a:pt x="225139" y="281436"/>
                  </a:lnTo>
                  <a:lnTo>
                    <a:pt x="230965" y="282874"/>
                  </a:lnTo>
                  <a:lnTo>
                    <a:pt x="236834" y="283833"/>
                  </a:lnTo>
                  <a:lnTo>
                    <a:pt x="242731" y="283480"/>
                  </a:lnTo>
                  <a:lnTo>
                    <a:pt x="248647" y="282252"/>
                  </a:lnTo>
                  <a:lnTo>
                    <a:pt x="254576" y="280442"/>
                  </a:lnTo>
                  <a:lnTo>
                    <a:pt x="261504" y="277250"/>
                  </a:lnTo>
                  <a:lnTo>
                    <a:pt x="269100" y="273138"/>
                  </a:lnTo>
                  <a:lnTo>
                    <a:pt x="277139" y="268413"/>
                  </a:lnTo>
                  <a:lnTo>
                    <a:pt x="284485" y="262286"/>
                  </a:lnTo>
                  <a:lnTo>
                    <a:pt x="291365" y="255224"/>
                  </a:lnTo>
                  <a:lnTo>
                    <a:pt x="297937" y="247540"/>
                  </a:lnTo>
                  <a:lnTo>
                    <a:pt x="304302" y="240433"/>
                  </a:lnTo>
                  <a:lnTo>
                    <a:pt x="316666" y="227245"/>
                  </a:lnTo>
                  <a:lnTo>
                    <a:pt x="321749" y="218965"/>
                  </a:lnTo>
                  <a:lnTo>
                    <a:pt x="326130" y="209477"/>
                  </a:lnTo>
                  <a:lnTo>
                    <a:pt x="330042" y="199183"/>
                  </a:lnTo>
                  <a:lnTo>
                    <a:pt x="332652" y="189343"/>
                  </a:lnTo>
                  <a:lnTo>
                    <a:pt x="334391" y="179807"/>
                  </a:lnTo>
                  <a:lnTo>
                    <a:pt x="335551" y="170473"/>
                  </a:lnTo>
                  <a:lnTo>
                    <a:pt x="336323" y="160282"/>
                  </a:lnTo>
                  <a:lnTo>
                    <a:pt x="336838" y="149518"/>
                  </a:lnTo>
                  <a:lnTo>
                    <a:pt x="337182" y="138374"/>
                  </a:lnTo>
                  <a:lnTo>
                    <a:pt x="336419" y="126976"/>
                  </a:lnTo>
                  <a:lnTo>
                    <a:pt x="334918" y="115409"/>
                  </a:lnTo>
                  <a:lnTo>
                    <a:pt x="332925" y="103728"/>
                  </a:lnTo>
                  <a:lnTo>
                    <a:pt x="330604" y="92965"/>
                  </a:lnTo>
                  <a:lnTo>
                    <a:pt x="328065" y="82813"/>
                  </a:lnTo>
                  <a:lnTo>
                    <a:pt x="325380" y="73068"/>
                  </a:lnTo>
                  <a:lnTo>
                    <a:pt x="323590" y="64587"/>
                  </a:lnTo>
                  <a:lnTo>
                    <a:pt x="322396" y="56949"/>
                  </a:lnTo>
                  <a:lnTo>
                    <a:pt x="321601" y="49872"/>
                  </a:lnTo>
                  <a:lnTo>
                    <a:pt x="319086" y="41186"/>
                  </a:lnTo>
                  <a:lnTo>
                    <a:pt x="315425" y="31426"/>
                  </a:lnTo>
                  <a:lnTo>
                    <a:pt x="30215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652"/>
            <p:cNvSpPr/>
            <p:nvPr/>
          </p:nvSpPr>
          <p:spPr>
            <a:xfrm>
              <a:off x="6777787" y="1562695"/>
              <a:ext cx="204539" cy="201680"/>
            </a:xfrm>
            <a:custGeom>
              <a:avLst/>
              <a:gdLst/>
              <a:ahLst/>
              <a:cxnLst/>
              <a:rect l="0" t="0" r="0" b="0"/>
              <a:pathLst>
                <a:path w="204539" h="201680">
                  <a:moveTo>
                    <a:pt x="44494" y="80368"/>
                  </a:moveTo>
                  <a:lnTo>
                    <a:pt x="53056" y="80368"/>
                  </a:lnTo>
                  <a:lnTo>
                    <a:pt x="53351" y="74231"/>
                  </a:lnTo>
                  <a:lnTo>
                    <a:pt x="53408" y="69344"/>
                  </a:lnTo>
                  <a:lnTo>
                    <a:pt x="53414" y="67065"/>
                  </a:lnTo>
                  <a:lnTo>
                    <a:pt x="52425" y="64554"/>
                  </a:lnTo>
                  <a:lnTo>
                    <a:pt x="48681" y="59118"/>
                  </a:lnTo>
                  <a:lnTo>
                    <a:pt x="47286" y="55287"/>
                  </a:lnTo>
                  <a:lnTo>
                    <a:pt x="46355" y="50749"/>
                  </a:lnTo>
                  <a:lnTo>
                    <a:pt x="45734" y="45739"/>
                  </a:lnTo>
                  <a:lnTo>
                    <a:pt x="44329" y="41407"/>
                  </a:lnTo>
                  <a:lnTo>
                    <a:pt x="42400" y="37527"/>
                  </a:lnTo>
                  <a:lnTo>
                    <a:pt x="40122" y="33947"/>
                  </a:lnTo>
                  <a:lnTo>
                    <a:pt x="37610" y="31561"/>
                  </a:lnTo>
                  <a:lnTo>
                    <a:pt x="34944" y="29971"/>
                  </a:lnTo>
                  <a:lnTo>
                    <a:pt x="32174" y="28910"/>
                  </a:lnTo>
                  <a:lnTo>
                    <a:pt x="26450" y="25086"/>
                  </a:lnTo>
                  <a:lnTo>
                    <a:pt x="23535" y="22677"/>
                  </a:lnTo>
                  <a:lnTo>
                    <a:pt x="20600" y="22064"/>
                  </a:lnTo>
                  <a:lnTo>
                    <a:pt x="17650" y="22647"/>
                  </a:lnTo>
                  <a:lnTo>
                    <a:pt x="11727" y="25940"/>
                  </a:lnTo>
                  <a:lnTo>
                    <a:pt x="5788" y="30712"/>
                  </a:lnTo>
                  <a:lnTo>
                    <a:pt x="3808" y="33373"/>
                  </a:lnTo>
                  <a:lnTo>
                    <a:pt x="1606" y="38976"/>
                  </a:lnTo>
                  <a:lnTo>
                    <a:pt x="1019" y="42851"/>
                  </a:lnTo>
                  <a:lnTo>
                    <a:pt x="628" y="47419"/>
                  </a:lnTo>
                  <a:lnTo>
                    <a:pt x="367" y="52449"/>
                  </a:lnTo>
                  <a:lnTo>
                    <a:pt x="78" y="65975"/>
                  </a:lnTo>
                  <a:lnTo>
                    <a:pt x="0" y="73749"/>
                  </a:lnTo>
                  <a:lnTo>
                    <a:pt x="941" y="80916"/>
                  </a:lnTo>
                  <a:lnTo>
                    <a:pt x="2560" y="87679"/>
                  </a:lnTo>
                  <a:lnTo>
                    <a:pt x="4632" y="94171"/>
                  </a:lnTo>
                  <a:lnTo>
                    <a:pt x="9579" y="111968"/>
                  </a:lnTo>
                  <a:lnTo>
                    <a:pt x="12288" y="122271"/>
                  </a:lnTo>
                  <a:lnTo>
                    <a:pt x="17070" y="132116"/>
                  </a:lnTo>
                  <a:lnTo>
                    <a:pt x="23235" y="141655"/>
                  </a:lnTo>
                  <a:lnTo>
                    <a:pt x="30321" y="150992"/>
                  </a:lnTo>
                  <a:lnTo>
                    <a:pt x="36038" y="159200"/>
                  </a:lnTo>
                  <a:lnTo>
                    <a:pt x="40841" y="166657"/>
                  </a:lnTo>
                  <a:lnTo>
                    <a:pt x="45035" y="173613"/>
                  </a:lnTo>
                  <a:lnTo>
                    <a:pt x="50809" y="180234"/>
                  </a:lnTo>
                  <a:lnTo>
                    <a:pt x="57633" y="186633"/>
                  </a:lnTo>
                  <a:lnTo>
                    <a:pt x="65160" y="192883"/>
                  </a:lnTo>
                  <a:lnTo>
                    <a:pt x="71170" y="197050"/>
                  </a:lnTo>
                  <a:lnTo>
                    <a:pt x="76168" y="199827"/>
                  </a:lnTo>
                  <a:lnTo>
                    <a:pt x="80493" y="201679"/>
                  </a:lnTo>
                  <a:lnTo>
                    <a:pt x="84369" y="200930"/>
                  </a:lnTo>
                  <a:lnTo>
                    <a:pt x="87944" y="198445"/>
                  </a:lnTo>
                  <a:lnTo>
                    <a:pt x="91320" y="194805"/>
                  </a:lnTo>
                  <a:lnTo>
                    <a:pt x="93571" y="190394"/>
                  </a:lnTo>
                  <a:lnTo>
                    <a:pt x="95071" y="185468"/>
                  </a:lnTo>
                  <a:lnTo>
                    <a:pt x="96072" y="180200"/>
                  </a:lnTo>
                  <a:lnTo>
                    <a:pt x="95747" y="172720"/>
                  </a:lnTo>
                  <a:lnTo>
                    <a:pt x="94537" y="163764"/>
                  </a:lnTo>
                  <a:lnTo>
                    <a:pt x="92739" y="153824"/>
                  </a:lnTo>
                  <a:lnTo>
                    <a:pt x="90548" y="144222"/>
                  </a:lnTo>
                  <a:lnTo>
                    <a:pt x="88095" y="134843"/>
                  </a:lnTo>
                  <a:lnTo>
                    <a:pt x="82724" y="115493"/>
                  </a:lnTo>
                  <a:lnTo>
                    <a:pt x="77029" y="93664"/>
                  </a:lnTo>
                  <a:lnTo>
                    <a:pt x="73130" y="83279"/>
                  </a:lnTo>
                  <a:lnTo>
                    <a:pt x="68545" y="73378"/>
                  </a:lnTo>
                  <a:lnTo>
                    <a:pt x="51670" y="40843"/>
                  </a:lnTo>
                  <a:lnTo>
                    <a:pt x="49278" y="34174"/>
                  </a:lnTo>
                  <a:lnTo>
                    <a:pt x="47684" y="27744"/>
                  </a:lnTo>
                  <a:lnTo>
                    <a:pt x="46620" y="21472"/>
                  </a:lnTo>
                  <a:lnTo>
                    <a:pt x="44920" y="16300"/>
                  </a:lnTo>
                  <a:lnTo>
                    <a:pt x="42793" y="11859"/>
                  </a:lnTo>
                  <a:lnTo>
                    <a:pt x="40384" y="7906"/>
                  </a:lnTo>
                  <a:lnTo>
                    <a:pt x="37785" y="6263"/>
                  </a:lnTo>
                  <a:lnTo>
                    <a:pt x="35061" y="6160"/>
                  </a:lnTo>
                  <a:lnTo>
                    <a:pt x="32252" y="7083"/>
                  </a:lnTo>
                  <a:lnTo>
                    <a:pt x="30379" y="8691"/>
                  </a:lnTo>
                  <a:lnTo>
                    <a:pt x="29131" y="10755"/>
                  </a:lnTo>
                  <a:lnTo>
                    <a:pt x="28299" y="13123"/>
                  </a:lnTo>
                  <a:lnTo>
                    <a:pt x="28736" y="15694"/>
                  </a:lnTo>
                  <a:lnTo>
                    <a:pt x="31868" y="21197"/>
                  </a:lnTo>
                  <a:lnTo>
                    <a:pt x="34093" y="25045"/>
                  </a:lnTo>
                  <a:lnTo>
                    <a:pt x="39210" y="34613"/>
                  </a:lnTo>
                  <a:lnTo>
                    <a:pt x="42955" y="40935"/>
                  </a:lnTo>
                  <a:lnTo>
                    <a:pt x="52409" y="55897"/>
                  </a:lnTo>
                  <a:lnTo>
                    <a:pt x="57708" y="63061"/>
                  </a:lnTo>
                  <a:lnTo>
                    <a:pt x="63226" y="69822"/>
                  </a:lnTo>
                  <a:lnTo>
                    <a:pt x="68887" y="76314"/>
                  </a:lnTo>
                  <a:lnTo>
                    <a:pt x="75640" y="83618"/>
                  </a:lnTo>
                  <a:lnTo>
                    <a:pt x="91079" y="99672"/>
                  </a:lnTo>
                  <a:lnTo>
                    <a:pt x="99363" y="107127"/>
                  </a:lnTo>
                  <a:lnTo>
                    <a:pt x="107862" y="114082"/>
                  </a:lnTo>
                  <a:lnTo>
                    <a:pt x="116505" y="120703"/>
                  </a:lnTo>
                  <a:lnTo>
                    <a:pt x="125244" y="126110"/>
                  </a:lnTo>
                  <a:lnTo>
                    <a:pt x="134045" y="130706"/>
                  </a:lnTo>
                  <a:lnTo>
                    <a:pt x="142891" y="134762"/>
                  </a:lnTo>
                  <a:lnTo>
                    <a:pt x="150771" y="137467"/>
                  </a:lnTo>
                  <a:lnTo>
                    <a:pt x="158009" y="139270"/>
                  </a:lnTo>
                  <a:lnTo>
                    <a:pt x="164820" y="140472"/>
                  </a:lnTo>
                  <a:lnTo>
                    <a:pt x="171344" y="140281"/>
                  </a:lnTo>
                  <a:lnTo>
                    <a:pt x="177678" y="139161"/>
                  </a:lnTo>
                  <a:lnTo>
                    <a:pt x="183884" y="137423"/>
                  </a:lnTo>
                  <a:lnTo>
                    <a:pt x="189015" y="135272"/>
                  </a:lnTo>
                  <a:lnTo>
                    <a:pt x="193427" y="132845"/>
                  </a:lnTo>
                  <a:lnTo>
                    <a:pt x="197361" y="130235"/>
                  </a:lnTo>
                  <a:lnTo>
                    <a:pt x="199983" y="127504"/>
                  </a:lnTo>
                  <a:lnTo>
                    <a:pt x="201732" y="124690"/>
                  </a:lnTo>
                  <a:lnTo>
                    <a:pt x="202897" y="121822"/>
                  </a:lnTo>
                  <a:lnTo>
                    <a:pt x="203674" y="115941"/>
                  </a:lnTo>
                  <a:lnTo>
                    <a:pt x="204192" y="108052"/>
                  </a:lnTo>
                  <a:lnTo>
                    <a:pt x="204538" y="98824"/>
                  </a:lnTo>
                  <a:lnTo>
                    <a:pt x="203776" y="86719"/>
                  </a:lnTo>
                  <a:lnTo>
                    <a:pt x="202275" y="72695"/>
                  </a:lnTo>
                  <a:lnTo>
                    <a:pt x="200283" y="57393"/>
                  </a:lnTo>
                  <a:lnTo>
                    <a:pt x="198955" y="44215"/>
                  </a:lnTo>
                  <a:lnTo>
                    <a:pt x="198069" y="32454"/>
                  </a:lnTo>
                  <a:lnTo>
                    <a:pt x="19629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653"/>
            <p:cNvSpPr/>
            <p:nvPr/>
          </p:nvSpPr>
          <p:spPr>
            <a:xfrm>
              <a:off x="6933568" y="1428750"/>
              <a:ext cx="129138" cy="202945"/>
            </a:xfrm>
            <a:custGeom>
              <a:avLst/>
              <a:gdLst/>
              <a:ahLst/>
              <a:cxnLst/>
              <a:rect l="0" t="0" r="0" b="0"/>
              <a:pathLst>
                <a:path w="129138" h="202945">
                  <a:moveTo>
                    <a:pt x="31588" y="62508"/>
                  </a:moveTo>
                  <a:lnTo>
                    <a:pt x="36328" y="71989"/>
                  </a:lnTo>
                  <a:lnTo>
                    <a:pt x="37726" y="75774"/>
                  </a:lnTo>
                  <a:lnTo>
                    <a:pt x="38656" y="79289"/>
                  </a:lnTo>
                  <a:lnTo>
                    <a:pt x="39691" y="83857"/>
                  </a:lnTo>
                  <a:lnTo>
                    <a:pt x="39967" y="83686"/>
                  </a:lnTo>
                  <a:lnTo>
                    <a:pt x="40445" y="79812"/>
                  </a:lnTo>
                  <a:lnTo>
                    <a:pt x="40509" y="67996"/>
                  </a:lnTo>
                  <a:lnTo>
                    <a:pt x="39519" y="66167"/>
                  </a:lnTo>
                  <a:lnTo>
                    <a:pt x="37868" y="64947"/>
                  </a:lnTo>
                  <a:lnTo>
                    <a:pt x="35775" y="64134"/>
                  </a:lnTo>
                  <a:lnTo>
                    <a:pt x="33387" y="62600"/>
                  </a:lnTo>
                  <a:lnTo>
                    <a:pt x="30802" y="60585"/>
                  </a:lnTo>
                  <a:lnTo>
                    <a:pt x="28088" y="58249"/>
                  </a:lnTo>
                  <a:lnTo>
                    <a:pt x="25286" y="56692"/>
                  </a:lnTo>
                  <a:lnTo>
                    <a:pt x="22426" y="55654"/>
                  </a:lnTo>
                  <a:lnTo>
                    <a:pt x="19527" y="54962"/>
                  </a:lnTo>
                  <a:lnTo>
                    <a:pt x="16602" y="55493"/>
                  </a:lnTo>
                  <a:lnTo>
                    <a:pt x="13660" y="56839"/>
                  </a:lnTo>
                  <a:lnTo>
                    <a:pt x="10707" y="58729"/>
                  </a:lnTo>
                  <a:lnTo>
                    <a:pt x="8737" y="60980"/>
                  </a:lnTo>
                  <a:lnTo>
                    <a:pt x="7425" y="63474"/>
                  </a:lnTo>
                  <a:lnTo>
                    <a:pt x="578" y="84086"/>
                  </a:lnTo>
                  <a:lnTo>
                    <a:pt x="0" y="91776"/>
                  </a:lnTo>
                  <a:lnTo>
                    <a:pt x="607" y="99879"/>
                  </a:lnTo>
                  <a:lnTo>
                    <a:pt x="2005" y="108258"/>
                  </a:lnTo>
                  <a:lnTo>
                    <a:pt x="3928" y="116820"/>
                  </a:lnTo>
                  <a:lnTo>
                    <a:pt x="6203" y="125505"/>
                  </a:lnTo>
                  <a:lnTo>
                    <a:pt x="8711" y="134272"/>
                  </a:lnTo>
                  <a:lnTo>
                    <a:pt x="12368" y="143093"/>
                  </a:lnTo>
                  <a:lnTo>
                    <a:pt x="16791" y="151950"/>
                  </a:lnTo>
                  <a:lnTo>
                    <a:pt x="21723" y="160831"/>
                  </a:lnTo>
                  <a:lnTo>
                    <a:pt x="26996" y="168736"/>
                  </a:lnTo>
                  <a:lnTo>
                    <a:pt x="32495" y="175991"/>
                  </a:lnTo>
                  <a:lnTo>
                    <a:pt x="38147" y="182812"/>
                  </a:lnTo>
                  <a:lnTo>
                    <a:pt x="43898" y="188351"/>
                  </a:lnTo>
                  <a:lnTo>
                    <a:pt x="49717" y="193036"/>
                  </a:lnTo>
                  <a:lnTo>
                    <a:pt x="55580" y="197152"/>
                  </a:lnTo>
                  <a:lnTo>
                    <a:pt x="61474" y="199895"/>
                  </a:lnTo>
                  <a:lnTo>
                    <a:pt x="67386" y="201725"/>
                  </a:lnTo>
                  <a:lnTo>
                    <a:pt x="73314" y="202944"/>
                  </a:lnTo>
                  <a:lnTo>
                    <a:pt x="79249" y="202765"/>
                  </a:lnTo>
                  <a:lnTo>
                    <a:pt x="85190" y="201653"/>
                  </a:lnTo>
                  <a:lnTo>
                    <a:pt x="91136" y="199920"/>
                  </a:lnTo>
                  <a:lnTo>
                    <a:pt x="97083" y="196780"/>
                  </a:lnTo>
                  <a:lnTo>
                    <a:pt x="103034" y="192702"/>
                  </a:lnTo>
                  <a:lnTo>
                    <a:pt x="108984" y="187999"/>
                  </a:lnTo>
                  <a:lnTo>
                    <a:pt x="113944" y="180895"/>
                  </a:lnTo>
                  <a:lnTo>
                    <a:pt x="118242" y="172191"/>
                  </a:lnTo>
                  <a:lnTo>
                    <a:pt x="122099" y="162419"/>
                  </a:lnTo>
                  <a:lnTo>
                    <a:pt x="124671" y="151935"/>
                  </a:lnTo>
                  <a:lnTo>
                    <a:pt x="126386" y="140978"/>
                  </a:lnTo>
                  <a:lnTo>
                    <a:pt x="127529" y="129704"/>
                  </a:lnTo>
                  <a:lnTo>
                    <a:pt x="128291" y="117227"/>
                  </a:lnTo>
                  <a:lnTo>
                    <a:pt x="129137" y="90135"/>
                  </a:lnTo>
                  <a:lnTo>
                    <a:pt x="128371" y="77949"/>
                  </a:lnTo>
                  <a:lnTo>
                    <a:pt x="126868" y="66849"/>
                  </a:lnTo>
                  <a:lnTo>
                    <a:pt x="124874" y="56472"/>
                  </a:lnTo>
                  <a:lnTo>
                    <a:pt x="123545" y="45586"/>
                  </a:lnTo>
                  <a:lnTo>
                    <a:pt x="122657" y="34359"/>
                  </a:lnTo>
                  <a:lnTo>
                    <a:pt x="12088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654"/>
            <p:cNvSpPr/>
            <p:nvPr/>
          </p:nvSpPr>
          <p:spPr>
            <a:xfrm>
              <a:off x="6976063" y="1312664"/>
              <a:ext cx="171207" cy="238533"/>
            </a:xfrm>
            <a:custGeom>
              <a:avLst/>
              <a:gdLst/>
              <a:ahLst/>
              <a:cxnLst/>
              <a:rect l="0" t="0" r="0" b="0"/>
              <a:pathLst>
                <a:path w="171207" h="238533">
                  <a:moveTo>
                    <a:pt x="24812" y="0"/>
                  </a:moveTo>
                  <a:lnTo>
                    <a:pt x="15331" y="0"/>
                  </a:lnTo>
                  <a:lnTo>
                    <a:pt x="11546" y="992"/>
                  </a:lnTo>
                  <a:lnTo>
                    <a:pt x="8031" y="2646"/>
                  </a:lnTo>
                  <a:lnTo>
                    <a:pt x="4695" y="4741"/>
                  </a:lnTo>
                  <a:lnTo>
                    <a:pt x="2471" y="7129"/>
                  </a:lnTo>
                  <a:lnTo>
                    <a:pt x="989" y="9714"/>
                  </a:lnTo>
                  <a:lnTo>
                    <a:pt x="0" y="12429"/>
                  </a:lnTo>
                  <a:lnTo>
                    <a:pt x="333" y="15231"/>
                  </a:lnTo>
                  <a:lnTo>
                    <a:pt x="1548" y="18092"/>
                  </a:lnTo>
                  <a:lnTo>
                    <a:pt x="3349" y="20991"/>
                  </a:lnTo>
                  <a:lnTo>
                    <a:pt x="55714" y="100420"/>
                  </a:lnTo>
                  <a:lnTo>
                    <a:pt x="71288" y="125660"/>
                  </a:lnTo>
                  <a:lnTo>
                    <a:pt x="79609" y="137351"/>
                  </a:lnTo>
                  <a:lnTo>
                    <a:pt x="88132" y="148122"/>
                  </a:lnTo>
                  <a:lnTo>
                    <a:pt x="96791" y="158279"/>
                  </a:lnTo>
                  <a:lnTo>
                    <a:pt x="114350" y="180149"/>
                  </a:lnTo>
                  <a:lnTo>
                    <a:pt x="123199" y="191536"/>
                  </a:lnTo>
                  <a:lnTo>
                    <a:pt x="131083" y="201113"/>
                  </a:lnTo>
                  <a:lnTo>
                    <a:pt x="138323" y="209482"/>
                  </a:lnTo>
                  <a:lnTo>
                    <a:pt x="150668" y="223079"/>
                  </a:lnTo>
                  <a:lnTo>
                    <a:pt x="159460" y="232430"/>
                  </a:lnTo>
                  <a:lnTo>
                    <a:pt x="163195" y="235321"/>
                  </a:lnTo>
                  <a:lnTo>
                    <a:pt x="166676" y="237248"/>
                  </a:lnTo>
                  <a:lnTo>
                    <a:pt x="169989" y="238532"/>
                  </a:lnTo>
                  <a:lnTo>
                    <a:pt x="171206" y="238396"/>
                  </a:lnTo>
                  <a:lnTo>
                    <a:pt x="171026" y="237314"/>
                  </a:lnTo>
                  <a:lnTo>
                    <a:pt x="168347" y="233187"/>
                  </a:lnTo>
                  <a:lnTo>
                    <a:pt x="166142" y="230865"/>
                  </a:lnTo>
                  <a:lnTo>
                    <a:pt x="158402" y="222992"/>
                  </a:lnTo>
                  <a:lnTo>
                    <a:pt x="152566" y="219107"/>
                  </a:lnTo>
                  <a:lnTo>
                    <a:pt x="145700" y="215524"/>
                  </a:lnTo>
                  <a:lnTo>
                    <a:pt x="138146" y="212144"/>
                  </a:lnTo>
                  <a:lnTo>
                    <a:pt x="128149" y="205921"/>
                  </a:lnTo>
                  <a:lnTo>
                    <a:pt x="116523" y="197804"/>
                  </a:lnTo>
                  <a:lnTo>
                    <a:pt x="103813" y="188424"/>
                  </a:lnTo>
                  <a:lnTo>
                    <a:pt x="92361" y="181179"/>
                  </a:lnTo>
                  <a:lnTo>
                    <a:pt x="81751" y="175356"/>
                  </a:lnTo>
                  <a:lnTo>
                    <a:pt x="51601" y="16073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655"/>
            <p:cNvSpPr/>
            <p:nvPr/>
          </p:nvSpPr>
          <p:spPr>
            <a:xfrm>
              <a:off x="7000875" y="1350704"/>
              <a:ext cx="205226" cy="149485"/>
            </a:xfrm>
            <a:custGeom>
              <a:avLst/>
              <a:gdLst/>
              <a:ahLst/>
              <a:cxnLst/>
              <a:rect l="0" t="0" r="0" b="0"/>
              <a:pathLst>
                <a:path w="205226" h="149485">
                  <a:moveTo>
                    <a:pt x="0" y="149484"/>
                  </a:moveTo>
                  <a:lnTo>
                    <a:pt x="9481" y="144743"/>
                  </a:lnTo>
                  <a:lnTo>
                    <a:pt x="13266" y="141362"/>
                  </a:lnTo>
                  <a:lnTo>
                    <a:pt x="16781" y="137124"/>
                  </a:lnTo>
                  <a:lnTo>
                    <a:pt x="20117" y="132314"/>
                  </a:lnTo>
                  <a:lnTo>
                    <a:pt x="25318" y="128115"/>
                  </a:lnTo>
                  <a:lnTo>
                    <a:pt x="31761" y="124324"/>
                  </a:lnTo>
                  <a:lnTo>
                    <a:pt x="39033" y="120804"/>
                  </a:lnTo>
                  <a:lnTo>
                    <a:pt x="45866" y="115481"/>
                  </a:lnTo>
                  <a:lnTo>
                    <a:pt x="52406" y="108956"/>
                  </a:lnTo>
                  <a:lnTo>
                    <a:pt x="58750" y="101629"/>
                  </a:lnTo>
                  <a:lnTo>
                    <a:pt x="64963" y="94760"/>
                  </a:lnTo>
                  <a:lnTo>
                    <a:pt x="77159" y="81836"/>
                  </a:lnTo>
                  <a:lnTo>
                    <a:pt x="83189" y="74620"/>
                  </a:lnTo>
                  <a:lnTo>
                    <a:pt x="89195" y="66832"/>
                  </a:lnTo>
                  <a:lnTo>
                    <a:pt x="95181" y="58664"/>
                  </a:lnTo>
                  <a:lnTo>
                    <a:pt x="100165" y="51234"/>
                  </a:lnTo>
                  <a:lnTo>
                    <a:pt x="104480" y="44296"/>
                  </a:lnTo>
                  <a:lnTo>
                    <a:pt x="108348" y="37687"/>
                  </a:lnTo>
                  <a:lnTo>
                    <a:pt x="111920" y="31296"/>
                  </a:lnTo>
                  <a:lnTo>
                    <a:pt x="118534" y="18904"/>
                  </a:lnTo>
                  <a:lnTo>
                    <a:pt x="121686" y="13813"/>
                  </a:lnTo>
                  <a:lnTo>
                    <a:pt x="124781" y="9427"/>
                  </a:lnTo>
                  <a:lnTo>
                    <a:pt x="127836" y="5511"/>
                  </a:lnTo>
                  <a:lnTo>
                    <a:pt x="130865" y="2900"/>
                  </a:lnTo>
                  <a:lnTo>
                    <a:pt x="133876" y="1160"/>
                  </a:lnTo>
                  <a:lnTo>
                    <a:pt x="136875" y="0"/>
                  </a:lnTo>
                  <a:lnTo>
                    <a:pt x="138875" y="1210"/>
                  </a:lnTo>
                  <a:lnTo>
                    <a:pt x="140208" y="4002"/>
                  </a:lnTo>
                  <a:lnTo>
                    <a:pt x="141098" y="7847"/>
                  </a:lnTo>
                  <a:lnTo>
                    <a:pt x="142682" y="11403"/>
                  </a:lnTo>
                  <a:lnTo>
                    <a:pt x="144731" y="14766"/>
                  </a:lnTo>
                  <a:lnTo>
                    <a:pt x="147089" y="18000"/>
                  </a:lnTo>
                  <a:lnTo>
                    <a:pt x="149654" y="22140"/>
                  </a:lnTo>
                  <a:lnTo>
                    <a:pt x="152355" y="26885"/>
                  </a:lnTo>
                  <a:lnTo>
                    <a:pt x="155148" y="32032"/>
                  </a:lnTo>
                  <a:lnTo>
                    <a:pt x="158995" y="38440"/>
                  </a:lnTo>
                  <a:lnTo>
                    <a:pt x="168560" y="53498"/>
                  </a:lnTo>
                  <a:lnTo>
                    <a:pt x="172896" y="60689"/>
                  </a:lnTo>
                  <a:lnTo>
                    <a:pt x="176781" y="67467"/>
                  </a:lnTo>
                  <a:lnTo>
                    <a:pt x="183741" y="80289"/>
                  </a:lnTo>
                  <a:lnTo>
                    <a:pt x="190142" y="92603"/>
                  </a:lnTo>
                  <a:lnTo>
                    <a:pt x="193238" y="97672"/>
                  </a:lnTo>
                  <a:lnTo>
                    <a:pt x="196294" y="102044"/>
                  </a:lnTo>
                  <a:lnTo>
                    <a:pt x="199323" y="105951"/>
                  </a:lnTo>
                  <a:lnTo>
                    <a:pt x="201344" y="109548"/>
                  </a:lnTo>
                  <a:lnTo>
                    <a:pt x="202690" y="112938"/>
                  </a:lnTo>
                  <a:lnTo>
                    <a:pt x="203588" y="116190"/>
                  </a:lnTo>
                  <a:lnTo>
                    <a:pt x="204186" y="117366"/>
                  </a:lnTo>
                  <a:lnTo>
                    <a:pt x="204585" y="117158"/>
                  </a:lnTo>
                  <a:lnTo>
                    <a:pt x="205029" y="114281"/>
                  </a:lnTo>
                  <a:lnTo>
                    <a:pt x="205225" y="109694"/>
                  </a:lnTo>
                  <a:lnTo>
                    <a:pt x="204286" y="106090"/>
                  </a:lnTo>
                  <a:lnTo>
                    <a:pt x="202667" y="101703"/>
                  </a:lnTo>
                  <a:lnTo>
                    <a:pt x="200596" y="96794"/>
                  </a:lnTo>
                  <a:lnTo>
                    <a:pt x="197230" y="91537"/>
                  </a:lnTo>
                  <a:lnTo>
                    <a:pt x="193003" y="86048"/>
                  </a:lnTo>
                  <a:lnTo>
                    <a:pt x="188200" y="80404"/>
                  </a:lnTo>
                  <a:lnTo>
                    <a:pt x="184006" y="74657"/>
                  </a:lnTo>
                  <a:lnTo>
                    <a:pt x="180217" y="68841"/>
                  </a:lnTo>
                  <a:lnTo>
                    <a:pt x="169664" y="5125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656"/>
            <p:cNvSpPr/>
            <p:nvPr/>
          </p:nvSpPr>
          <p:spPr>
            <a:xfrm>
              <a:off x="7090172" y="1312664"/>
              <a:ext cx="8931" cy="1"/>
            </a:xfrm>
            <a:custGeom>
              <a:avLst/>
              <a:gdLst/>
              <a:ahLst/>
              <a:cxnLst/>
              <a:rect l="0" t="0" r="0" b="0"/>
              <a:pathLst>
                <a:path w="8931" h="1">
                  <a:moveTo>
                    <a:pt x="0" y="0"/>
                  </a:move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657"/>
            <p:cNvSpPr/>
            <p:nvPr/>
          </p:nvSpPr>
          <p:spPr>
            <a:xfrm>
              <a:off x="7220575" y="1232945"/>
              <a:ext cx="131692" cy="126927"/>
            </a:xfrm>
            <a:custGeom>
              <a:avLst/>
              <a:gdLst/>
              <a:ahLst/>
              <a:cxnLst/>
              <a:rect l="0" t="0" r="0" b="0"/>
              <a:pathLst>
                <a:path w="131692" h="126927">
                  <a:moveTo>
                    <a:pt x="39261" y="17211"/>
                  </a:moveTo>
                  <a:lnTo>
                    <a:pt x="22136" y="25773"/>
                  </a:lnTo>
                  <a:lnTo>
                    <a:pt x="21728" y="28623"/>
                  </a:lnTo>
                  <a:lnTo>
                    <a:pt x="21619" y="30772"/>
                  </a:lnTo>
                  <a:lnTo>
                    <a:pt x="21498" y="38452"/>
                  </a:lnTo>
                  <a:lnTo>
                    <a:pt x="21466" y="43278"/>
                  </a:lnTo>
                  <a:lnTo>
                    <a:pt x="22436" y="48480"/>
                  </a:lnTo>
                  <a:lnTo>
                    <a:pt x="24076" y="53932"/>
                  </a:lnTo>
                  <a:lnTo>
                    <a:pt x="26160" y="59551"/>
                  </a:lnTo>
                  <a:lnTo>
                    <a:pt x="29535" y="66274"/>
                  </a:lnTo>
                  <a:lnTo>
                    <a:pt x="33768" y="73732"/>
                  </a:lnTo>
                  <a:lnTo>
                    <a:pt x="38576" y="81681"/>
                  </a:lnTo>
                  <a:lnTo>
                    <a:pt x="43765" y="88964"/>
                  </a:lnTo>
                  <a:lnTo>
                    <a:pt x="49208" y="95804"/>
                  </a:lnTo>
                  <a:lnTo>
                    <a:pt x="54823" y="102349"/>
                  </a:lnTo>
                  <a:lnTo>
                    <a:pt x="60549" y="107704"/>
                  </a:lnTo>
                  <a:lnTo>
                    <a:pt x="66352" y="112266"/>
                  </a:lnTo>
                  <a:lnTo>
                    <a:pt x="72204" y="116300"/>
                  </a:lnTo>
                  <a:lnTo>
                    <a:pt x="80075" y="119982"/>
                  </a:lnTo>
                  <a:lnTo>
                    <a:pt x="89290" y="123428"/>
                  </a:lnTo>
                  <a:lnTo>
                    <a:pt x="99402" y="126718"/>
                  </a:lnTo>
                  <a:lnTo>
                    <a:pt x="107137" y="126926"/>
                  </a:lnTo>
                  <a:lnTo>
                    <a:pt x="113285" y="125081"/>
                  </a:lnTo>
                  <a:lnTo>
                    <a:pt x="118375" y="121867"/>
                  </a:lnTo>
                  <a:lnTo>
                    <a:pt x="122762" y="118732"/>
                  </a:lnTo>
                  <a:lnTo>
                    <a:pt x="126678" y="115649"/>
                  </a:lnTo>
                  <a:lnTo>
                    <a:pt x="130281" y="112602"/>
                  </a:lnTo>
                  <a:lnTo>
                    <a:pt x="131691" y="107594"/>
                  </a:lnTo>
                  <a:lnTo>
                    <a:pt x="131638" y="101279"/>
                  </a:lnTo>
                  <a:lnTo>
                    <a:pt x="130612" y="94093"/>
                  </a:lnTo>
                  <a:lnTo>
                    <a:pt x="128935" y="86325"/>
                  </a:lnTo>
                  <a:lnTo>
                    <a:pt x="126824" y="78170"/>
                  </a:lnTo>
                  <a:lnTo>
                    <a:pt x="124426" y="69756"/>
                  </a:lnTo>
                  <a:lnTo>
                    <a:pt x="120842" y="62163"/>
                  </a:lnTo>
                  <a:lnTo>
                    <a:pt x="116469" y="55117"/>
                  </a:lnTo>
                  <a:lnTo>
                    <a:pt x="111568" y="48435"/>
                  </a:lnTo>
                  <a:lnTo>
                    <a:pt x="105325" y="42988"/>
                  </a:lnTo>
                  <a:lnTo>
                    <a:pt x="98187" y="38364"/>
                  </a:lnTo>
                  <a:lnTo>
                    <a:pt x="90451" y="34290"/>
                  </a:lnTo>
                  <a:lnTo>
                    <a:pt x="83309" y="29589"/>
                  </a:lnTo>
                  <a:lnTo>
                    <a:pt x="76564" y="24471"/>
                  </a:lnTo>
                  <a:lnTo>
                    <a:pt x="70082" y="19075"/>
                  </a:lnTo>
                  <a:lnTo>
                    <a:pt x="62785" y="14485"/>
                  </a:lnTo>
                  <a:lnTo>
                    <a:pt x="54944" y="10433"/>
                  </a:lnTo>
                  <a:lnTo>
                    <a:pt x="46740" y="6739"/>
                  </a:lnTo>
                  <a:lnTo>
                    <a:pt x="39285" y="4277"/>
                  </a:lnTo>
                  <a:lnTo>
                    <a:pt x="32332" y="2635"/>
                  </a:lnTo>
                  <a:lnTo>
                    <a:pt x="25711" y="1541"/>
                  </a:lnTo>
                  <a:lnTo>
                    <a:pt x="20306" y="811"/>
                  </a:lnTo>
                  <a:lnTo>
                    <a:pt x="15710" y="325"/>
                  </a:lnTo>
                  <a:lnTo>
                    <a:pt x="11654" y="0"/>
                  </a:lnTo>
                  <a:lnTo>
                    <a:pt x="7958" y="776"/>
                  </a:lnTo>
                  <a:lnTo>
                    <a:pt x="4502" y="2286"/>
                  </a:lnTo>
                  <a:lnTo>
                    <a:pt x="1206" y="4284"/>
                  </a:lnTo>
                  <a:lnTo>
                    <a:pt x="0" y="6609"/>
                  </a:lnTo>
                  <a:lnTo>
                    <a:pt x="188" y="9151"/>
                  </a:lnTo>
                  <a:lnTo>
                    <a:pt x="1306" y="11838"/>
                  </a:lnTo>
                  <a:lnTo>
                    <a:pt x="3044" y="14621"/>
                  </a:lnTo>
                  <a:lnTo>
                    <a:pt x="5193" y="17469"/>
                  </a:lnTo>
                  <a:lnTo>
                    <a:pt x="7619" y="20360"/>
                  </a:lnTo>
                  <a:lnTo>
                    <a:pt x="10229" y="22287"/>
                  </a:lnTo>
                  <a:lnTo>
                    <a:pt x="12961" y="23571"/>
                  </a:lnTo>
                  <a:lnTo>
                    <a:pt x="15775" y="24428"/>
                  </a:lnTo>
                  <a:lnTo>
                    <a:pt x="18642" y="24999"/>
                  </a:lnTo>
                  <a:lnTo>
                    <a:pt x="21546" y="25380"/>
                  </a:lnTo>
                  <a:lnTo>
                    <a:pt x="24474" y="25633"/>
                  </a:lnTo>
                  <a:lnTo>
                    <a:pt x="28410" y="24810"/>
                  </a:lnTo>
                  <a:lnTo>
                    <a:pt x="33019" y="23269"/>
                  </a:lnTo>
                  <a:lnTo>
                    <a:pt x="48191" y="1721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658"/>
            <p:cNvSpPr/>
            <p:nvPr/>
          </p:nvSpPr>
          <p:spPr>
            <a:xfrm>
              <a:off x="7331273" y="1063842"/>
              <a:ext cx="160580" cy="212418"/>
            </a:xfrm>
            <a:custGeom>
              <a:avLst/>
              <a:gdLst/>
              <a:ahLst/>
              <a:cxnLst/>
              <a:rect l="0" t="0" r="0" b="0"/>
              <a:pathLst>
                <a:path w="160580" h="212418">
                  <a:moveTo>
                    <a:pt x="0" y="97017"/>
                  </a:moveTo>
                  <a:lnTo>
                    <a:pt x="0" y="104706"/>
                  </a:lnTo>
                  <a:lnTo>
                    <a:pt x="2646" y="110687"/>
                  </a:lnTo>
                  <a:lnTo>
                    <a:pt x="12429" y="130696"/>
                  </a:lnTo>
                  <a:lnTo>
                    <a:pt x="16223" y="137329"/>
                  </a:lnTo>
                  <a:lnTo>
                    <a:pt x="20738" y="144728"/>
                  </a:lnTo>
                  <a:lnTo>
                    <a:pt x="25731" y="152637"/>
                  </a:lnTo>
                  <a:lnTo>
                    <a:pt x="30054" y="159894"/>
                  </a:lnTo>
                  <a:lnTo>
                    <a:pt x="33926" y="166716"/>
                  </a:lnTo>
                  <a:lnTo>
                    <a:pt x="37500" y="173249"/>
                  </a:lnTo>
                  <a:lnTo>
                    <a:pt x="41868" y="179588"/>
                  </a:lnTo>
                  <a:lnTo>
                    <a:pt x="46763" y="185799"/>
                  </a:lnTo>
                  <a:lnTo>
                    <a:pt x="52011" y="191924"/>
                  </a:lnTo>
                  <a:lnTo>
                    <a:pt x="56502" y="196999"/>
                  </a:lnTo>
                  <a:lnTo>
                    <a:pt x="69275" y="210787"/>
                  </a:lnTo>
                  <a:lnTo>
                    <a:pt x="70988" y="211559"/>
                  </a:lnTo>
                  <a:lnTo>
                    <a:pt x="75538" y="212417"/>
                  </a:lnTo>
                  <a:lnTo>
                    <a:pt x="76155" y="211654"/>
                  </a:lnTo>
                  <a:lnTo>
                    <a:pt x="75576" y="210152"/>
                  </a:lnTo>
                  <a:lnTo>
                    <a:pt x="72284" y="204846"/>
                  </a:lnTo>
                  <a:lnTo>
                    <a:pt x="67515" y="195874"/>
                  </a:lnTo>
                  <a:lnTo>
                    <a:pt x="65846" y="189711"/>
                  </a:lnTo>
                  <a:lnTo>
                    <a:pt x="64734" y="182625"/>
                  </a:lnTo>
                  <a:lnTo>
                    <a:pt x="63992" y="174925"/>
                  </a:lnTo>
                  <a:lnTo>
                    <a:pt x="62504" y="166815"/>
                  </a:lnTo>
                  <a:lnTo>
                    <a:pt x="60522" y="158432"/>
                  </a:lnTo>
                  <a:lnTo>
                    <a:pt x="58207" y="149867"/>
                  </a:lnTo>
                  <a:lnTo>
                    <a:pt x="52990" y="132412"/>
                  </a:lnTo>
                  <a:lnTo>
                    <a:pt x="50210" y="123590"/>
                  </a:lnTo>
                  <a:lnTo>
                    <a:pt x="48356" y="113741"/>
                  </a:lnTo>
                  <a:lnTo>
                    <a:pt x="47119" y="103205"/>
                  </a:lnTo>
                  <a:lnTo>
                    <a:pt x="46297" y="92213"/>
                  </a:lnTo>
                  <a:lnTo>
                    <a:pt x="44755" y="81908"/>
                  </a:lnTo>
                  <a:lnTo>
                    <a:pt x="42735" y="72062"/>
                  </a:lnTo>
                  <a:lnTo>
                    <a:pt x="40396" y="62521"/>
                  </a:lnTo>
                  <a:lnTo>
                    <a:pt x="39830" y="53184"/>
                  </a:lnTo>
                  <a:lnTo>
                    <a:pt x="40444" y="43982"/>
                  </a:lnTo>
                  <a:lnTo>
                    <a:pt x="41845" y="34872"/>
                  </a:lnTo>
                  <a:lnTo>
                    <a:pt x="42780" y="26814"/>
                  </a:lnTo>
                  <a:lnTo>
                    <a:pt x="43403" y="19457"/>
                  </a:lnTo>
                  <a:lnTo>
                    <a:pt x="43819" y="12568"/>
                  </a:lnTo>
                  <a:lnTo>
                    <a:pt x="46080" y="7976"/>
                  </a:lnTo>
                  <a:lnTo>
                    <a:pt x="49572" y="4914"/>
                  </a:lnTo>
                  <a:lnTo>
                    <a:pt x="53884" y="2873"/>
                  </a:lnTo>
                  <a:lnTo>
                    <a:pt x="57750" y="1512"/>
                  </a:lnTo>
                  <a:lnTo>
                    <a:pt x="61321" y="605"/>
                  </a:lnTo>
                  <a:lnTo>
                    <a:pt x="64693" y="0"/>
                  </a:lnTo>
                  <a:lnTo>
                    <a:pt x="68926" y="589"/>
                  </a:lnTo>
                  <a:lnTo>
                    <a:pt x="73732" y="1974"/>
                  </a:lnTo>
                  <a:lnTo>
                    <a:pt x="78920" y="3890"/>
                  </a:lnTo>
                  <a:lnTo>
                    <a:pt x="84364" y="8143"/>
                  </a:lnTo>
                  <a:lnTo>
                    <a:pt x="89977" y="13955"/>
                  </a:lnTo>
                  <a:lnTo>
                    <a:pt x="95704" y="20807"/>
                  </a:lnTo>
                  <a:lnTo>
                    <a:pt x="101506" y="27359"/>
                  </a:lnTo>
                  <a:lnTo>
                    <a:pt x="113244" y="39930"/>
                  </a:lnTo>
                  <a:lnTo>
                    <a:pt x="118161" y="46061"/>
                  </a:lnTo>
                  <a:lnTo>
                    <a:pt x="122430" y="52132"/>
                  </a:lnTo>
                  <a:lnTo>
                    <a:pt x="126268" y="58164"/>
                  </a:lnTo>
                  <a:lnTo>
                    <a:pt x="129820" y="64170"/>
                  </a:lnTo>
                  <a:lnTo>
                    <a:pt x="133179" y="70158"/>
                  </a:lnTo>
                  <a:lnTo>
                    <a:pt x="136411" y="76135"/>
                  </a:lnTo>
                  <a:lnTo>
                    <a:pt x="139559" y="81111"/>
                  </a:lnTo>
                  <a:lnTo>
                    <a:pt x="142648" y="85421"/>
                  </a:lnTo>
                  <a:lnTo>
                    <a:pt x="145701" y="89286"/>
                  </a:lnTo>
                  <a:lnTo>
                    <a:pt x="148728" y="91863"/>
                  </a:lnTo>
                  <a:lnTo>
                    <a:pt x="151738" y="93581"/>
                  </a:lnTo>
                  <a:lnTo>
                    <a:pt x="158958" y="96339"/>
                  </a:lnTo>
                  <a:lnTo>
                    <a:pt x="159550" y="95573"/>
                  </a:lnTo>
                  <a:lnTo>
                    <a:pt x="160208" y="92076"/>
                  </a:lnTo>
                  <a:lnTo>
                    <a:pt x="160384" y="88762"/>
                  </a:lnTo>
                  <a:lnTo>
                    <a:pt x="160579" y="79788"/>
                  </a:lnTo>
                  <a:lnTo>
                    <a:pt x="159639" y="75610"/>
                  </a:lnTo>
                  <a:lnTo>
                    <a:pt x="158020" y="71832"/>
                  </a:lnTo>
                  <a:lnTo>
                    <a:pt x="155948" y="68320"/>
                  </a:lnTo>
                  <a:lnTo>
                    <a:pt x="154568" y="63995"/>
                  </a:lnTo>
                  <a:lnTo>
                    <a:pt x="153647" y="59128"/>
                  </a:lnTo>
                  <a:lnTo>
                    <a:pt x="151805" y="4343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659"/>
            <p:cNvSpPr/>
            <p:nvPr/>
          </p:nvSpPr>
          <p:spPr>
            <a:xfrm>
              <a:off x="7056238" y="1547336"/>
              <a:ext cx="424790" cy="526746"/>
            </a:xfrm>
            <a:custGeom>
              <a:avLst/>
              <a:gdLst/>
              <a:ahLst/>
              <a:cxnLst/>
              <a:rect l="0" t="0" r="0" b="0"/>
              <a:pathLst>
                <a:path w="424790" h="526746">
                  <a:moveTo>
                    <a:pt x="60723" y="310039"/>
                  </a:moveTo>
                  <a:lnTo>
                    <a:pt x="33783" y="310039"/>
                  </a:lnTo>
                  <a:lnTo>
                    <a:pt x="29864" y="311031"/>
                  </a:lnTo>
                  <a:lnTo>
                    <a:pt x="22865" y="314779"/>
                  </a:lnTo>
                  <a:lnTo>
                    <a:pt x="13345" y="322468"/>
                  </a:lnTo>
                  <a:lnTo>
                    <a:pt x="4242" y="335770"/>
                  </a:lnTo>
                  <a:lnTo>
                    <a:pt x="893" y="346611"/>
                  </a:lnTo>
                  <a:lnTo>
                    <a:pt x="0" y="352279"/>
                  </a:lnTo>
                  <a:lnTo>
                    <a:pt x="397" y="360027"/>
                  </a:lnTo>
                  <a:lnTo>
                    <a:pt x="1654" y="369162"/>
                  </a:lnTo>
                  <a:lnTo>
                    <a:pt x="3484" y="379219"/>
                  </a:lnTo>
                  <a:lnTo>
                    <a:pt x="5697" y="389894"/>
                  </a:lnTo>
                  <a:lnTo>
                    <a:pt x="10800" y="412337"/>
                  </a:lnTo>
                  <a:lnTo>
                    <a:pt x="14542" y="423879"/>
                  </a:lnTo>
                  <a:lnTo>
                    <a:pt x="19022" y="435541"/>
                  </a:lnTo>
                  <a:lnTo>
                    <a:pt x="23993" y="447285"/>
                  </a:lnTo>
                  <a:lnTo>
                    <a:pt x="30282" y="459084"/>
                  </a:lnTo>
                  <a:lnTo>
                    <a:pt x="37452" y="470918"/>
                  </a:lnTo>
                  <a:lnTo>
                    <a:pt x="45209" y="482776"/>
                  </a:lnTo>
                  <a:lnTo>
                    <a:pt x="53357" y="492666"/>
                  </a:lnTo>
                  <a:lnTo>
                    <a:pt x="61766" y="501243"/>
                  </a:lnTo>
                  <a:lnTo>
                    <a:pt x="70346" y="508946"/>
                  </a:lnTo>
                  <a:lnTo>
                    <a:pt x="78053" y="515073"/>
                  </a:lnTo>
                  <a:lnTo>
                    <a:pt x="85175" y="520150"/>
                  </a:lnTo>
                  <a:lnTo>
                    <a:pt x="91906" y="524527"/>
                  </a:lnTo>
                  <a:lnTo>
                    <a:pt x="98380" y="526453"/>
                  </a:lnTo>
                  <a:lnTo>
                    <a:pt x="104678" y="526745"/>
                  </a:lnTo>
                  <a:lnTo>
                    <a:pt x="110863" y="525947"/>
                  </a:lnTo>
                  <a:lnTo>
                    <a:pt x="115977" y="523431"/>
                  </a:lnTo>
                  <a:lnTo>
                    <a:pt x="120379" y="519769"/>
                  </a:lnTo>
                  <a:lnTo>
                    <a:pt x="124306" y="515343"/>
                  </a:lnTo>
                  <a:lnTo>
                    <a:pt x="126924" y="509416"/>
                  </a:lnTo>
                  <a:lnTo>
                    <a:pt x="129833" y="494893"/>
                  </a:lnTo>
                  <a:lnTo>
                    <a:pt x="131126" y="478517"/>
                  </a:lnTo>
                  <a:lnTo>
                    <a:pt x="131471" y="469983"/>
                  </a:lnTo>
                  <a:lnTo>
                    <a:pt x="130709" y="460324"/>
                  </a:lnTo>
                  <a:lnTo>
                    <a:pt x="129207" y="449917"/>
                  </a:lnTo>
                  <a:lnTo>
                    <a:pt x="127215" y="439010"/>
                  </a:lnTo>
                  <a:lnTo>
                    <a:pt x="123902" y="428762"/>
                  </a:lnTo>
                  <a:lnTo>
                    <a:pt x="119709" y="418953"/>
                  </a:lnTo>
                  <a:lnTo>
                    <a:pt x="114930" y="409437"/>
                  </a:lnTo>
                  <a:lnTo>
                    <a:pt x="109759" y="400117"/>
                  </a:lnTo>
                  <a:lnTo>
                    <a:pt x="104328" y="390927"/>
                  </a:lnTo>
                  <a:lnTo>
                    <a:pt x="98722" y="381824"/>
                  </a:lnTo>
                  <a:lnTo>
                    <a:pt x="89848" y="366417"/>
                  </a:lnTo>
                  <a:lnTo>
                    <a:pt x="81605" y="352955"/>
                  </a:lnTo>
                  <a:lnTo>
                    <a:pt x="71327" y="340358"/>
                  </a:lnTo>
                  <a:lnTo>
                    <a:pt x="59124" y="326850"/>
                  </a:lnTo>
                  <a:lnTo>
                    <a:pt x="52437" y="319661"/>
                  </a:lnTo>
                  <a:lnTo>
                    <a:pt x="89969" y="357147"/>
                  </a:lnTo>
                  <a:lnTo>
                    <a:pt x="98080" y="364264"/>
                  </a:lnTo>
                  <a:lnTo>
                    <a:pt x="106463" y="370994"/>
                  </a:lnTo>
                  <a:lnTo>
                    <a:pt x="115029" y="377465"/>
                  </a:lnTo>
                  <a:lnTo>
                    <a:pt x="122723" y="384755"/>
                  </a:lnTo>
                  <a:lnTo>
                    <a:pt x="129838" y="392592"/>
                  </a:lnTo>
                  <a:lnTo>
                    <a:pt x="136565" y="400793"/>
                  </a:lnTo>
                  <a:lnTo>
                    <a:pt x="144026" y="408245"/>
                  </a:lnTo>
                  <a:lnTo>
                    <a:pt x="151977" y="415197"/>
                  </a:lnTo>
                  <a:lnTo>
                    <a:pt x="160254" y="421816"/>
                  </a:lnTo>
                  <a:lnTo>
                    <a:pt x="172097" y="429171"/>
                  </a:lnTo>
                  <a:lnTo>
                    <a:pt x="180668" y="432439"/>
                  </a:lnTo>
                  <a:lnTo>
                    <a:pt x="187784" y="433892"/>
                  </a:lnTo>
                  <a:lnTo>
                    <a:pt x="190079" y="433288"/>
                  </a:lnTo>
                  <a:lnTo>
                    <a:pt x="191609" y="431892"/>
                  </a:lnTo>
                  <a:lnTo>
                    <a:pt x="192629" y="429970"/>
                  </a:lnTo>
                  <a:lnTo>
                    <a:pt x="194064" y="417783"/>
                  </a:lnTo>
                  <a:lnTo>
                    <a:pt x="191753" y="404558"/>
                  </a:lnTo>
                  <a:lnTo>
                    <a:pt x="182186" y="367074"/>
                  </a:lnTo>
                  <a:lnTo>
                    <a:pt x="179402" y="356992"/>
                  </a:lnTo>
                  <a:lnTo>
                    <a:pt x="173661" y="337852"/>
                  </a:lnTo>
                  <a:lnTo>
                    <a:pt x="164851" y="310342"/>
                  </a:lnTo>
                  <a:lnTo>
                    <a:pt x="158926" y="294960"/>
                  </a:lnTo>
                  <a:lnTo>
                    <a:pt x="152986" y="282502"/>
                  </a:lnTo>
                  <a:lnTo>
                    <a:pt x="142852" y="267840"/>
                  </a:lnTo>
                  <a:lnTo>
                    <a:pt x="143257" y="268016"/>
                  </a:lnTo>
                  <a:lnTo>
                    <a:pt x="146353" y="270857"/>
                  </a:lnTo>
                  <a:lnTo>
                    <a:pt x="153674" y="282775"/>
                  </a:lnTo>
                  <a:lnTo>
                    <a:pt x="162126" y="298874"/>
                  </a:lnTo>
                  <a:lnTo>
                    <a:pt x="170614" y="313014"/>
                  </a:lnTo>
                  <a:lnTo>
                    <a:pt x="181000" y="328229"/>
                  </a:lnTo>
                  <a:lnTo>
                    <a:pt x="192232" y="341605"/>
                  </a:lnTo>
                  <a:lnTo>
                    <a:pt x="203838" y="356811"/>
                  </a:lnTo>
                  <a:lnTo>
                    <a:pt x="214619" y="371506"/>
                  </a:lnTo>
                  <a:lnTo>
                    <a:pt x="226266" y="385357"/>
                  </a:lnTo>
                  <a:lnTo>
                    <a:pt x="237401" y="397299"/>
                  </a:lnTo>
                  <a:lnTo>
                    <a:pt x="238040" y="396986"/>
                  </a:lnTo>
                  <a:lnTo>
                    <a:pt x="238466" y="395785"/>
                  </a:lnTo>
                  <a:lnTo>
                    <a:pt x="238749" y="393992"/>
                  </a:lnTo>
                  <a:lnTo>
                    <a:pt x="236418" y="386708"/>
                  </a:lnTo>
                  <a:lnTo>
                    <a:pt x="232074" y="375864"/>
                  </a:lnTo>
                  <a:lnTo>
                    <a:pt x="226838" y="361123"/>
                  </a:lnTo>
                  <a:lnTo>
                    <a:pt x="223060" y="353025"/>
                  </a:lnTo>
                  <a:lnTo>
                    <a:pt x="218557" y="344649"/>
                  </a:lnTo>
                  <a:lnTo>
                    <a:pt x="213570" y="336089"/>
                  </a:lnTo>
                  <a:lnTo>
                    <a:pt x="209254" y="326413"/>
                  </a:lnTo>
                  <a:lnTo>
                    <a:pt x="205384" y="315994"/>
                  </a:lnTo>
                  <a:lnTo>
                    <a:pt x="192044" y="275497"/>
                  </a:lnTo>
                  <a:lnTo>
                    <a:pt x="188541" y="259629"/>
                  </a:lnTo>
                  <a:lnTo>
                    <a:pt x="186983" y="245963"/>
                  </a:lnTo>
                  <a:lnTo>
                    <a:pt x="186291" y="233274"/>
                  </a:lnTo>
                  <a:lnTo>
                    <a:pt x="185902" y="224455"/>
                  </a:lnTo>
                  <a:lnTo>
                    <a:pt x="186839" y="223218"/>
                  </a:lnTo>
                  <a:lnTo>
                    <a:pt x="188457" y="222393"/>
                  </a:lnTo>
                  <a:lnTo>
                    <a:pt x="192900" y="221476"/>
                  </a:lnTo>
                  <a:lnTo>
                    <a:pt x="198182" y="221068"/>
                  </a:lnTo>
                  <a:lnTo>
                    <a:pt x="201971" y="222944"/>
                  </a:lnTo>
                  <a:lnTo>
                    <a:pt x="211474" y="230319"/>
                  </a:lnTo>
                  <a:lnTo>
                    <a:pt x="222312" y="240212"/>
                  </a:lnTo>
                  <a:lnTo>
                    <a:pt x="234735" y="251224"/>
                  </a:lnTo>
                  <a:lnTo>
                    <a:pt x="242215" y="256938"/>
                  </a:lnTo>
                  <a:lnTo>
                    <a:pt x="250179" y="262732"/>
                  </a:lnTo>
                  <a:lnTo>
                    <a:pt x="257472" y="268579"/>
                  </a:lnTo>
                  <a:lnTo>
                    <a:pt x="264319" y="274462"/>
                  </a:lnTo>
                  <a:lnTo>
                    <a:pt x="277217" y="285297"/>
                  </a:lnTo>
                  <a:lnTo>
                    <a:pt x="289565" y="293420"/>
                  </a:lnTo>
                  <a:lnTo>
                    <a:pt x="299022" y="297692"/>
                  </a:lnTo>
                  <a:lnTo>
                    <a:pt x="302932" y="298831"/>
                  </a:lnTo>
                  <a:lnTo>
                    <a:pt x="306531" y="298598"/>
                  </a:lnTo>
                  <a:lnTo>
                    <a:pt x="309922" y="297451"/>
                  </a:lnTo>
                  <a:lnTo>
                    <a:pt x="313177" y="295694"/>
                  </a:lnTo>
                  <a:lnTo>
                    <a:pt x="315345" y="293530"/>
                  </a:lnTo>
                  <a:lnTo>
                    <a:pt x="316792" y="291096"/>
                  </a:lnTo>
                  <a:lnTo>
                    <a:pt x="317756" y="288480"/>
                  </a:lnTo>
                  <a:lnTo>
                    <a:pt x="318827" y="277637"/>
                  </a:lnTo>
                  <a:lnTo>
                    <a:pt x="318310" y="261904"/>
                  </a:lnTo>
                  <a:lnTo>
                    <a:pt x="316784" y="252152"/>
                  </a:lnTo>
                  <a:lnTo>
                    <a:pt x="314774" y="241682"/>
                  </a:lnTo>
                  <a:lnTo>
                    <a:pt x="311449" y="229741"/>
                  </a:lnTo>
                  <a:lnTo>
                    <a:pt x="307249" y="216819"/>
                  </a:lnTo>
                  <a:lnTo>
                    <a:pt x="302464" y="203244"/>
                  </a:lnTo>
                  <a:lnTo>
                    <a:pt x="298282" y="189233"/>
                  </a:lnTo>
                  <a:lnTo>
                    <a:pt x="294502" y="174931"/>
                  </a:lnTo>
                  <a:lnTo>
                    <a:pt x="290990" y="160436"/>
                  </a:lnTo>
                  <a:lnTo>
                    <a:pt x="286663" y="145812"/>
                  </a:lnTo>
                  <a:lnTo>
                    <a:pt x="281795" y="131101"/>
                  </a:lnTo>
                  <a:lnTo>
                    <a:pt x="276566" y="116333"/>
                  </a:lnTo>
                  <a:lnTo>
                    <a:pt x="270102" y="102519"/>
                  </a:lnTo>
                  <a:lnTo>
                    <a:pt x="262817" y="89341"/>
                  </a:lnTo>
                  <a:lnTo>
                    <a:pt x="247777" y="65107"/>
                  </a:lnTo>
                  <a:lnTo>
                    <a:pt x="234477" y="44415"/>
                  </a:lnTo>
                  <a:lnTo>
                    <a:pt x="229144" y="35722"/>
                  </a:lnTo>
                  <a:lnTo>
                    <a:pt x="220574" y="20771"/>
                  </a:lnTo>
                  <a:lnTo>
                    <a:pt x="210170" y="5938"/>
                  </a:lnTo>
                  <a:lnTo>
                    <a:pt x="205545" y="0"/>
                  </a:lnTo>
                  <a:lnTo>
                    <a:pt x="205888" y="159"/>
                  </a:lnTo>
                  <a:lnTo>
                    <a:pt x="208915" y="2981"/>
                  </a:lnTo>
                  <a:lnTo>
                    <a:pt x="216197" y="14889"/>
                  </a:lnTo>
                  <a:lnTo>
                    <a:pt x="224639" y="30985"/>
                  </a:lnTo>
                  <a:lnTo>
                    <a:pt x="238165" y="57802"/>
                  </a:lnTo>
                  <a:lnTo>
                    <a:pt x="244502" y="68459"/>
                  </a:lnTo>
                  <a:lnTo>
                    <a:pt x="251702" y="79533"/>
                  </a:lnTo>
                  <a:lnTo>
                    <a:pt x="259481" y="90884"/>
                  </a:lnTo>
                  <a:lnTo>
                    <a:pt x="276059" y="114079"/>
                  </a:lnTo>
                  <a:lnTo>
                    <a:pt x="310957" y="161308"/>
                  </a:lnTo>
                  <a:lnTo>
                    <a:pt x="320811" y="173182"/>
                  </a:lnTo>
                  <a:lnTo>
                    <a:pt x="331349" y="185067"/>
                  </a:lnTo>
                  <a:lnTo>
                    <a:pt x="351657" y="206871"/>
                  </a:lnTo>
                  <a:lnTo>
                    <a:pt x="367298" y="223176"/>
                  </a:lnTo>
                  <a:lnTo>
                    <a:pt x="375239" y="229310"/>
                  </a:lnTo>
                  <a:lnTo>
                    <a:pt x="383510" y="234391"/>
                  </a:lnTo>
                  <a:lnTo>
                    <a:pt x="392000" y="238771"/>
                  </a:lnTo>
                  <a:lnTo>
                    <a:pt x="404079" y="243638"/>
                  </a:lnTo>
                  <a:lnTo>
                    <a:pt x="416459" y="246378"/>
                  </a:lnTo>
                  <a:lnTo>
                    <a:pt x="419919" y="246762"/>
                  </a:lnTo>
                  <a:lnTo>
                    <a:pt x="422226" y="246026"/>
                  </a:lnTo>
                  <a:lnTo>
                    <a:pt x="423764" y="244544"/>
                  </a:lnTo>
                  <a:lnTo>
                    <a:pt x="424789" y="242563"/>
                  </a:lnTo>
                  <a:lnTo>
                    <a:pt x="424481" y="239258"/>
                  </a:lnTo>
                  <a:lnTo>
                    <a:pt x="419306" y="224134"/>
                  </a:lnTo>
                  <a:lnTo>
                    <a:pt x="414230" y="209351"/>
                  </a:lnTo>
                  <a:lnTo>
                    <a:pt x="409504" y="202234"/>
                  </a:lnTo>
                  <a:lnTo>
                    <a:pt x="389623" y="181744"/>
                  </a:lnTo>
                  <a:lnTo>
                    <a:pt x="376895" y="165707"/>
                  </a:lnTo>
                  <a:lnTo>
                    <a:pt x="364624" y="153949"/>
                  </a:lnTo>
                  <a:lnTo>
                    <a:pt x="346473" y="1403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660"/>
            <p:cNvSpPr/>
            <p:nvPr/>
          </p:nvSpPr>
          <p:spPr>
            <a:xfrm>
              <a:off x="7304484" y="1555266"/>
              <a:ext cx="160736" cy="209028"/>
            </a:xfrm>
            <a:custGeom>
              <a:avLst/>
              <a:gdLst/>
              <a:ahLst/>
              <a:cxnLst/>
              <a:rect l="0" t="0" r="0" b="0"/>
              <a:pathLst>
                <a:path w="160736" h="209028">
                  <a:moveTo>
                    <a:pt x="0" y="203882"/>
                  </a:moveTo>
                  <a:lnTo>
                    <a:pt x="0" y="208623"/>
                  </a:lnTo>
                  <a:lnTo>
                    <a:pt x="992" y="209027"/>
                  </a:lnTo>
                  <a:lnTo>
                    <a:pt x="2646" y="208304"/>
                  </a:lnTo>
                  <a:lnTo>
                    <a:pt x="7129" y="204855"/>
                  </a:lnTo>
                  <a:lnTo>
                    <a:pt x="9714" y="202547"/>
                  </a:lnTo>
                  <a:lnTo>
                    <a:pt x="12429" y="200015"/>
                  </a:lnTo>
                  <a:lnTo>
                    <a:pt x="14239" y="195351"/>
                  </a:lnTo>
                  <a:lnTo>
                    <a:pt x="15446" y="189265"/>
                  </a:lnTo>
                  <a:lnTo>
                    <a:pt x="16251" y="182231"/>
                  </a:lnTo>
                  <a:lnTo>
                    <a:pt x="17779" y="174566"/>
                  </a:lnTo>
                  <a:lnTo>
                    <a:pt x="19790" y="166479"/>
                  </a:lnTo>
                  <a:lnTo>
                    <a:pt x="22123" y="158111"/>
                  </a:lnTo>
                  <a:lnTo>
                    <a:pt x="27361" y="140875"/>
                  </a:lnTo>
                  <a:lnTo>
                    <a:pt x="30147" y="132112"/>
                  </a:lnTo>
                  <a:lnTo>
                    <a:pt x="33989" y="122301"/>
                  </a:lnTo>
                  <a:lnTo>
                    <a:pt x="38534" y="111792"/>
                  </a:lnTo>
                  <a:lnTo>
                    <a:pt x="48876" y="89531"/>
                  </a:lnTo>
                  <a:lnTo>
                    <a:pt x="72815" y="40559"/>
                  </a:lnTo>
                  <a:lnTo>
                    <a:pt x="76325" y="32492"/>
                  </a:lnTo>
                  <a:lnTo>
                    <a:pt x="79657" y="24138"/>
                  </a:lnTo>
                  <a:lnTo>
                    <a:pt x="82871" y="15592"/>
                  </a:lnTo>
                  <a:lnTo>
                    <a:pt x="86997" y="9894"/>
                  </a:lnTo>
                  <a:lnTo>
                    <a:pt x="91733" y="6096"/>
                  </a:lnTo>
                  <a:lnTo>
                    <a:pt x="96874" y="3564"/>
                  </a:lnTo>
                  <a:lnTo>
                    <a:pt x="104271" y="1876"/>
                  </a:lnTo>
                  <a:lnTo>
                    <a:pt x="113169" y="750"/>
                  </a:lnTo>
                  <a:lnTo>
                    <a:pt x="123072" y="0"/>
                  </a:lnTo>
                  <a:lnTo>
                    <a:pt x="131657" y="492"/>
                  </a:lnTo>
                  <a:lnTo>
                    <a:pt x="139365" y="1812"/>
                  </a:lnTo>
                  <a:lnTo>
                    <a:pt x="160735" y="742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661"/>
            <p:cNvSpPr/>
            <p:nvPr/>
          </p:nvSpPr>
          <p:spPr>
            <a:xfrm>
              <a:off x="7430059" y="1416555"/>
              <a:ext cx="441841" cy="470093"/>
            </a:xfrm>
            <a:custGeom>
              <a:avLst/>
              <a:gdLst/>
              <a:ahLst/>
              <a:cxnLst/>
              <a:rect l="0" t="0" r="0" b="0"/>
              <a:pathLst>
                <a:path w="441841" h="470093">
                  <a:moveTo>
                    <a:pt x="79808" y="190789"/>
                  </a:moveTo>
                  <a:lnTo>
                    <a:pt x="88370" y="190789"/>
                  </a:lnTo>
                  <a:lnTo>
                    <a:pt x="88629" y="186048"/>
                  </a:lnTo>
                  <a:lnTo>
                    <a:pt x="83965" y="173619"/>
                  </a:lnTo>
                  <a:lnTo>
                    <a:pt x="76364" y="162983"/>
                  </a:lnTo>
                  <a:lnTo>
                    <a:pt x="66371" y="151642"/>
                  </a:lnTo>
                  <a:lnTo>
                    <a:pt x="55316" y="139987"/>
                  </a:lnTo>
                  <a:lnTo>
                    <a:pt x="46433" y="128192"/>
                  </a:lnTo>
                  <a:lnTo>
                    <a:pt x="38186" y="116335"/>
                  </a:lnTo>
                  <a:lnTo>
                    <a:pt x="27906" y="104451"/>
                  </a:lnTo>
                  <a:lnTo>
                    <a:pt x="15703" y="91344"/>
                  </a:lnTo>
                  <a:lnTo>
                    <a:pt x="12267" y="88774"/>
                  </a:lnTo>
                  <a:lnTo>
                    <a:pt x="5803" y="85918"/>
                  </a:lnTo>
                  <a:lnTo>
                    <a:pt x="3683" y="86148"/>
                  </a:lnTo>
                  <a:lnTo>
                    <a:pt x="2269" y="87294"/>
                  </a:lnTo>
                  <a:lnTo>
                    <a:pt x="1325" y="89050"/>
                  </a:lnTo>
                  <a:lnTo>
                    <a:pt x="0" y="101002"/>
                  </a:lnTo>
                  <a:lnTo>
                    <a:pt x="806" y="108111"/>
                  </a:lnTo>
                  <a:lnTo>
                    <a:pt x="2335" y="116818"/>
                  </a:lnTo>
                  <a:lnTo>
                    <a:pt x="4347" y="126592"/>
                  </a:lnTo>
                  <a:lnTo>
                    <a:pt x="9228" y="148036"/>
                  </a:lnTo>
                  <a:lnTo>
                    <a:pt x="11919" y="159310"/>
                  </a:lnTo>
                  <a:lnTo>
                    <a:pt x="15697" y="170795"/>
                  </a:lnTo>
                  <a:lnTo>
                    <a:pt x="20201" y="182421"/>
                  </a:lnTo>
                  <a:lnTo>
                    <a:pt x="25187" y="194140"/>
                  </a:lnTo>
                  <a:lnTo>
                    <a:pt x="31488" y="205921"/>
                  </a:lnTo>
                  <a:lnTo>
                    <a:pt x="38665" y="217744"/>
                  </a:lnTo>
                  <a:lnTo>
                    <a:pt x="46426" y="229595"/>
                  </a:lnTo>
                  <a:lnTo>
                    <a:pt x="54576" y="240472"/>
                  </a:lnTo>
                  <a:lnTo>
                    <a:pt x="62988" y="250700"/>
                  </a:lnTo>
                  <a:lnTo>
                    <a:pt x="71571" y="260495"/>
                  </a:lnTo>
                  <a:lnTo>
                    <a:pt x="86399" y="276671"/>
                  </a:lnTo>
                  <a:lnTo>
                    <a:pt x="99605" y="289482"/>
                  </a:lnTo>
                  <a:lnTo>
                    <a:pt x="112088" y="298483"/>
                  </a:lnTo>
                  <a:lnTo>
                    <a:pt x="121606" y="303145"/>
                  </a:lnTo>
                  <a:lnTo>
                    <a:pt x="125532" y="304388"/>
                  </a:lnTo>
                  <a:lnTo>
                    <a:pt x="128150" y="303233"/>
                  </a:lnTo>
                  <a:lnTo>
                    <a:pt x="129897" y="300478"/>
                  </a:lnTo>
                  <a:lnTo>
                    <a:pt x="131059" y="296657"/>
                  </a:lnTo>
                  <a:lnTo>
                    <a:pt x="132352" y="284474"/>
                  </a:lnTo>
                  <a:lnTo>
                    <a:pt x="132697" y="277058"/>
                  </a:lnTo>
                  <a:lnTo>
                    <a:pt x="131934" y="269138"/>
                  </a:lnTo>
                  <a:lnTo>
                    <a:pt x="130434" y="260881"/>
                  </a:lnTo>
                  <a:lnTo>
                    <a:pt x="120896" y="221501"/>
                  </a:lnTo>
                  <a:lnTo>
                    <a:pt x="117122" y="211264"/>
                  </a:lnTo>
                  <a:lnTo>
                    <a:pt x="112622" y="201462"/>
                  </a:lnTo>
                  <a:lnTo>
                    <a:pt x="107637" y="191951"/>
                  </a:lnTo>
                  <a:lnTo>
                    <a:pt x="102330" y="182634"/>
                  </a:lnTo>
                  <a:lnTo>
                    <a:pt x="96806" y="173446"/>
                  </a:lnTo>
                  <a:lnTo>
                    <a:pt x="91140" y="164344"/>
                  </a:lnTo>
                  <a:lnTo>
                    <a:pt x="85379" y="156292"/>
                  </a:lnTo>
                  <a:lnTo>
                    <a:pt x="73685" y="142053"/>
                  </a:lnTo>
                  <a:lnTo>
                    <a:pt x="64519" y="129110"/>
                  </a:lnTo>
                  <a:lnTo>
                    <a:pt x="60685" y="122881"/>
                  </a:lnTo>
                  <a:lnTo>
                    <a:pt x="56146" y="118728"/>
                  </a:lnTo>
                  <a:lnTo>
                    <a:pt x="51135" y="115959"/>
                  </a:lnTo>
                  <a:lnTo>
                    <a:pt x="45810" y="114113"/>
                  </a:lnTo>
                  <a:lnTo>
                    <a:pt x="42260" y="111890"/>
                  </a:lnTo>
                  <a:lnTo>
                    <a:pt x="39893" y="109416"/>
                  </a:lnTo>
                  <a:lnTo>
                    <a:pt x="38315" y="106775"/>
                  </a:lnTo>
                  <a:lnTo>
                    <a:pt x="37263" y="106006"/>
                  </a:lnTo>
                  <a:lnTo>
                    <a:pt x="36563" y="106486"/>
                  </a:lnTo>
                  <a:lnTo>
                    <a:pt x="36095" y="107798"/>
                  </a:lnTo>
                  <a:lnTo>
                    <a:pt x="38222" y="114547"/>
                  </a:lnTo>
                  <a:lnTo>
                    <a:pt x="42473" y="123169"/>
                  </a:lnTo>
                  <a:lnTo>
                    <a:pt x="60916" y="149387"/>
                  </a:lnTo>
                  <a:lnTo>
                    <a:pt x="74388" y="162797"/>
                  </a:lnTo>
                  <a:lnTo>
                    <a:pt x="82148" y="169151"/>
                  </a:lnTo>
                  <a:lnTo>
                    <a:pt x="90298" y="175371"/>
                  </a:lnTo>
                  <a:lnTo>
                    <a:pt x="98708" y="181503"/>
                  </a:lnTo>
                  <a:lnTo>
                    <a:pt x="107290" y="187575"/>
                  </a:lnTo>
                  <a:lnTo>
                    <a:pt x="114997" y="192615"/>
                  </a:lnTo>
                  <a:lnTo>
                    <a:pt x="122120" y="196967"/>
                  </a:lnTo>
                  <a:lnTo>
                    <a:pt x="128851" y="200861"/>
                  </a:lnTo>
                  <a:lnTo>
                    <a:pt x="136316" y="203456"/>
                  </a:lnTo>
                  <a:lnTo>
                    <a:pt x="144269" y="205187"/>
                  </a:lnTo>
                  <a:lnTo>
                    <a:pt x="152548" y="206341"/>
                  </a:lnTo>
                  <a:lnTo>
                    <a:pt x="160051" y="206118"/>
                  </a:lnTo>
                  <a:lnTo>
                    <a:pt x="173680" y="203224"/>
                  </a:lnTo>
                  <a:lnTo>
                    <a:pt x="179100" y="200071"/>
                  </a:lnTo>
                  <a:lnTo>
                    <a:pt x="187768" y="191276"/>
                  </a:lnTo>
                  <a:lnTo>
                    <a:pt x="194928" y="178107"/>
                  </a:lnTo>
                  <a:lnTo>
                    <a:pt x="198227" y="170428"/>
                  </a:lnTo>
                  <a:lnTo>
                    <a:pt x="200426" y="162332"/>
                  </a:lnTo>
                  <a:lnTo>
                    <a:pt x="201891" y="153958"/>
                  </a:lnTo>
                  <a:lnTo>
                    <a:pt x="202870" y="145399"/>
                  </a:lnTo>
                  <a:lnTo>
                    <a:pt x="203521" y="135724"/>
                  </a:lnTo>
                  <a:lnTo>
                    <a:pt x="203955" y="125306"/>
                  </a:lnTo>
                  <a:lnTo>
                    <a:pt x="204245" y="114391"/>
                  </a:lnTo>
                  <a:lnTo>
                    <a:pt x="202453" y="104138"/>
                  </a:lnTo>
                  <a:lnTo>
                    <a:pt x="199275" y="94326"/>
                  </a:lnTo>
                  <a:lnTo>
                    <a:pt x="195171" y="84809"/>
                  </a:lnTo>
                  <a:lnTo>
                    <a:pt x="191443" y="75487"/>
                  </a:lnTo>
                  <a:lnTo>
                    <a:pt x="184656" y="57192"/>
                  </a:lnTo>
                  <a:lnTo>
                    <a:pt x="180464" y="48146"/>
                  </a:lnTo>
                  <a:lnTo>
                    <a:pt x="175685" y="39139"/>
                  </a:lnTo>
                  <a:lnTo>
                    <a:pt x="170515" y="30158"/>
                  </a:lnTo>
                  <a:lnTo>
                    <a:pt x="159479" y="17533"/>
                  </a:lnTo>
                  <a:lnTo>
                    <a:pt x="147960" y="8614"/>
                  </a:lnTo>
                  <a:lnTo>
                    <a:pt x="136226" y="1343"/>
                  </a:lnTo>
                  <a:lnTo>
                    <a:pt x="132302" y="0"/>
                  </a:lnTo>
                  <a:lnTo>
                    <a:pt x="129687" y="96"/>
                  </a:lnTo>
                  <a:lnTo>
                    <a:pt x="125789" y="2849"/>
                  </a:lnTo>
                  <a:lnTo>
                    <a:pt x="120749" y="7380"/>
                  </a:lnTo>
                  <a:lnTo>
                    <a:pt x="119008" y="10969"/>
                  </a:lnTo>
                  <a:lnTo>
                    <a:pt x="117074" y="20249"/>
                  </a:lnTo>
                  <a:lnTo>
                    <a:pt x="118860" y="30988"/>
                  </a:lnTo>
                  <a:lnTo>
                    <a:pt x="136558" y="84210"/>
                  </a:lnTo>
                  <a:lnTo>
                    <a:pt x="140461" y="92947"/>
                  </a:lnTo>
                  <a:lnTo>
                    <a:pt x="145048" y="101749"/>
                  </a:lnTo>
                  <a:lnTo>
                    <a:pt x="150091" y="110593"/>
                  </a:lnTo>
                  <a:lnTo>
                    <a:pt x="160985" y="123065"/>
                  </a:lnTo>
                  <a:lnTo>
                    <a:pt x="171449" y="132908"/>
                  </a:lnTo>
                  <a:lnTo>
                    <a:pt x="179408" y="143898"/>
                  </a:lnTo>
                  <a:lnTo>
                    <a:pt x="184725" y="151760"/>
                  </a:lnTo>
                  <a:lnTo>
                    <a:pt x="186464" y="152863"/>
                  </a:lnTo>
                  <a:lnTo>
                    <a:pt x="191041" y="154089"/>
                  </a:lnTo>
                  <a:lnTo>
                    <a:pt x="192659" y="152432"/>
                  </a:lnTo>
                  <a:lnTo>
                    <a:pt x="193738" y="149342"/>
                  </a:lnTo>
                  <a:lnTo>
                    <a:pt x="194456" y="145299"/>
                  </a:lnTo>
                  <a:lnTo>
                    <a:pt x="193943" y="141610"/>
                  </a:lnTo>
                  <a:lnTo>
                    <a:pt x="192610" y="138159"/>
                  </a:lnTo>
                  <a:lnTo>
                    <a:pt x="190728" y="134866"/>
                  </a:lnTo>
                  <a:lnTo>
                    <a:pt x="188637" y="125916"/>
                  </a:lnTo>
                  <a:lnTo>
                    <a:pt x="186716" y="114331"/>
                  </a:lnTo>
                  <a:lnTo>
                    <a:pt x="184814" y="107075"/>
                  </a:lnTo>
                  <a:lnTo>
                    <a:pt x="182555" y="99261"/>
                  </a:lnTo>
                  <a:lnTo>
                    <a:pt x="177398" y="85287"/>
                  </a:lnTo>
                  <a:lnTo>
                    <a:pt x="171798" y="72461"/>
                  </a:lnTo>
                  <a:lnTo>
                    <a:pt x="166002" y="60147"/>
                  </a:lnTo>
                  <a:lnTo>
                    <a:pt x="157162" y="42057"/>
                  </a:lnTo>
                  <a:lnTo>
                    <a:pt x="156181" y="39049"/>
                  </a:lnTo>
                  <a:lnTo>
                    <a:pt x="156521" y="38035"/>
                  </a:lnTo>
                  <a:lnTo>
                    <a:pt x="157738" y="38351"/>
                  </a:lnTo>
                  <a:lnTo>
                    <a:pt x="161739" y="43995"/>
                  </a:lnTo>
                  <a:lnTo>
                    <a:pt x="164194" y="48278"/>
                  </a:lnTo>
                  <a:lnTo>
                    <a:pt x="174861" y="60974"/>
                  </a:lnTo>
                  <a:lnTo>
                    <a:pt x="181871" y="68527"/>
                  </a:lnTo>
                  <a:lnTo>
                    <a:pt x="205961" y="93378"/>
                  </a:lnTo>
                  <a:lnTo>
                    <a:pt x="216496" y="103028"/>
                  </a:lnTo>
                  <a:lnTo>
                    <a:pt x="228480" y="113430"/>
                  </a:lnTo>
                  <a:lnTo>
                    <a:pt x="241431" y="124334"/>
                  </a:lnTo>
                  <a:lnTo>
                    <a:pt x="254032" y="136563"/>
                  </a:lnTo>
                  <a:lnTo>
                    <a:pt x="266403" y="149677"/>
                  </a:lnTo>
                  <a:lnTo>
                    <a:pt x="278619" y="163381"/>
                  </a:lnTo>
                  <a:lnTo>
                    <a:pt x="292716" y="177478"/>
                  </a:lnTo>
                  <a:lnTo>
                    <a:pt x="308066" y="191837"/>
                  </a:lnTo>
                  <a:lnTo>
                    <a:pt x="324254" y="206370"/>
                  </a:lnTo>
                  <a:lnTo>
                    <a:pt x="339014" y="222012"/>
                  </a:lnTo>
                  <a:lnTo>
                    <a:pt x="352823" y="238394"/>
                  </a:lnTo>
                  <a:lnTo>
                    <a:pt x="403502" y="302718"/>
                  </a:lnTo>
                  <a:lnTo>
                    <a:pt x="413674" y="317994"/>
                  </a:lnTo>
                  <a:lnTo>
                    <a:pt x="422440" y="333139"/>
                  </a:lnTo>
                  <a:lnTo>
                    <a:pt x="430268" y="348197"/>
                  </a:lnTo>
                  <a:lnTo>
                    <a:pt x="435487" y="363196"/>
                  </a:lnTo>
                  <a:lnTo>
                    <a:pt x="438967" y="378157"/>
                  </a:lnTo>
                  <a:lnTo>
                    <a:pt x="441286" y="393091"/>
                  </a:lnTo>
                  <a:lnTo>
                    <a:pt x="441840" y="406024"/>
                  </a:lnTo>
                  <a:lnTo>
                    <a:pt x="441218" y="417623"/>
                  </a:lnTo>
                  <a:lnTo>
                    <a:pt x="439809" y="428332"/>
                  </a:lnTo>
                  <a:lnTo>
                    <a:pt x="436887" y="437455"/>
                  </a:lnTo>
                  <a:lnTo>
                    <a:pt x="432955" y="445522"/>
                  </a:lnTo>
                  <a:lnTo>
                    <a:pt x="428348" y="452885"/>
                  </a:lnTo>
                  <a:lnTo>
                    <a:pt x="422301" y="458785"/>
                  </a:lnTo>
                  <a:lnTo>
                    <a:pt x="415293" y="463711"/>
                  </a:lnTo>
                  <a:lnTo>
                    <a:pt x="407644" y="467987"/>
                  </a:lnTo>
                  <a:lnTo>
                    <a:pt x="399569" y="469845"/>
                  </a:lnTo>
                  <a:lnTo>
                    <a:pt x="391208" y="470092"/>
                  </a:lnTo>
                  <a:lnTo>
                    <a:pt x="382658" y="469264"/>
                  </a:lnTo>
                  <a:lnTo>
                    <a:pt x="372990" y="465736"/>
                  </a:lnTo>
                  <a:lnTo>
                    <a:pt x="362575" y="460407"/>
                  </a:lnTo>
                  <a:lnTo>
                    <a:pt x="351663" y="453878"/>
                  </a:lnTo>
                  <a:lnTo>
                    <a:pt x="341412" y="446549"/>
                  </a:lnTo>
                  <a:lnTo>
                    <a:pt x="331601" y="438686"/>
                  </a:lnTo>
                  <a:lnTo>
                    <a:pt x="322084" y="430468"/>
                  </a:lnTo>
                  <a:lnTo>
                    <a:pt x="312763" y="420028"/>
                  </a:lnTo>
                  <a:lnTo>
                    <a:pt x="303572" y="408107"/>
                  </a:lnTo>
                  <a:lnTo>
                    <a:pt x="294469" y="395199"/>
                  </a:lnTo>
                  <a:lnTo>
                    <a:pt x="285424" y="381633"/>
                  </a:lnTo>
                  <a:lnTo>
                    <a:pt x="245314" y="318986"/>
                  </a:lnTo>
                  <a:lnTo>
                    <a:pt x="239754" y="308003"/>
                  </a:lnTo>
                  <a:lnTo>
                    <a:pt x="235056" y="296713"/>
                  </a:lnTo>
                  <a:lnTo>
                    <a:pt x="222683" y="26222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662"/>
            <p:cNvSpPr/>
            <p:nvPr/>
          </p:nvSpPr>
          <p:spPr>
            <a:xfrm>
              <a:off x="7617713" y="725322"/>
              <a:ext cx="490275" cy="747044"/>
            </a:xfrm>
            <a:custGeom>
              <a:avLst/>
              <a:gdLst/>
              <a:ahLst/>
              <a:cxnLst/>
              <a:rect l="0" t="0" r="0" b="0"/>
              <a:pathLst>
                <a:path w="490275" h="747044">
                  <a:moveTo>
                    <a:pt x="61818" y="676639"/>
                  </a:moveTo>
                  <a:lnTo>
                    <a:pt x="52920" y="667742"/>
                  </a:lnTo>
                  <a:lnTo>
                    <a:pt x="52898" y="677200"/>
                  </a:lnTo>
                  <a:lnTo>
                    <a:pt x="54879" y="680982"/>
                  </a:lnTo>
                  <a:lnTo>
                    <a:pt x="69671" y="696826"/>
                  </a:lnTo>
                  <a:lnTo>
                    <a:pt x="82004" y="713047"/>
                  </a:lnTo>
                  <a:lnTo>
                    <a:pt x="95581" y="730421"/>
                  </a:lnTo>
                  <a:lnTo>
                    <a:pt x="99209" y="736306"/>
                  </a:lnTo>
                  <a:lnTo>
                    <a:pt x="103613" y="740230"/>
                  </a:lnTo>
                  <a:lnTo>
                    <a:pt x="108532" y="742845"/>
                  </a:lnTo>
                  <a:lnTo>
                    <a:pt x="122291" y="746527"/>
                  </a:lnTo>
                  <a:lnTo>
                    <a:pt x="125947" y="747043"/>
                  </a:lnTo>
                  <a:lnTo>
                    <a:pt x="128383" y="746395"/>
                  </a:lnTo>
                  <a:lnTo>
                    <a:pt x="130007" y="744971"/>
                  </a:lnTo>
                  <a:lnTo>
                    <a:pt x="131090" y="743030"/>
                  </a:lnTo>
                  <a:lnTo>
                    <a:pt x="132293" y="735581"/>
                  </a:lnTo>
                  <a:lnTo>
                    <a:pt x="132614" y="730816"/>
                  </a:lnTo>
                  <a:lnTo>
                    <a:pt x="130325" y="720231"/>
                  </a:lnTo>
                  <a:lnTo>
                    <a:pt x="120770" y="697266"/>
                  </a:lnTo>
                  <a:lnTo>
                    <a:pt x="107508" y="674813"/>
                  </a:lnTo>
                  <a:lnTo>
                    <a:pt x="101207" y="668476"/>
                  </a:lnTo>
                  <a:lnTo>
                    <a:pt x="86269" y="658790"/>
                  </a:lnTo>
                  <a:lnTo>
                    <a:pt x="78119" y="653825"/>
                  </a:lnTo>
                  <a:lnTo>
                    <a:pt x="61125" y="643018"/>
                  </a:lnTo>
                  <a:lnTo>
                    <a:pt x="46297" y="634246"/>
                  </a:lnTo>
                  <a:lnTo>
                    <a:pt x="39564" y="630517"/>
                  </a:lnTo>
                  <a:lnTo>
                    <a:pt x="33091" y="629024"/>
                  </a:lnTo>
                  <a:lnTo>
                    <a:pt x="26792" y="629021"/>
                  </a:lnTo>
                  <a:lnTo>
                    <a:pt x="20608" y="630011"/>
                  </a:lnTo>
                  <a:lnTo>
                    <a:pt x="11090" y="633756"/>
                  </a:lnTo>
                  <a:lnTo>
                    <a:pt x="7163" y="636144"/>
                  </a:lnTo>
                  <a:lnTo>
                    <a:pt x="4547" y="638729"/>
                  </a:lnTo>
                  <a:lnTo>
                    <a:pt x="2800" y="641443"/>
                  </a:lnTo>
                  <a:lnTo>
                    <a:pt x="0" y="648189"/>
                  </a:lnTo>
                  <a:lnTo>
                    <a:pt x="762" y="649735"/>
                  </a:lnTo>
                  <a:lnTo>
                    <a:pt x="4255" y="654098"/>
                  </a:lnTo>
                  <a:lnTo>
                    <a:pt x="6575" y="654666"/>
                  </a:lnTo>
                  <a:lnTo>
                    <a:pt x="9114" y="654053"/>
                  </a:lnTo>
                  <a:lnTo>
                    <a:pt x="20074" y="648449"/>
                  </a:lnTo>
                  <a:lnTo>
                    <a:pt x="29374" y="643274"/>
                  </a:lnTo>
                  <a:lnTo>
                    <a:pt x="43164" y="632798"/>
                  </a:lnTo>
                  <a:lnTo>
                    <a:pt x="60804" y="619451"/>
                  </a:lnTo>
                  <a:lnTo>
                    <a:pt x="73935" y="606243"/>
                  </a:lnTo>
                  <a:lnTo>
                    <a:pt x="86906" y="587651"/>
                  </a:lnTo>
                  <a:lnTo>
                    <a:pt x="90449" y="581595"/>
                  </a:lnTo>
                  <a:lnTo>
                    <a:pt x="99679" y="572220"/>
                  </a:lnTo>
                  <a:lnTo>
                    <a:pt x="104918" y="568331"/>
                  </a:lnTo>
                  <a:lnTo>
                    <a:pt x="109402" y="566730"/>
                  </a:lnTo>
                  <a:lnTo>
                    <a:pt x="113386" y="566656"/>
                  </a:lnTo>
                  <a:lnTo>
                    <a:pt x="117032" y="567598"/>
                  </a:lnTo>
                  <a:lnTo>
                    <a:pt x="120456" y="570211"/>
                  </a:lnTo>
                  <a:lnTo>
                    <a:pt x="135725" y="591308"/>
                  </a:lnTo>
                  <a:lnTo>
                    <a:pt x="145267" y="606964"/>
                  </a:lnTo>
                  <a:lnTo>
                    <a:pt x="152816" y="623844"/>
                  </a:lnTo>
                  <a:lnTo>
                    <a:pt x="157209" y="630528"/>
                  </a:lnTo>
                  <a:lnTo>
                    <a:pt x="171882" y="645668"/>
                  </a:lnTo>
                  <a:lnTo>
                    <a:pt x="186192" y="666733"/>
                  </a:lnTo>
                  <a:lnTo>
                    <a:pt x="186406" y="666066"/>
                  </a:lnTo>
                  <a:lnTo>
                    <a:pt x="186778" y="645714"/>
                  </a:lnTo>
                  <a:lnTo>
                    <a:pt x="184163" y="632798"/>
                  </a:lnTo>
                  <a:lnTo>
                    <a:pt x="179693" y="618459"/>
                  </a:lnTo>
                  <a:lnTo>
                    <a:pt x="171599" y="589065"/>
                  </a:lnTo>
                  <a:lnTo>
                    <a:pt x="165841" y="570249"/>
                  </a:lnTo>
                  <a:lnTo>
                    <a:pt x="148125" y="515972"/>
                  </a:lnTo>
                  <a:lnTo>
                    <a:pt x="142366" y="494457"/>
                  </a:lnTo>
                  <a:lnTo>
                    <a:pt x="137966" y="487190"/>
                  </a:lnTo>
                  <a:lnTo>
                    <a:pt x="136396" y="485847"/>
                  </a:lnTo>
                  <a:lnTo>
                    <a:pt x="135349" y="485945"/>
                  </a:lnTo>
                  <a:lnTo>
                    <a:pt x="134652" y="487002"/>
                  </a:lnTo>
                  <a:lnTo>
                    <a:pt x="135179" y="487706"/>
                  </a:lnTo>
                  <a:lnTo>
                    <a:pt x="136522" y="488176"/>
                  </a:lnTo>
                  <a:lnTo>
                    <a:pt x="138410" y="488489"/>
                  </a:lnTo>
                  <a:lnTo>
                    <a:pt x="139668" y="490682"/>
                  </a:lnTo>
                  <a:lnTo>
                    <a:pt x="141067" y="498411"/>
                  </a:lnTo>
                  <a:lnTo>
                    <a:pt x="146979" y="508460"/>
                  </a:lnTo>
                  <a:lnTo>
                    <a:pt x="162204" y="531081"/>
                  </a:lnTo>
                  <a:lnTo>
                    <a:pt x="171257" y="540178"/>
                  </a:lnTo>
                  <a:lnTo>
                    <a:pt x="181895" y="548521"/>
                  </a:lnTo>
                  <a:lnTo>
                    <a:pt x="193237" y="558844"/>
                  </a:lnTo>
                  <a:lnTo>
                    <a:pt x="204893" y="567400"/>
                  </a:lnTo>
                  <a:lnTo>
                    <a:pt x="216689" y="574510"/>
                  </a:lnTo>
                  <a:lnTo>
                    <a:pt x="228545" y="580978"/>
                  </a:lnTo>
                  <a:lnTo>
                    <a:pt x="240430" y="584513"/>
                  </a:lnTo>
                  <a:lnTo>
                    <a:pt x="246377" y="585456"/>
                  </a:lnTo>
                  <a:lnTo>
                    <a:pt x="252327" y="584100"/>
                  </a:lnTo>
                  <a:lnTo>
                    <a:pt x="264228" y="577302"/>
                  </a:lnTo>
                  <a:lnTo>
                    <a:pt x="277344" y="567059"/>
                  </a:lnTo>
                  <a:lnTo>
                    <a:pt x="279917" y="561914"/>
                  </a:lnTo>
                  <a:lnTo>
                    <a:pt x="282774" y="548259"/>
                  </a:lnTo>
                  <a:lnTo>
                    <a:pt x="281399" y="532269"/>
                  </a:lnTo>
                  <a:lnTo>
                    <a:pt x="277480" y="515240"/>
                  </a:lnTo>
                  <a:lnTo>
                    <a:pt x="272430" y="497750"/>
                  </a:lnTo>
                  <a:lnTo>
                    <a:pt x="264010" y="475909"/>
                  </a:lnTo>
                  <a:lnTo>
                    <a:pt x="250490" y="456870"/>
                  </a:lnTo>
                  <a:lnTo>
                    <a:pt x="235274" y="439788"/>
                  </a:lnTo>
                  <a:lnTo>
                    <a:pt x="228868" y="433127"/>
                  </a:lnTo>
                  <a:lnTo>
                    <a:pt x="225770" y="430954"/>
                  </a:lnTo>
                  <a:lnTo>
                    <a:pt x="215419" y="427180"/>
                  </a:lnTo>
                  <a:lnTo>
                    <a:pt x="215812" y="426989"/>
                  </a:lnTo>
                  <a:lnTo>
                    <a:pt x="226209" y="426658"/>
                  </a:lnTo>
                  <a:lnTo>
                    <a:pt x="228959" y="428625"/>
                  </a:lnTo>
                  <a:lnTo>
                    <a:pt x="243448" y="446730"/>
                  </a:lnTo>
                  <a:lnTo>
                    <a:pt x="257076" y="460902"/>
                  </a:lnTo>
                  <a:lnTo>
                    <a:pt x="267992" y="469300"/>
                  </a:lnTo>
                  <a:lnTo>
                    <a:pt x="278467" y="475348"/>
                  </a:lnTo>
                  <a:lnTo>
                    <a:pt x="286429" y="478035"/>
                  </a:lnTo>
                  <a:lnTo>
                    <a:pt x="299626" y="479761"/>
                  </a:lnTo>
                  <a:lnTo>
                    <a:pt x="305755" y="479997"/>
                  </a:lnTo>
                  <a:lnTo>
                    <a:pt x="308779" y="478076"/>
                  </a:lnTo>
                  <a:lnTo>
                    <a:pt x="314784" y="470649"/>
                  </a:lnTo>
                  <a:lnTo>
                    <a:pt x="318114" y="460734"/>
                  </a:lnTo>
                  <a:lnTo>
                    <a:pt x="319003" y="455311"/>
                  </a:lnTo>
                  <a:lnTo>
                    <a:pt x="317345" y="441349"/>
                  </a:lnTo>
                  <a:lnTo>
                    <a:pt x="314291" y="425222"/>
                  </a:lnTo>
                  <a:lnTo>
                    <a:pt x="312934" y="408132"/>
                  </a:lnTo>
                  <a:lnTo>
                    <a:pt x="309685" y="393261"/>
                  </a:lnTo>
                  <a:lnTo>
                    <a:pt x="282047" y="310408"/>
                  </a:lnTo>
                  <a:lnTo>
                    <a:pt x="276114" y="297903"/>
                  </a:lnTo>
                  <a:lnTo>
                    <a:pt x="271163" y="289039"/>
                  </a:lnTo>
                  <a:lnTo>
                    <a:pt x="267723" y="276874"/>
                  </a:lnTo>
                  <a:lnTo>
                    <a:pt x="268541" y="276183"/>
                  </a:lnTo>
                  <a:lnTo>
                    <a:pt x="272096" y="275416"/>
                  </a:lnTo>
                  <a:lnTo>
                    <a:pt x="279675" y="274985"/>
                  </a:lnTo>
                  <a:lnTo>
                    <a:pt x="282463" y="275916"/>
                  </a:lnTo>
                  <a:lnTo>
                    <a:pt x="296711" y="284541"/>
                  </a:lnTo>
                  <a:lnTo>
                    <a:pt x="307106" y="291037"/>
                  </a:lnTo>
                  <a:lnTo>
                    <a:pt x="318341" y="300539"/>
                  </a:lnTo>
                  <a:lnTo>
                    <a:pt x="329947" y="314023"/>
                  </a:lnTo>
                  <a:lnTo>
                    <a:pt x="344993" y="335702"/>
                  </a:lnTo>
                  <a:lnTo>
                    <a:pt x="355735" y="357339"/>
                  </a:lnTo>
                  <a:lnTo>
                    <a:pt x="361120" y="373994"/>
                  </a:lnTo>
                  <a:lnTo>
                    <a:pt x="363513" y="391317"/>
                  </a:lnTo>
                  <a:lnTo>
                    <a:pt x="361931" y="406293"/>
                  </a:lnTo>
                  <a:lnTo>
                    <a:pt x="355462" y="425880"/>
                  </a:lnTo>
                  <a:lnTo>
                    <a:pt x="350084" y="437198"/>
                  </a:lnTo>
                  <a:lnTo>
                    <a:pt x="344387" y="445536"/>
                  </a:lnTo>
                  <a:lnTo>
                    <a:pt x="340486" y="448156"/>
                  </a:lnTo>
                  <a:lnTo>
                    <a:pt x="330862" y="451068"/>
                  </a:lnTo>
                  <a:lnTo>
                    <a:pt x="326508" y="450852"/>
                  </a:lnTo>
                  <a:lnTo>
                    <a:pt x="322614" y="449716"/>
                  </a:lnTo>
                  <a:lnTo>
                    <a:pt x="315642" y="445808"/>
                  </a:lnTo>
                  <a:lnTo>
                    <a:pt x="303080" y="435214"/>
                  </a:lnTo>
                  <a:lnTo>
                    <a:pt x="300050" y="432345"/>
                  </a:lnTo>
                  <a:lnTo>
                    <a:pt x="298030" y="429441"/>
                  </a:lnTo>
                  <a:lnTo>
                    <a:pt x="294522" y="419423"/>
                  </a:lnTo>
                  <a:lnTo>
                    <a:pt x="294345" y="419833"/>
                  </a:lnTo>
                  <a:lnTo>
                    <a:pt x="294147" y="422935"/>
                  </a:lnTo>
                  <a:lnTo>
                    <a:pt x="295088" y="424159"/>
                  </a:lnTo>
                  <a:lnTo>
                    <a:pt x="296706" y="424976"/>
                  </a:lnTo>
                  <a:lnTo>
                    <a:pt x="298777" y="425520"/>
                  </a:lnTo>
                  <a:lnTo>
                    <a:pt x="303724" y="428770"/>
                  </a:lnTo>
                  <a:lnTo>
                    <a:pt x="306434" y="431026"/>
                  </a:lnTo>
                  <a:lnTo>
                    <a:pt x="317379" y="433532"/>
                  </a:lnTo>
                  <a:lnTo>
                    <a:pt x="324466" y="434201"/>
                  </a:lnTo>
                  <a:lnTo>
                    <a:pt x="337632" y="432297"/>
                  </a:lnTo>
                  <a:lnTo>
                    <a:pt x="350098" y="429137"/>
                  </a:lnTo>
                  <a:lnTo>
                    <a:pt x="362252" y="427731"/>
                  </a:lnTo>
                  <a:lnTo>
                    <a:pt x="368272" y="425372"/>
                  </a:lnTo>
                  <a:lnTo>
                    <a:pt x="380251" y="417460"/>
                  </a:lnTo>
                  <a:lnTo>
                    <a:pt x="392190" y="407328"/>
                  </a:lnTo>
                  <a:lnTo>
                    <a:pt x="398153" y="401849"/>
                  </a:lnTo>
                  <a:lnTo>
                    <a:pt x="407424" y="387822"/>
                  </a:lnTo>
                  <a:lnTo>
                    <a:pt x="411285" y="379915"/>
                  </a:lnTo>
                  <a:lnTo>
                    <a:pt x="415574" y="360546"/>
                  </a:lnTo>
                  <a:lnTo>
                    <a:pt x="416488" y="338708"/>
                  </a:lnTo>
                  <a:lnTo>
                    <a:pt x="413587" y="315773"/>
                  </a:lnTo>
                  <a:lnTo>
                    <a:pt x="408991" y="289705"/>
                  </a:lnTo>
                  <a:lnTo>
                    <a:pt x="406376" y="275808"/>
                  </a:lnTo>
                  <a:lnTo>
                    <a:pt x="402649" y="261582"/>
                  </a:lnTo>
                  <a:lnTo>
                    <a:pt x="398179" y="247137"/>
                  </a:lnTo>
                  <a:lnTo>
                    <a:pt x="393215" y="232547"/>
                  </a:lnTo>
                  <a:lnTo>
                    <a:pt x="382408" y="203106"/>
                  </a:lnTo>
                  <a:lnTo>
                    <a:pt x="376748" y="188310"/>
                  </a:lnTo>
                  <a:lnTo>
                    <a:pt x="365167" y="155994"/>
                  </a:lnTo>
                  <a:lnTo>
                    <a:pt x="359301" y="139042"/>
                  </a:lnTo>
                  <a:lnTo>
                    <a:pt x="353405" y="123773"/>
                  </a:lnTo>
                  <a:lnTo>
                    <a:pt x="347492" y="109624"/>
                  </a:lnTo>
                  <a:lnTo>
                    <a:pt x="341563" y="96223"/>
                  </a:lnTo>
                  <a:lnTo>
                    <a:pt x="329686" y="70749"/>
                  </a:lnTo>
                  <a:lnTo>
                    <a:pt x="310633" y="31539"/>
                  </a:lnTo>
                  <a:lnTo>
                    <a:pt x="301290" y="8195"/>
                  </a:lnTo>
                  <a:lnTo>
                    <a:pt x="295432" y="0"/>
                  </a:lnTo>
                  <a:lnTo>
                    <a:pt x="295943" y="320"/>
                  </a:lnTo>
                  <a:lnTo>
                    <a:pt x="299157" y="3321"/>
                  </a:lnTo>
                  <a:lnTo>
                    <a:pt x="306546" y="15329"/>
                  </a:lnTo>
                  <a:lnTo>
                    <a:pt x="315019" y="36195"/>
                  </a:lnTo>
                  <a:lnTo>
                    <a:pt x="323512" y="52669"/>
                  </a:lnTo>
                  <a:lnTo>
                    <a:pt x="333899" y="70905"/>
                  </a:lnTo>
                  <a:lnTo>
                    <a:pt x="345132" y="92239"/>
                  </a:lnTo>
                  <a:lnTo>
                    <a:pt x="359383" y="114950"/>
                  </a:lnTo>
                  <a:lnTo>
                    <a:pt x="367352" y="126562"/>
                  </a:lnTo>
                  <a:lnTo>
                    <a:pt x="384143" y="150048"/>
                  </a:lnTo>
                  <a:lnTo>
                    <a:pt x="427056" y="208361"/>
                  </a:lnTo>
                  <a:lnTo>
                    <a:pt x="441105" y="228406"/>
                  </a:lnTo>
                  <a:lnTo>
                    <a:pt x="453963" y="241945"/>
                  </a:lnTo>
                  <a:lnTo>
                    <a:pt x="465301" y="251270"/>
                  </a:lnTo>
                  <a:lnTo>
                    <a:pt x="473647" y="258721"/>
                  </a:lnTo>
                  <a:lnTo>
                    <a:pt x="477261" y="260113"/>
                  </a:lnTo>
                  <a:lnTo>
                    <a:pt x="480662" y="260049"/>
                  </a:lnTo>
                  <a:lnTo>
                    <a:pt x="483923" y="259014"/>
                  </a:lnTo>
                  <a:lnTo>
                    <a:pt x="486097" y="257331"/>
                  </a:lnTo>
                  <a:lnTo>
                    <a:pt x="487546" y="255218"/>
                  </a:lnTo>
                  <a:lnTo>
                    <a:pt x="488512" y="252817"/>
                  </a:lnTo>
                  <a:lnTo>
                    <a:pt x="489871" y="235216"/>
                  </a:lnTo>
                  <a:lnTo>
                    <a:pt x="490274" y="206408"/>
                  </a:lnTo>
                  <a:lnTo>
                    <a:pt x="487722" y="186859"/>
                  </a:lnTo>
                  <a:lnTo>
                    <a:pt x="483281" y="168248"/>
                  </a:lnTo>
                  <a:lnTo>
                    <a:pt x="478000" y="150055"/>
                  </a:lnTo>
                  <a:lnTo>
                    <a:pt x="469448" y="127818"/>
                  </a:lnTo>
                  <a:lnTo>
                    <a:pt x="465532" y="122243"/>
                  </a:lnTo>
                  <a:lnTo>
                    <a:pt x="455890" y="113402"/>
                  </a:lnTo>
                  <a:lnTo>
                    <a:pt x="447637" y="108811"/>
                  </a:lnTo>
                  <a:lnTo>
                    <a:pt x="439668" y="106771"/>
                  </a:lnTo>
                  <a:lnTo>
                    <a:pt x="434765" y="106227"/>
                  </a:lnTo>
                  <a:lnTo>
                    <a:pt x="419006" y="10513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663"/>
            <p:cNvSpPr/>
            <p:nvPr/>
          </p:nvSpPr>
          <p:spPr>
            <a:xfrm>
              <a:off x="7974211" y="705445"/>
              <a:ext cx="69674" cy="232173"/>
            </a:xfrm>
            <a:custGeom>
              <a:avLst/>
              <a:gdLst/>
              <a:ahLst/>
              <a:cxnLst/>
              <a:rect l="0" t="0" r="0" b="0"/>
              <a:pathLst>
                <a:path w="69674" h="232173">
                  <a:moveTo>
                    <a:pt x="0" y="232172"/>
                  </a:moveTo>
                  <a:lnTo>
                    <a:pt x="4739" y="232172"/>
                  </a:lnTo>
                  <a:lnTo>
                    <a:pt x="7128" y="230188"/>
                  </a:lnTo>
                  <a:lnTo>
                    <a:pt x="9713" y="226881"/>
                  </a:lnTo>
                  <a:lnTo>
                    <a:pt x="12429" y="222691"/>
                  </a:lnTo>
                  <a:lnTo>
                    <a:pt x="15231" y="217914"/>
                  </a:lnTo>
                  <a:lnTo>
                    <a:pt x="18091" y="212745"/>
                  </a:lnTo>
                  <a:lnTo>
                    <a:pt x="20990" y="207314"/>
                  </a:lnTo>
                  <a:lnTo>
                    <a:pt x="23916" y="200718"/>
                  </a:lnTo>
                  <a:lnTo>
                    <a:pt x="26857" y="193343"/>
                  </a:lnTo>
                  <a:lnTo>
                    <a:pt x="32772" y="177212"/>
                  </a:lnTo>
                  <a:lnTo>
                    <a:pt x="38708" y="160120"/>
                  </a:lnTo>
                  <a:lnTo>
                    <a:pt x="41680" y="150403"/>
                  </a:lnTo>
                  <a:lnTo>
                    <a:pt x="47628" y="129023"/>
                  </a:lnTo>
                  <a:lnTo>
                    <a:pt x="65484" y="59361"/>
                  </a:lnTo>
                  <a:lnTo>
                    <a:pt x="67469" y="49496"/>
                  </a:lnTo>
                  <a:lnTo>
                    <a:pt x="68791" y="40935"/>
                  </a:lnTo>
                  <a:lnTo>
                    <a:pt x="69673" y="33243"/>
                  </a:lnTo>
                  <a:lnTo>
                    <a:pt x="69269" y="26131"/>
                  </a:lnTo>
                  <a:lnTo>
                    <a:pt x="68007" y="19405"/>
                  </a:lnTo>
                  <a:lnTo>
                    <a:pt x="6250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664"/>
            <p:cNvSpPr/>
            <p:nvPr/>
          </p:nvSpPr>
          <p:spPr>
            <a:xfrm>
              <a:off x="7920633" y="696516"/>
              <a:ext cx="98227" cy="44649"/>
            </a:xfrm>
            <a:custGeom>
              <a:avLst/>
              <a:gdLst/>
              <a:ahLst/>
              <a:cxnLst/>
              <a:rect l="0" t="0" r="0" b="0"/>
              <a:pathLst>
                <a:path w="98227" h="44649">
                  <a:moveTo>
                    <a:pt x="98226" y="0"/>
                  </a:moveTo>
                  <a:lnTo>
                    <a:pt x="60302" y="14221"/>
                  </a:lnTo>
                  <a:lnTo>
                    <a:pt x="46154" y="20395"/>
                  </a:lnTo>
                  <a:lnTo>
                    <a:pt x="33746" y="26495"/>
                  </a:lnTo>
                  <a:lnTo>
                    <a:pt x="0" y="4464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665"/>
            <p:cNvSpPr/>
            <p:nvPr/>
          </p:nvSpPr>
          <p:spPr>
            <a:xfrm>
              <a:off x="7768828" y="919758"/>
              <a:ext cx="17861" cy="26790"/>
            </a:xfrm>
            <a:custGeom>
              <a:avLst/>
              <a:gdLst/>
              <a:ahLst/>
              <a:cxnLst/>
              <a:rect l="0" t="0" r="0" b="0"/>
              <a:pathLst>
                <a:path w="17861" h="26790">
                  <a:moveTo>
                    <a:pt x="0" y="26789"/>
                  </a:moveTo>
                  <a:lnTo>
                    <a:pt x="13302" y="13486"/>
                  </a:lnTo>
                  <a:lnTo>
                    <a:pt x="14821" y="10975"/>
                  </a:lnTo>
                  <a:lnTo>
                    <a:pt x="15834" y="8309"/>
                  </a:lnTo>
                  <a:lnTo>
                    <a:pt x="1786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666"/>
            <p:cNvSpPr/>
            <p:nvPr/>
          </p:nvSpPr>
          <p:spPr>
            <a:xfrm>
              <a:off x="4321969" y="3527759"/>
              <a:ext cx="116087" cy="190588"/>
            </a:xfrm>
            <a:custGeom>
              <a:avLst/>
              <a:gdLst/>
              <a:ahLst/>
              <a:cxnLst/>
              <a:rect l="0" t="0" r="0" b="0"/>
              <a:pathLst>
                <a:path w="116087" h="190588">
                  <a:moveTo>
                    <a:pt x="0" y="70905"/>
                  </a:moveTo>
                  <a:lnTo>
                    <a:pt x="0" y="49914"/>
                  </a:lnTo>
                  <a:lnTo>
                    <a:pt x="992" y="45997"/>
                  </a:lnTo>
                  <a:lnTo>
                    <a:pt x="2645" y="41401"/>
                  </a:lnTo>
                  <a:lnTo>
                    <a:pt x="4740" y="36353"/>
                  </a:lnTo>
                  <a:lnTo>
                    <a:pt x="6136" y="31995"/>
                  </a:lnTo>
                  <a:lnTo>
                    <a:pt x="7068" y="28098"/>
                  </a:lnTo>
                  <a:lnTo>
                    <a:pt x="7688" y="24508"/>
                  </a:lnTo>
                  <a:lnTo>
                    <a:pt x="8102" y="21122"/>
                  </a:lnTo>
                  <a:lnTo>
                    <a:pt x="8378" y="17873"/>
                  </a:lnTo>
                  <a:lnTo>
                    <a:pt x="8562" y="14714"/>
                  </a:lnTo>
                  <a:lnTo>
                    <a:pt x="9676" y="11616"/>
                  </a:lnTo>
                  <a:lnTo>
                    <a:pt x="11411" y="8559"/>
                  </a:lnTo>
                  <a:lnTo>
                    <a:pt x="13561" y="5528"/>
                  </a:lnTo>
                  <a:lnTo>
                    <a:pt x="15986" y="3508"/>
                  </a:lnTo>
                  <a:lnTo>
                    <a:pt x="18595" y="2161"/>
                  </a:lnTo>
                  <a:lnTo>
                    <a:pt x="21326" y="1264"/>
                  </a:lnTo>
                  <a:lnTo>
                    <a:pt x="24139" y="665"/>
                  </a:lnTo>
                  <a:lnTo>
                    <a:pt x="27007" y="266"/>
                  </a:lnTo>
                  <a:lnTo>
                    <a:pt x="29911" y="0"/>
                  </a:lnTo>
                  <a:lnTo>
                    <a:pt x="32839" y="814"/>
                  </a:lnTo>
                  <a:lnTo>
                    <a:pt x="35783" y="2350"/>
                  </a:lnTo>
                  <a:lnTo>
                    <a:pt x="38738" y="4366"/>
                  </a:lnTo>
                  <a:lnTo>
                    <a:pt x="41700" y="7694"/>
                  </a:lnTo>
                  <a:lnTo>
                    <a:pt x="44667" y="11897"/>
                  </a:lnTo>
                  <a:lnTo>
                    <a:pt x="47637" y="16683"/>
                  </a:lnTo>
                  <a:lnTo>
                    <a:pt x="51602" y="21859"/>
                  </a:lnTo>
                  <a:lnTo>
                    <a:pt x="56229" y="27294"/>
                  </a:lnTo>
                  <a:lnTo>
                    <a:pt x="61299" y="32901"/>
                  </a:lnTo>
                  <a:lnTo>
                    <a:pt x="65670" y="39616"/>
                  </a:lnTo>
                  <a:lnTo>
                    <a:pt x="69577" y="47069"/>
                  </a:lnTo>
                  <a:lnTo>
                    <a:pt x="73174" y="55014"/>
                  </a:lnTo>
                  <a:lnTo>
                    <a:pt x="75571" y="63288"/>
                  </a:lnTo>
                  <a:lnTo>
                    <a:pt x="77169" y="71780"/>
                  </a:lnTo>
                  <a:lnTo>
                    <a:pt x="78235" y="80418"/>
                  </a:lnTo>
                  <a:lnTo>
                    <a:pt x="79938" y="88161"/>
                  </a:lnTo>
                  <a:lnTo>
                    <a:pt x="82065" y="95308"/>
                  </a:lnTo>
                  <a:lnTo>
                    <a:pt x="84476" y="102056"/>
                  </a:lnTo>
                  <a:lnTo>
                    <a:pt x="85090" y="109532"/>
                  </a:lnTo>
                  <a:lnTo>
                    <a:pt x="84508" y="117493"/>
                  </a:lnTo>
                  <a:lnTo>
                    <a:pt x="83128" y="125776"/>
                  </a:lnTo>
                  <a:lnTo>
                    <a:pt x="82207" y="133282"/>
                  </a:lnTo>
                  <a:lnTo>
                    <a:pt x="81594" y="140271"/>
                  </a:lnTo>
                  <a:lnTo>
                    <a:pt x="81185" y="146915"/>
                  </a:lnTo>
                  <a:lnTo>
                    <a:pt x="79920" y="153328"/>
                  </a:lnTo>
                  <a:lnTo>
                    <a:pt x="78085" y="159588"/>
                  </a:lnTo>
                  <a:lnTo>
                    <a:pt x="75869" y="165746"/>
                  </a:lnTo>
                  <a:lnTo>
                    <a:pt x="73400" y="170843"/>
                  </a:lnTo>
                  <a:lnTo>
                    <a:pt x="70761" y="175234"/>
                  </a:lnTo>
                  <a:lnTo>
                    <a:pt x="68010" y="179152"/>
                  </a:lnTo>
                  <a:lnTo>
                    <a:pt x="65183" y="182758"/>
                  </a:lnTo>
                  <a:lnTo>
                    <a:pt x="62307" y="186153"/>
                  </a:lnTo>
                  <a:lnTo>
                    <a:pt x="59397" y="189409"/>
                  </a:lnTo>
                  <a:lnTo>
                    <a:pt x="56465" y="190587"/>
                  </a:lnTo>
                  <a:lnTo>
                    <a:pt x="53518" y="190381"/>
                  </a:lnTo>
                  <a:lnTo>
                    <a:pt x="50561" y="189251"/>
                  </a:lnTo>
                  <a:lnTo>
                    <a:pt x="48590" y="187505"/>
                  </a:lnTo>
                  <a:lnTo>
                    <a:pt x="47276" y="185350"/>
                  </a:lnTo>
                  <a:lnTo>
                    <a:pt x="46400" y="182920"/>
                  </a:lnTo>
                  <a:lnTo>
                    <a:pt x="42781" y="177575"/>
                  </a:lnTo>
                  <a:lnTo>
                    <a:pt x="40427" y="174760"/>
                  </a:lnTo>
                  <a:lnTo>
                    <a:pt x="39849" y="170900"/>
                  </a:lnTo>
                  <a:lnTo>
                    <a:pt x="40457" y="166341"/>
                  </a:lnTo>
                  <a:lnTo>
                    <a:pt x="41854" y="161319"/>
                  </a:lnTo>
                  <a:lnTo>
                    <a:pt x="42786" y="156978"/>
                  </a:lnTo>
                  <a:lnTo>
                    <a:pt x="43407" y="153092"/>
                  </a:lnTo>
                  <a:lnTo>
                    <a:pt x="43820" y="149509"/>
                  </a:lnTo>
                  <a:lnTo>
                    <a:pt x="45088" y="146128"/>
                  </a:lnTo>
                  <a:lnTo>
                    <a:pt x="46926" y="142882"/>
                  </a:lnTo>
                  <a:lnTo>
                    <a:pt x="49143" y="139725"/>
                  </a:lnTo>
                  <a:lnTo>
                    <a:pt x="52606" y="136629"/>
                  </a:lnTo>
                  <a:lnTo>
                    <a:pt x="56899" y="133573"/>
                  </a:lnTo>
                  <a:lnTo>
                    <a:pt x="61745" y="130543"/>
                  </a:lnTo>
                  <a:lnTo>
                    <a:pt x="65968" y="127531"/>
                  </a:lnTo>
                  <a:lnTo>
                    <a:pt x="69775" y="124530"/>
                  </a:lnTo>
                  <a:lnTo>
                    <a:pt x="73306" y="121538"/>
                  </a:lnTo>
                  <a:lnTo>
                    <a:pt x="77644" y="118551"/>
                  </a:lnTo>
                  <a:lnTo>
                    <a:pt x="82520" y="115568"/>
                  </a:lnTo>
                  <a:lnTo>
                    <a:pt x="87755" y="112586"/>
                  </a:lnTo>
                  <a:lnTo>
                    <a:pt x="92238" y="109607"/>
                  </a:lnTo>
                  <a:lnTo>
                    <a:pt x="96219" y="106628"/>
                  </a:lnTo>
                  <a:lnTo>
                    <a:pt x="99864" y="103650"/>
                  </a:lnTo>
                  <a:lnTo>
                    <a:pt x="103287" y="99680"/>
                  </a:lnTo>
                  <a:lnTo>
                    <a:pt x="106561" y="95049"/>
                  </a:lnTo>
                  <a:lnTo>
                    <a:pt x="109736" y="89978"/>
                  </a:lnTo>
                  <a:lnTo>
                    <a:pt x="111853" y="85605"/>
                  </a:lnTo>
                  <a:lnTo>
                    <a:pt x="113263" y="81697"/>
                  </a:lnTo>
                  <a:lnTo>
                    <a:pt x="114204" y="78100"/>
                  </a:lnTo>
                  <a:lnTo>
                    <a:pt x="114832" y="73717"/>
                  </a:lnTo>
                  <a:lnTo>
                    <a:pt x="115250" y="68811"/>
                  </a:lnTo>
                  <a:lnTo>
                    <a:pt x="116086" y="5304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667"/>
            <p:cNvSpPr/>
            <p:nvPr/>
          </p:nvSpPr>
          <p:spPr>
            <a:xfrm>
              <a:off x="4182550" y="3377218"/>
              <a:ext cx="329660" cy="485266"/>
            </a:xfrm>
            <a:custGeom>
              <a:avLst/>
              <a:gdLst/>
              <a:ahLst/>
              <a:cxnLst/>
              <a:rect l="0" t="0" r="0" b="0"/>
              <a:pathLst>
                <a:path w="329660" h="485266">
                  <a:moveTo>
                    <a:pt x="121559" y="60712"/>
                  </a:moveTo>
                  <a:lnTo>
                    <a:pt x="116819" y="55971"/>
                  </a:lnTo>
                  <a:lnTo>
                    <a:pt x="114430" y="54574"/>
                  </a:lnTo>
                  <a:lnTo>
                    <a:pt x="109131" y="53023"/>
                  </a:lnTo>
                  <a:lnTo>
                    <a:pt x="106328" y="53602"/>
                  </a:lnTo>
                  <a:lnTo>
                    <a:pt x="97644" y="58164"/>
                  </a:lnTo>
                  <a:lnTo>
                    <a:pt x="91748" y="59579"/>
                  </a:lnTo>
                  <a:lnTo>
                    <a:pt x="89778" y="60949"/>
                  </a:lnTo>
                  <a:lnTo>
                    <a:pt x="88466" y="62854"/>
                  </a:lnTo>
                  <a:lnTo>
                    <a:pt x="87591" y="65116"/>
                  </a:lnTo>
                  <a:lnTo>
                    <a:pt x="81619" y="73041"/>
                  </a:lnTo>
                  <a:lnTo>
                    <a:pt x="80050" y="76869"/>
                  </a:lnTo>
                  <a:lnTo>
                    <a:pt x="78306" y="86413"/>
                  </a:lnTo>
                  <a:lnTo>
                    <a:pt x="75857" y="90745"/>
                  </a:lnTo>
                  <a:lnTo>
                    <a:pt x="67843" y="98203"/>
                  </a:lnTo>
                  <a:lnTo>
                    <a:pt x="64913" y="103565"/>
                  </a:lnTo>
                  <a:lnTo>
                    <a:pt x="61656" y="117461"/>
                  </a:lnTo>
                  <a:lnTo>
                    <a:pt x="59796" y="125333"/>
                  </a:lnTo>
                  <a:lnTo>
                    <a:pt x="57564" y="133559"/>
                  </a:lnTo>
                  <a:lnTo>
                    <a:pt x="52437" y="150634"/>
                  </a:lnTo>
                  <a:lnTo>
                    <a:pt x="46852" y="168147"/>
                  </a:lnTo>
                  <a:lnTo>
                    <a:pt x="43973" y="177975"/>
                  </a:lnTo>
                  <a:lnTo>
                    <a:pt x="38128" y="199480"/>
                  </a:lnTo>
                  <a:lnTo>
                    <a:pt x="36173" y="211763"/>
                  </a:lnTo>
                  <a:lnTo>
                    <a:pt x="34869" y="224912"/>
                  </a:lnTo>
                  <a:lnTo>
                    <a:pt x="34000" y="238640"/>
                  </a:lnTo>
                  <a:lnTo>
                    <a:pt x="33035" y="267122"/>
                  </a:lnTo>
                  <a:lnTo>
                    <a:pt x="32777" y="281662"/>
                  </a:lnTo>
                  <a:lnTo>
                    <a:pt x="33598" y="296317"/>
                  </a:lnTo>
                  <a:lnTo>
                    <a:pt x="35138" y="311047"/>
                  </a:lnTo>
                  <a:lnTo>
                    <a:pt x="37156" y="325828"/>
                  </a:lnTo>
                  <a:lnTo>
                    <a:pt x="40486" y="340644"/>
                  </a:lnTo>
                  <a:lnTo>
                    <a:pt x="44690" y="355481"/>
                  </a:lnTo>
                  <a:lnTo>
                    <a:pt x="49477" y="370334"/>
                  </a:lnTo>
                  <a:lnTo>
                    <a:pt x="55645" y="384205"/>
                  </a:lnTo>
                  <a:lnTo>
                    <a:pt x="62734" y="397421"/>
                  </a:lnTo>
                  <a:lnTo>
                    <a:pt x="70437" y="410200"/>
                  </a:lnTo>
                  <a:lnTo>
                    <a:pt x="78548" y="422688"/>
                  </a:lnTo>
                  <a:lnTo>
                    <a:pt x="86932" y="434982"/>
                  </a:lnTo>
                  <a:lnTo>
                    <a:pt x="95498" y="447147"/>
                  </a:lnTo>
                  <a:lnTo>
                    <a:pt x="105177" y="457242"/>
                  </a:lnTo>
                  <a:lnTo>
                    <a:pt x="115599" y="465956"/>
                  </a:lnTo>
                  <a:lnTo>
                    <a:pt x="126515" y="473749"/>
                  </a:lnTo>
                  <a:lnTo>
                    <a:pt x="137762" y="478945"/>
                  </a:lnTo>
                  <a:lnTo>
                    <a:pt x="149228" y="482409"/>
                  </a:lnTo>
                  <a:lnTo>
                    <a:pt x="160841" y="484718"/>
                  </a:lnTo>
                  <a:lnTo>
                    <a:pt x="172552" y="485265"/>
                  </a:lnTo>
                  <a:lnTo>
                    <a:pt x="184328" y="484638"/>
                  </a:lnTo>
                  <a:lnTo>
                    <a:pt x="196147" y="483227"/>
                  </a:lnTo>
                  <a:lnTo>
                    <a:pt x="207996" y="479311"/>
                  </a:lnTo>
                  <a:lnTo>
                    <a:pt x="219863" y="473723"/>
                  </a:lnTo>
                  <a:lnTo>
                    <a:pt x="231744" y="467021"/>
                  </a:lnTo>
                  <a:lnTo>
                    <a:pt x="243633" y="457593"/>
                  </a:lnTo>
                  <a:lnTo>
                    <a:pt x="255528" y="446346"/>
                  </a:lnTo>
                  <a:lnTo>
                    <a:pt x="267426" y="433887"/>
                  </a:lnTo>
                  <a:lnTo>
                    <a:pt x="277343" y="419628"/>
                  </a:lnTo>
                  <a:lnTo>
                    <a:pt x="285938" y="404169"/>
                  </a:lnTo>
                  <a:lnTo>
                    <a:pt x="293653" y="387910"/>
                  </a:lnTo>
                  <a:lnTo>
                    <a:pt x="300781" y="370125"/>
                  </a:lnTo>
                  <a:lnTo>
                    <a:pt x="307517" y="351323"/>
                  </a:lnTo>
                  <a:lnTo>
                    <a:pt x="313992" y="331843"/>
                  </a:lnTo>
                  <a:lnTo>
                    <a:pt x="319301" y="311911"/>
                  </a:lnTo>
                  <a:lnTo>
                    <a:pt x="323832" y="291678"/>
                  </a:lnTo>
                  <a:lnTo>
                    <a:pt x="327846" y="271244"/>
                  </a:lnTo>
                  <a:lnTo>
                    <a:pt x="329529" y="250676"/>
                  </a:lnTo>
                  <a:lnTo>
                    <a:pt x="329659" y="230019"/>
                  </a:lnTo>
                  <a:lnTo>
                    <a:pt x="328753" y="209302"/>
                  </a:lnTo>
                  <a:lnTo>
                    <a:pt x="327157" y="188545"/>
                  </a:lnTo>
                  <a:lnTo>
                    <a:pt x="325101" y="167762"/>
                  </a:lnTo>
                  <a:lnTo>
                    <a:pt x="322739" y="146961"/>
                  </a:lnTo>
                  <a:lnTo>
                    <a:pt x="318187" y="128133"/>
                  </a:lnTo>
                  <a:lnTo>
                    <a:pt x="312175" y="110620"/>
                  </a:lnTo>
                  <a:lnTo>
                    <a:pt x="305191" y="93984"/>
                  </a:lnTo>
                  <a:lnTo>
                    <a:pt x="297559" y="78925"/>
                  </a:lnTo>
                  <a:lnTo>
                    <a:pt x="289494" y="64916"/>
                  </a:lnTo>
                  <a:lnTo>
                    <a:pt x="281141" y="51609"/>
                  </a:lnTo>
                  <a:lnTo>
                    <a:pt x="271603" y="39760"/>
                  </a:lnTo>
                  <a:lnTo>
                    <a:pt x="261276" y="28885"/>
                  </a:lnTo>
                  <a:lnTo>
                    <a:pt x="250422" y="18658"/>
                  </a:lnTo>
                  <a:lnTo>
                    <a:pt x="239218" y="11840"/>
                  </a:lnTo>
                  <a:lnTo>
                    <a:pt x="227779" y="7294"/>
                  </a:lnTo>
                  <a:lnTo>
                    <a:pt x="216186" y="4264"/>
                  </a:lnTo>
                  <a:lnTo>
                    <a:pt x="204487" y="2244"/>
                  </a:lnTo>
                  <a:lnTo>
                    <a:pt x="192720" y="898"/>
                  </a:lnTo>
                  <a:lnTo>
                    <a:pt x="180906" y="0"/>
                  </a:lnTo>
                  <a:lnTo>
                    <a:pt x="169061" y="393"/>
                  </a:lnTo>
                  <a:lnTo>
                    <a:pt x="157196" y="1647"/>
                  </a:lnTo>
                  <a:lnTo>
                    <a:pt x="145317" y="3477"/>
                  </a:lnTo>
                  <a:lnTo>
                    <a:pt x="133429" y="6680"/>
                  </a:lnTo>
                  <a:lnTo>
                    <a:pt x="121535" y="10800"/>
                  </a:lnTo>
                  <a:lnTo>
                    <a:pt x="109637" y="15531"/>
                  </a:lnTo>
                  <a:lnTo>
                    <a:pt x="98729" y="21662"/>
                  </a:lnTo>
                  <a:lnTo>
                    <a:pt x="88480" y="28725"/>
                  </a:lnTo>
                  <a:lnTo>
                    <a:pt x="78670" y="36411"/>
                  </a:lnTo>
                  <a:lnTo>
                    <a:pt x="69154" y="44511"/>
                  </a:lnTo>
                  <a:lnTo>
                    <a:pt x="59834" y="52888"/>
                  </a:lnTo>
                  <a:lnTo>
                    <a:pt x="50643" y="61449"/>
                  </a:lnTo>
                  <a:lnTo>
                    <a:pt x="42532" y="71125"/>
                  </a:lnTo>
                  <a:lnTo>
                    <a:pt x="35141" y="81545"/>
                  </a:lnTo>
                  <a:lnTo>
                    <a:pt x="28228" y="92460"/>
                  </a:lnTo>
                  <a:lnTo>
                    <a:pt x="21636" y="103705"/>
                  </a:lnTo>
                  <a:lnTo>
                    <a:pt x="15256" y="115171"/>
                  </a:lnTo>
                  <a:lnTo>
                    <a:pt x="9019" y="126783"/>
                  </a:lnTo>
                  <a:lnTo>
                    <a:pt x="4860" y="138494"/>
                  </a:lnTo>
                  <a:lnTo>
                    <a:pt x="2088" y="150269"/>
                  </a:lnTo>
                  <a:lnTo>
                    <a:pt x="240" y="162088"/>
                  </a:lnTo>
                  <a:lnTo>
                    <a:pt x="0" y="174929"/>
                  </a:lnTo>
                  <a:lnTo>
                    <a:pt x="832" y="188450"/>
                  </a:lnTo>
                  <a:lnTo>
                    <a:pt x="2379" y="202426"/>
                  </a:lnTo>
                  <a:lnTo>
                    <a:pt x="5395" y="215711"/>
                  </a:lnTo>
                  <a:lnTo>
                    <a:pt x="9390" y="228537"/>
                  </a:lnTo>
                  <a:lnTo>
                    <a:pt x="14037" y="241056"/>
                  </a:lnTo>
                  <a:lnTo>
                    <a:pt x="19120" y="253371"/>
                  </a:lnTo>
                  <a:lnTo>
                    <a:pt x="24493" y="265550"/>
                  </a:lnTo>
                  <a:lnTo>
                    <a:pt x="30060" y="277638"/>
                  </a:lnTo>
                  <a:lnTo>
                    <a:pt x="35755" y="288673"/>
                  </a:lnTo>
                  <a:lnTo>
                    <a:pt x="41536" y="299006"/>
                  </a:lnTo>
                  <a:lnTo>
                    <a:pt x="47375" y="308871"/>
                  </a:lnTo>
                  <a:lnTo>
                    <a:pt x="54244" y="319417"/>
                  </a:lnTo>
                  <a:lnTo>
                    <a:pt x="61800" y="330416"/>
                  </a:lnTo>
                  <a:lnTo>
                    <a:pt x="69813" y="341718"/>
                  </a:lnTo>
                  <a:lnTo>
                    <a:pt x="81109" y="354214"/>
                  </a:lnTo>
                  <a:lnTo>
                    <a:pt x="94593" y="367504"/>
                  </a:lnTo>
                  <a:lnTo>
                    <a:pt x="109535" y="381326"/>
                  </a:lnTo>
                  <a:lnTo>
                    <a:pt x="123465" y="392525"/>
                  </a:lnTo>
                  <a:lnTo>
                    <a:pt x="136720" y="401975"/>
                  </a:lnTo>
                  <a:lnTo>
                    <a:pt x="175138" y="42682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668"/>
            <p:cNvSpPr/>
            <p:nvPr/>
          </p:nvSpPr>
          <p:spPr>
            <a:xfrm>
              <a:off x="4429125" y="3556562"/>
              <a:ext cx="1866306" cy="1095806"/>
            </a:xfrm>
            <a:custGeom>
              <a:avLst/>
              <a:gdLst/>
              <a:ahLst/>
              <a:cxnLst/>
              <a:rect l="0" t="0" r="0" b="0"/>
              <a:pathLst>
                <a:path w="1866306" h="1095806">
                  <a:moveTo>
                    <a:pt x="0" y="202836"/>
                  </a:moveTo>
                  <a:lnTo>
                    <a:pt x="12429" y="190407"/>
                  </a:lnTo>
                  <a:lnTo>
                    <a:pt x="34552" y="160596"/>
                  </a:lnTo>
                  <a:lnTo>
                    <a:pt x="58896" y="130111"/>
                  </a:lnTo>
                  <a:lnTo>
                    <a:pt x="88778" y="104229"/>
                  </a:lnTo>
                  <a:lnTo>
                    <a:pt x="123760" y="77708"/>
                  </a:lnTo>
                  <a:lnTo>
                    <a:pt x="166095" y="51991"/>
                  </a:lnTo>
                  <a:lnTo>
                    <a:pt x="215900" y="31362"/>
                  </a:lnTo>
                  <a:lnTo>
                    <a:pt x="269353" y="13674"/>
                  </a:lnTo>
                  <a:lnTo>
                    <a:pt x="308559" y="5324"/>
                  </a:lnTo>
                  <a:lnTo>
                    <a:pt x="351780" y="951"/>
                  </a:lnTo>
                  <a:lnTo>
                    <a:pt x="396456" y="0"/>
                  </a:lnTo>
                  <a:lnTo>
                    <a:pt x="439463" y="2885"/>
                  </a:lnTo>
                  <a:lnTo>
                    <a:pt x="484374" y="10120"/>
                  </a:lnTo>
                  <a:lnTo>
                    <a:pt x="530793" y="20943"/>
                  </a:lnTo>
                  <a:lnTo>
                    <a:pt x="577882" y="35675"/>
                  </a:lnTo>
                  <a:lnTo>
                    <a:pt x="625268" y="54790"/>
                  </a:lnTo>
                  <a:lnTo>
                    <a:pt x="672788" y="78499"/>
                  </a:lnTo>
                  <a:lnTo>
                    <a:pt x="720365" y="108880"/>
                  </a:lnTo>
                  <a:lnTo>
                    <a:pt x="745158" y="126308"/>
                  </a:lnTo>
                  <a:lnTo>
                    <a:pt x="796517" y="164193"/>
                  </a:lnTo>
                  <a:lnTo>
                    <a:pt x="880376" y="229310"/>
                  </a:lnTo>
                  <a:lnTo>
                    <a:pt x="909378" y="253228"/>
                  </a:lnTo>
                  <a:lnTo>
                    <a:pt x="968061" y="303616"/>
                  </a:lnTo>
                  <a:lnTo>
                    <a:pt x="996609" y="329554"/>
                  </a:lnTo>
                  <a:lnTo>
                    <a:pt x="1052140" y="382186"/>
                  </a:lnTo>
                  <a:lnTo>
                    <a:pt x="1168672" y="495865"/>
                  </a:lnTo>
                  <a:lnTo>
                    <a:pt x="1262503" y="583237"/>
                  </a:lnTo>
                  <a:lnTo>
                    <a:pt x="1442419" y="747233"/>
                  </a:lnTo>
                  <a:lnTo>
                    <a:pt x="1525734" y="826829"/>
                  </a:lnTo>
                  <a:lnTo>
                    <a:pt x="1580002" y="876711"/>
                  </a:lnTo>
                  <a:lnTo>
                    <a:pt x="1606976" y="899140"/>
                  </a:lnTo>
                  <a:lnTo>
                    <a:pt x="1633887" y="920047"/>
                  </a:lnTo>
                  <a:lnTo>
                    <a:pt x="1660759" y="939938"/>
                  </a:lnTo>
                  <a:lnTo>
                    <a:pt x="1685617" y="959151"/>
                  </a:lnTo>
                  <a:lnTo>
                    <a:pt x="1787302" y="1041319"/>
                  </a:lnTo>
                  <a:lnTo>
                    <a:pt x="1819617" y="1064644"/>
                  </a:lnTo>
                  <a:lnTo>
                    <a:pt x="1866305" y="10958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669"/>
            <p:cNvSpPr/>
            <p:nvPr/>
          </p:nvSpPr>
          <p:spPr>
            <a:xfrm>
              <a:off x="6260952" y="4125516"/>
              <a:ext cx="273370" cy="481405"/>
            </a:xfrm>
            <a:custGeom>
              <a:avLst/>
              <a:gdLst/>
              <a:ahLst/>
              <a:cxnLst/>
              <a:rect l="0" t="0" r="0" b="0"/>
              <a:pathLst>
                <a:path w="273370" h="481405">
                  <a:moveTo>
                    <a:pt x="7689" y="348257"/>
                  </a:moveTo>
                  <a:lnTo>
                    <a:pt x="2949" y="348257"/>
                  </a:lnTo>
                  <a:lnTo>
                    <a:pt x="1552" y="347265"/>
                  </a:lnTo>
                  <a:lnTo>
                    <a:pt x="621" y="345612"/>
                  </a:lnTo>
                  <a:lnTo>
                    <a:pt x="0" y="343517"/>
                  </a:lnTo>
                  <a:lnTo>
                    <a:pt x="579" y="342121"/>
                  </a:lnTo>
                  <a:lnTo>
                    <a:pt x="1957" y="341190"/>
                  </a:lnTo>
                  <a:lnTo>
                    <a:pt x="3867" y="340569"/>
                  </a:lnTo>
                  <a:lnTo>
                    <a:pt x="5141" y="341147"/>
                  </a:lnTo>
                  <a:lnTo>
                    <a:pt x="5991" y="342525"/>
                  </a:lnTo>
                  <a:lnTo>
                    <a:pt x="6556" y="344436"/>
                  </a:lnTo>
                  <a:lnTo>
                    <a:pt x="8918" y="346702"/>
                  </a:lnTo>
                  <a:lnTo>
                    <a:pt x="16835" y="351866"/>
                  </a:lnTo>
                  <a:lnTo>
                    <a:pt x="37188" y="365091"/>
                  </a:lnTo>
                  <a:lnTo>
                    <a:pt x="45214" y="371387"/>
                  </a:lnTo>
                  <a:lnTo>
                    <a:pt x="53542" y="378559"/>
                  </a:lnTo>
                  <a:lnTo>
                    <a:pt x="62070" y="386318"/>
                  </a:lnTo>
                  <a:lnTo>
                    <a:pt x="79483" y="402877"/>
                  </a:lnTo>
                  <a:lnTo>
                    <a:pt x="110175" y="433020"/>
                  </a:lnTo>
                  <a:lnTo>
                    <a:pt x="116692" y="440484"/>
                  </a:lnTo>
                  <a:lnTo>
                    <a:pt x="123023" y="448437"/>
                  </a:lnTo>
                  <a:lnTo>
                    <a:pt x="129226" y="456716"/>
                  </a:lnTo>
                  <a:lnTo>
                    <a:pt x="134354" y="463227"/>
                  </a:lnTo>
                  <a:lnTo>
                    <a:pt x="142699" y="473108"/>
                  </a:lnTo>
                  <a:lnTo>
                    <a:pt x="146313" y="476140"/>
                  </a:lnTo>
                  <a:lnTo>
                    <a:pt x="154155" y="480407"/>
                  </a:lnTo>
                  <a:lnTo>
                    <a:pt x="153950" y="481005"/>
                  </a:lnTo>
                  <a:lnTo>
                    <a:pt x="152821" y="481404"/>
                  </a:lnTo>
                  <a:lnTo>
                    <a:pt x="151077" y="478694"/>
                  </a:lnTo>
                  <a:lnTo>
                    <a:pt x="146493" y="467745"/>
                  </a:lnTo>
                  <a:lnTo>
                    <a:pt x="141896" y="461651"/>
                  </a:lnTo>
                  <a:lnTo>
                    <a:pt x="135856" y="455603"/>
                  </a:lnTo>
                  <a:lnTo>
                    <a:pt x="128852" y="449587"/>
                  </a:lnTo>
                  <a:lnTo>
                    <a:pt x="122199" y="442600"/>
                  </a:lnTo>
                  <a:lnTo>
                    <a:pt x="115778" y="434965"/>
                  </a:lnTo>
                  <a:lnTo>
                    <a:pt x="109514" y="426898"/>
                  </a:lnTo>
                  <a:lnTo>
                    <a:pt x="103354" y="417552"/>
                  </a:lnTo>
                  <a:lnTo>
                    <a:pt x="97263" y="407352"/>
                  </a:lnTo>
                  <a:lnTo>
                    <a:pt x="91217" y="396584"/>
                  </a:lnTo>
                  <a:lnTo>
                    <a:pt x="84210" y="386428"/>
                  </a:lnTo>
                  <a:lnTo>
                    <a:pt x="76562" y="376681"/>
                  </a:lnTo>
                  <a:lnTo>
                    <a:pt x="68487" y="367207"/>
                  </a:lnTo>
                  <a:lnTo>
                    <a:pt x="62111" y="357914"/>
                  </a:lnTo>
                  <a:lnTo>
                    <a:pt x="56869" y="348742"/>
                  </a:lnTo>
                  <a:lnTo>
                    <a:pt x="41326" y="317375"/>
                  </a:lnTo>
                  <a:lnTo>
                    <a:pt x="37522" y="304435"/>
                  </a:lnTo>
                  <a:lnTo>
                    <a:pt x="35831" y="293062"/>
                  </a:lnTo>
                  <a:lnTo>
                    <a:pt x="35079" y="284700"/>
                  </a:lnTo>
                  <a:lnTo>
                    <a:pt x="36863" y="281081"/>
                  </a:lnTo>
                  <a:lnTo>
                    <a:pt x="40037" y="277676"/>
                  </a:lnTo>
                  <a:lnTo>
                    <a:pt x="44137" y="274415"/>
                  </a:lnTo>
                  <a:lnTo>
                    <a:pt x="47863" y="273232"/>
                  </a:lnTo>
                  <a:lnTo>
                    <a:pt x="51338" y="273436"/>
                  </a:lnTo>
                  <a:lnTo>
                    <a:pt x="73527" y="280892"/>
                  </a:lnTo>
                  <a:lnTo>
                    <a:pt x="80354" y="284495"/>
                  </a:lnTo>
                  <a:lnTo>
                    <a:pt x="86890" y="288882"/>
                  </a:lnTo>
                  <a:lnTo>
                    <a:pt x="93232" y="293791"/>
                  </a:lnTo>
                  <a:lnTo>
                    <a:pt x="100436" y="299048"/>
                  </a:lnTo>
                  <a:lnTo>
                    <a:pt x="116379" y="310181"/>
                  </a:lnTo>
                  <a:lnTo>
                    <a:pt x="123805" y="315928"/>
                  </a:lnTo>
                  <a:lnTo>
                    <a:pt x="130740" y="321744"/>
                  </a:lnTo>
                  <a:lnTo>
                    <a:pt x="137348" y="327605"/>
                  </a:lnTo>
                  <a:lnTo>
                    <a:pt x="149982" y="339409"/>
                  </a:lnTo>
                  <a:lnTo>
                    <a:pt x="176665" y="365440"/>
                  </a:lnTo>
                  <a:lnTo>
                    <a:pt x="172409" y="356436"/>
                  </a:lnTo>
                  <a:lnTo>
                    <a:pt x="164864" y="345940"/>
                  </a:lnTo>
                  <a:lnTo>
                    <a:pt x="156588" y="334329"/>
                  </a:lnTo>
                  <a:lnTo>
                    <a:pt x="135106" y="302621"/>
                  </a:lnTo>
                  <a:lnTo>
                    <a:pt x="129345" y="295013"/>
                  </a:lnTo>
                  <a:lnTo>
                    <a:pt x="123520" y="287957"/>
                  </a:lnTo>
                  <a:lnTo>
                    <a:pt x="117651" y="281268"/>
                  </a:lnTo>
                  <a:lnTo>
                    <a:pt x="111755" y="273832"/>
                  </a:lnTo>
                  <a:lnTo>
                    <a:pt x="105840" y="265899"/>
                  </a:lnTo>
                  <a:lnTo>
                    <a:pt x="93975" y="249146"/>
                  </a:lnTo>
                  <a:lnTo>
                    <a:pt x="82088" y="231778"/>
                  </a:lnTo>
                  <a:lnTo>
                    <a:pt x="75481" y="219429"/>
                  </a:lnTo>
                  <a:lnTo>
                    <a:pt x="71553" y="209641"/>
                  </a:lnTo>
                  <a:lnTo>
                    <a:pt x="66500" y="198676"/>
                  </a:lnTo>
                  <a:lnTo>
                    <a:pt x="65748" y="194958"/>
                  </a:lnTo>
                  <a:lnTo>
                    <a:pt x="66239" y="192480"/>
                  </a:lnTo>
                  <a:lnTo>
                    <a:pt x="67558" y="190828"/>
                  </a:lnTo>
                  <a:lnTo>
                    <a:pt x="69429" y="189726"/>
                  </a:lnTo>
                  <a:lnTo>
                    <a:pt x="74155" y="188502"/>
                  </a:lnTo>
                  <a:lnTo>
                    <a:pt x="82208" y="190604"/>
                  </a:lnTo>
                  <a:lnTo>
                    <a:pt x="87134" y="192553"/>
                  </a:lnTo>
                  <a:lnTo>
                    <a:pt x="92402" y="194845"/>
                  </a:lnTo>
                  <a:lnTo>
                    <a:pt x="103548" y="200038"/>
                  </a:lnTo>
                  <a:lnTo>
                    <a:pt x="109298" y="203803"/>
                  </a:lnTo>
                  <a:lnTo>
                    <a:pt x="115116" y="208299"/>
                  </a:lnTo>
                  <a:lnTo>
                    <a:pt x="120979" y="213280"/>
                  </a:lnTo>
                  <a:lnTo>
                    <a:pt x="127864" y="218585"/>
                  </a:lnTo>
                  <a:lnTo>
                    <a:pt x="135430" y="224106"/>
                  </a:lnTo>
                  <a:lnTo>
                    <a:pt x="143452" y="229771"/>
                  </a:lnTo>
                  <a:lnTo>
                    <a:pt x="151775" y="234540"/>
                  </a:lnTo>
                  <a:lnTo>
                    <a:pt x="160301" y="238711"/>
                  </a:lnTo>
                  <a:lnTo>
                    <a:pt x="168961" y="242484"/>
                  </a:lnTo>
                  <a:lnTo>
                    <a:pt x="176719" y="246985"/>
                  </a:lnTo>
                  <a:lnTo>
                    <a:pt x="183876" y="251969"/>
                  </a:lnTo>
                  <a:lnTo>
                    <a:pt x="190631" y="257276"/>
                  </a:lnTo>
                  <a:lnTo>
                    <a:pt x="197119" y="261806"/>
                  </a:lnTo>
                  <a:lnTo>
                    <a:pt x="203429" y="265819"/>
                  </a:lnTo>
                  <a:lnTo>
                    <a:pt x="218333" y="274647"/>
                  </a:lnTo>
                  <a:lnTo>
                    <a:pt x="223017" y="275854"/>
                  </a:lnTo>
                  <a:lnTo>
                    <a:pt x="225654" y="276176"/>
                  </a:lnTo>
                  <a:lnTo>
                    <a:pt x="226421" y="274407"/>
                  </a:lnTo>
                  <a:lnTo>
                    <a:pt x="225940" y="271242"/>
                  </a:lnTo>
                  <a:lnTo>
                    <a:pt x="220522" y="257308"/>
                  </a:lnTo>
                  <a:lnTo>
                    <a:pt x="215391" y="245327"/>
                  </a:lnTo>
                  <a:lnTo>
                    <a:pt x="209803" y="230081"/>
                  </a:lnTo>
                  <a:lnTo>
                    <a:pt x="205932" y="221848"/>
                  </a:lnTo>
                  <a:lnTo>
                    <a:pt x="201366" y="213383"/>
                  </a:lnTo>
                  <a:lnTo>
                    <a:pt x="196338" y="204763"/>
                  </a:lnTo>
                  <a:lnTo>
                    <a:pt x="185460" y="187248"/>
                  </a:lnTo>
                  <a:lnTo>
                    <a:pt x="156408" y="142838"/>
                  </a:lnTo>
                  <a:lnTo>
                    <a:pt x="144562" y="124999"/>
                  </a:lnTo>
                  <a:lnTo>
                    <a:pt x="139617" y="118059"/>
                  </a:lnTo>
                  <a:lnTo>
                    <a:pt x="131477" y="107702"/>
                  </a:lnTo>
                  <a:lnTo>
                    <a:pt x="124552" y="97146"/>
                  </a:lnTo>
                  <a:lnTo>
                    <a:pt x="121316" y="91553"/>
                  </a:lnTo>
                  <a:lnTo>
                    <a:pt x="118167" y="87824"/>
                  </a:lnTo>
                  <a:lnTo>
                    <a:pt x="115075" y="85339"/>
                  </a:lnTo>
                  <a:lnTo>
                    <a:pt x="106451" y="80657"/>
                  </a:lnTo>
                  <a:lnTo>
                    <a:pt x="113150" y="88545"/>
                  </a:lnTo>
                  <a:lnTo>
                    <a:pt x="118391" y="97562"/>
                  </a:lnTo>
                  <a:lnTo>
                    <a:pt x="123162" y="101752"/>
                  </a:lnTo>
                  <a:lnTo>
                    <a:pt x="129319" y="105538"/>
                  </a:lnTo>
                  <a:lnTo>
                    <a:pt x="136400" y="109054"/>
                  </a:lnTo>
                  <a:lnTo>
                    <a:pt x="143106" y="113382"/>
                  </a:lnTo>
                  <a:lnTo>
                    <a:pt x="149561" y="118252"/>
                  </a:lnTo>
                  <a:lnTo>
                    <a:pt x="155849" y="123483"/>
                  </a:lnTo>
                  <a:lnTo>
                    <a:pt x="163016" y="129947"/>
                  </a:lnTo>
                  <a:lnTo>
                    <a:pt x="178918" y="145066"/>
                  </a:lnTo>
                  <a:lnTo>
                    <a:pt x="186334" y="151281"/>
                  </a:lnTo>
                  <a:lnTo>
                    <a:pt x="193262" y="156416"/>
                  </a:lnTo>
                  <a:lnTo>
                    <a:pt x="199864" y="160832"/>
                  </a:lnTo>
                  <a:lnTo>
                    <a:pt x="206251" y="165761"/>
                  </a:lnTo>
                  <a:lnTo>
                    <a:pt x="212494" y="171030"/>
                  </a:lnTo>
                  <a:lnTo>
                    <a:pt x="218640" y="176528"/>
                  </a:lnTo>
                  <a:lnTo>
                    <a:pt x="223729" y="180193"/>
                  </a:lnTo>
                  <a:lnTo>
                    <a:pt x="232029" y="184265"/>
                  </a:lnTo>
                  <a:lnTo>
                    <a:pt x="239026" y="186075"/>
                  </a:lnTo>
                  <a:lnTo>
                    <a:pt x="246861" y="187237"/>
                  </a:lnTo>
                  <a:lnTo>
                    <a:pt x="246512" y="185348"/>
                  </a:lnTo>
                  <a:lnTo>
                    <a:pt x="241280" y="173208"/>
                  </a:lnTo>
                  <a:lnTo>
                    <a:pt x="236192" y="162640"/>
                  </a:lnTo>
                  <a:lnTo>
                    <a:pt x="227977" y="151328"/>
                  </a:lnTo>
                  <a:lnTo>
                    <a:pt x="223009" y="145534"/>
                  </a:lnTo>
                  <a:lnTo>
                    <a:pt x="214842" y="131158"/>
                  </a:lnTo>
                  <a:lnTo>
                    <a:pt x="211275" y="123157"/>
                  </a:lnTo>
                  <a:lnTo>
                    <a:pt x="206913" y="114847"/>
                  </a:lnTo>
                  <a:lnTo>
                    <a:pt x="202021" y="106330"/>
                  </a:lnTo>
                  <a:lnTo>
                    <a:pt x="196775" y="97675"/>
                  </a:lnTo>
                  <a:lnTo>
                    <a:pt x="191293" y="90913"/>
                  </a:lnTo>
                  <a:lnTo>
                    <a:pt x="185654" y="85414"/>
                  </a:lnTo>
                  <a:lnTo>
                    <a:pt x="179911" y="80755"/>
                  </a:lnTo>
                  <a:lnTo>
                    <a:pt x="175089" y="75665"/>
                  </a:lnTo>
                  <a:lnTo>
                    <a:pt x="167086" y="64717"/>
                  </a:lnTo>
                  <a:lnTo>
                    <a:pt x="160222" y="55883"/>
                  </a:lnTo>
                  <a:lnTo>
                    <a:pt x="153864" y="48649"/>
                  </a:lnTo>
                  <a:lnTo>
                    <a:pt x="142169" y="36281"/>
                  </a:lnTo>
                  <a:lnTo>
                    <a:pt x="154110" y="48197"/>
                  </a:lnTo>
                  <a:lnTo>
                    <a:pt x="162392" y="53832"/>
                  </a:lnTo>
                  <a:lnTo>
                    <a:pt x="167379" y="56724"/>
                  </a:lnTo>
                  <a:lnTo>
                    <a:pt x="172688" y="60636"/>
                  </a:lnTo>
                  <a:lnTo>
                    <a:pt x="178212" y="65229"/>
                  </a:lnTo>
                  <a:lnTo>
                    <a:pt x="183878" y="70275"/>
                  </a:lnTo>
                  <a:lnTo>
                    <a:pt x="189641" y="74631"/>
                  </a:lnTo>
                  <a:lnTo>
                    <a:pt x="195466" y="78527"/>
                  </a:lnTo>
                  <a:lnTo>
                    <a:pt x="201335" y="82117"/>
                  </a:lnTo>
                  <a:lnTo>
                    <a:pt x="223816" y="96650"/>
                  </a:lnTo>
                  <a:lnTo>
                    <a:pt x="230155" y="101144"/>
                  </a:lnTo>
                  <a:lnTo>
                    <a:pt x="235375" y="105132"/>
                  </a:lnTo>
                  <a:lnTo>
                    <a:pt x="239847" y="108783"/>
                  </a:lnTo>
                  <a:lnTo>
                    <a:pt x="244812" y="111217"/>
                  </a:lnTo>
                  <a:lnTo>
                    <a:pt x="250106" y="112840"/>
                  </a:lnTo>
                  <a:lnTo>
                    <a:pt x="255621" y="113922"/>
                  </a:lnTo>
                  <a:lnTo>
                    <a:pt x="260289" y="114643"/>
                  </a:lnTo>
                  <a:lnTo>
                    <a:pt x="268122" y="115445"/>
                  </a:lnTo>
                  <a:lnTo>
                    <a:pt x="270607" y="114666"/>
                  </a:lnTo>
                  <a:lnTo>
                    <a:pt x="272265" y="113155"/>
                  </a:lnTo>
                  <a:lnTo>
                    <a:pt x="273369" y="111155"/>
                  </a:lnTo>
                  <a:lnTo>
                    <a:pt x="273114" y="107838"/>
                  </a:lnTo>
                  <a:lnTo>
                    <a:pt x="268013" y="93688"/>
                  </a:lnTo>
                  <a:lnTo>
                    <a:pt x="262957" y="82650"/>
                  </a:lnTo>
                  <a:lnTo>
                    <a:pt x="257402" y="68483"/>
                  </a:lnTo>
                  <a:lnTo>
                    <a:pt x="254531" y="60538"/>
                  </a:lnTo>
                  <a:lnTo>
                    <a:pt x="248696" y="46418"/>
                  </a:lnTo>
                  <a:lnTo>
                    <a:pt x="242794" y="32536"/>
                  </a:lnTo>
                  <a:lnTo>
                    <a:pt x="23093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670"/>
            <p:cNvSpPr/>
            <p:nvPr/>
          </p:nvSpPr>
          <p:spPr>
            <a:xfrm>
              <a:off x="6447343" y="4036219"/>
              <a:ext cx="124893" cy="149633"/>
            </a:xfrm>
            <a:custGeom>
              <a:avLst/>
              <a:gdLst/>
              <a:ahLst/>
              <a:cxnLst/>
              <a:rect l="0" t="0" r="0" b="0"/>
              <a:pathLst>
                <a:path w="124893" h="149633">
                  <a:moveTo>
                    <a:pt x="8821" y="0"/>
                  </a:moveTo>
                  <a:lnTo>
                    <a:pt x="259" y="0"/>
                  </a:lnTo>
                  <a:lnTo>
                    <a:pt x="55" y="2646"/>
                  </a:lnTo>
                  <a:lnTo>
                    <a:pt x="0" y="4740"/>
                  </a:lnTo>
                  <a:lnTo>
                    <a:pt x="957" y="7129"/>
                  </a:lnTo>
                  <a:lnTo>
                    <a:pt x="2585" y="9713"/>
                  </a:lnTo>
                  <a:lnTo>
                    <a:pt x="4664" y="12428"/>
                  </a:lnTo>
                  <a:lnTo>
                    <a:pt x="6050" y="15231"/>
                  </a:lnTo>
                  <a:lnTo>
                    <a:pt x="6973" y="18091"/>
                  </a:lnTo>
                  <a:lnTo>
                    <a:pt x="7589" y="20990"/>
                  </a:lnTo>
                  <a:lnTo>
                    <a:pt x="8992" y="24908"/>
                  </a:lnTo>
                  <a:lnTo>
                    <a:pt x="10920" y="29503"/>
                  </a:lnTo>
                  <a:lnTo>
                    <a:pt x="13196" y="34552"/>
                  </a:lnTo>
                  <a:lnTo>
                    <a:pt x="14714" y="39902"/>
                  </a:lnTo>
                  <a:lnTo>
                    <a:pt x="15726" y="45452"/>
                  </a:lnTo>
                  <a:lnTo>
                    <a:pt x="16401" y="51137"/>
                  </a:lnTo>
                  <a:lnTo>
                    <a:pt x="17844" y="56912"/>
                  </a:lnTo>
                  <a:lnTo>
                    <a:pt x="19797" y="62746"/>
                  </a:lnTo>
                  <a:lnTo>
                    <a:pt x="22091" y="68620"/>
                  </a:lnTo>
                  <a:lnTo>
                    <a:pt x="24613" y="73527"/>
                  </a:lnTo>
                  <a:lnTo>
                    <a:pt x="27287" y="77792"/>
                  </a:lnTo>
                  <a:lnTo>
                    <a:pt x="30061" y="81627"/>
                  </a:lnTo>
                  <a:lnTo>
                    <a:pt x="33895" y="84183"/>
                  </a:lnTo>
                  <a:lnTo>
                    <a:pt x="38435" y="85888"/>
                  </a:lnTo>
                  <a:lnTo>
                    <a:pt x="43447" y="87024"/>
                  </a:lnTo>
                  <a:lnTo>
                    <a:pt x="47780" y="88774"/>
                  </a:lnTo>
                  <a:lnTo>
                    <a:pt x="51661" y="90933"/>
                  </a:lnTo>
                  <a:lnTo>
                    <a:pt x="55240" y="93364"/>
                  </a:lnTo>
                  <a:lnTo>
                    <a:pt x="58619" y="93992"/>
                  </a:lnTo>
                  <a:lnTo>
                    <a:pt x="61864" y="93419"/>
                  </a:lnTo>
                  <a:lnTo>
                    <a:pt x="65018" y="92045"/>
                  </a:lnTo>
                  <a:lnTo>
                    <a:pt x="68114" y="91129"/>
                  </a:lnTo>
                  <a:lnTo>
                    <a:pt x="71170" y="90518"/>
                  </a:lnTo>
                  <a:lnTo>
                    <a:pt x="74199" y="90111"/>
                  </a:lnTo>
                  <a:lnTo>
                    <a:pt x="77211" y="88847"/>
                  </a:lnTo>
                  <a:lnTo>
                    <a:pt x="80212" y="87013"/>
                  </a:lnTo>
                  <a:lnTo>
                    <a:pt x="83203" y="84797"/>
                  </a:lnTo>
                  <a:lnTo>
                    <a:pt x="87183" y="82329"/>
                  </a:lnTo>
                  <a:lnTo>
                    <a:pt x="91821" y="79690"/>
                  </a:lnTo>
                  <a:lnTo>
                    <a:pt x="96896" y="76939"/>
                  </a:lnTo>
                  <a:lnTo>
                    <a:pt x="101272" y="75105"/>
                  </a:lnTo>
                  <a:lnTo>
                    <a:pt x="105181" y="73882"/>
                  </a:lnTo>
                  <a:lnTo>
                    <a:pt x="108780" y="73067"/>
                  </a:lnTo>
                  <a:lnTo>
                    <a:pt x="112172" y="71532"/>
                  </a:lnTo>
                  <a:lnTo>
                    <a:pt x="115425" y="69516"/>
                  </a:lnTo>
                  <a:lnTo>
                    <a:pt x="118585" y="67180"/>
                  </a:lnTo>
                  <a:lnTo>
                    <a:pt x="120693" y="66615"/>
                  </a:lnTo>
                  <a:lnTo>
                    <a:pt x="122098" y="67230"/>
                  </a:lnTo>
                  <a:lnTo>
                    <a:pt x="123035" y="68633"/>
                  </a:lnTo>
                  <a:lnTo>
                    <a:pt x="124074" y="72836"/>
                  </a:lnTo>
                  <a:lnTo>
                    <a:pt x="124352" y="75346"/>
                  </a:lnTo>
                  <a:lnTo>
                    <a:pt x="124537" y="79005"/>
                  </a:lnTo>
                  <a:lnTo>
                    <a:pt x="124743" y="88360"/>
                  </a:lnTo>
                  <a:lnTo>
                    <a:pt x="124892" y="117477"/>
                  </a:lnTo>
                  <a:lnTo>
                    <a:pt x="123906" y="121974"/>
                  </a:lnTo>
                  <a:lnTo>
                    <a:pt x="122254" y="126957"/>
                  </a:lnTo>
                  <a:lnTo>
                    <a:pt x="120162" y="132263"/>
                  </a:lnTo>
                  <a:lnTo>
                    <a:pt x="117775" y="136792"/>
                  </a:lnTo>
                  <a:lnTo>
                    <a:pt x="115191" y="140804"/>
                  </a:lnTo>
                  <a:lnTo>
                    <a:pt x="112478" y="144471"/>
                  </a:lnTo>
                  <a:lnTo>
                    <a:pt x="109675" y="146916"/>
                  </a:lnTo>
                  <a:lnTo>
                    <a:pt x="106814" y="148545"/>
                  </a:lnTo>
                  <a:lnTo>
                    <a:pt x="103916" y="149632"/>
                  </a:lnTo>
                  <a:lnTo>
                    <a:pt x="101983" y="148372"/>
                  </a:lnTo>
                  <a:lnTo>
                    <a:pt x="100695" y="145547"/>
                  </a:lnTo>
                  <a:lnTo>
                    <a:pt x="99836" y="141680"/>
                  </a:lnTo>
                  <a:lnTo>
                    <a:pt x="98271" y="138110"/>
                  </a:lnTo>
                  <a:lnTo>
                    <a:pt x="96237" y="134737"/>
                  </a:lnTo>
                  <a:lnTo>
                    <a:pt x="93886" y="131496"/>
                  </a:lnTo>
                  <a:lnTo>
                    <a:pt x="91328" y="128344"/>
                  </a:lnTo>
                  <a:lnTo>
                    <a:pt x="88631" y="125250"/>
                  </a:lnTo>
                  <a:lnTo>
                    <a:pt x="80259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0" name="SMARTInkAnnotation671"/>
            <p:cNvSpPr/>
            <p:nvPr/>
          </p:nvSpPr>
          <p:spPr>
            <a:xfrm>
              <a:off x="6415682" y="3635693"/>
              <a:ext cx="245188" cy="415582"/>
            </a:xfrm>
            <a:custGeom>
              <a:avLst/>
              <a:gdLst/>
              <a:ahLst/>
              <a:cxnLst/>
              <a:rect l="0" t="0" r="0" b="0"/>
              <a:pathLst>
                <a:path w="245188" h="415582">
                  <a:moveTo>
                    <a:pt x="94060" y="302299"/>
                  </a:moveTo>
                  <a:lnTo>
                    <a:pt x="89319" y="292818"/>
                  </a:lnTo>
                  <a:lnTo>
                    <a:pt x="86930" y="290026"/>
                  </a:lnTo>
                  <a:lnTo>
                    <a:pt x="84346" y="288164"/>
                  </a:lnTo>
                  <a:lnTo>
                    <a:pt x="78829" y="285103"/>
                  </a:lnTo>
                  <a:lnTo>
                    <a:pt x="73069" y="280435"/>
                  </a:lnTo>
                  <a:lnTo>
                    <a:pt x="70144" y="278793"/>
                  </a:lnTo>
                  <a:lnTo>
                    <a:pt x="64249" y="276969"/>
                  </a:lnTo>
                  <a:lnTo>
                    <a:pt x="58860" y="275638"/>
                  </a:lnTo>
                  <a:lnTo>
                    <a:pt x="65572" y="283657"/>
                  </a:lnTo>
                  <a:lnTo>
                    <a:pt x="74595" y="298870"/>
                  </a:lnTo>
                  <a:lnTo>
                    <a:pt x="89395" y="321788"/>
                  </a:lnTo>
                  <a:lnTo>
                    <a:pt x="100585" y="338742"/>
                  </a:lnTo>
                  <a:lnTo>
                    <a:pt x="107339" y="347431"/>
                  </a:lnTo>
                  <a:lnTo>
                    <a:pt x="114820" y="356199"/>
                  </a:lnTo>
                  <a:lnTo>
                    <a:pt x="122783" y="365022"/>
                  </a:lnTo>
                  <a:lnTo>
                    <a:pt x="139567" y="382762"/>
                  </a:lnTo>
                  <a:lnTo>
                    <a:pt x="148210" y="391659"/>
                  </a:lnTo>
                  <a:lnTo>
                    <a:pt x="155957" y="398584"/>
                  </a:lnTo>
                  <a:lnTo>
                    <a:pt x="163106" y="404192"/>
                  </a:lnTo>
                  <a:lnTo>
                    <a:pt x="169856" y="408923"/>
                  </a:lnTo>
                  <a:lnTo>
                    <a:pt x="176341" y="412077"/>
                  </a:lnTo>
                  <a:lnTo>
                    <a:pt x="182649" y="414180"/>
                  </a:lnTo>
                  <a:lnTo>
                    <a:pt x="188837" y="415581"/>
                  </a:lnTo>
                  <a:lnTo>
                    <a:pt x="192964" y="414531"/>
                  </a:lnTo>
                  <a:lnTo>
                    <a:pt x="195714" y="411848"/>
                  </a:lnTo>
                  <a:lnTo>
                    <a:pt x="197549" y="408074"/>
                  </a:lnTo>
                  <a:lnTo>
                    <a:pt x="197779" y="403573"/>
                  </a:lnTo>
                  <a:lnTo>
                    <a:pt x="195389" y="393281"/>
                  </a:lnTo>
                  <a:lnTo>
                    <a:pt x="188465" y="366850"/>
                  </a:lnTo>
                  <a:lnTo>
                    <a:pt x="184779" y="355254"/>
                  </a:lnTo>
                  <a:lnTo>
                    <a:pt x="180336" y="342564"/>
                  </a:lnTo>
                  <a:lnTo>
                    <a:pt x="175389" y="329142"/>
                  </a:lnTo>
                  <a:lnTo>
                    <a:pt x="169116" y="316226"/>
                  </a:lnTo>
                  <a:lnTo>
                    <a:pt x="161956" y="303646"/>
                  </a:lnTo>
                  <a:lnTo>
                    <a:pt x="137659" y="264334"/>
                  </a:lnTo>
                  <a:lnTo>
                    <a:pt x="129079" y="250200"/>
                  </a:lnTo>
                  <a:lnTo>
                    <a:pt x="120383" y="236808"/>
                  </a:lnTo>
                  <a:lnTo>
                    <a:pt x="111608" y="223912"/>
                  </a:lnTo>
                  <a:lnTo>
                    <a:pt x="93921" y="198999"/>
                  </a:lnTo>
                  <a:lnTo>
                    <a:pt x="68221" y="163653"/>
                  </a:lnTo>
                  <a:lnTo>
                    <a:pt x="54134" y="143445"/>
                  </a:lnTo>
                  <a:lnTo>
                    <a:pt x="47599" y="134880"/>
                  </a:lnTo>
                  <a:lnTo>
                    <a:pt x="41257" y="127187"/>
                  </a:lnTo>
                  <a:lnTo>
                    <a:pt x="29913" y="114339"/>
                  </a:lnTo>
                  <a:lnTo>
                    <a:pt x="21563" y="105321"/>
                  </a:lnTo>
                  <a:lnTo>
                    <a:pt x="6695" y="89966"/>
                  </a:lnTo>
                  <a:lnTo>
                    <a:pt x="5059" y="89306"/>
                  </a:lnTo>
                  <a:lnTo>
                    <a:pt x="595" y="88573"/>
                  </a:lnTo>
                  <a:lnTo>
                    <a:pt x="0" y="89370"/>
                  </a:lnTo>
                  <a:lnTo>
                    <a:pt x="595" y="90893"/>
                  </a:lnTo>
                  <a:lnTo>
                    <a:pt x="1984" y="92901"/>
                  </a:lnTo>
                  <a:lnTo>
                    <a:pt x="3528" y="97778"/>
                  </a:lnTo>
                  <a:lnTo>
                    <a:pt x="3940" y="100467"/>
                  </a:lnTo>
                  <a:lnTo>
                    <a:pt x="9688" y="108747"/>
                  </a:lnTo>
                  <a:lnTo>
                    <a:pt x="14000" y="113733"/>
                  </a:lnTo>
                  <a:lnTo>
                    <a:pt x="18858" y="120034"/>
                  </a:lnTo>
                  <a:lnTo>
                    <a:pt x="24081" y="127211"/>
                  </a:lnTo>
                  <a:lnTo>
                    <a:pt x="36169" y="144115"/>
                  </a:lnTo>
                  <a:lnTo>
                    <a:pt x="51463" y="164857"/>
                  </a:lnTo>
                  <a:lnTo>
                    <a:pt x="60701" y="174952"/>
                  </a:lnTo>
                  <a:lnTo>
                    <a:pt x="70829" y="184659"/>
                  </a:lnTo>
                  <a:lnTo>
                    <a:pt x="81549" y="194107"/>
                  </a:lnTo>
                  <a:lnTo>
                    <a:pt x="101398" y="212542"/>
                  </a:lnTo>
                  <a:lnTo>
                    <a:pt x="110858" y="221625"/>
                  </a:lnTo>
                  <a:lnTo>
                    <a:pt x="120142" y="228672"/>
                  </a:lnTo>
                  <a:lnTo>
                    <a:pt x="129307" y="234363"/>
                  </a:lnTo>
                  <a:lnTo>
                    <a:pt x="138394" y="239149"/>
                  </a:lnTo>
                  <a:lnTo>
                    <a:pt x="147428" y="243332"/>
                  </a:lnTo>
                  <a:lnTo>
                    <a:pt x="156428" y="247113"/>
                  </a:lnTo>
                  <a:lnTo>
                    <a:pt x="165405" y="250625"/>
                  </a:lnTo>
                  <a:lnTo>
                    <a:pt x="173372" y="251975"/>
                  </a:lnTo>
                  <a:lnTo>
                    <a:pt x="180670" y="251882"/>
                  </a:lnTo>
                  <a:lnTo>
                    <a:pt x="187519" y="250829"/>
                  </a:lnTo>
                  <a:lnTo>
                    <a:pt x="193077" y="249134"/>
                  </a:lnTo>
                  <a:lnTo>
                    <a:pt x="197774" y="247012"/>
                  </a:lnTo>
                  <a:lnTo>
                    <a:pt x="201898" y="244605"/>
                  </a:lnTo>
                  <a:lnTo>
                    <a:pt x="204647" y="240024"/>
                  </a:lnTo>
                  <a:lnTo>
                    <a:pt x="206480" y="233993"/>
                  </a:lnTo>
                  <a:lnTo>
                    <a:pt x="207702" y="226996"/>
                  </a:lnTo>
                  <a:lnTo>
                    <a:pt x="208518" y="219355"/>
                  </a:lnTo>
                  <a:lnTo>
                    <a:pt x="209060" y="211284"/>
                  </a:lnTo>
                  <a:lnTo>
                    <a:pt x="209421" y="202927"/>
                  </a:lnTo>
                  <a:lnTo>
                    <a:pt x="208671" y="193387"/>
                  </a:lnTo>
                  <a:lnTo>
                    <a:pt x="207179" y="183058"/>
                  </a:lnTo>
                  <a:lnTo>
                    <a:pt x="205191" y="172204"/>
                  </a:lnTo>
                  <a:lnTo>
                    <a:pt x="202874" y="161991"/>
                  </a:lnTo>
                  <a:lnTo>
                    <a:pt x="200337" y="152206"/>
                  </a:lnTo>
                  <a:lnTo>
                    <a:pt x="197654" y="142705"/>
                  </a:lnTo>
                  <a:lnTo>
                    <a:pt x="193880" y="133396"/>
                  </a:lnTo>
                  <a:lnTo>
                    <a:pt x="189380" y="124212"/>
                  </a:lnTo>
                  <a:lnTo>
                    <a:pt x="184395" y="115113"/>
                  </a:lnTo>
                  <a:lnTo>
                    <a:pt x="179089" y="107064"/>
                  </a:lnTo>
                  <a:lnTo>
                    <a:pt x="173566" y="99712"/>
                  </a:lnTo>
                  <a:lnTo>
                    <a:pt x="167900" y="92827"/>
                  </a:lnTo>
                  <a:lnTo>
                    <a:pt x="163130" y="87245"/>
                  </a:lnTo>
                  <a:lnTo>
                    <a:pt x="158959" y="82531"/>
                  </a:lnTo>
                  <a:lnTo>
                    <a:pt x="155185" y="78397"/>
                  </a:lnTo>
                  <a:lnTo>
                    <a:pt x="150685" y="74648"/>
                  </a:lnTo>
                  <a:lnTo>
                    <a:pt x="145701" y="71157"/>
                  </a:lnTo>
                  <a:lnTo>
                    <a:pt x="140394" y="67837"/>
                  </a:lnTo>
                  <a:lnTo>
                    <a:pt x="136855" y="66616"/>
                  </a:lnTo>
                  <a:lnTo>
                    <a:pt x="134496" y="66794"/>
                  </a:lnTo>
                  <a:lnTo>
                    <a:pt x="132924" y="67905"/>
                  </a:lnTo>
                  <a:lnTo>
                    <a:pt x="131875" y="69638"/>
                  </a:lnTo>
                  <a:lnTo>
                    <a:pt x="130711" y="74210"/>
                  </a:lnTo>
                  <a:lnTo>
                    <a:pt x="129963" y="86221"/>
                  </a:lnTo>
                  <a:lnTo>
                    <a:pt x="129861" y="95801"/>
                  </a:lnTo>
                  <a:lnTo>
                    <a:pt x="131818" y="100141"/>
                  </a:lnTo>
                  <a:lnTo>
                    <a:pt x="135107" y="104027"/>
                  </a:lnTo>
                  <a:lnTo>
                    <a:pt x="139285" y="107610"/>
                  </a:lnTo>
                  <a:lnTo>
                    <a:pt x="144052" y="112975"/>
                  </a:lnTo>
                  <a:lnTo>
                    <a:pt x="149217" y="119529"/>
                  </a:lnTo>
                  <a:lnTo>
                    <a:pt x="154644" y="126874"/>
                  </a:lnTo>
                  <a:lnTo>
                    <a:pt x="160246" y="133756"/>
                  </a:lnTo>
                  <a:lnTo>
                    <a:pt x="165966" y="140327"/>
                  </a:lnTo>
                  <a:lnTo>
                    <a:pt x="171762" y="146693"/>
                  </a:lnTo>
                  <a:lnTo>
                    <a:pt x="177612" y="151929"/>
                  </a:lnTo>
                  <a:lnTo>
                    <a:pt x="183496" y="156412"/>
                  </a:lnTo>
                  <a:lnTo>
                    <a:pt x="189402" y="160392"/>
                  </a:lnTo>
                  <a:lnTo>
                    <a:pt x="195325" y="164038"/>
                  </a:lnTo>
                  <a:lnTo>
                    <a:pt x="201258" y="167461"/>
                  </a:lnTo>
                  <a:lnTo>
                    <a:pt x="207197" y="170736"/>
                  </a:lnTo>
                  <a:lnTo>
                    <a:pt x="213141" y="171926"/>
                  </a:lnTo>
                  <a:lnTo>
                    <a:pt x="219087" y="171727"/>
                  </a:lnTo>
                  <a:lnTo>
                    <a:pt x="225037" y="170603"/>
                  </a:lnTo>
                  <a:lnTo>
                    <a:pt x="229995" y="168861"/>
                  </a:lnTo>
                  <a:lnTo>
                    <a:pt x="234293" y="166707"/>
                  </a:lnTo>
                  <a:lnTo>
                    <a:pt x="238150" y="164280"/>
                  </a:lnTo>
                  <a:lnTo>
                    <a:pt x="240722" y="160677"/>
                  </a:lnTo>
                  <a:lnTo>
                    <a:pt x="243579" y="151382"/>
                  </a:lnTo>
                  <a:lnTo>
                    <a:pt x="244341" y="144141"/>
                  </a:lnTo>
                  <a:lnTo>
                    <a:pt x="244849" y="135345"/>
                  </a:lnTo>
                  <a:lnTo>
                    <a:pt x="245187" y="125512"/>
                  </a:lnTo>
                  <a:lnTo>
                    <a:pt x="244422" y="115980"/>
                  </a:lnTo>
                  <a:lnTo>
                    <a:pt x="242918" y="106649"/>
                  </a:lnTo>
                  <a:lnTo>
                    <a:pt x="240924" y="97452"/>
                  </a:lnTo>
                  <a:lnTo>
                    <a:pt x="238602" y="88344"/>
                  </a:lnTo>
                  <a:lnTo>
                    <a:pt x="236062" y="79295"/>
                  </a:lnTo>
                  <a:lnTo>
                    <a:pt x="233376" y="70286"/>
                  </a:lnTo>
                  <a:lnTo>
                    <a:pt x="229602" y="60311"/>
                  </a:lnTo>
                  <a:lnTo>
                    <a:pt x="225101" y="49693"/>
                  </a:lnTo>
                  <a:lnTo>
                    <a:pt x="220116" y="38645"/>
                  </a:lnTo>
                  <a:lnTo>
                    <a:pt x="214808" y="29295"/>
                  </a:lnTo>
                  <a:lnTo>
                    <a:pt x="209285" y="21078"/>
                  </a:lnTo>
                  <a:lnTo>
                    <a:pt x="203619" y="13615"/>
                  </a:lnTo>
                  <a:lnTo>
                    <a:pt x="197858" y="8640"/>
                  </a:lnTo>
                  <a:lnTo>
                    <a:pt x="192031" y="5323"/>
                  </a:lnTo>
                  <a:lnTo>
                    <a:pt x="186164" y="3112"/>
                  </a:lnTo>
                  <a:lnTo>
                    <a:pt x="180267" y="1638"/>
                  </a:lnTo>
                  <a:lnTo>
                    <a:pt x="174351" y="655"/>
                  </a:lnTo>
                  <a:lnTo>
                    <a:pt x="168423" y="0"/>
                  </a:lnTo>
                  <a:lnTo>
                    <a:pt x="163479" y="1547"/>
                  </a:lnTo>
                  <a:lnTo>
                    <a:pt x="159191" y="4564"/>
                  </a:lnTo>
                  <a:lnTo>
                    <a:pt x="151781" y="13207"/>
                  </a:lnTo>
                  <a:lnTo>
                    <a:pt x="145179" y="23662"/>
                  </a:lnTo>
                  <a:lnTo>
                    <a:pt x="138939" y="34924"/>
                  </a:lnTo>
                  <a:lnTo>
                    <a:pt x="135885" y="40705"/>
                  </a:lnTo>
                  <a:lnTo>
                    <a:pt x="133849" y="47536"/>
                  </a:lnTo>
                  <a:lnTo>
                    <a:pt x="132494" y="55067"/>
                  </a:lnTo>
                  <a:lnTo>
                    <a:pt x="129779" y="7905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1" name="SMARTInkAnnotation672"/>
            <p:cNvSpPr/>
            <p:nvPr/>
          </p:nvSpPr>
          <p:spPr>
            <a:xfrm>
              <a:off x="6581180" y="4607719"/>
              <a:ext cx="155163" cy="121848"/>
            </a:xfrm>
            <a:custGeom>
              <a:avLst/>
              <a:gdLst/>
              <a:ahLst/>
              <a:cxnLst/>
              <a:rect l="0" t="0" r="0" b="0"/>
              <a:pathLst>
                <a:path w="155163" h="121848">
                  <a:moveTo>
                    <a:pt x="35718" y="26789"/>
                  </a:moveTo>
                  <a:lnTo>
                    <a:pt x="40458" y="26789"/>
                  </a:lnTo>
                  <a:lnTo>
                    <a:pt x="42847" y="27781"/>
                  </a:lnTo>
                  <a:lnTo>
                    <a:pt x="45432" y="29434"/>
                  </a:lnTo>
                  <a:lnTo>
                    <a:pt x="48147" y="31529"/>
                  </a:lnTo>
                  <a:lnTo>
                    <a:pt x="51941" y="34910"/>
                  </a:lnTo>
                  <a:lnTo>
                    <a:pt x="61449" y="43958"/>
                  </a:lnTo>
                  <a:lnTo>
                    <a:pt x="67755" y="49149"/>
                  </a:lnTo>
                  <a:lnTo>
                    <a:pt x="74936" y="54594"/>
                  </a:lnTo>
                  <a:lnTo>
                    <a:pt x="82700" y="60208"/>
                  </a:lnTo>
                  <a:lnTo>
                    <a:pt x="89859" y="66927"/>
                  </a:lnTo>
                  <a:lnTo>
                    <a:pt x="96618" y="74384"/>
                  </a:lnTo>
                  <a:lnTo>
                    <a:pt x="103107" y="82332"/>
                  </a:lnTo>
                  <a:lnTo>
                    <a:pt x="110410" y="88622"/>
                  </a:lnTo>
                  <a:lnTo>
                    <a:pt x="118254" y="93808"/>
                  </a:lnTo>
                  <a:lnTo>
                    <a:pt x="126461" y="98257"/>
                  </a:lnTo>
                  <a:lnTo>
                    <a:pt x="132925" y="103208"/>
                  </a:lnTo>
                  <a:lnTo>
                    <a:pt x="138225" y="108492"/>
                  </a:lnTo>
                  <a:lnTo>
                    <a:pt x="142752" y="114000"/>
                  </a:lnTo>
                  <a:lnTo>
                    <a:pt x="146762" y="117672"/>
                  </a:lnTo>
                  <a:lnTo>
                    <a:pt x="150428" y="120120"/>
                  </a:lnTo>
                  <a:lnTo>
                    <a:pt x="153863" y="121752"/>
                  </a:lnTo>
                  <a:lnTo>
                    <a:pt x="155162" y="121847"/>
                  </a:lnTo>
                  <a:lnTo>
                    <a:pt x="155034" y="120919"/>
                  </a:lnTo>
                  <a:lnTo>
                    <a:pt x="152247" y="117241"/>
                  </a:lnTo>
                  <a:lnTo>
                    <a:pt x="150115" y="114872"/>
                  </a:lnTo>
                  <a:lnTo>
                    <a:pt x="147702" y="112300"/>
                  </a:lnTo>
                  <a:lnTo>
                    <a:pt x="144109" y="109593"/>
                  </a:lnTo>
                  <a:lnTo>
                    <a:pt x="139729" y="106796"/>
                  </a:lnTo>
                  <a:lnTo>
                    <a:pt x="134824" y="103940"/>
                  </a:lnTo>
                  <a:lnTo>
                    <a:pt x="127586" y="99059"/>
                  </a:lnTo>
                  <a:lnTo>
                    <a:pt x="108960" y="85698"/>
                  </a:lnTo>
                  <a:lnTo>
                    <a:pt x="96452" y="75983"/>
                  </a:lnTo>
                  <a:lnTo>
                    <a:pt x="38896" y="30039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2" name="SMARTInkAnnotation673"/>
            <p:cNvSpPr/>
            <p:nvPr/>
          </p:nvSpPr>
          <p:spPr>
            <a:xfrm>
              <a:off x="6527602" y="4545211"/>
              <a:ext cx="53579" cy="17860"/>
            </a:xfrm>
            <a:custGeom>
              <a:avLst/>
              <a:gdLst/>
              <a:ahLst/>
              <a:cxnLst/>
              <a:rect l="0" t="0" r="0" b="0"/>
              <a:pathLst>
                <a:path w="53579" h="17860">
                  <a:moveTo>
                    <a:pt x="0" y="17859"/>
                  </a:moveTo>
                  <a:lnTo>
                    <a:pt x="0" y="13119"/>
                  </a:lnTo>
                  <a:lnTo>
                    <a:pt x="1984" y="11722"/>
                  </a:lnTo>
                  <a:lnTo>
                    <a:pt x="5291" y="10791"/>
                  </a:lnTo>
                  <a:lnTo>
                    <a:pt x="9480" y="10171"/>
                  </a:lnTo>
                  <a:lnTo>
                    <a:pt x="13265" y="9757"/>
                  </a:lnTo>
                  <a:lnTo>
                    <a:pt x="16781" y="9481"/>
                  </a:lnTo>
                  <a:lnTo>
                    <a:pt x="20117" y="9297"/>
                  </a:lnTo>
                  <a:lnTo>
                    <a:pt x="23333" y="8182"/>
                  </a:lnTo>
                  <a:lnTo>
                    <a:pt x="26468" y="6447"/>
                  </a:lnTo>
                  <a:lnTo>
                    <a:pt x="29552" y="4298"/>
                  </a:lnTo>
                  <a:lnTo>
                    <a:pt x="33592" y="2865"/>
                  </a:lnTo>
                  <a:lnTo>
                    <a:pt x="38269" y="1910"/>
                  </a:lnTo>
                  <a:lnTo>
                    <a:pt x="5357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4" name="SMARTInkAnnotation674"/>
            <p:cNvSpPr/>
            <p:nvPr/>
          </p:nvSpPr>
          <p:spPr>
            <a:xfrm>
              <a:off x="6670477" y="4455914"/>
              <a:ext cx="142221" cy="176690"/>
            </a:xfrm>
            <a:custGeom>
              <a:avLst/>
              <a:gdLst/>
              <a:ahLst/>
              <a:cxnLst/>
              <a:rect l="0" t="0" r="0" b="0"/>
              <a:pathLst>
                <a:path w="142221" h="176690">
                  <a:moveTo>
                    <a:pt x="0" y="98227"/>
                  </a:moveTo>
                  <a:lnTo>
                    <a:pt x="7687" y="98227"/>
                  </a:lnTo>
                  <a:lnTo>
                    <a:pt x="10086" y="99219"/>
                  </a:lnTo>
                  <a:lnTo>
                    <a:pt x="13668" y="100872"/>
                  </a:lnTo>
                  <a:lnTo>
                    <a:pt x="33679" y="110655"/>
                  </a:lnTo>
                  <a:lnTo>
                    <a:pt x="50879" y="119217"/>
                  </a:lnTo>
                  <a:lnTo>
                    <a:pt x="56740" y="123134"/>
                  </a:lnTo>
                  <a:lnTo>
                    <a:pt x="62631" y="127730"/>
                  </a:lnTo>
                  <a:lnTo>
                    <a:pt x="68543" y="132778"/>
                  </a:lnTo>
                  <a:lnTo>
                    <a:pt x="74469" y="138128"/>
                  </a:lnTo>
                  <a:lnTo>
                    <a:pt x="86344" y="149364"/>
                  </a:lnTo>
                  <a:lnTo>
                    <a:pt x="92289" y="154146"/>
                  </a:lnTo>
                  <a:lnTo>
                    <a:pt x="98237" y="158327"/>
                  </a:lnTo>
                  <a:lnTo>
                    <a:pt x="104187" y="162106"/>
                  </a:lnTo>
                  <a:lnTo>
                    <a:pt x="108153" y="165618"/>
                  </a:lnTo>
                  <a:lnTo>
                    <a:pt x="110797" y="168951"/>
                  </a:lnTo>
                  <a:lnTo>
                    <a:pt x="115041" y="176689"/>
                  </a:lnTo>
                  <a:lnTo>
                    <a:pt x="114396" y="176332"/>
                  </a:lnTo>
                  <a:lnTo>
                    <a:pt x="111035" y="173289"/>
                  </a:lnTo>
                  <a:lnTo>
                    <a:pt x="108750" y="170096"/>
                  </a:lnTo>
                  <a:lnTo>
                    <a:pt x="106234" y="165983"/>
                  </a:lnTo>
                  <a:lnTo>
                    <a:pt x="103565" y="161257"/>
                  </a:lnTo>
                  <a:lnTo>
                    <a:pt x="99800" y="156122"/>
                  </a:lnTo>
                  <a:lnTo>
                    <a:pt x="95307" y="150714"/>
                  </a:lnTo>
                  <a:lnTo>
                    <a:pt x="90327" y="145124"/>
                  </a:lnTo>
                  <a:lnTo>
                    <a:pt x="86014" y="138421"/>
                  </a:lnTo>
                  <a:lnTo>
                    <a:pt x="82147" y="130977"/>
                  </a:lnTo>
                  <a:lnTo>
                    <a:pt x="78577" y="123037"/>
                  </a:lnTo>
                  <a:lnTo>
                    <a:pt x="74213" y="115759"/>
                  </a:lnTo>
                  <a:lnTo>
                    <a:pt x="69319" y="108923"/>
                  </a:lnTo>
                  <a:lnTo>
                    <a:pt x="64072" y="102381"/>
                  </a:lnTo>
                  <a:lnTo>
                    <a:pt x="58589" y="95043"/>
                  </a:lnTo>
                  <a:lnTo>
                    <a:pt x="47206" y="78953"/>
                  </a:lnTo>
                  <a:lnTo>
                    <a:pt x="43377" y="71486"/>
                  </a:lnTo>
                  <a:lnTo>
                    <a:pt x="40824" y="64524"/>
                  </a:lnTo>
                  <a:lnTo>
                    <a:pt x="39122" y="57899"/>
                  </a:lnTo>
                  <a:lnTo>
                    <a:pt x="36995" y="52490"/>
                  </a:lnTo>
                  <a:lnTo>
                    <a:pt x="34585" y="47892"/>
                  </a:lnTo>
                  <a:lnTo>
                    <a:pt x="31987" y="43834"/>
                  </a:lnTo>
                  <a:lnTo>
                    <a:pt x="30254" y="39145"/>
                  </a:lnTo>
                  <a:lnTo>
                    <a:pt x="29099" y="34034"/>
                  </a:lnTo>
                  <a:lnTo>
                    <a:pt x="26924" y="18806"/>
                  </a:lnTo>
                  <a:lnTo>
                    <a:pt x="28863" y="18490"/>
                  </a:lnTo>
                  <a:lnTo>
                    <a:pt x="32140" y="18280"/>
                  </a:lnTo>
                  <a:lnTo>
                    <a:pt x="36309" y="18140"/>
                  </a:lnTo>
                  <a:lnTo>
                    <a:pt x="41074" y="19038"/>
                  </a:lnTo>
                  <a:lnTo>
                    <a:pt x="46233" y="20630"/>
                  </a:lnTo>
                  <a:lnTo>
                    <a:pt x="51658" y="22683"/>
                  </a:lnTo>
                  <a:lnTo>
                    <a:pt x="57259" y="26036"/>
                  </a:lnTo>
                  <a:lnTo>
                    <a:pt x="62977" y="30256"/>
                  </a:lnTo>
                  <a:lnTo>
                    <a:pt x="68773" y="35054"/>
                  </a:lnTo>
                  <a:lnTo>
                    <a:pt x="75614" y="39244"/>
                  </a:lnTo>
                  <a:lnTo>
                    <a:pt x="83152" y="43030"/>
                  </a:lnTo>
                  <a:lnTo>
                    <a:pt x="91153" y="46546"/>
                  </a:lnTo>
                  <a:lnTo>
                    <a:pt x="97480" y="50874"/>
                  </a:lnTo>
                  <a:lnTo>
                    <a:pt x="102689" y="55744"/>
                  </a:lnTo>
                  <a:lnTo>
                    <a:pt x="107155" y="60975"/>
                  </a:lnTo>
                  <a:lnTo>
                    <a:pt x="112116" y="65455"/>
                  </a:lnTo>
                  <a:lnTo>
                    <a:pt x="117408" y="69433"/>
                  </a:lnTo>
                  <a:lnTo>
                    <a:pt x="122920" y="73078"/>
                  </a:lnTo>
                  <a:lnTo>
                    <a:pt x="127587" y="76500"/>
                  </a:lnTo>
                  <a:lnTo>
                    <a:pt x="131692" y="79773"/>
                  </a:lnTo>
                  <a:lnTo>
                    <a:pt x="135419" y="82948"/>
                  </a:lnTo>
                  <a:lnTo>
                    <a:pt x="137904" y="84072"/>
                  </a:lnTo>
                  <a:lnTo>
                    <a:pt x="139561" y="83829"/>
                  </a:lnTo>
                  <a:lnTo>
                    <a:pt x="140665" y="82675"/>
                  </a:lnTo>
                  <a:lnTo>
                    <a:pt x="141403" y="80913"/>
                  </a:lnTo>
                  <a:lnTo>
                    <a:pt x="142220" y="76311"/>
                  </a:lnTo>
                  <a:lnTo>
                    <a:pt x="141446" y="72702"/>
                  </a:lnTo>
                  <a:lnTo>
                    <a:pt x="139938" y="68312"/>
                  </a:lnTo>
                  <a:lnTo>
                    <a:pt x="137939" y="63401"/>
                  </a:lnTo>
                  <a:lnTo>
                    <a:pt x="134624" y="58142"/>
                  </a:lnTo>
                  <a:lnTo>
                    <a:pt x="130429" y="52652"/>
                  </a:lnTo>
                  <a:lnTo>
                    <a:pt x="125648" y="47008"/>
                  </a:lnTo>
                  <a:lnTo>
                    <a:pt x="121467" y="41260"/>
                  </a:lnTo>
                  <a:lnTo>
                    <a:pt x="117689" y="35444"/>
                  </a:lnTo>
                  <a:lnTo>
                    <a:pt x="114179" y="29582"/>
                  </a:lnTo>
                  <a:lnTo>
                    <a:pt x="110845" y="23690"/>
                  </a:lnTo>
                  <a:lnTo>
                    <a:pt x="9822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5" name="SMARTInkAnnotation675"/>
            <p:cNvSpPr/>
            <p:nvPr/>
          </p:nvSpPr>
          <p:spPr>
            <a:xfrm>
              <a:off x="6697276" y="4009430"/>
              <a:ext cx="209239" cy="481269"/>
            </a:xfrm>
            <a:custGeom>
              <a:avLst/>
              <a:gdLst/>
              <a:ahLst/>
              <a:cxnLst/>
              <a:rect l="0" t="0" r="0" b="0"/>
              <a:pathLst>
                <a:path w="209239" h="481269">
                  <a:moveTo>
                    <a:pt x="8919" y="357187"/>
                  </a:moveTo>
                  <a:lnTo>
                    <a:pt x="99" y="357187"/>
                  </a:lnTo>
                  <a:lnTo>
                    <a:pt x="4" y="369546"/>
                  </a:lnTo>
                  <a:lnTo>
                    <a:pt x="0" y="374356"/>
                  </a:lnTo>
                  <a:lnTo>
                    <a:pt x="988" y="378555"/>
                  </a:lnTo>
                  <a:lnTo>
                    <a:pt x="4734" y="385866"/>
                  </a:lnTo>
                  <a:lnTo>
                    <a:pt x="9705" y="392423"/>
                  </a:lnTo>
                  <a:lnTo>
                    <a:pt x="15221" y="399636"/>
                  </a:lnTo>
                  <a:lnTo>
                    <a:pt x="20981" y="409457"/>
                  </a:lnTo>
                  <a:lnTo>
                    <a:pt x="26848" y="417790"/>
                  </a:lnTo>
                  <a:lnTo>
                    <a:pt x="29801" y="421402"/>
                  </a:lnTo>
                  <a:lnTo>
                    <a:pt x="32763" y="423809"/>
                  </a:lnTo>
                  <a:lnTo>
                    <a:pt x="35729" y="425414"/>
                  </a:lnTo>
                  <a:lnTo>
                    <a:pt x="41671" y="427198"/>
                  </a:lnTo>
                  <a:lnTo>
                    <a:pt x="47619" y="427990"/>
                  </a:lnTo>
                  <a:lnTo>
                    <a:pt x="51586" y="427209"/>
                  </a:lnTo>
                  <a:lnTo>
                    <a:pt x="56215" y="425697"/>
                  </a:lnTo>
                  <a:lnTo>
                    <a:pt x="61286" y="423696"/>
                  </a:lnTo>
                  <a:lnTo>
                    <a:pt x="65658" y="422362"/>
                  </a:lnTo>
                  <a:lnTo>
                    <a:pt x="69566" y="421473"/>
                  </a:lnTo>
                  <a:lnTo>
                    <a:pt x="73163" y="420881"/>
                  </a:lnTo>
                  <a:lnTo>
                    <a:pt x="77545" y="418501"/>
                  </a:lnTo>
                  <a:lnTo>
                    <a:pt x="82451" y="414930"/>
                  </a:lnTo>
                  <a:lnTo>
                    <a:pt x="87706" y="410565"/>
                  </a:lnTo>
                  <a:lnTo>
                    <a:pt x="93194" y="406663"/>
                  </a:lnTo>
                  <a:lnTo>
                    <a:pt x="98837" y="403069"/>
                  </a:lnTo>
                  <a:lnTo>
                    <a:pt x="104582" y="399681"/>
                  </a:lnTo>
                  <a:lnTo>
                    <a:pt x="109406" y="397423"/>
                  </a:lnTo>
                  <a:lnTo>
                    <a:pt x="113614" y="395917"/>
                  </a:lnTo>
                  <a:lnTo>
                    <a:pt x="117410" y="394913"/>
                  </a:lnTo>
                  <a:lnTo>
                    <a:pt x="121926" y="394244"/>
                  </a:lnTo>
                  <a:lnTo>
                    <a:pt x="126921" y="393799"/>
                  </a:lnTo>
                  <a:lnTo>
                    <a:pt x="136771" y="393302"/>
                  </a:lnTo>
                  <a:lnTo>
                    <a:pt x="144456" y="393082"/>
                  </a:lnTo>
                  <a:lnTo>
                    <a:pt x="147895" y="394015"/>
                  </a:lnTo>
                  <a:lnTo>
                    <a:pt x="154360" y="397698"/>
                  </a:lnTo>
                  <a:lnTo>
                    <a:pt x="160541" y="405288"/>
                  </a:lnTo>
                  <a:lnTo>
                    <a:pt x="163579" y="410091"/>
                  </a:lnTo>
                  <a:lnTo>
                    <a:pt x="166954" y="420718"/>
                  </a:lnTo>
                  <a:lnTo>
                    <a:pt x="167853" y="426330"/>
                  </a:lnTo>
                  <a:lnTo>
                    <a:pt x="166207" y="437857"/>
                  </a:lnTo>
                  <a:lnTo>
                    <a:pt x="162348" y="452857"/>
                  </a:lnTo>
                  <a:lnTo>
                    <a:pt x="161807" y="456686"/>
                  </a:lnTo>
                  <a:lnTo>
                    <a:pt x="156304" y="471555"/>
                  </a:lnTo>
                  <a:lnTo>
                    <a:pt x="153808" y="475105"/>
                  </a:lnTo>
                  <a:lnTo>
                    <a:pt x="151152" y="477471"/>
                  </a:lnTo>
                  <a:lnTo>
                    <a:pt x="144502" y="481268"/>
                  </a:lnTo>
                  <a:lnTo>
                    <a:pt x="142963" y="479595"/>
                  </a:lnTo>
                  <a:lnTo>
                    <a:pt x="138609" y="472445"/>
                  </a:lnTo>
                  <a:lnTo>
                    <a:pt x="136012" y="465298"/>
                  </a:lnTo>
                  <a:lnTo>
                    <a:pt x="134858" y="456830"/>
                  </a:lnTo>
                  <a:lnTo>
                    <a:pt x="134345" y="443145"/>
                  </a:lnTo>
                  <a:lnTo>
                    <a:pt x="133216" y="434336"/>
                  </a:lnTo>
                  <a:lnTo>
                    <a:pt x="131472" y="424494"/>
                  </a:lnTo>
                  <a:lnTo>
                    <a:pt x="129316" y="413965"/>
                  </a:lnTo>
                  <a:lnTo>
                    <a:pt x="127879" y="403968"/>
                  </a:lnTo>
                  <a:lnTo>
                    <a:pt x="126921" y="394328"/>
                  </a:lnTo>
                  <a:lnTo>
                    <a:pt x="126283" y="384924"/>
                  </a:lnTo>
                  <a:lnTo>
                    <a:pt x="124865" y="374686"/>
                  </a:lnTo>
                  <a:lnTo>
                    <a:pt x="122927" y="363892"/>
                  </a:lnTo>
                  <a:lnTo>
                    <a:pt x="120644" y="352727"/>
                  </a:lnTo>
                  <a:lnTo>
                    <a:pt x="117136" y="342307"/>
                  </a:lnTo>
                  <a:lnTo>
                    <a:pt x="112814" y="332385"/>
                  </a:lnTo>
                  <a:lnTo>
                    <a:pt x="107948" y="322792"/>
                  </a:lnTo>
                  <a:lnTo>
                    <a:pt x="103713" y="313422"/>
                  </a:lnTo>
                  <a:lnTo>
                    <a:pt x="99896" y="304197"/>
                  </a:lnTo>
                  <a:lnTo>
                    <a:pt x="96359" y="295072"/>
                  </a:lnTo>
                  <a:lnTo>
                    <a:pt x="89784" y="276994"/>
                  </a:lnTo>
                  <a:lnTo>
                    <a:pt x="86641" y="268007"/>
                  </a:lnTo>
                  <a:lnTo>
                    <a:pt x="80504" y="255374"/>
                  </a:lnTo>
                  <a:lnTo>
                    <a:pt x="75462" y="246452"/>
                  </a:lnTo>
                  <a:lnTo>
                    <a:pt x="73220" y="239180"/>
                  </a:lnTo>
                  <a:lnTo>
                    <a:pt x="71631" y="236844"/>
                  </a:lnTo>
                  <a:lnTo>
                    <a:pt x="69578" y="235287"/>
                  </a:lnTo>
                  <a:lnTo>
                    <a:pt x="67217" y="234248"/>
                  </a:lnTo>
                  <a:lnTo>
                    <a:pt x="64652" y="234548"/>
                  </a:lnTo>
                  <a:lnTo>
                    <a:pt x="61949" y="235740"/>
                  </a:lnTo>
                  <a:lnTo>
                    <a:pt x="59156" y="237527"/>
                  </a:lnTo>
                  <a:lnTo>
                    <a:pt x="57293" y="239711"/>
                  </a:lnTo>
                  <a:lnTo>
                    <a:pt x="56051" y="242159"/>
                  </a:lnTo>
                  <a:lnTo>
                    <a:pt x="55223" y="244783"/>
                  </a:lnTo>
                  <a:lnTo>
                    <a:pt x="55664" y="247525"/>
                  </a:lnTo>
                  <a:lnTo>
                    <a:pt x="61023" y="257115"/>
                  </a:lnTo>
                  <a:lnTo>
                    <a:pt x="66142" y="266739"/>
                  </a:lnTo>
                  <a:lnTo>
                    <a:pt x="69888" y="273076"/>
                  </a:lnTo>
                  <a:lnTo>
                    <a:pt x="79342" y="288054"/>
                  </a:lnTo>
                  <a:lnTo>
                    <a:pt x="84641" y="295224"/>
                  </a:lnTo>
                  <a:lnTo>
                    <a:pt x="90159" y="301987"/>
                  </a:lnTo>
                  <a:lnTo>
                    <a:pt x="95820" y="308481"/>
                  </a:lnTo>
                  <a:lnTo>
                    <a:pt x="101580" y="314794"/>
                  </a:lnTo>
                  <a:lnTo>
                    <a:pt x="113271" y="327101"/>
                  </a:lnTo>
                  <a:lnTo>
                    <a:pt x="119167" y="332169"/>
                  </a:lnTo>
                  <a:lnTo>
                    <a:pt x="125081" y="336540"/>
                  </a:lnTo>
                  <a:lnTo>
                    <a:pt x="131009" y="340446"/>
                  </a:lnTo>
                  <a:lnTo>
                    <a:pt x="136945" y="344041"/>
                  </a:lnTo>
                  <a:lnTo>
                    <a:pt x="142887" y="347431"/>
                  </a:lnTo>
                  <a:lnTo>
                    <a:pt x="148832" y="350683"/>
                  </a:lnTo>
                  <a:lnTo>
                    <a:pt x="153788" y="352851"/>
                  </a:lnTo>
                  <a:lnTo>
                    <a:pt x="158085" y="354296"/>
                  </a:lnTo>
                  <a:lnTo>
                    <a:pt x="161941" y="355260"/>
                  </a:lnTo>
                  <a:lnTo>
                    <a:pt x="165504" y="354910"/>
                  </a:lnTo>
                  <a:lnTo>
                    <a:pt x="168872" y="353685"/>
                  </a:lnTo>
                  <a:lnTo>
                    <a:pt x="172109" y="351876"/>
                  </a:lnTo>
                  <a:lnTo>
                    <a:pt x="174267" y="348685"/>
                  </a:lnTo>
                  <a:lnTo>
                    <a:pt x="176665" y="339849"/>
                  </a:lnTo>
                  <a:lnTo>
                    <a:pt x="177731" y="326661"/>
                  </a:lnTo>
                  <a:lnTo>
                    <a:pt x="178015" y="318977"/>
                  </a:lnTo>
                  <a:lnTo>
                    <a:pt x="176220" y="310878"/>
                  </a:lnTo>
                  <a:lnTo>
                    <a:pt x="173040" y="302501"/>
                  </a:lnTo>
                  <a:lnTo>
                    <a:pt x="168934" y="293941"/>
                  </a:lnTo>
                  <a:lnTo>
                    <a:pt x="165205" y="285257"/>
                  </a:lnTo>
                  <a:lnTo>
                    <a:pt x="161727" y="276492"/>
                  </a:lnTo>
                  <a:lnTo>
                    <a:pt x="158416" y="267672"/>
                  </a:lnTo>
                  <a:lnTo>
                    <a:pt x="154224" y="258815"/>
                  </a:lnTo>
                  <a:lnTo>
                    <a:pt x="149446" y="249934"/>
                  </a:lnTo>
                  <a:lnTo>
                    <a:pt x="144275" y="241036"/>
                  </a:lnTo>
                  <a:lnTo>
                    <a:pt x="133240" y="223212"/>
                  </a:lnTo>
                  <a:lnTo>
                    <a:pt x="127517" y="214293"/>
                  </a:lnTo>
                  <a:lnTo>
                    <a:pt x="122712" y="207354"/>
                  </a:lnTo>
                  <a:lnTo>
                    <a:pt x="118515" y="201736"/>
                  </a:lnTo>
                  <a:lnTo>
                    <a:pt x="114726" y="196998"/>
                  </a:lnTo>
                  <a:lnTo>
                    <a:pt x="111206" y="192848"/>
                  </a:lnTo>
                  <a:lnTo>
                    <a:pt x="107869" y="189088"/>
                  </a:lnTo>
                  <a:lnTo>
                    <a:pt x="100123" y="180667"/>
                  </a:lnTo>
                  <a:lnTo>
                    <a:pt x="99487" y="180968"/>
                  </a:lnTo>
                  <a:lnTo>
                    <a:pt x="99063" y="182161"/>
                  </a:lnTo>
                  <a:lnTo>
                    <a:pt x="98384" y="186464"/>
                  </a:lnTo>
                  <a:lnTo>
                    <a:pt x="103007" y="191949"/>
                  </a:lnTo>
                  <a:lnTo>
                    <a:pt x="107951" y="197097"/>
                  </a:lnTo>
                  <a:lnTo>
                    <a:pt x="110660" y="199859"/>
                  </a:lnTo>
                  <a:lnTo>
                    <a:pt x="114449" y="202692"/>
                  </a:lnTo>
                  <a:lnTo>
                    <a:pt x="118960" y="205573"/>
                  </a:lnTo>
                  <a:lnTo>
                    <a:pt x="123952" y="208486"/>
                  </a:lnTo>
                  <a:lnTo>
                    <a:pt x="129264" y="211421"/>
                  </a:lnTo>
                  <a:lnTo>
                    <a:pt x="140458" y="217326"/>
                  </a:lnTo>
                  <a:lnTo>
                    <a:pt x="146221" y="221282"/>
                  </a:lnTo>
                  <a:lnTo>
                    <a:pt x="152048" y="225905"/>
                  </a:lnTo>
                  <a:lnTo>
                    <a:pt x="157916" y="230970"/>
                  </a:lnTo>
                  <a:lnTo>
                    <a:pt x="163813" y="236331"/>
                  </a:lnTo>
                  <a:lnTo>
                    <a:pt x="175656" y="247580"/>
                  </a:lnTo>
                  <a:lnTo>
                    <a:pt x="198901" y="270390"/>
                  </a:lnTo>
                  <a:lnTo>
                    <a:pt x="202050" y="272533"/>
                  </a:lnTo>
                  <a:lnTo>
                    <a:pt x="208195" y="274915"/>
                  </a:lnTo>
                  <a:lnTo>
                    <a:pt x="209238" y="275550"/>
                  </a:lnTo>
                  <a:lnTo>
                    <a:pt x="208942" y="275973"/>
                  </a:lnTo>
                  <a:lnTo>
                    <a:pt x="207752" y="276255"/>
                  </a:lnTo>
                  <a:lnTo>
                    <a:pt x="205967" y="274459"/>
                  </a:lnTo>
                  <a:lnTo>
                    <a:pt x="198713" y="263442"/>
                  </a:lnTo>
                  <a:lnTo>
                    <a:pt x="193152" y="256653"/>
                  </a:lnTo>
                  <a:lnTo>
                    <a:pt x="189288" y="251469"/>
                  </a:lnTo>
                  <a:lnTo>
                    <a:pt x="179703" y="237772"/>
                  </a:lnTo>
                  <a:lnTo>
                    <a:pt x="175360" y="229952"/>
                  </a:lnTo>
                  <a:lnTo>
                    <a:pt x="171475" y="221761"/>
                  </a:lnTo>
                  <a:lnTo>
                    <a:pt x="167890" y="213325"/>
                  </a:lnTo>
                  <a:lnTo>
                    <a:pt x="163518" y="205717"/>
                  </a:lnTo>
                  <a:lnTo>
                    <a:pt x="158617" y="198660"/>
                  </a:lnTo>
                  <a:lnTo>
                    <a:pt x="153366" y="191971"/>
                  </a:lnTo>
                  <a:lnTo>
                    <a:pt x="148874" y="184535"/>
                  </a:lnTo>
                  <a:lnTo>
                    <a:pt x="144885" y="176602"/>
                  </a:lnTo>
                  <a:lnTo>
                    <a:pt x="137810" y="160841"/>
                  </a:lnTo>
                  <a:lnTo>
                    <a:pt x="131358" y="147221"/>
                  </a:lnTo>
                  <a:lnTo>
                    <a:pt x="127828" y="134554"/>
                  </a:lnTo>
                  <a:lnTo>
                    <a:pt x="125268" y="122309"/>
                  </a:lnTo>
                  <a:lnTo>
                    <a:pt x="120822" y="110253"/>
                  </a:lnTo>
                  <a:lnTo>
                    <a:pt x="118186" y="98279"/>
                  </a:lnTo>
                  <a:lnTo>
                    <a:pt x="117013" y="86344"/>
                  </a:lnTo>
                  <a:lnTo>
                    <a:pt x="116492" y="74424"/>
                  </a:lnTo>
                  <a:lnTo>
                    <a:pt x="116199" y="51817"/>
                  </a:lnTo>
                  <a:lnTo>
                    <a:pt x="116112" y="31007"/>
                  </a:lnTo>
                  <a:lnTo>
                    <a:pt x="113445" y="18411"/>
                  </a:lnTo>
                  <a:lnTo>
                    <a:pt x="10714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6" name="SMARTInkAnnotation676"/>
            <p:cNvSpPr/>
            <p:nvPr/>
          </p:nvSpPr>
          <p:spPr>
            <a:xfrm>
              <a:off x="6768703" y="3946922"/>
              <a:ext cx="199705" cy="202175"/>
            </a:xfrm>
            <a:custGeom>
              <a:avLst/>
              <a:gdLst/>
              <a:ahLst/>
              <a:cxnLst/>
              <a:rect l="0" t="0" r="0" b="0"/>
              <a:pathLst>
                <a:path w="199705" h="202175">
                  <a:moveTo>
                    <a:pt x="0" y="0"/>
                  </a:moveTo>
                  <a:lnTo>
                    <a:pt x="0" y="8562"/>
                  </a:lnTo>
                  <a:lnTo>
                    <a:pt x="4739" y="13561"/>
                  </a:lnTo>
                  <a:lnTo>
                    <a:pt x="7128" y="16978"/>
                  </a:lnTo>
                  <a:lnTo>
                    <a:pt x="9713" y="21240"/>
                  </a:lnTo>
                  <a:lnTo>
                    <a:pt x="12429" y="26066"/>
                  </a:lnTo>
                  <a:lnTo>
                    <a:pt x="17216" y="32260"/>
                  </a:lnTo>
                  <a:lnTo>
                    <a:pt x="23383" y="39366"/>
                  </a:lnTo>
                  <a:lnTo>
                    <a:pt x="30472" y="47080"/>
                  </a:lnTo>
                  <a:lnTo>
                    <a:pt x="46286" y="63588"/>
                  </a:lnTo>
                  <a:lnTo>
                    <a:pt x="54669" y="72158"/>
                  </a:lnTo>
                  <a:lnTo>
                    <a:pt x="63236" y="81839"/>
                  </a:lnTo>
                  <a:lnTo>
                    <a:pt x="71923" y="92263"/>
                  </a:lnTo>
                  <a:lnTo>
                    <a:pt x="80691" y="103180"/>
                  </a:lnTo>
                  <a:lnTo>
                    <a:pt x="90505" y="113435"/>
                  </a:lnTo>
                  <a:lnTo>
                    <a:pt x="101016" y="123249"/>
                  </a:lnTo>
                  <a:lnTo>
                    <a:pt x="111993" y="132767"/>
                  </a:lnTo>
                  <a:lnTo>
                    <a:pt x="122286" y="142089"/>
                  </a:lnTo>
                  <a:lnTo>
                    <a:pt x="141662" y="160385"/>
                  </a:lnTo>
                  <a:lnTo>
                    <a:pt x="150996" y="167447"/>
                  </a:lnTo>
                  <a:lnTo>
                    <a:pt x="160196" y="173147"/>
                  </a:lnTo>
                  <a:lnTo>
                    <a:pt x="169305" y="177939"/>
                  </a:lnTo>
                  <a:lnTo>
                    <a:pt x="176370" y="183118"/>
                  </a:lnTo>
                  <a:lnTo>
                    <a:pt x="182073" y="188555"/>
                  </a:lnTo>
                  <a:lnTo>
                    <a:pt x="186865" y="194164"/>
                  </a:lnTo>
                  <a:lnTo>
                    <a:pt x="191054" y="197904"/>
                  </a:lnTo>
                  <a:lnTo>
                    <a:pt x="194838" y="200397"/>
                  </a:lnTo>
                  <a:lnTo>
                    <a:pt x="198353" y="202058"/>
                  </a:lnTo>
                  <a:lnTo>
                    <a:pt x="199704" y="202174"/>
                  </a:lnTo>
                  <a:lnTo>
                    <a:pt x="199612" y="201259"/>
                  </a:lnTo>
                  <a:lnTo>
                    <a:pt x="196866" y="197597"/>
                  </a:lnTo>
                  <a:lnTo>
                    <a:pt x="192336" y="192662"/>
                  </a:lnTo>
                  <a:lnTo>
                    <a:pt x="188749" y="189957"/>
                  </a:lnTo>
                  <a:lnTo>
                    <a:pt x="184371" y="187161"/>
                  </a:lnTo>
                  <a:lnTo>
                    <a:pt x="179469" y="184305"/>
                  </a:lnTo>
                  <a:lnTo>
                    <a:pt x="166085" y="175840"/>
                  </a:lnTo>
                  <a:lnTo>
                    <a:pt x="158348" y="170805"/>
                  </a:lnTo>
                  <a:lnTo>
                    <a:pt x="151206" y="166456"/>
                  </a:lnTo>
                  <a:lnTo>
                    <a:pt x="144460" y="162564"/>
                  </a:lnTo>
                  <a:lnTo>
                    <a:pt x="131673" y="155595"/>
                  </a:lnTo>
                  <a:lnTo>
                    <a:pt x="107156" y="14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7" name="SMARTInkAnnotation677"/>
            <p:cNvSpPr/>
            <p:nvPr/>
          </p:nvSpPr>
          <p:spPr>
            <a:xfrm>
              <a:off x="6822281" y="3955852"/>
              <a:ext cx="167748" cy="133946"/>
            </a:xfrm>
            <a:custGeom>
              <a:avLst/>
              <a:gdLst/>
              <a:ahLst/>
              <a:cxnLst/>
              <a:rect l="0" t="0" r="0" b="0"/>
              <a:pathLst>
                <a:path w="167748" h="133946">
                  <a:moveTo>
                    <a:pt x="0" y="133945"/>
                  </a:moveTo>
                  <a:lnTo>
                    <a:pt x="0" y="129204"/>
                  </a:lnTo>
                  <a:lnTo>
                    <a:pt x="992" y="127808"/>
                  </a:lnTo>
                  <a:lnTo>
                    <a:pt x="2646" y="126877"/>
                  </a:lnTo>
                  <a:lnTo>
                    <a:pt x="4740" y="126257"/>
                  </a:lnTo>
                  <a:lnTo>
                    <a:pt x="6137" y="124850"/>
                  </a:lnTo>
                  <a:lnTo>
                    <a:pt x="7068" y="122921"/>
                  </a:lnTo>
                  <a:lnTo>
                    <a:pt x="7688" y="120643"/>
                  </a:lnTo>
                  <a:lnTo>
                    <a:pt x="9095" y="117139"/>
                  </a:lnTo>
                  <a:lnTo>
                    <a:pt x="11024" y="112819"/>
                  </a:lnTo>
                  <a:lnTo>
                    <a:pt x="13303" y="107955"/>
                  </a:lnTo>
                  <a:lnTo>
                    <a:pt x="14821" y="103720"/>
                  </a:lnTo>
                  <a:lnTo>
                    <a:pt x="15834" y="99904"/>
                  </a:lnTo>
                  <a:lnTo>
                    <a:pt x="16510" y="96368"/>
                  </a:lnTo>
                  <a:lnTo>
                    <a:pt x="17952" y="91034"/>
                  </a:lnTo>
                  <a:lnTo>
                    <a:pt x="22200" y="77170"/>
                  </a:lnTo>
                  <a:lnTo>
                    <a:pt x="24722" y="70298"/>
                  </a:lnTo>
                  <a:lnTo>
                    <a:pt x="27395" y="63732"/>
                  </a:lnTo>
                  <a:lnTo>
                    <a:pt x="30170" y="57371"/>
                  </a:lnTo>
                  <a:lnTo>
                    <a:pt x="32019" y="51146"/>
                  </a:lnTo>
                  <a:lnTo>
                    <a:pt x="33253" y="45011"/>
                  </a:lnTo>
                  <a:lnTo>
                    <a:pt x="34075" y="38937"/>
                  </a:lnTo>
                  <a:lnTo>
                    <a:pt x="35615" y="33895"/>
                  </a:lnTo>
                  <a:lnTo>
                    <a:pt x="37634" y="29542"/>
                  </a:lnTo>
                  <a:lnTo>
                    <a:pt x="39972" y="25647"/>
                  </a:lnTo>
                  <a:lnTo>
                    <a:pt x="42522" y="22059"/>
                  </a:lnTo>
                  <a:lnTo>
                    <a:pt x="45216" y="18675"/>
                  </a:lnTo>
                  <a:lnTo>
                    <a:pt x="48003" y="15426"/>
                  </a:lnTo>
                  <a:lnTo>
                    <a:pt x="50854" y="13260"/>
                  </a:lnTo>
                  <a:lnTo>
                    <a:pt x="53747" y="11817"/>
                  </a:lnTo>
                  <a:lnTo>
                    <a:pt x="56667" y="10854"/>
                  </a:lnTo>
                  <a:lnTo>
                    <a:pt x="59607" y="10213"/>
                  </a:lnTo>
                  <a:lnTo>
                    <a:pt x="62558" y="9785"/>
                  </a:lnTo>
                  <a:lnTo>
                    <a:pt x="65517" y="9499"/>
                  </a:lnTo>
                  <a:lnTo>
                    <a:pt x="68483" y="10302"/>
                  </a:lnTo>
                  <a:lnTo>
                    <a:pt x="71452" y="11828"/>
                  </a:lnTo>
                  <a:lnTo>
                    <a:pt x="74424" y="13838"/>
                  </a:lnTo>
                  <a:lnTo>
                    <a:pt x="78389" y="16171"/>
                  </a:lnTo>
                  <a:lnTo>
                    <a:pt x="83018" y="18718"/>
                  </a:lnTo>
                  <a:lnTo>
                    <a:pt x="88088" y="21408"/>
                  </a:lnTo>
                  <a:lnTo>
                    <a:pt x="93453" y="25186"/>
                  </a:lnTo>
                  <a:lnTo>
                    <a:pt x="99012" y="29689"/>
                  </a:lnTo>
                  <a:lnTo>
                    <a:pt x="104703" y="34675"/>
                  </a:lnTo>
                  <a:lnTo>
                    <a:pt x="110482" y="38992"/>
                  </a:lnTo>
                  <a:lnTo>
                    <a:pt x="116320" y="42861"/>
                  </a:lnTo>
                  <a:lnTo>
                    <a:pt x="122195" y="46434"/>
                  </a:lnTo>
                  <a:lnTo>
                    <a:pt x="128096" y="49807"/>
                  </a:lnTo>
                  <a:lnTo>
                    <a:pt x="139945" y="56202"/>
                  </a:lnTo>
                  <a:lnTo>
                    <a:pt x="144890" y="60288"/>
                  </a:lnTo>
                  <a:lnTo>
                    <a:pt x="149180" y="64996"/>
                  </a:lnTo>
                  <a:lnTo>
                    <a:pt x="153032" y="70120"/>
                  </a:lnTo>
                  <a:lnTo>
                    <a:pt x="156591" y="73535"/>
                  </a:lnTo>
                  <a:lnTo>
                    <a:pt x="159956" y="75813"/>
                  </a:lnTo>
                  <a:lnTo>
                    <a:pt x="167747" y="79467"/>
                  </a:lnTo>
                  <a:lnTo>
                    <a:pt x="167394" y="77782"/>
                  </a:lnTo>
                  <a:lnTo>
                    <a:pt x="166167" y="74675"/>
                  </a:lnTo>
                  <a:lnTo>
                    <a:pt x="164356" y="70619"/>
                  </a:lnTo>
                  <a:lnTo>
                    <a:pt x="162157" y="66923"/>
                  </a:lnTo>
                  <a:lnTo>
                    <a:pt x="159698" y="63467"/>
                  </a:lnTo>
                  <a:lnTo>
                    <a:pt x="157067" y="60170"/>
                  </a:lnTo>
                  <a:lnTo>
                    <a:pt x="153330" y="56981"/>
                  </a:lnTo>
                  <a:lnTo>
                    <a:pt x="148852" y="53862"/>
                  </a:lnTo>
                  <a:lnTo>
                    <a:pt x="143883" y="50791"/>
                  </a:lnTo>
                  <a:lnTo>
                    <a:pt x="122670" y="36987"/>
                  </a:lnTo>
                  <a:lnTo>
                    <a:pt x="115514" y="31603"/>
                  </a:lnTo>
                  <a:lnTo>
                    <a:pt x="108759" y="26030"/>
                  </a:lnTo>
                  <a:lnTo>
                    <a:pt x="102272" y="20329"/>
                  </a:lnTo>
                  <a:lnTo>
                    <a:pt x="94970" y="15537"/>
                  </a:lnTo>
                  <a:lnTo>
                    <a:pt x="87126" y="11350"/>
                  </a:lnTo>
                  <a:lnTo>
                    <a:pt x="6250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8" name="SMARTInkAnnotation678"/>
            <p:cNvSpPr/>
            <p:nvPr/>
          </p:nvSpPr>
          <p:spPr>
            <a:xfrm>
              <a:off x="6831211" y="3911203"/>
              <a:ext cx="8931" cy="8931"/>
            </a:xfrm>
            <a:custGeom>
              <a:avLst/>
              <a:gdLst/>
              <a:ahLst/>
              <a:cxnLst/>
              <a:rect l="0" t="0" r="0" b="0"/>
              <a:pathLst>
                <a:path w="8931" h="8931">
                  <a:moveTo>
                    <a:pt x="0" y="8930"/>
                  </a:move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69" name="SMARTInkAnnotation679"/>
            <p:cNvSpPr/>
            <p:nvPr/>
          </p:nvSpPr>
          <p:spPr>
            <a:xfrm>
              <a:off x="6931723" y="3636823"/>
              <a:ext cx="211340" cy="300238"/>
            </a:xfrm>
            <a:custGeom>
              <a:avLst/>
              <a:gdLst/>
              <a:ahLst/>
              <a:cxnLst/>
              <a:rect l="0" t="0" r="0" b="0"/>
              <a:pathLst>
                <a:path w="211340" h="300238">
                  <a:moveTo>
                    <a:pt x="15574" y="220802"/>
                  </a:moveTo>
                  <a:lnTo>
                    <a:pt x="15574" y="233231"/>
                  </a:lnTo>
                  <a:lnTo>
                    <a:pt x="18219" y="241539"/>
                  </a:lnTo>
                  <a:lnTo>
                    <a:pt x="20313" y="246533"/>
                  </a:lnTo>
                  <a:lnTo>
                    <a:pt x="22702" y="251847"/>
                  </a:lnTo>
                  <a:lnTo>
                    <a:pt x="28003" y="263042"/>
                  </a:lnTo>
                  <a:lnTo>
                    <a:pt x="31797" y="267814"/>
                  </a:lnTo>
                  <a:lnTo>
                    <a:pt x="36311" y="271987"/>
                  </a:lnTo>
                  <a:lnTo>
                    <a:pt x="41305" y="275761"/>
                  </a:lnTo>
                  <a:lnTo>
                    <a:pt x="46618" y="280262"/>
                  </a:lnTo>
                  <a:lnTo>
                    <a:pt x="52145" y="285247"/>
                  </a:lnTo>
                  <a:lnTo>
                    <a:pt x="57814" y="290554"/>
                  </a:lnTo>
                  <a:lnTo>
                    <a:pt x="63578" y="294092"/>
                  </a:lnTo>
                  <a:lnTo>
                    <a:pt x="69404" y="296451"/>
                  </a:lnTo>
                  <a:lnTo>
                    <a:pt x="75273" y="298024"/>
                  </a:lnTo>
                  <a:lnTo>
                    <a:pt x="80178" y="299072"/>
                  </a:lnTo>
                  <a:lnTo>
                    <a:pt x="84440" y="299771"/>
                  </a:lnTo>
                  <a:lnTo>
                    <a:pt x="88274" y="300237"/>
                  </a:lnTo>
                  <a:lnTo>
                    <a:pt x="91822" y="299556"/>
                  </a:lnTo>
                  <a:lnTo>
                    <a:pt x="98410" y="296152"/>
                  </a:lnTo>
                  <a:lnTo>
                    <a:pt x="104645" y="288687"/>
                  </a:lnTo>
                  <a:lnTo>
                    <a:pt x="107697" y="283918"/>
                  </a:lnTo>
                  <a:lnTo>
                    <a:pt x="109731" y="277762"/>
                  </a:lnTo>
                  <a:lnTo>
                    <a:pt x="111087" y="270682"/>
                  </a:lnTo>
                  <a:lnTo>
                    <a:pt x="111992" y="262985"/>
                  </a:lnTo>
                  <a:lnTo>
                    <a:pt x="112594" y="255869"/>
                  </a:lnTo>
                  <a:lnTo>
                    <a:pt x="112996" y="249141"/>
                  </a:lnTo>
                  <a:lnTo>
                    <a:pt x="113265" y="242671"/>
                  </a:lnTo>
                  <a:lnTo>
                    <a:pt x="111459" y="235382"/>
                  </a:lnTo>
                  <a:lnTo>
                    <a:pt x="108271" y="227545"/>
                  </a:lnTo>
                  <a:lnTo>
                    <a:pt x="104160" y="219344"/>
                  </a:lnTo>
                  <a:lnTo>
                    <a:pt x="99436" y="212885"/>
                  </a:lnTo>
                  <a:lnTo>
                    <a:pt x="94303" y="207587"/>
                  </a:lnTo>
                  <a:lnTo>
                    <a:pt x="88895" y="203062"/>
                  </a:lnTo>
                  <a:lnTo>
                    <a:pt x="83307" y="198061"/>
                  </a:lnTo>
                  <a:lnTo>
                    <a:pt x="71805" y="187213"/>
                  </a:lnTo>
                  <a:lnTo>
                    <a:pt x="65960" y="182535"/>
                  </a:lnTo>
                  <a:lnTo>
                    <a:pt x="60078" y="178423"/>
                  </a:lnTo>
                  <a:lnTo>
                    <a:pt x="54172" y="174690"/>
                  </a:lnTo>
                  <a:lnTo>
                    <a:pt x="48252" y="172201"/>
                  </a:lnTo>
                  <a:lnTo>
                    <a:pt x="42320" y="170542"/>
                  </a:lnTo>
                  <a:lnTo>
                    <a:pt x="36381" y="169436"/>
                  </a:lnTo>
                  <a:lnTo>
                    <a:pt x="30438" y="169691"/>
                  </a:lnTo>
                  <a:lnTo>
                    <a:pt x="24490" y="170853"/>
                  </a:lnTo>
                  <a:lnTo>
                    <a:pt x="18542" y="172620"/>
                  </a:lnTo>
                  <a:lnTo>
                    <a:pt x="13584" y="175782"/>
                  </a:lnTo>
                  <a:lnTo>
                    <a:pt x="9287" y="179875"/>
                  </a:lnTo>
                  <a:lnTo>
                    <a:pt x="2858" y="188721"/>
                  </a:lnTo>
                  <a:lnTo>
                    <a:pt x="0" y="195960"/>
                  </a:lnTo>
                  <a:lnTo>
                    <a:pt x="230" y="199280"/>
                  </a:lnTo>
                  <a:lnTo>
                    <a:pt x="1376" y="202486"/>
                  </a:lnTo>
                  <a:lnTo>
                    <a:pt x="3131" y="205614"/>
                  </a:lnTo>
                  <a:lnTo>
                    <a:pt x="5083" y="211737"/>
                  </a:lnTo>
                  <a:lnTo>
                    <a:pt x="5603" y="214758"/>
                  </a:lnTo>
                  <a:lnTo>
                    <a:pt x="6943" y="216773"/>
                  </a:lnTo>
                  <a:lnTo>
                    <a:pt x="8828" y="218116"/>
                  </a:lnTo>
                  <a:lnTo>
                    <a:pt x="13567" y="219608"/>
                  </a:lnTo>
                  <a:lnTo>
                    <a:pt x="18981" y="220271"/>
                  </a:lnTo>
                  <a:lnTo>
                    <a:pt x="20822" y="218464"/>
                  </a:lnTo>
                  <a:lnTo>
                    <a:pt x="22049" y="215274"/>
                  </a:lnTo>
                  <a:lnTo>
                    <a:pt x="22867" y="211163"/>
                  </a:lnTo>
                  <a:lnTo>
                    <a:pt x="26422" y="203951"/>
                  </a:lnTo>
                  <a:lnTo>
                    <a:pt x="28758" y="200638"/>
                  </a:lnTo>
                  <a:lnTo>
                    <a:pt x="30317" y="195453"/>
                  </a:lnTo>
                  <a:lnTo>
                    <a:pt x="31355" y="189020"/>
                  </a:lnTo>
                  <a:lnTo>
                    <a:pt x="32048" y="181754"/>
                  </a:lnTo>
                  <a:lnTo>
                    <a:pt x="32510" y="174927"/>
                  </a:lnTo>
                  <a:lnTo>
                    <a:pt x="32818" y="168390"/>
                  </a:lnTo>
                  <a:lnTo>
                    <a:pt x="33023" y="162048"/>
                  </a:lnTo>
                  <a:lnTo>
                    <a:pt x="34151" y="154844"/>
                  </a:lnTo>
                  <a:lnTo>
                    <a:pt x="35897" y="147064"/>
                  </a:lnTo>
                  <a:lnTo>
                    <a:pt x="38052" y="138901"/>
                  </a:lnTo>
                  <a:lnTo>
                    <a:pt x="39489" y="131475"/>
                  </a:lnTo>
                  <a:lnTo>
                    <a:pt x="40447" y="124540"/>
                  </a:lnTo>
                  <a:lnTo>
                    <a:pt x="41085" y="117932"/>
                  </a:lnTo>
                  <a:lnTo>
                    <a:pt x="42503" y="112534"/>
                  </a:lnTo>
                  <a:lnTo>
                    <a:pt x="46725" y="103891"/>
                  </a:lnTo>
                  <a:lnTo>
                    <a:pt x="49239" y="101190"/>
                  </a:lnTo>
                  <a:lnTo>
                    <a:pt x="51908" y="99388"/>
                  </a:lnTo>
                  <a:lnTo>
                    <a:pt x="54680" y="98187"/>
                  </a:lnTo>
                  <a:lnTo>
                    <a:pt x="57519" y="98379"/>
                  </a:lnTo>
                  <a:lnTo>
                    <a:pt x="60404" y="99499"/>
                  </a:lnTo>
                  <a:lnTo>
                    <a:pt x="63321" y="101238"/>
                  </a:lnTo>
                  <a:lnTo>
                    <a:pt x="69206" y="108462"/>
                  </a:lnTo>
                  <a:lnTo>
                    <a:pt x="72165" y="113167"/>
                  </a:lnTo>
                  <a:lnTo>
                    <a:pt x="76121" y="118287"/>
                  </a:lnTo>
                  <a:lnTo>
                    <a:pt x="80744" y="123685"/>
                  </a:lnTo>
                  <a:lnTo>
                    <a:pt x="85810" y="129268"/>
                  </a:lnTo>
                  <a:lnTo>
                    <a:pt x="96730" y="140764"/>
                  </a:lnTo>
                  <a:lnTo>
                    <a:pt x="102420" y="146607"/>
                  </a:lnTo>
                  <a:lnTo>
                    <a:pt x="107205" y="152487"/>
                  </a:lnTo>
                  <a:lnTo>
                    <a:pt x="111387" y="158391"/>
                  </a:lnTo>
                  <a:lnTo>
                    <a:pt x="115169" y="164312"/>
                  </a:lnTo>
                  <a:lnTo>
                    <a:pt x="118682" y="169252"/>
                  </a:lnTo>
                  <a:lnTo>
                    <a:pt x="125231" y="177385"/>
                  </a:lnTo>
                  <a:lnTo>
                    <a:pt x="128803" y="184308"/>
                  </a:lnTo>
                  <a:lnTo>
                    <a:pt x="131095" y="192096"/>
                  </a:lnTo>
                  <a:lnTo>
                    <a:pt x="131283" y="191743"/>
                  </a:lnTo>
                  <a:lnTo>
                    <a:pt x="131492" y="188704"/>
                  </a:lnTo>
                  <a:lnTo>
                    <a:pt x="128939" y="181401"/>
                  </a:lnTo>
                  <a:lnTo>
                    <a:pt x="124497" y="172532"/>
                  </a:lnTo>
                  <a:lnTo>
                    <a:pt x="119216" y="165284"/>
                  </a:lnTo>
                  <a:lnTo>
                    <a:pt x="115427" y="159977"/>
                  </a:lnTo>
                  <a:lnTo>
                    <a:pt x="105924" y="146144"/>
                  </a:lnTo>
                  <a:lnTo>
                    <a:pt x="101604" y="138288"/>
                  </a:lnTo>
                  <a:lnTo>
                    <a:pt x="97732" y="130074"/>
                  </a:lnTo>
                  <a:lnTo>
                    <a:pt x="94158" y="121621"/>
                  </a:lnTo>
                  <a:lnTo>
                    <a:pt x="90784" y="113010"/>
                  </a:lnTo>
                  <a:lnTo>
                    <a:pt x="84389" y="95503"/>
                  </a:lnTo>
                  <a:lnTo>
                    <a:pt x="75210" y="68913"/>
                  </a:lnTo>
                  <a:lnTo>
                    <a:pt x="73191" y="60012"/>
                  </a:lnTo>
                  <a:lnTo>
                    <a:pt x="71844" y="51100"/>
                  </a:lnTo>
                  <a:lnTo>
                    <a:pt x="70946" y="42183"/>
                  </a:lnTo>
                  <a:lnTo>
                    <a:pt x="69357" y="34254"/>
                  </a:lnTo>
                  <a:lnTo>
                    <a:pt x="67303" y="26983"/>
                  </a:lnTo>
                  <a:lnTo>
                    <a:pt x="64943" y="20152"/>
                  </a:lnTo>
                  <a:lnTo>
                    <a:pt x="64362" y="14606"/>
                  </a:lnTo>
                  <a:lnTo>
                    <a:pt x="64966" y="9915"/>
                  </a:lnTo>
                  <a:lnTo>
                    <a:pt x="68325" y="0"/>
                  </a:lnTo>
                  <a:lnTo>
                    <a:pt x="69592" y="179"/>
                  </a:lnTo>
                  <a:lnTo>
                    <a:pt x="77110" y="5171"/>
                  </a:lnTo>
                  <a:lnTo>
                    <a:pt x="81402" y="7594"/>
                  </a:lnTo>
                  <a:lnTo>
                    <a:pt x="86249" y="10203"/>
                  </a:lnTo>
                  <a:lnTo>
                    <a:pt x="92456" y="13926"/>
                  </a:lnTo>
                  <a:lnTo>
                    <a:pt x="107291" y="23354"/>
                  </a:lnTo>
                  <a:lnTo>
                    <a:pt x="114421" y="28647"/>
                  </a:lnTo>
                  <a:lnTo>
                    <a:pt x="121160" y="34159"/>
                  </a:lnTo>
                  <a:lnTo>
                    <a:pt x="127636" y="39819"/>
                  </a:lnTo>
                  <a:lnTo>
                    <a:pt x="134930" y="45576"/>
                  </a:lnTo>
                  <a:lnTo>
                    <a:pt x="142770" y="51399"/>
                  </a:lnTo>
                  <a:lnTo>
                    <a:pt x="150973" y="57265"/>
                  </a:lnTo>
                  <a:lnTo>
                    <a:pt x="158426" y="63160"/>
                  </a:lnTo>
                  <a:lnTo>
                    <a:pt x="165379" y="69074"/>
                  </a:lnTo>
                  <a:lnTo>
                    <a:pt x="171998" y="75002"/>
                  </a:lnTo>
                  <a:lnTo>
                    <a:pt x="178396" y="79945"/>
                  </a:lnTo>
                  <a:lnTo>
                    <a:pt x="184646" y="84234"/>
                  </a:lnTo>
                  <a:lnTo>
                    <a:pt x="190796" y="88085"/>
                  </a:lnTo>
                  <a:lnTo>
                    <a:pt x="195889" y="91644"/>
                  </a:lnTo>
                  <a:lnTo>
                    <a:pt x="200277" y="95009"/>
                  </a:lnTo>
                  <a:lnTo>
                    <a:pt x="211339" y="104148"/>
                  </a:lnTo>
                  <a:lnTo>
                    <a:pt x="210577" y="104337"/>
                  </a:lnTo>
                  <a:lnTo>
                    <a:pt x="207083" y="104548"/>
                  </a:lnTo>
                  <a:lnTo>
                    <a:pt x="186840" y="104694"/>
                  </a:lnTo>
                  <a:lnTo>
                    <a:pt x="176308" y="10471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0" name="SMARTInkAnnotation680"/>
            <p:cNvSpPr/>
            <p:nvPr/>
          </p:nvSpPr>
          <p:spPr>
            <a:xfrm>
              <a:off x="6890000" y="4509492"/>
              <a:ext cx="252955" cy="416007"/>
            </a:xfrm>
            <a:custGeom>
              <a:avLst/>
              <a:gdLst/>
              <a:ahLst/>
              <a:cxnLst/>
              <a:rect l="0" t="0" r="0" b="0"/>
              <a:pathLst>
                <a:path w="252955" h="416007">
                  <a:moveTo>
                    <a:pt x="75156" y="258961"/>
                  </a:moveTo>
                  <a:lnTo>
                    <a:pt x="57113" y="258961"/>
                  </a:lnTo>
                  <a:lnTo>
                    <a:pt x="53206" y="257969"/>
                  </a:lnTo>
                  <a:lnTo>
                    <a:pt x="46218" y="254221"/>
                  </a:lnTo>
                  <a:lnTo>
                    <a:pt x="39805" y="251893"/>
                  </a:lnTo>
                  <a:lnTo>
                    <a:pt x="32656" y="250859"/>
                  </a:lnTo>
                  <a:lnTo>
                    <a:pt x="27972" y="250583"/>
                  </a:lnTo>
                  <a:lnTo>
                    <a:pt x="22864" y="250399"/>
                  </a:lnTo>
                  <a:lnTo>
                    <a:pt x="18467" y="251269"/>
                  </a:lnTo>
                  <a:lnTo>
                    <a:pt x="10935" y="254881"/>
                  </a:lnTo>
                  <a:lnTo>
                    <a:pt x="4280" y="262440"/>
                  </a:lnTo>
                  <a:lnTo>
                    <a:pt x="1117" y="267233"/>
                  </a:lnTo>
                  <a:lnTo>
                    <a:pt x="0" y="272413"/>
                  </a:lnTo>
                  <a:lnTo>
                    <a:pt x="248" y="277851"/>
                  </a:lnTo>
                  <a:lnTo>
                    <a:pt x="3168" y="290177"/>
                  </a:lnTo>
                  <a:lnTo>
                    <a:pt x="5336" y="297631"/>
                  </a:lnTo>
                  <a:lnTo>
                    <a:pt x="7774" y="305577"/>
                  </a:lnTo>
                  <a:lnTo>
                    <a:pt x="11383" y="313851"/>
                  </a:lnTo>
                  <a:lnTo>
                    <a:pt x="15773" y="322343"/>
                  </a:lnTo>
                  <a:lnTo>
                    <a:pt x="20685" y="330982"/>
                  </a:lnTo>
                  <a:lnTo>
                    <a:pt x="26936" y="339717"/>
                  </a:lnTo>
                  <a:lnTo>
                    <a:pt x="34080" y="348517"/>
                  </a:lnTo>
                  <a:lnTo>
                    <a:pt x="41819" y="357360"/>
                  </a:lnTo>
                  <a:lnTo>
                    <a:pt x="49954" y="366232"/>
                  </a:lnTo>
                  <a:lnTo>
                    <a:pt x="66932" y="384028"/>
                  </a:lnTo>
                  <a:lnTo>
                    <a:pt x="76618" y="391948"/>
                  </a:lnTo>
                  <a:lnTo>
                    <a:pt x="87045" y="399213"/>
                  </a:lnTo>
                  <a:lnTo>
                    <a:pt x="97965" y="406041"/>
                  </a:lnTo>
                  <a:lnTo>
                    <a:pt x="107229" y="410592"/>
                  </a:lnTo>
                  <a:lnTo>
                    <a:pt x="115389" y="413626"/>
                  </a:lnTo>
                  <a:lnTo>
                    <a:pt x="122814" y="415650"/>
                  </a:lnTo>
                  <a:lnTo>
                    <a:pt x="130741" y="416006"/>
                  </a:lnTo>
                  <a:lnTo>
                    <a:pt x="139002" y="415251"/>
                  </a:lnTo>
                  <a:lnTo>
                    <a:pt x="147486" y="413756"/>
                  </a:lnTo>
                  <a:lnTo>
                    <a:pt x="154134" y="410775"/>
                  </a:lnTo>
                  <a:lnTo>
                    <a:pt x="159558" y="406803"/>
                  </a:lnTo>
                  <a:lnTo>
                    <a:pt x="164166" y="402171"/>
                  </a:lnTo>
                  <a:lnTo>
                    <a:pt x="167238" y="396106"/>
                  </a:lnTo>
                  <a:lnTo>
                    <a:pt x="169286" y="389086"/>
                  </a:lnTo>
                  <a:lnTo>
                    <a:pt x="170652" y="381430"/>
                  </a:lnTo>
                  <a:lnTo>
                    <a:pt x="170570" y="373349"/>
                  </a:lnTo>
                  <a:lnTo>
                    <a:pt x="169523" y="364986"/>
                  </a:lnTo>
                  <a:lnTo>
                    <a:pt x="167833" y="356433"/>
                  </a:lnTo>
                  <a:lnTo>
                    <a:pt x="165714" y="348747"/>
                  </a:lnTo>
                  <a:lnTo>
                    <a:pt x="163309" y="341638"/>
                  </a:lnTo>
                  <a:lnTo>
                    <a:pt x="160715" y="334915"/>
                  </a:lnTo>
                  <a:lnTo>
                    <a:pt x="157000" y="328449"/>
                  </a:lnTo>
                  <a:lnTo>
                    <a:pt x="152539" y="322153"/>
                  </a:lnTo>
                  <a:lnTo>
                    <a:pt x="147581" y="315972"/>
                  </a:lnTo>
                  <a:lnTo>
                    <a:pt x="142291" y="309867"/>
                  </a:lnTo>
                  <a:lnTo>
                    <a:pt x="136780" y="303812"/>
                  </a:lnTo>
                  <a:lnTo>
                    <a:pt x="125366" y="291793"/>
                  </a:lnTo>
                  <a:lnTo>
                    <a:pt x="95940" y="261949"/>
                  </a:lnTo>
                  <a:lnTo>
                    <a:pt x="90004" y="256985"/>
                  </a:lnTo>
                  <a:lnTo>
                    <a:pt x="84063" y="252682"/>
                  </a:lnTo>
                  <a:lnTo>
                    <a:pt x="78117" y="248822"/>
                  </a:lnTo>
                  <a:lnTo>
                    <a:pt x="73162" y="245256"/>
                  </a:lnTo>
                  <a:lnTo>
                    <a:pt x="68866" y="241887"/>
                  </a:lnTo>
                  <a:lnTo>
                    <a:pt x="61446" y="235498"/>
                  </a:lnTo>
                  <a:lnTo>
                    <a:pt x="50286" y="225052"/>
                  </a:lnTo>
                  <a:lnTo>
                    <a:pt x="50638" y="224449"/>
                  </a:lnTo>
                  <a:lnTo>
                    <a:pt x="51865" y="224047"/>
                  </a:lnTo>
                  <a:lnTo>
                    <a:pt x="53676" y="223778"/>
                  </a:lnTo>
                  <a:lnTo>
                    <a:pt x="55875" y="224592"/>
                  </a:lnTo>
                  <a:lnTo>
                    <a:pt x="64703" y="230477"/>
                  </a:lnTo>
                  <a:lnTo>
                    <a:pt x="69179" y="233026"/>
                  </a:lnTo>
                  <a:lnTo>
                    <a:pt x="74148" y="235718"/>
                  </a:lnTo>
                  <a:lnTo>
                    <a:pt x="80438" y="238505"/>
                  </a:lnTo>
                  <a:lnTo>
                    <a:pt x="87607" y="241355"/>
                  </a:lnTo>
                  <a:lnTo>
                    <a:pt x="95363" y="244247"/>
                  </a:lnTo>
                  <a:lnTo>
                    <a:pt x="103510" y="248159"/>
                  </a:lnTo>
                  <a:lnTo>
                    <a:pt x="111918" y="252752"/>
                  </a:lnTo>
                  <a:lnTo>
                    <a:pt x="120501" y="257798"/>
                  </a:lnTo>
                  <a:lnTo>
                    <a:pt x="129199" y="262155"/>
                  </a:lnTo>
                  <a:lnTo>
                    <a:pt x="137973" y="266051"/>
                  </a:lnTo>
                  <a:lnTo>
                    <a:pt x="146800" y="269641"/>
                  </a:lnTo>
                  <a:lnTo>
                    <a:pt x="153676" y="273027"/>
                  </a:lnTo>
                  <a:lnTo>
                    <a:pt x="159253" y="276276"/>
                  </a:lnTo>
                  <a:lnTo>
                    <a:pt x="163962" y="279434"/>
                  </a:lnTo>
                  <a:lnTo>
                    <a:pt x="169088" y="281539"/>
                  </a:lnTo>
                  <a:lnTo>
                    <a:pt x="174488" y="282943"/>
                  </a:lnTo>
                  <a:lnTo>
                    <a:pt x="180072" y="283878"/>
                  </a:lnTo>
                  <a:lnTo>
                    <a:pt x="184788" y="284502"/>
                  </a:lnTo>
                  <a:lnTo>
                    <a:pt x="192674" y="285196"/>
                  </a:lnTo>
                  <a:lnTo>
                    <a:pt x="195172" y="284388"/>
                  </a:lnTo>
                  <a:lnTo>
                    <a:pt x="196840" y="282858"/>
                  </a:lnTo>
                  <a:lnTo>
                    <a:pt x="197950" y="280845"/>
                  </a:lnTo>
                  <a:lnTo>
                    <a:pt x="197698" y="277519"/>
                  </a:lnTo>
                  <a:lnTo>
                    <a:pt x="194772" y="268532"/>
                  </a:lnTo>
                  <a:lnTo>
                    <a:pt x="187520" y="257923"/>
                  </a:lnTo>
                  <a:lnTo>
                    <a:pt x="182807" y="252316"/>
                  </a:lnTo>
                  <a:lnTo>
                    <a:pt x="174926" y="240794"/>
                  </a:lnTo>
                  <a:lnTo>
                    <a:pt x="167124" y="229059"/>
                  </a:lnTo>
                  <a:lnTo>
                    <a:pt x="162265" y="223151"/>
                  </a:lnTo>
                  <a:lnTo>
                    <a:pt x="157040" y="217228"/>
                  </a:lnTo>
                  <a:lnTo>
                    <a:pt x="145945" y="205355"/>
                  </a:lnTo>
                  <a:lnTo>
                    <a:pt x="127394" y="186305"/>
                  </a:lnTo>
                  <a:lnTo>
                    <a:pt x="124864" y="182743"/>
                  </a:lnTo>
                  <a:lnTo>
                    <a:pt x="120002" y="170232"/>
                  </a:lnTo>
                  <a:lnTo>
                    <a:pt x="124604" y="174573"/>
                  </a:lnTo>
                  <a:lnTo>
                    <a:pt x="136992" y="186883"/>
                  </a:lnTo>
                  <a:lnTo>
                    <a:pt x="142176" y="191065"/>
                  </a:lnTo>
                  <a:lnTo>
                    <a:pt x="147618" y="194846"/>
                  </a:lnTo>
                  <a:lnTo>
                    <a:pt x="153229" y="198358"/>
                  </a:lnTo>
                  <a:lnTo>
                    <a:pt x="158955" y="202684"/>
                  </a:lnTo>
                  <a:lnTo>
                    <a:pt x="164755" y="207552"/>
                  </a:lnTo>
                  <a:lnTo>
                    <a:pt x="170609" y="212782"/>
                  </a:lnTo>
                  <a:lnTo>
                    <a:pt x="176494" y="217261"/>
                  </a:lnTo>
                  <a:lnTo>
                    <a:pt x="182402" y="221239"/>
                  </a:lnTo>
                  <a:lnTo>
                    <a:pt x="188325" y="224883"/>
                  </a:lnTo>
                  <a:lnTo>
                    <a:pt x="193266" y="227313"/>
                  </a:lnTo>
                  <a:lnTo>
                    <a:pt x="197552" y="228932"/>
                  </a:lnTo>
                  <a:lnTo>
                    <a:pt x="201402" y="230012"/>
                  </a:lnTo>
                  <a:lnTo>
                    <a:pt x="203969" y="231725"/>
                  </a:lnTo>
                  <a:lnTo>
                    <a:pt x="205680" y="233858"/>
                  </a:lnTo>
                  <a:lnTo>
                    <a:pt x="208426" y="239671"/>
                  </a:lnTo>
                  <a:lnTo>
                    <a:pt x="206155" y="237820"/>
                  </a:lnTo>
                  <a:lnTo>
                    <a:pt x="199299" y="231200"/>
                  </a:lnTo>
                  <a:lnTo>
                    <a:pt x="188093" y="220073"/>
                  </a:lnTo>
                  <a:lnTo>
                    <a:pt x="184182" y="215176"/>
                  </a:lnTo>
                  <a:lnTo>
                    <a:pt x="179589" y="208935"/>
                  </a:lnTo>
                  <a:lnTo>
                    <a:pt x="174545" y="201798"/>
                  </a:lnTo>
                  <a:lnTo>
                    <a:pt x="169196" y="195056"/>
                  </a:lnTo>
                  <a:lnTo>
                    <a:pt x="163646" y="188576"/>
                  </a:lnTo>
                  <a:lnTo>
                    <a:pt x="157962" y="182272"/>
                  </a:lnTo>
                  <a:lnTo>
                    <a:pt x="153180" y="175093"/>
                  </a:lnTo>
                  <a:lnTo>
                    <a:pt x="149001" y="167330"/>
                  </a:lnTo>
                  <a:lnTo>
                    <a:pt x="141710" y="151760"/>
                  </a:lnTo>
                  <a:lnTo>
                    <a:pt x="135163" y="138225"/>
                  </a:lnTo>
                  <a:lnTo>
                    <a:pt x="131592" y="128240"/>
                  </a:lnTo>
                  <a:lnTo>
                    <a:pt x="129581" y="117041"/>
                  </a:lnTo>
                  <a:lnTo>
                    <a:pt x="129298" y="113746"/>
                  </a:lnTo>
                  <a:lnTo>
                    <a:pt x="130103" y="111550"/>
                  </a:lnTo>
                  <a:lnTo>
                    <a:pt x="131631" y="110085"/>
                  </a:lnTo>
                  <a:lnTo>
                    <a:pt x="133642" y="109109"/>
                  </a:lnTo>
                  <a:lnTo>
                    <a:pt x="141168" y="108024"/>
                  </a:lnTo>
                  <a:lnTo>
                    <a:pt x="145953" y="107735"/>
                  </a:lnTo>
                  <a:lnTo>
                    <a:pt x="151128" y="108534"/>
                  </a:lnTo>
                  <a:lnTo>
                    <a:pt x="156561" y="110059"/>
                  </a:lnTo>
                  <a:lnTo>
                    <a:pt x="168883" y="114400"/>
                  </a:lnTo>
                  <a:lnTo>
                    <a:pt x="184281" y="119636"/>
                  </a:lnTo>
                  <a:lnTo>
                    <a:pt x="191562" y="122421"/>
                  </a:lnTo>
                  <a:lnTo>
                    <a:pt x="198401" y="125271"/>
                  </a:lnTo>
                  <a:lnTo>
                    <a:pt x="204944" y="128162"/>
                  </a:lnTo>
                  <a:lnTo>
                    <a:pt x="212284" y="131082"/>
                  </a:lnTo>
                  <a:lnTo>
                    <a:pt x="228375" y="136972"/>
                  </a:lnTo>
                  <a:lnTo>
                    <a:pt x="234849" y="138940"/>
                  </a:lnTo>
                  <a:lnTo>
                    <a:pt x="240156" y="140252"/>
                  </a:lnTo>
                  <a:lnTo>
                    <a:pt x="252954" y="142722"/>
                  </a:lnTo>
                  <a:lnTo>
                    <a:pt x="248774" y="133348"/>
                  </a:lnTo>
                  <a:lnTo>
                    <a:pt x="241252" y="118004"/>
                  </a:lnTo>
                  <a:lnTo>
                    <a:pt x="237480" y="112404"/>
                  </a:lnTo>
                  <a:lnTo>
                    <a:pt x="232982" y="106686"/>
                  </a:lnTo>
                  <a:lnTo>
                    <a:pt x="227998" y="100889"/>
                  </a:lnTo>
                  <a:lnTo>
                    <a:pt x="223683" y="95041"/>
                  </a:lnTo>
                  <a:lnTo>
                    <a:pt x="216245" y="83251"/>
                  </a:lnTo>
                  <a:lnTo>
                    <a:pt x="210887" y="76336"/>
                  </a:lnTo>
                  <a:lnTo>
                    <a:pt x="204338" y="68750"/>
                  </a:lnTo>
                  <a:lnTo>
                    <a:pt x="196996" y="60717"/>
                  </a:lnTo>
                  <a:lnTo>
                    <a:pt x="188133" y="50399"/>
                  </a:lnTo>
                  <a:lnTo>
                    <a:pt x="14659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1" name="SMARTInkAnnotation681"/>
            <p:cNvSpPr/>
            <p:nvPr/>
          </p:nvSpPr>
          <p:spPr>
            <a:xfrm>
              <a:off x="6965156" y="4429125"/>
              <a:ext cx="228676" cy="176665"/>
            </a:xfrm>
            <a:custGeom>
              <a:avLst/>
              <a:gdLst/>
              <a:ahLst/>
              <a:cxnLst/>
              <a:rect l="0" t="0" r="0" b="0"/>
              <a:pathLst>
                <a:path w="228676" h="176665">
                  <a:moveTo>
                    <a:pt x="0" y="0"/>
                  </a:moveTo>
                  <a:lnTo>
                    <a:pt x="0" y="4740"/>
                  </a:lnTo>
                  <a:lnTo>
                    <a:pt x="1985" y="7129"/>
                  </a:lnTo>
                  <a:lnTo>
                    <a:pt x="5292" y="9713"/>
                  </a:lnTo>
                  <a:lnTo>
                    <a:pt x="9481" y="12429"/>
                  </a:lnTo>
                  <a:lnTo>
                    <a:pt x="14259" y="16223"/>
                  </a:lnTo>
                  <a:lnTo>
                    <a:pt x="19427" y="20738"/>
                  </a:lnTo>
                  <a:lnTo>
                    <a:pt x="24858" y="25731"/>
                  </a:lnTo>
                  <a:lnTo>
                    <a:pt x="31454" y="31045"/>
                  </a:lnTo>
                  <a:lnTo>
                    <a:pt x="38829" y="36571"/>
                  </a:lnTo>
                  <a:lnTo>
                    <a:pt x="46722" y="42240"/>
                  </a:lnTo>
                  <a:lnTo>
                    <a:pt x="54960" y="48996"/>
                  </a:lnTo>
                  <a:lnTo>
                    <a:pt x="63430" y="56476"/>
                  </a:lnTo>
                  <a:lnTo>
                    <a:pt x="72052" y="64440"/>
                  </a:lnTo>
                  <a:lnTo>
                    <a:pt x="81770" y="71733"/>
                  </a:lnTo>
                  <a:lnTo>
                    <a:pt x="92216" y="78580"/>
                  </a:lnTo>
                  <a:lnTo>
                    <a:pt x="154357" y="116034"/>
                  </a:lnTo>
                  <a:lnTo>
                    <a:pt x="175759" y="129623"/>
                  </a:lnTo>
                  <a:lnTo>
                    <a:pt x="184642" y="136025"/>
                  </a:lnTo>
                  <a:lnTo>
                    <a:pt x="192548" y="142277"/>
                  </a:lnTo>
                  <a:lnTo>
                    <a:pt x="199803" y="148429"/>
                  </a:lnTo>
                  <a:lnTo>
                    <a:pt x="206623" y="153523"/>
                  </a:lnTo>
                  <a:lnTo>
                    <a:pt x="213155" y="157911"/>
                  </a:lnTo>
                  <a:lnTo>
                    <a:pt x="219495" y="161829"/>
                  </a:lnTo>
                  <a:lnTo>
                    <a:pt x="223720" y="165433"/>
                  </a:lnTo>
                  <a:lnTo>
                    <a:pt x="226537" y="168828"/>
                  </a:lnTo>
                  <a:lnTo>
                    <a:pt x="228416" y="172083"/>
                  </a:lnTo>
                  <a:lnTo>
                    <a:pt x="228675" y="174253"/>
                  </a:lnTo>
                  <a:lnTo>
                    <a:pt x="227857" y="175701"/>
                  </a:lnTo>
                  <a:lnTo>
                    <a:pt x="226317" y="176664"/>
                  </a:lnTo>
                  <a:lnTo>
                    <a:pt x="224301" y="176316"/>
                  </a:lnTo>
                  <a:lnTo>
                    <a:pt x="219413" y="173282"/>
                  </a:lnTo>
                  <a:lnTo>
                    <a:pt x="215728" y="172076"/>
                  </a:lnTo>
                  <a:lnTo>
                    <a:pt x="211288" y="171272"/>
                  </a:lnTo>
                  <a:lnTo>
                    <a:pt x="206343" y="170736"/>
                  </a:lnTo>
                  <a:lnTo>
                    <a:pt x="201062" y="168394"/>
                  </a:lnTo>
                  <a:lnTo>
                    <a:pt x="195557" y="164848"/>
                  </a:lnTo>
                  <a:lnTo>
                    <a:pt x="178594" y="1518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2" name="SMARTInkAnnotation682"/>
            <p:cNvSpPr/>
            <p:nvPr/>
          </p:nvSpPr>
          <p:spPr>
            <a:xfrm>
              <a:off x="7063383" y="4217177"/>
              <a:ext cx="422613" cy="361670"/>
            </a:xfrm>
            <a:custGeom>
              <a:avLst/>
              <a:gdLst/>
              <a:ahLst/>
              <a:cxnLst/>
              <a:rect l="0" t="0" r="0" b="0"/>
              <a:pathLst>
                <a:path w="422613" h="361670">
                  <a:moveTo>
                    <a:pt x="0" y="319104"/>
                  </a:moveTo>
                  <a:lnTo>
                    <a:pt x="0" y="309623"/>
                  </a:lnTo>
                  <a:lnTo>
                    <a:pt x="991" y="305838"/>
                  </a:lnTo>
                  <a:lnTo>
                    <a:pt x="7128" y="293786"/>
                  </a:lnTo>
                  <a:lnTo>
                    <a:pt x="9713" y="287343"/>
                  </a:lnTo>
                  <a:lnTo>
                    <a:pt x="15231" y="272246"/>
                  </a:lnTo>
                  <a:lnTo>
                    <a:pt x="20990" y="255614"/>
                  </a:lnTo>
                  <a:lnTo>
                    <a:pt x="22922" y="247012"/>
                  </a:lnTo>
                  <a:lnTo>
                    <a:pt x="24212" y="238301"/>
                  </a:lnTo>
                  <a:lnTo>
                    <a:pt x="25070" y="229516"/>
                  </a:lnTo>
                  <a:lnTo>
                    <a:pt x="24651" y="220684"/>
                  </a:lnTo>
                  <a:lnTo>
                    <a:pt x="23379" y="211819"/>
                  </a:lnTo>
                  <a:lnTo>
                    <a:pt x="21540" y="202932"/>
                  </a:lnTo>
                  <a:lnTo>
                    <a:pt x="20313" y="194031"/>
                  </a:lnTo>
                  <a:lnTo>
                    <a:pt x="19495" y="185121"/>
                  </a:lnTo>
                  <a:lnTo>
                    <a:pt x="18950" y="176204"/>
                  </a:lnTo>
                  <a:lnTo>
                    <a:pt x="17593" y="169267"/>
                  </a:lnTo>
                  <a:lnTo>
                    <a:pt x="13442" y="158914"/>
                  </a:lnTo>
                  <a:lnTo>
                    <a:pt x="10935" y="151004"/>
                  </a:lnTo>
                  <a:lnTo>
                    <a:pt x="9326" y="142583"/>
                  </a:lnTo>
                  <a:lnTo>
                    <a:pt x="10186" y="142884"/>
                  </a:lnTo>
                  <a:lnTo>
                    <a:pt x="21393" y="153121"/>
                  </a:lnTo>
                  <a:lnTo>
                    <a:pt x="27036" y="161329"/>
                  </a:lnTo>
                  <a:lnTo>
                    <a:pt x="32852" y="170599"/>
                  </a:lnTo>
                  <a:lnTo>
                    <a:pt x="41703" y="181396"/>
                  </a:lnTo>
                  <a:lnTo>
                    <a:pt x="47639" y="187786"/>
                  </a:lnTo>
                  <a:lnTo>
                    <a:pt x="49618" y="190879"/>
                  </a:lnTo>
                  <a:lnTo>
                    <a:pt x="51819" y="196961"/>
                  </a:lnTo>
                  <a:lnTo>
                    <a:pt x="53397" y="198981"/>
                  </a:lnTo>
                  <a:lnTo>
                    <a:pt x="55441" y="200327"/>
                  </a:lnTo>
                  <a:lnTo>
                    <a:pt x="57796" y="201224"/>
                  </a:lnTo>
                  <a:lnTo>
                    <a:pt x="58375" y="202814"/>
                  </a:lnTo>
                  <a:lnTo>
                    <a:pt x="57768" y="204866"/>
                  </a:lnTo>
                  <a:lnTo>
                    <a:pt x="53823" y="211534"/>
                  </a:lnTo>
                  <a:lnTo>
                    <a:pt x="45911" y="211912"/>
                  </a:lnTo>
                  <a:lnTo>
                    <a:pt x="45490" y="212916"/>
                  </a:lnTo>
                  <a:lnTo>
                    <a:pt x="44815" y="221657"/>
                  </a:lnTo>
                  <a:lnTo>
                    <a:pt x="44759" y="224373"/>
                  </a:lnTo>
                  <a:lnTo>
                    <a:pt x="45714" y="227177"/>
                  </a:lnTo>
                  <a:lnTo>
                    <a:pt x="49422" y="232938"/>
                  </a:lnTo>
                  <a:lnTo>
                    <a:pt x="57023" y="241451"/>
                  </a:lnTo>
                  <a:lnTo>
                    <a:pt x="68007" y="251849"/>
                  </a:lnTo>
                  <a:lnTo>
                    <a:pt x="75104" y="257401"/>
                  </a:lnTo>
                  <a:lnTo>
                    <a:pt x="82812" y="263086"/>
                  </a:lnTo>
                  <a:lnTo>
                    <a:pt x="89934" y="268860"/>
                  </a:lnTo>
                  <a:lnTo>
                    <a:pt x="96667" y="274694"/>
                  </a:lnTo>
                  <a:lnTo>
                    <a:pt x="103140" y="280568"/>
                  </a:lnTo>
                  <a:lnTo>
                    <a:pt x="115624" y="292386"/>
                  </a:lnTo>
                  <a:lnTo>
                    <a:pt x="121731" y="298315"/>
                  </a:lnTo>
                  <a:lnTo>
                    <a:pt x="127787" y="302268"/>
                  </a:lnTo>
                  <a:lnTo>
                    <a:pt x="139807" y="306661"/>
                  </a:lnTo>
                  <a:lnTo>
                    <a:pt x="152990" y="309134"/>
                  </a:lnTo>
                  <a:lnTo>
                    <a:pt x="155572" y="308488"/>
                  </a:lnTo>
                  <a:lnTo>
                    <a:pt x="157293" y="307066"/>
                  </a:lnTo>
                  <a:lnTo>
                    <a:pt x="158440" y="305126"/>
                  </a:lnTo>
                  <a:lnTo>
                    <a:pt x="158213" y="301848"/>
                  </a:lnTo>
                  <a:lnTo>
                    <a:pt x="155314" y="292914"/>
                  </a:lnTo>
                  <a:lnTo>
                    <a:pt x="150719" y="284974"/>
                  </a:lnTo>
                  <a:lnTo>
                    <a:pt x="144376" y="276154"/>
                  </a:lnTo>
                  <a:lnTo>
                    <a:pt x="134943" y="262312"/>
                  </a:lnTo>
                  <a:lnTo>
                    <a:pt x="130642" y="255446"/>
                  </a:lnTo>
                  <a:lnTo>
                    <a:pt x="126782" y="248885"/>
                  </a:lnTo>
                  <a:lnTo>
                    <a:pt x="123216" y="242525"/>
                  </a:lnTo>
                  <a:lnTo>
                    <a:pt x="117863" y="236302"/>
                  </a:lnTo>
                  <a:lnTo>
                    <a:pt x="111318" y="230168"/>
                  </a:lnTo>
                  <a:lnTo>
                    <a:pt x="103977" y="224095"/>
                  </a:lnTo>
                  <a:lnTo>
                    <a:pt x="97099" y="218062"/>
                  </a:lnTo>
                  <a:lnTo>
                    <a:pt x="90529" y="212055"/>
                  </a:lnTo>
                  <a:lnTo>
                    <a:pt x="77938" y="201082"/>
                  </a:lnTo>
                  <a:lnTo>
                    <a:pt x="60685" y="189326"/>
                  </a:lnTo>
                  <a:lnTo>
                    <a:pt x="48848" y="180551"/>
                  </a:lnTo>
                  <a:lnTo>
                    <a:pt x="36289" y="176398"/>
                  </a:lnTo>
                  <a:lnTo>
                    <a:pt x="40628" y="176280"/>
                  </a:lnTo>
                  <a:lnTo>
                    <a:pt x="42960" y="177255"/>
                  </a:lnTo>
                  <a:lnTo>
                    <a:pt x="51976" y="183368"/>
                  </a:lnTo>
                  <a:lnTo>
                    <a:pt x="61465" y="188663"/>
                  </a:lnTo>
                  <a:lnTo>
                    <a:pt x="77963" y="197221"/>
                  </a:lnTo>
                  <a:lnTo>
                    <a:pt x="95420" y="206041"/>
                  </a:lnTo>
                  <a:lnTo>
                    <a:pt x="107232" y="209323"/>
                  </a:lnTo>
                  <a:lnTo>
                    <a:pt x="119096" y="210781"/>
                  </a:lnTo>
                  <a:lnTo>
                    <a:pt x="130983" y="211429"/>
                  </a:lnTo>
                  <a:lnTo>
                    <a:pt x="142882" y="209071"/>
                  </a:lnTo>
                  <a:lnTo>
                    <a:pt x="148833" y="207054"/>
                  </a:lnTo>
                  <a:lnTo>
                    <a:pt x="153791" y="203724"/>
                  </a:lnTo>
                  <a:lnTo>
                    <a:pt x="161948" y="194733"/>
                  </a:lnTo>
                  <a:lnTo>
                    <a:pt x="164520" y="188565"/>
                  </a:lnTo>
                  <a:lnTo>
                    <a:pt x="166235" y="181477"/>
                  </a:lnTo>
                  <a:lnTo>
                    <a:pt x="167378" y="173774"/>
                  </a:lnTo>
                  <a:lnTo>
                    <a:pt x="168140" y="165663"/>
                  </a:lnTo>
                  <a:lnTo>
                    <a:pt x="168648" y="157279"/>
                  </a:lnTo>
                  <a:lnTo>
                    <a:pt x="168986" y="148713"/>
                  </a:lnTo>
                  <a:lnTo>
                    <a:pt x="168221" y="140026"/>
                  </a:lnTo>
                  <a:lnTo>
                    <a:pt x="166717" y="131258"/>
                  </a:lnTo>
                  <a:lnTo>
                    <a:pt x="164723" y="122435"/>
                  </a:lnTo>
                  <a:lnTo>
                    <a:pt x="161409" y="113578"/>
                  </a:lnTo>
                  <a:lnTo>
                    <a:pt x="157214" y="104696"/>
                  </a:lnTo>
                  <a:lnTo>
                    <a:pt x="147264" y="85898"/>
                  </a:lnTo>
                  <a:lnTo>
                    <a:pt x="136226" y="64314"/>
                  </a:lnTo>
                  <a:lnTo>
                    <a:pt x="130505" y="54986"/>
                  </a:lnTo>
                  <a:lnTo>
                    <a:pt x="124707" y="46783"/>
                  </a:lnTo>
                  <a:lnTo>
                    <a:pt x="118856" y="39330"/>
                  </a:lnTo>
                  <a:lnTo>
                    <a:pt x="111979" y="32378"/>
                  </a:lnTo>
                  <a:lnTo>
                    <a:pt x="104419" y="25757"/>
                  </a:lnTo>
                  <a:lnTo>
                    <a:pt x="96402" y="19360"/>
                  </a:lnTo>
                  <a:lnTo>
                    <a:pt x="89073" y="14103"/>
                  </a:lnTo>
                  <a:lnTo>
                    <a:pt x="82202" y="9606"/>
                  </a:lnTo>
                  <a:lnTo>
                    <a:pt x="70268" y="2956"/>
                  </a:lnTo>
                  <a:lnTo>
                    <a:pt x="61657" y="0"/>
                  </a:lnTo>
                  <a:lnTo>
                    <a:pt x="57971" y="204"/>
                  </a:lnTo>
                  <a:lnTo>
                    <a:pt x="54523" y="1333"/>
                  </a:lnTo>
                  <a:lnTo>
                    <a:pt x="51232" y="3077"/>
                  </a:lnTo>
                  <a:lnTo>
                    <a:pt x="49037" y="6224"/>
                  </a:lnTo>
                  <a:lnTo>
                    <a:pt x="46599" y="15012"/>
                  </a:lnTo>
                  <a:lnTo>
                    <a:pt x="46940" y="20134"/>
                  </a:lnTo>
                  <a:lnTo>
                    <a:pt x="49967" y="31117"/>
                  </a:lnTo>
                  <a:lnTo>
                    <a:pt x="57247" y="53196"/>
                  </a:lnTo>
                  <a:lnTo>
                    <a:pt x="60986" y="60473"/>
                  </a:lnTo>
                  <a:lnTo>
                    <a:pt x="65461" y="67308"/>
                  </a:lnTo>
                  <a:lnTo>
                    <a:pt x="70430" y="73850"/>
                  </a:lnTo>
                  <a:lnTo>
                    <a:pt x="76719" y="81187"/>
                  </a:lnTo>
                  <a:lnTo>
                    <a:pt x="83888" y="89055"/>
                  </a:lnTo>
                  <a:lnTo>
                    <a:pt x="105554" y="111705"/>
                  </a:lnTo>
                  <a:lnTo>
                    <a:pt x="112040" y="118330"/>
                  </a:lnTo>
                  <a:lnTo>
                    <a:pt x="119342" y="124731"/>
                  </a:lnTo>
                  <a:lnTo>
                    <a:pt x="127186" y="130983"/>
                  </a:lnTo>
                  <a:lnTo>
                    <a:pt x="135392" y="137136"/>
                  </a:lnTo>
                  <a:lnTo>
                    <a:pt x="142848" y="142229"/>
                  </a:lnTo>
                  <a:lnTo>
                    <a:pt x="149802" y="146617"/>
                  </a:lnTo>
                  <a:lnTo>
                    <a:pt x="161828" y="153147"/>
                  </a:lnTo>
                  <a:lnTo>
                    <a:pt x="170481" y="156049"/>
                  </a:lnTo>
                  <a:lnTo>
                    <a:pt x="174178" y="155830"/>
                  </a:lnTo>
                  <a:lnTo>
                    <a:pt x="177634" y="154692"/>
                  </a:lnTo>
                  <a:lnTo>
                    <a:pt x="180930" y="152942"/>
                  </a:lnTo>
                  <a:lnTo>
                    <a:pt x="182136" y="149790"/>
                  </a:lnTo>
                  <a:lnTo>
                    <a:pt x="181947" y="145705"/>
                  </a:lnTo>
                  <a:lnTo>
                    <a:pt x="179091" y="135874"/>
                  </a:lnTo>
                  <a:lnTo>
                    <a:pt x="171906" y="118191"/>
                  </a:lnTo>
                  <a:lnTo>
                    <a:pt x="166361" y="102809"/>
                  </a:lnTo>
                  <a:lnTo>
                    <a:pt x="162502" y="95533"/>
                  </a:lnTo>
                  <a:lnTo>
                    <a:pt x="157944" y="88697"/>
                  </a:lnTo>
                  <a:lnTo>
                    <a:pt x="152921" y="82156"/>
                  </a:lnTo>
                  <a:lnTo>
                    <a:pt x="147587" y="74818"/>
                  </a:lnTo>
                  <a:lnTo>
                    <a:pt x="136371" y="58728"/>
                  </a:lnTo>
                  <a:lnTo>
                    <a:pt x="129609" y="51262"/>
                  </a:lnTo>
                  <a:lnTo>
                    <a:pt x="122125" y="44301"/>
                  </a:lnTo>
                  <a:lnTo>
                    <a:pt x="114159" y="37676"/>
                  </a:lnTo>
                  <a:lnTo>
                    <a:pt x="107856" y="31275"/>
                  </a:lnTo>
                  <a:lnTo>
                    <a:pt x="102662" y="25022"/>
                  </a:lnTo>
                  <a:lnTo>
                    <a:pt x="94244" y="14768"/>
                  </a:lnTo>
                  <a:lnTo>
                    <a:pt x="90611" y="12034"/>
                  </a:lnTo>
                  <a:lnTo>
                    <a:pt x="83928" y="8996"/>
                  </a:lnTo>
                  <a:lnTo>
                    <a:pt x="77650" y="7645"/>
                  </a:lnTo>
                  <a:lnTo>
                    <a:pt x="76572" y="8278"/>
                  </a:lnTo>
                  <a:lnTo>
                    <a:pt x="76844" y="9691"/>
                  </a:lnTo>
                  <a:lnTo>
                    <a:pt x="78018" y="11626"/>
                  </a:lnTo>
                  <a:lnTo>
                    <a:pt x="84616" y="19067"/>
                  </a:lnTo>
                  <a:lnTo>
                    <a:pt x="95153" y="28989"/>
                  </a:lnTo>
                  <a:lnTo>
                    <a:pt x="102132" y="34413"/>
                  </a:lnTo>
                  <a:lnTo>
                    <a:pt x="109759" y="40013"/>
                  </a:lnTo>
                  <a:lnTo>
                    <a:pt x="118813" y="45731"/>
                  </a:lnTo>
                  <a:lnTo>
                    <a:pt x="128818" y="51527"/>
                  </a:lnTo>
                  <a:lnTo>
                    <a:pt x="139456" y="57376"/>
                  </a:lnTo>
                  <a:lnTo>
                    <a:pt x="150519" y="64252"/>
                  </a:lnTo>
                  <a:lnTo>
                    <a:pt x="161861" y="71812"/>
                  </a:lnTo>
                  <a:lnTo>
                    <a:pt x="173392" y="79829"/>
                  </a:lnTo>
                  <a:lnTo>
                    <a:pt x="186040" y="87158"/>
                  </a:lnTo>
                  <a:lnTo>
                    <a:pt x="199433" y="94028"/>
                  </a:lnTo>
                  <a:lnTo>
                    <a:pt x="244631" y="115824"/>
                  </a:lnTo>
                  <a:lnTo>
                    <a:pt x="261313" y="124053"/>
                  </a:lnTo>
                  <a:lnTo>
                    <a:pt x="277397" y="132515"/>
                  </a:lnTo>
                  <a:lnTo>
                    <a:pt x="308496" y="149856"/>
                  </a:lnTo>
                  <a:lnTo>
                    <a:pt x="322742" y="158647"/>
                  </a:lnTo>
                  <a:lnTo>
                    <a:pt x="336208" y="167484"/>
                  </a:lnTo>
                  <a:lnTo>
                    <a:pt x="349154" y="176352"/>
                  </a:lnTo>
                  <a:lnTo>
                    <a:pt x="361754" y="186233"/>
                  </a:lnTo>
                  <a:lnTo>
                    <a:pt x="374122" y="196789"/>
                  </a:lnTo>
                  <a:lnTo>
                    <a:pt x="386337" y="207795"/>
                  </a:lnTo>
                  <a:lnTo>
                    <a:pt x="395473" y="218109"/>
                  </a:lnTo>
                  <a:lnTo>
                    <a:pt x="402554" y="227962"/>
                  </a:lnTo>
                  <a:lnTo>
                    <a:pt x="408268" y="237507"/>
                  </a:lnTo>
                  <a:lnTo>
                    <a:pt x="413070" y="247839"/>
                  </a:lnTo>
                  <a:lnTo>
                    <a:pt x="417262" y="258695"/>
                  </a:lnTo>
                  <a:lnTo>
                    <a:pt x="421049" y="269902"/>
                  </a:lnTo>
                  <a:lnTo>
                    <a:pt x="422583" y="280349"/>
                  </a:lnTo>
                  <a:lnTo>
                    <a:pt x="422612" y="290291"/>
                  </a:lnTo>
                  <a:lnTo>
                    <a:pt x="421640" y="299895"/>
                  </a:lnTo>
                  <a:lnTo>
                    <a:pt x="420000" y="309275"/>
                  </a:lnTo>
                  <a:lnTo>
                    <a:pt x="417914" y="318505"/>
                  </a:lnTo>
                  <a:lnTo>
                    <a:pt x="415531" y="327634"/>
                  </a:lnTo>
                  <a:lnTo>
                    <a:pt x="410966" y="334713"/>
                  </a:lnTo>
                  <a:lnTo>
                    <a:pt x="404946" y="340424"/>
                  </a:lnTo>
                  <a:lnTo>
                    <a:pt x="397957" y="345224"/>
                  </a:lnTo>
                  <a:lnTo>
                    <a:pt x="384898" y="353202"/>
                  </a:lnTo>
                  <a:lnTo>
                    <a:pt x="378638" y="356719"/>
                  </a:lnTo>
                  <a:lnTo>
                    <a:pt x="371488" y="359064"/>
                  </a:lnTo>
                  <a:lnTo>
                    <a:pt x="363744" y="360627"/>
                  </a:lnTo>
                  <a:lnTo>
                    <a:pt x="355605" y="361669"/>
                  </a:lnTo>
                  <a:lnTo>
                    <a:pt x="347203" y="361371"/>
                  </a:lnTo>
                  <a:lnTo>
                    <a:pt x="338625" y="360181"/>
                  </a:lnTo>
                  <a:lnTo>
                    <a:pt x="329929" y="358394"/>
                  </a:lnTo>
                  <a:lnTo>
                    <a:pt x="322148" y="355219"/>
                  </a:lnTo>
                  <a:lnTo>
                    <a:pt x="314977" y="351119"/>
                  </a:lnTo>
                  <a:lnTo>
                    <a:pt x="308211" y="346401"/>
                  </a:lnTo>
                  <a:lnTo>
                    <a:pt x="295401" y="335866"/>
                  </a:lnTo>
                  <a:lnTo>
                    <a:pt x="289209" y="330279"/>
                  </a:lnTo>
                  <a:lnTo>
                    <a:pt x="285079" y="323578"/>
                  </a:lnTo>
                  <a:lnTo>
                    <a:pt x="282326" y="316134"/>
                  </a:lnTo>
                  <a:lnTo>
                    <a:pt x="276820" y="29231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3" name="SMARTInkAnnotation683"/>
            <p:cNvSpPr/>
            <p:nvPr/>
          </p:nvSpPr>
          <p:spPr>
            <a:xfrm>
              <a:off x="7211661" y="3877438"/>
              <a:ext cx="242416" cy="361774"/>
            </a:xfrm>
            <a:custGeom>
              <a:avLst/>
              <a:gdLst/>
              <a:ahLst/>
              <a:cxnLst/>
              <a:rect l="0" t="0" r="0" b="0"/>
              <a:pathLst>
                <a:path w="242416" h="361774">
                  <a:moveTo>
                    <a:pt x="30316" y="265937"/>
                  </a:moveTo>
                  <a:lnTo>
                    <a:pt x="30316" y="258249"/>
                  </a:lnTo>
                  <a:lnTo>
                    <a:pt x="29323" y="257835"/>
                  </a:lnTo>
                  <a:lnTo>
                    <a:pt x="25576" y="257375"/>
                  </a:lnTo>
                  <a:lnTo>
                    <a:pt x="24179" y="258245"/>
                  </a:lnTo>
                  <a:lnTo>
                    <a:pt x="23248" y="259816"/>
                  </a:lnTo>
                  <a:lnTo>
                    <a:pt x="21753" y="264728"/>
                  </a:lnTo>
                  <a:lnTo>
                    <a:pt x="21495" y="270319"/>
                  </a:lnTo>
                  <a:lnTo>
                    <a:pt x="24080" y="278137"/>
                  </a:lnTo>
                  <a:lnTo>
                    <a:pt x="26158" y="283000"/>
                  </a:lnTo>
                  <a:lnTo>
                    <a:pt x="29529" y="288226"/>
                  </a:lnTo>
                  <a:lnTo>
                    <a:pt x="33760" y="293695"/>
                  </a:lnTo>
                  <a:lnTo>
                    <a:pt x="38565" y="299325"/>
                  </a:lnTo>
                  <a:lnTo>
                    <a:pt x="43753" y="306055"/>
                  </a:lnTo>
                  <a:lnTo>
                    <a:pt x="49196" y="313518"/>
                  </a:lnTo>
                  <a:lnTo>
                    <a:pt x="54809" y="321470"/>
                  </a:lnTo>
                  <a:lnTo>
                    <a:pt x="61527" y="328756"/>
                  </a:lnTo>
                  <a:lnTo>
                    <a:pt x="68982" y="335597"/>
                  </a:lnTo>
                  <a:lnTo>
                    <a:pt x="76929" y="342143"/>
                  </a:lnTo>
                  <a:lnTo>
                    <a:pt x="84212" y="347499"/>
                  </a:lnTo>
                  <a:lnTo>
                    <a:pt x="91051" y="352062"/>
                  </a:lnTo>
                  <a:lnTo>
                    <a:pt x="97595" y="356095"/>
                  </a:lnTo>
                  <a:lnTo>
                    <a:pt x="103942" y="358785"/>
                  </a:lnTo>
                  <a:lnTo>
                    <a:pt x="110157" y="360578"/>
                  </a:lnTo>
                  <a:lnTo>
                    <a:pt x="116286" y="361773"/>
                  </a:lnTo>
                  <a:lnTo>
                    <a:pt x="120371" y="361578"/>
                  </a:lnTo>
                  <a:lnTo>
                    <a:pt x="123094" y="360455"/>
                  </a:lnTo>
                  <a:lnTo>
                    <a:pt x="124911" y="358715"/>
                  </a:lnTo>
                  <a:lnTo>
                    <a:pt x="126121" y="355570"/>
                  </a:lnTo>
                  <a:lnTo>
                    <a:pt x="127465" y="346784"/>
                  </a:lnTo>
                  <a:lnTo>
                    <a:pt x="125418" y="336265"/>
                  </a:lnTo>
                  <a:lnTo>
                    <a:pt x="123483" y="330682"/>
                  </a:lnTo>
                  <a:lnTo>
                    <a:pt x="120209" y="325967"/>
                  </a:lnTo>
                  <a:lnTo>
                    <a:pt x="116041" y="321832"/>
                  </a:lnTo>
                  <a:lnTo>
                    <a:pt x="111279" y="318083"/>
                  </a:lnTo>
                  <a:lnTo>
                    <a:pt x="106119" y="313600"/>
                  </a:lnTo>
                  <a:lnTo>
                    <a:pt x="100695" y="308626"/>
                  </a:lnTo>
                  <a:lnTo>
                    <a:pt x="95095" y="303326"/>
                  </a:lnTo>
                  <a:lnTo>
                    <a:pt x="88384" y="298800"/>
                  </a:lnTo>
                  <a:lnTo>
                    <a:pt x="80935" y="294791"/>
                  </a:lnTo>
                  <a:lnTo>
                    <a:pt x="72991" y="291126"/>
                  </a:lnTo>
                  <a:lnTo>
                    <a:pt x="64719" y="287691"/>
                  </a:lnTo>
                  <a:lnTo>
                    <a:pt x="56228" y="284408"/>
                  </a:lnTo>
                  <a:lnTo>
                    <a:pt x="47590" y="281227"/>
                  </a:lnTo>
                  <a:lnTo>
                    <a:pt x="39848" y="279107"/>
                  </a:lnTo>
                  <a:lnTo>
                    <a:pt x="32701" y="277694"/>
                  </a:lnTo>
                  <a:lnTo>
                    <a:pt x="25954" y="276751"/>
                  </a:lnTo>
                  <a:lnTo>
                    <a:pt x="20463" y="276123"/>
                  </a:lnTo>
                  <a:lnTo>
                    <a:pt x="15809" y="275704"/>
                  </a:lnTo>
                  <a:lnTo>
                    <a:pt x="11715" y="275425"/>
                  </a:lnTo>
                  <a:lnTo>
                    <a:pt x="4520" y="275114"/>
                  </a:lnTo>
                  <a:lnTo>
                    <a:pt x="1213" y="275032"/>
                  </a:lnTo>
                  <a:lnTo>
                    <a:pt x="0" y="275969"/>
                  </a:lnTo>
                  <a:lnTo>
                    <a:pt x="183" y="277586"/>
                  </a:lnTo>
                  <a:lnTo>
                    <a:pt x="1297" y="279656"/>
                  </a:lnTo>
                  <a:lnTo>
                    <a:pt x="3033" y="281036"/>
                  </a:lnTo>
                  <a:lnTo>
                    <a:pt x="5181" y="281956"/>
                  </a:lnTo>
                  <a:lnTo>
                    <a:pt x="7606" y="282570"/>
                  </a:lnTo>
                  <a:lnTo>
                    <a:pt x="10215" y="281986"/>
                  </a:lnTo>
                  <a:lnTo>
                    <a:pt x="15760" y="278692"/>
                  </a:lnTo>
                  <a:lnTo>
                    <a:pt x="21531" y="273921"/>
                  </a:lnTo>
                  <a:lnTo>
                    <a:pt x="24459" y="271260"/>
                  </a:lnTo>
                  <a:lnTo>
                    <a:pt x="26412" y="267501"/>
                  </a:lnTo>
                  <a:lnTo>
                    <a:pt x="28581" y="258033"/>
                  </a:lnTo>
                  <a:lnTo>
                    <a:pt x="29544" y="247210"/>
                  </a:lnTo>
                  <a:lnTo>
                    <a:pt x="29802" y="241546"/>
                  </a:lnTo>
                  <a:lnTo>
                    <a:pt x="30966" y="236778"/>
                  </a:lnTo>
                  <a:lnTo>
                    <a:pt x="34904" y="228834"/>
                  </a:lnTo>
                  <a:lnTo>
                    <a:pt x="37316" y="219351"/>
                  </a:lnTo>
                  <a:lnTo>
                    <a:pt x="38388" y="209513"/>
                  </a:lnTo>
                  <a:lnTo>
                    <a:pt x="38865" y="201834"/>
                  </a:lnTo>
                  <a:lnTo>
                    <a:pt x="39983" y="198397"/>
                  </a:lnTo>
                  <a:lnTo>
                    <a:pt x="43873" y="191932"/>
                  </a:lnTo>
                  <a:lnTo>
                    <a:pt x="46299" y="189811"/>
                  </a:lnTo>
                  <a:lnTo>
                    <a:pt x="48909" y="188398"/>
                  </a:lnTo>
                  <a:lnTo>
                    <a:pt x="51641" y="187455"/>
                  </a:lnTo>
                  <a:lnTo>
                    <a:pt x="54454" y="187819"/>
                  </a:lnTo>
                  <a:lnTo>
                    <a:pt x="57322" y="189053"/>
                  </a:lnTo>
                  <a:lnTo>
                    <a:pt x="60225" y="190869"/>
                  </a:lnTo>
                  <a:lnTo>
                    <a:pt x="102811" y="219038"/>
                  </a:lnTo>
                  <a:lnTo>
                    <a:pt x="110396" y="223757"/>
                  </a:lnTo>
                  <a:lnTo>
                    <a:pt x="117437" y="227895"/>
                  </a:lnTo>
                  <a:lnTo>
                    <a:pt x="124115" y="231646"/>
                  </a:lnTo>
                  <a:lnTo>
                    <a:pt x="136828" y="238460"/>
                  </a:lnTo>
                  <a:lnTo>
                    <a:pt x="142996" y="241666"/>
                  </a:lnTo>
                  <a:lnTo>
                    <a:pt x="148099" y="244795"/>
                  </a:lnTo>
                  <a:lnTo>
                    <a:pt x="152494" y="247874"/>
                  </a:lnTo>
                  <a:lnTo>
                    <a:pt x="156416" y="250918"/>
                  </a:lnTo>
                  <a:lnTo>
                    <a:pt x="163420" y="254301"/>
                  </a:lnTo>
                  <a:lnTo>
                    <a:pt x="166677" y="255203"/>
                  </a:lnTo>
                  <a:lnTo>
                    <a:pt x="167855" y="254812"/>
                  </a:lnTo>
                  <a:lnTo>
                    <a:pt x="167650" y="253559"/>
                  </a:lnTo>
                  <a:lnTo>
                    <a:pt x="166520" y="251732"/>
                  </a:lnTo>
                  <a:lnTo>
                    <a:pt x="165265" y="247056"/>
                  </a:lnTo>
                  <a:lnTo>
                    <a:pt x="164930" y="244420"/>
                  </a:lnTo>
                  <a:lnTo>
                    <a:pt x="159267" y="236199"/>
                  </a:lnTo>
                  <a:lnTo>
                    <a:pt x="154978" y="231229"/>
                  </a:lnTo>
                  <a:lnTo>
                    <a:pt x="150135" y="225931"/>
                  </a:lnTo>
                  <a:lnTo>
                    <a:pt x="139462" y="214753"/>
                  </a:lnTo>
                  <a:lnTo>
                    <a:pt x="133837" y="208002"/>
                  </a:lnTo>
                  <a:lnTo>
                    <a:pt x="128104" y="200524"/>
                  </a:lnTo>
                  <a:lnTo>
                    <a:pt x="122296" y="192563"/>
                  </a:lnTo>
                  <a:lnTo>
                    <a:pt x="116441" y="185271"/>
                  </a:lnTo>
                  <a:lnTo>
                    <a:pt x="110553" y="178425"/>
                  </a:lnTo>
                  <a:lnTo>
                    <a:pt x="104644" y="171877"/>
                  </a:lnTo>
                  <a:lnTo>
                    <a:pt x="99711" y="165527"/>
                  </a:lnTo>
                  <a:lnTo>
                    <a:pt x="95431" y="159309"/>
                  </a:lnTo>
                  <a:lnTo>
                    <a:pt x="91585" y="153180"/>
                  </a:lnTo>
                  <a:lnTo>
                    <a:pt x="88029" y="147109"/>
                  </a:lnTo>
                  <a:lnTo>
                    <a:pt x="84667" y="141078"/>
                  </a:lnTo>
                  <a:lnTo>
                    <a:pt x="79276" y="130077"/>
                  </a:lnTo>
                  <a:lnTo>
                    <a:pt x="76241" y="119297"/>
                  </a:lnTo>
                  <a:lnTo>
                    <a:pt x="75532" y="116428"/>
                  </a:lnTo>
                  <a:lnTo>
                    <a:pt x="76334" y="116655"/>
                  </a:lnTo>
                  <a:lnTo>
                    <a:pt x="83197" y="121715"/>
                  </a:lnTo>
                  <a:lnTo>
                    <a:pt x="87399" y="124148"/>
                  </a:lnTo>
                  <a:lnTo>
                    <a:pt x="97357" y="129498"/>
                  </a:lnTo>
                  <a:lnTo>
                    <a:pt x="125771" y="143961"/>
                  </a:lnTo>
                  <a:lnTo>
                    <a:pt x="132647" y="146917"/>
                  </a:lnTo>
                  <a:lnTo>
                    <a:pt x="140208" y="149879"/>
                  </a:lnTo>
                  <a:lnTo>
                    <a:pt x="148226" y="152846"/>
                  </a:lnTo>
                  <a:lnTo>
                    <a:pt x="154563" y="155817"/>
                  </a:lnTo>
                  <a:lnTo>
                    <a:pt x="159780" y="158789"/>
                  </a:lnTo>
                  <a:lnTo>
                    <a:pt x="164250" y="161763"/>
                  </a:lnTo>
                  <a:lnTo>
                    <a:pt x="168223" y="163745"/>
                  </a:lnTo>
                  <a:lnTo>
                    <a:pt x="175283" y="165948"/>
                  </a:lnTo>
                  <a:lnTo>
                    <a:pt x="178553" y="165543"/>
                  </a:lnTo>
                  <a:lnTo>
                    <a:pt x="181727" y="164282"/>
                  </a:lnTo>
                  <a:lnTo>
                    <a:pt x="184835" y="162448"/>
                  </a:lnTo>
                  <a:lnTo>
                    <a:pt x="186906" y="160233"/>
                  </a:lnTo>
                  <a:lnTo>
                    <a:pt x="188287" y="157765"/>
                  </a:lnTo>
                  <a:lnTo>
                    <a:pt x="189208" y="155127"/>
                  </a:lnTo>
                  <a:lnTo>
                    <a:pt x="190231" y="144258"/>
                  </a:lnTo>
                  <a:lnTo>
                    <a:pt x="190504" y="137193"/>
                  </a:lnTo>
                  <a:lnTo>
                    <a:pt x="189693" y="130498"/>
                  </a:lnTo>
                  <a:lnTo>
                    <a:pt x="188161" y="124050"/>
                  </a:lnTo>
                  <a:lnTo>
                    <a:pt x="178572" y="94704"/>
                  </a:lnTo>
                  <a:lnTo>
                    <a:pt x="175787" y="87289"/>
                  </a:lnTo>
                  <a:lnTo>
                    <a:pt x="172937" y="80362"/>
                  </a:lnTo>
                  <a:lnTo>
                    <a:pt x="170045" y="73759"/>
                  </a:lnTo>
                  <a:lnTo>
                    <a:pt x="166132" y="66381"/>
                  </a:lnTo>
                  <a:lnTo>
                    <a:pt x="161539" y="58486"/>
                  </a:lnTo>
                  <a:lnTo>
                    <a:pt x="156494" y="50245"/>
                  </a:lnTo>
                  <a:lnTo>
                    <a:pt x="151145" y="42767"/>
                  </a:lnTo>
                  <a:lnTo>
                    <a:pt x="145595" y="35798"/>
                  </a:lnTo>
                  <a:lnTo>
                    <a:pt x="139910" y="29167"/>
                  </a:lnTo>
                  <a:lnTo>
                    <a:pt x="134136" y="23754"/>
                  </a:lnTo>
                  <a:lnTo>
                    <a:pt x="128303" y="19154"/>
                  </a:lnTo>
                  <a:lnTo>
                    <a:pt x="122430" y="15094"/>
                  </a:lnTo>
                  <a:lnTo>
                    <a:pt x="117522" y="11396"/>
                  </a:lnTo>
                  <a:lnTo>
                    <a:pt x="113258" y="7938"/>
                  </a:lnTo>
                  <a:lnTo>
                    <a:pt x="109422" y="4641"/>
                  </a:lnTo>
                  <a:lnTo>
                    <a:pt x="102516" y="977"/>
                  </a:lnTo>
                  <a:lnTo>
                    <a:pt x="99286" y="0"/>
                  </a:lnTo>
                  <a:lnTo>
                    <a:pt x="98124" y="341"/>
                  </a:lnTo>
                  <a:lnTo>
                    <a:pt x="98341" y="1561"/>
                  </a:lnTo>
                  <a:lnTo>
                    <a:pt x="99478" y="3366"/>
                  </a:lnTo>
                  <a:lnTo>
                    <a:pt x="101228" y="4569"/>
                  </a:lnTo>
                  <a:lnTo>
                    <a:pt x="105819" y="5906"/>
                  </a:lnTo>
                  <a:lnTo>
                    <a:pt x="110417" y="9239"/>
                  </a:lnTo>
                  <a:lnTo>
                    <a:pt x="116459" y="14438"/>
                  </a:lnTo>
                  <a:lnTo>
                    <a:pt x="123463" y="20880"/>
                  </a:lnTo>
                  <a:lnTo>
                    <a:pt x="131109" y="27160"/>
                  </a:lnTo>
                  <a:lnTo>
                    <a:pt x="139183" y="33330"/>
                  </a:lnTo>
                  <a:lnTo>
                    <a:pt x="147543" y="39428"/>
                  </a:lnTo>
                  <a:lnTo>
                    <a:pt x="155099" y="45478"/>
                  </a:lnTo>
                  <a:lnTo>
                    <a:pt x="162122" y="51495"/>
                  </a:lnTo>
                  <a:lnTo>
                    <a:pt x="168787" y="57491"/>
                  </a:lnTo>
                  <a:lnTo>
                    <a:pt x="176208" y="62481"/>
                  </a:lnTo>
                  <a:lnTo>
                    <a:pt x="184133" y="66800"/>
                  </a:lnTo>
                  <a:lnTo>
                    <a:pt x="192391" y="70671"/>
                  </a:lnTo>
                  <a:lnTo>
                    <a:pt x="198890" y="74244"/>
                  </a:lnTo>
                  <a:lnTo>
                    <a:pt x="204213" y="77618"/>
                  </a:lnTo>
                  <a:lnTo>
                    <a:pt x="208755" y="80860"/>
                  </a:lnTo>
                  <a:lnTo>
                    <a:pt x="213767" y="83021"/>
                  </a:lnTo>
                  <a:lnTo>
                    <a:pt x="219094" y="84462"/>
                  </a:lnTo>
                  <a:lnTo>
                    <a:pt x="224629" y="85422"/>
                  </a:lnTo>
                  <a:lnTo>
                    <a:pt x="229310" y="86062"/>
                  </a:lnTo>
                  <a:lnTo>
                    <a:pt x="233424" y="86489"/>
                  </a:lnTo>
                  <a:lnTo>
                    <a:pt x="242415" y="87175"/>
                  </a:lnTo>
                  <a:lnTo>
                    <a:pt x="242161" y="86238"/>
                  </a:lnTo>
                  <a:lnTo>
                    <a:pt x="239231" y="82553"/>
                  </a:lnTo>
                  <a:lnTo>
                    <a:pt x="231977" y="77607"/>
                  </a:lnTo>
                  <a:lnTo>
                    <a:pt x="227264" y="74899"/>
                  </a:lnTo>
                  <a:lnTo>
                    <a:pt x="222138" y="71110"/>
                  </a:lnTo>
                  <a:lnTo>
                    <a:pt x="216736" y="66599"/>
                  </a:lnTo>
                  <a:lnTo>
                    <a:pt x="211151" y="61607"/>
                  </a:lnTo>
                  <a:lnTo>
                    <a:pt x="205443" y="57287"/>
                  </a:lnTo>
                  <a:lnTo>
                    <a:pt x="199653" y="53415"/>
                  </a:lnTo>
                  <a:lnTo>
                    <a:pt x="193809" y="49842"/>
                  </a:lnTo>
                  <a:lnTo>
                    <a:pt x="187928" y="45475"/>
                  </a:lnTo>
                  <a:lnTo>
                    <a:pt x="182023" y="40579"/>
                  </a:lnTo>
                  <a:lnTo>
                    <a:pt x="176103" y="35331"/>
                  </a:lnTo>
                  <a:lnTo>
                    <a:pt x="170171" y="30840"/>
                  </a:lnTo>
                  <a:lnTo>
                    <a:pt x="164232" y="26854"/>
                  </a:lnTo>
                  <a:lnTo>
                    <a:pt x="146402" y="1590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4" name="SMARTInkAnnotation684"/>
            <p:cNvSpPr/>
            <p:nvPr/>
          </p:nvSpPr>
          <p:spPr>
            <a:xfrm>
              <a:off x="7227902" y="3804047"/>
              <a:ext cx="23005" cy="35720"/>
            </a:xfrm>
            <a:custGeom>
              <a:avLst/>
              <a:gdLst/>
              <a:ahLst/>
              <a:cxnLst/>
              <a:rect l="0" t="0" r="0" b="0"/>
              <a:pathLst>
                <a:path w="23005" h="35720">
                  <a:moveTo>
                    <a:pt x="5145" y="35719"/>
                  </a:moveTo>
                  <a:lnTo>
                    <a:pt x="404" y="35719"/>
                  </a:lnTo>
                  <a:lnTo>
                    <a:pt x="0" y="34726"/>
                  </a:lnTo>
                  <a:lnTo>
                    <a:pt x="723" y="33073"/>
                  </a:lnTo>
                  <a:lnTo>
                    <a:pt x="4271" y="28030"/>
                  </a:lnTo>
                  <a:lnTo>
                    <a:pt x="4562" y="26624"/>
                  </a:lnTo>
                  <a:lnTo>
                    <a:pt x="4757" y="24695"/>
                  </a:lnTo>
                  <a:lnTo>
                    <a:pt x="4886" y="22416"/>
                  </a:lnTo>
                  <a:lnTo>
                    <a:pt x="5964" y="19905"/>
                  </a:lnTo>
                  <a:lnTo>
                    <a:pt x="7676" y="17239"/>
                  </a:lnTo>
                  <a:lnTo>
                    <a:pt x="12810" y="10571"/>
                  </a:lnTo>
                  <a:lnTo>
                    <a:pt x="14224" y="9032"/>
                  </a:lnTo>
                  <a:lnTo>
                    <a:pt x="2300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5" name="SMARTInkAnnotation685"/>
            <p:cNvSpPr/>
            <p:nvPr/>
          </p:nvSpPr>
          <p:spPr>
            <a:xfrm>
              <a:off x="7376410" y="3714750"/>
              <a:ext cx="160082" cy="167761"/>
            </a:xfrm>
            <a:custGeom>
              <a:avLst/>
              <a:gdLst/>
              <a:ahLst/>
              <a:cxnLst/>
              <a:rect l="0" t="0" r="0" b="0"/>
              <a:pathLst>
                <a:path w="160082" h="167761">
                  <a:moveTo>
                    <a:pt x="35231" y="0"/>
                  </a:moveTo>
                  <a:lnTo>
                    <a:pt x="30490" y="4740"/>
                  </a:lnTo>
                  <a:lnTo>
                    <a:pt x="28101" y="6137"/>
                  </a:lnTo>
                  <a:lnTo>
                    <a:pt x="25517" y="7068"/>
                  </a:lnTo>
                  <a:lnTo>
                    <a:pt x="18980" y="8562"/>
                  </a:lnTo>
                  <a:lnTo>
                    <a:pt x="15440" y="11412"/>
                  </a:lnTo>
                  <a:lnTo>
                    <a:pt x="10560" y="15986"/>
                  </a:lnTo>
                  <a:lnTo>
                    <a:pt x="5084" y="21326"/>
                  </a:lnTo>
                  <a:lnTo>
                    <a:pt x="3226" y="24139"/>
                  </a:lnTo>
                  <a:lnTo>
                    <a:pt x="1988" y="27007"/>
                  </a:lnTo>
                  <a:lnTo>
                    <a:pt x="1162" y="29911"/>
                  </a:lnTo>
                  <a:lnTo>
                    <a:pt x="612" y="33831"/>
                  </a:lnTo>
                  <a:lnTo>
                    <a:pt x="245" y="38429"/>
                  </a:lnTo>
                  <a:lnTo>
                    <a:pt x="0" y="43479"/>
                  </a:lnTo>
                  <a:lnTo>
                    <a:pt x="830" y="48830"/>
                  </a:lnTo>
                  <a:lnTo>
                    <a:pt x="2375" y="54381"/>
                  </a:lnTo>
                  <a:lnTo>
                    <a:pt x="4397" y="60066"/>
                  </a:lnTo>
                  <a:lnTo>
                    <a:pt x="5745" y="65841"/>
                  </a:lnTo>
                  <a:lnTo>
                    <a:pt x="6644" y="71675"/>
                  </a:lnTo>
                  <a:lnTo>
                    <a:pt x="7243" y="77549"/>
                  </a:lnTo>
                  <a:lnTo>
                    <a:pt x="8635" y="83450"/>
                  </a:lnTo>
                  <a:lnTo>
                    <a:pt x="10555" y="89367"/>
                  </a:lnTo>
                  <a:lnTo>
                    <a:pt x="12827" y="95297"/>
                  </a:lnTo>
                  <a:lnTo>
                    <a:pt x="16326" y="100242"/>
                  </a:lnTo>
                  <a:lnTo>
                    <a:pt x="20644" y="104531"/>
                  </a:lnTo>
                  <a:lnTo>
                    <a:pt x="25506" y="108383"/>
                  </a:lnTo>
                  <a:lnTo>
                    <a:pt x="29739" y="111943"/>
                  </a:lnTo>
                  <a:lnTo>
                    <a:pt x="33554" y="115308"/>
                  </a:lnTo>
                  <a:lnTo>
                    <a:pt x="37089" y="118544"/>
                  </a:lnTo>
                  <a:lnTo>
                    <a:pt x="41430" y="120701"/>
                  </a:lnTo>
                  <a:lnTo>
                    <a:pt x="46309" y="122139"/>
                  </a:lnTo>
                  <a:lnTo>
                    <a:pt x="51546" y="123098"/>
                  </a:lnTo>
                  <a:lnTo>
                    <a:pt x="56029" y="122745"/>
                  </a:lnTo>
                  <a:lnTo>
                    <a:pt x="60011" y="121518"/>
                  </a:lnTo>
                  <a:lnTo>
                    <a:pt x="63657" y="119707"/>
                  </a:lnTo>
                  <a:lnTo>
                    <a:pt x="67080" y="118500"/>
                  </a:lnTo>
                  <a:lnTo>
                    <a:pt x="70354" y="117696"/>
                  </a:lnTo>
                  <a:lnTo>
                    <a:pt x="73529" y="117159"/>
                  </a:lnTo>
                  <a:lnTo>
                    <a:pt x="77630" y="115809"/>
                  </a:lnTo>
                  <a:lnTo>
                    <a:pt x="82348" y="113917"/>
                  </a:lnTo>
                  <a:lnTo>
                    <a:pt x="87479" y="111663"/>
                  </a:lnTo>
                  <a:lnTo>
                    <a:pt x="98469" y="106514"/>
                  </a:lnTo>
                  <a:lnTo>
                    <a:pt x="104179" y="103751"/>
                  </a:lnTo>
                  <a:lnTo>
                    <a:pt x="108977" y="100917"/>
                  </a:lnTo>
                  <a:lnTo>
                    <a:pt x="113169" y="98036"/>
                  </a:lnTo>
                  <a:lnTo>
                    <a:pt x="116955" y="95123"/>
                  </a:lnTo>
                  <a:lnTo>
                    <a:pt x="121463" y="94173"/>
                  </a:lnTo>
                  <a:lnTo>
                    <a:pt x="126454" y="94532"/>
                  </a:lnTo>
                  <a:lnTo>
                    <a:pt x="131765" y="95764"/>
                  </a:lnTo>
                  <a:lnTo>
                    <a:pt x="136298" y="97577"/>
                  </a:lnTo>
                  <a:lnTo>
                    <a:pt x="140313" y="99778"/>
                  </a:lnTo>
                  <a:lnTo>
                    <a:pt x="143980" y="102237"/>
                  </a:lnTo>
                  <a:lnTo>
                    <a:pt x="147418" y="104869"/>
                  </a:lnTo>
                  <a:lnTo>
                    <a:pt x="150702" y="107616"/>
                  </a:lnTo>
                  <a:lnTo>
                    <a:pt x="153883" y="110439"/>
                  </a:lnTo>
                  <a:lnTo>
                    <a:pt x="156005" y="114306"/>
                  </a:lnTo>
                  <a:lnTo>
                    <a:pt x="157419" y="118868"/>
                  </a:lnTo>
                  <a:lnTo>
                    <a:pt x="158361" y="123894"/>
                  </a:lnTo>
                  <a:lnTo>
                    <a:pt x="158990" y="129229"/>
                  </a:lnTo>
                  <a:lnTo>
                    <a:pt x="159409" y="134770"/>
                  </a:lnTo>
                  <a:lnTo>
                    <a:pt x="159874" y="145226"/>
                  </a:lnTo>
                  <a:lnTo>
                    <a:pt x="160081" y="153181"/>
                  </a:lnTo>
                  <a:lnTo>
                    <a:pt x="159143" y="156690"/>
                  </a:lnTo>
                  <a:lnTo>
                    <a:pt x="157528" y="160023"/>
                  </a:lnTo>
                  <a:lnTo>
                    <a:pt x="155457" y="163237"/>
                  </a:lnTo>
                  <a:lnTo>
                    <a:pt x="153085" y="165379"/>
                  </a:lnTo>
                  <a:lnTo>
                    <a:pt x="150511" y="166807"/>
                  </a:lnTo>
                  <a:lnTo>
                    <a:pt x="147803" y="167760"/>
                  </a:lnTo>
                  <a:lnTo>
                    <a:pt x="144014" y="166410"/>
                  </a:lnTo>
                  <a:lnTo>
                    <a:pt x="139503" y="163526"/>
                  </a:lnTo>
                  <a:lnTo>
                    <a:pt x="134511" y="159619"/>
                  </a:lnTo>
                  <a:lnTo>
                    <a:pt x="129199" y="155029"/>
                  </a:lnTo>
                  <a:lnTo>
                    <a:pt x="123673" y="149986"/>
                  </a:lnTo>
                  <a:lnTo>
                    <a:pt x="118005" y="144639"/>
                  </a:lnTo>
                  <a:lnTo>
                    <a:pt x="112241" y="138098"/>
                  </a:lnTo>
                  <a:lnTo>
                    <a:pt x="106415" y="130761"/>
                  </a:lnTo>
                  <a:lnTo>
                    <a:pt x="100546" y="122892"/>
                  </a:lnTo>
                  <a:lnTo>
                    <a:pt x="95641" y="114670"/>
                  </a:lnTo>
                  <a:lnTo>
                    <a:pt x="91379" y="106213"/>
                  </a:lnTo>
                  <a:lnTo>
                    <a:pt x="79879" y="8036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6" name="SMARTInkAnnotation686"/>
            <p:cNvSpPr/>
            <p:nvPr/>
          </p:nvSpPr>
          <p:spPr>
            <a:xfrm>
              <a:off x="7341662" y="3545453"/>
              <a:ext cx="237158" cy="238800"/>
            </a:xfrm>
            <a:custGeom>
              <a:avLst/>
              <a:gdLst/>
              <a:ahLst/>
              <a:cxnLst/>
              <a:rect l="0" t="0" r="0" b="0"/>
              <a:pathLst>
                <a:path w="237158" h="238800">
                  <a:moveTo>
                    <a:pt x="25330" y="8563"/>
                  </a:moveTo>
                  <a:lnTo>
                    <a:pt x="9953" y="874"/>
                  </a:lnTo>
                  <a:lnTo>
                    <a:pt x="5928" y="184"/>
                  </a:lnTo>
                  <a:lnTo>
                    <a:pt x="3466" y="0"/>
                  </a:lnTo>
                  <a:lnTo>
                    <a:pt x="1824" y="870"/>
                  </a:lnTo>
                  <a:lnTo>
                    <a:pt x="729" y="2442"/>
                  </a:lnTo>
                  <a:lnTo>
                    <a:pt x="0" y="4482"/>
                  </a:lnTo>
                  <a:lnTo>
                    <a:pt x="505" y="7827"/>
                  </a:lnTo>
                  <a:lnTo>
                    <a:pt x="1835" y="12041"/>
                  </a:lnTo>
                  <a:lnTo>
                    <a:pt x="3714" y="16834"/>
                  </a:lnTo>
                  <a:lnTo>
                    <a:pt x="6951" y="22015"/>
                  </a:lnTo>
                  <a:lnTo>
                    <a:pt x="11092" y="27452"/>
                  </a:lnTo>
                  <a:lnTo>
                    <a:pt x="15838" y="33062"/>
                  </a:lnTo>
                  <a:lnTo>
                    <a:pt x="20986" y="38786"/>
                  </a:lnTo>
                  <a:lnTo>
                    <a:pt x="31999" y="50438"/>
                  </a:lnTo>
                  <a:lnTo>
                    <a:pt x="39697" y="57315"/>
                  </a:lnTo>
                  <a:lnTo>
                    <a:pt x="48799" y="64877"/>
                  </a:lnTo>
                  <a:lnTo>
                    <a:pt x="58835" y="72894"/>
                  </a:lnTo>
                  <a:lnTo>
                    <a:pt x="69495" y="82209"/>
                  </a:lnTo>
                  <a:lnTo>
                    <a:pt x="80571" y="92386"/>
                  </a:lnTo>
                  <a:lnTo>
                    <a:pt x="103459" y="114278"/>
                  </a:lnTo>
                  <a:lnTo>
                    <a:pt x="126861" y="137237"/>
                  </a:lnTo>
                  <a:lnTo>
                    <a:pt x="138658" y="147924"/>
                  </a:lnTo>
                  <a:lnTo>
                    <a:pt x="150492" y="158024"/>
                  </a:lnTo>
                  <a:lnTo>
                    <a:pt x="162349" y="167735"/>
                  </a:lnTo>
                  <a:lnTo>
                    <a:pt x="173230" y="176193"/>
                  </a:lnTo>
                  <a:lnTo>
                    <a:pt x="183462" y="183816"/>
                  </a:lnTo>
                  <a:lnTo>
                    <a:pt x="193259" y="190883"/>
                  </a:lnTo>
                  <a:lnTo>
                    <a:pt x="201775" y="197578"/>
                  </a:lnTo>
                  <a:lnTo>
                    <a:pt x="209438" y="204026"/>
                  </a:lnTo>
                  <a:lnTo>
                    <a:pt x="222249" y="215490"/>
                  </a:lnTo>
                  <a:lnTo>
                    <a:pt x="231251" y="223893"/>
                  </a:lnTo>
                  <a:lnTo>
                    <a:pt x="234048" y="227522"/>
                  </a:lnTo>
                  <a:lnTo>
                    <a:pt x="237157" y="234200"/>
                  </a:lnTo>
                  <a:lnTo>
                    <a:pt x="236993" y="236379"/>
                  </a:lnTo>
                  <a:lnTo>
                    <a:pt x="235892" y="237830"/>
                  </a:lnTo>
                  <a:lnTo>
                    <a:pt x="234166" y="238799"/>
                  </a:lnTo>
                  <a:lnTo>
                    <a:pt x="231030" y="238451"/>
                  </a:lnTo>
                  <a:lnTo>
                    <a:pt x="226956" y="237228"/>
                  </a:lnTo>
                  <a:lnTo>
                    <a:pt x="222255" y="235420"/>
                  </a:lnTo>
                  <a:lnTo>
                    <a:pt x="217137" y="234215"/>
                  </a:lnTo>
                  <a:lnTo>
                    <a:pt x="211741" y="233412"/>
                  </a:lnTo>
                  <a:lnTo>
                    <a:pt x="206159" y="232876"/>
                  </a:lnTo>
                  <a:lnTo>
                    <a:pt x="200453" y="231527"/>
                  </a:lnTo>
                  <a:lnTo>
                    <a:pt x="194664" y="229635"/>
                  </a:lnTo>
                  <a:lnTo>
                    <a:pt x="177135" y="22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7" name="SMARTInkAnnotation687"/>
            <p:cNvSpPr/>
            <p:nvPr/>
          </p:nvSpPr>
          <p:spPr>
            <a:xfrm>
              <a:off x="7402711" y="3536156"/>
              <a:ext cx="26790" cy="205384"/>
            </a:xfrm>
            <a:custGeom>
              <a:avLst/>
              <a:gdLst/>
              <a:ahLst/>
              <a:cxnLst/>
              <a:rect l="0" t="0" r="0" b="0"/>
              <a:pathLst>
                <a:path w="26790" h="205384">
                  <a:moveTo>
                    <a:pt x="0" y="205383"/>
                  </a:moveTo>
                  <a:lnTo>
                    <a:pt x="4739" y="200643"/>
                  </a:lnTo>
                  <a:lnTo>
                    <a:pt x="6137" y="197262"/>
                  </a:lnTo>
                  <a:lnTo>
                    <a:pt x="7068" y="193023"/>
                  </a:lnTo>
                  <a:lnTo>
                    <a:pt x="7688" y="188214"/>
                  </a:lnTo>
                  <a:lnTo>
                    <a:pt x="9095" y="182031"/>
                  </a:lnTo>
                  <a:lnTo>
                    <a:pt x="11024" y="174932"/>
                  </a:lnTo>
                  <a:lnTo>
                    <a:pt x="15814" y="159107"/>
                  </a:lnTo>
                  <a:lnTo>
                    <a:pt x="21249" y="142152"/>
                  </a:lnTo>
                  <a:lnTo>
                    <a:pt x="23096" y="133463"/>
                  </a:lnTo>
                  <a:lnTo>
                    <a:pt x="24327" y="124694"/>
                  </a:lnTo>
                  <a:lnTo>
                    <a:pt x="25147" y="115872"/>
                  </a:lnTo>
                  <a:lnTo>
                    <a:pt x="25694" y="107013"/>
                  </a:lnTo>
                  <a:lnTo>
                    <a:pt x="26303" y="89234"/>
                  </a:lnTo>
                  <a:lnTo>
                    <a:pt x="26694" y="53566"/>
                  </a:lnTo>
                  <a:lnTo>
                    <a:pt x="2678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8" name="SMARTInkAnnotation688"/>
            <p:cNvSpPr/>
            <p:nvPr/>
          </p:nvSpPr>
          <p:spPr>
            <a:xfrm>
              <a:off x="3687961" y="5251698"/>
              <a:ext cx="151284" cy="114471"/>
            </a:xfrm>
            <a:custGeom>
              <a:avLst/>
              <a:gdLst/>
              <a:ahLst/>
              <a:cxnLst/>
              <a:rect l="0" t="0" r="0" b="0"/>
              <a:pathLst>
                <a:path w="151284" h="114471">
                  <a:moveTo>
                    <a:pt x="0" y="106115"/>
                  </a:moveTo>
                  <a:lnTo>
                    <a:pt x="0" y="98426"/>
                  </a:lnTo>
                  <a:lnTo>
                    <a:pt x="992" y="98012"/>
                  </a:lnTo>
                  <a:lnTo>
                    <a:pt x="4740" y="97553"/>
                  </a:lnTo>
                  <a:lnTo>
                    <a:pt x="6137" y="96438"/>
                  </a:lnTo>
                  <a:lnTo>
                    <a:pt x="7068" y="94702"/>
                  </a:lnTo>
                  <a:lnTo>
                    <a:pt x="7688" y="92553"/>
                  </a:lnTo>
                  <a:lnTo>
                    <a:pt x="7110" y="90128"/>
                  </a:lnTo>
                  <a:lnTo>
                    <a:pt x="5732" y="87520"/>
                  </a:lnTo>
                  <a:lnTo>
                    <a:pt x="3821" y="84788"/>
                  </a:lnTo>
                  <a:lnTo>
                    <a:pt x="2548" y="81975"/>
                  </a:lnTo>
                  <a:lnTo>
                    <a:pt x="1698" y="79107"/>
                  </a:lnTo>
                  <a:lnTo>
                    <a:pt x="1132" y="76203"/>
                  </a:lnTo>
                  <a:lnTo>
                    <a:pt x="755" y="72283"/>
                  </a:lnTo>
                  <a:lnTo>
                    <a:pt x="503" y="67685"/>
                  </a:lnTo>
                  <a:lnTo>
                    <a:pt x="224" y="57285"/>
                  </a:lnTo>
                  <a:lnTo>
                    <a:pt x="99" y="46048"/>
                  </a:lnTo>
                  <a:lnTo>
                    <a:pt x="1058" y="40273"/>
                  </a:lnTo>
                  <a:lnTo>
                    <a:pt x="2690" y="34439"/>
                  </a:lnTo>
                  <a:lnTo>
                    <a:pt x="4769" y="28565"/>
                  </a:lnTo>
                  <a:lnTo>
                    <a:pt x="7148" y="22665"/>
                  </a:lnTo>
                  <a:lnTo>
                    <a:pt x="9726" y="16747"/>
                  </a:lnTo>
                  <a:lnTo>
                    <a:pt x="16253" y="2472"/>
                  </a:lnTo>
                  <a:lnTo>
                    <a:pt x="17781" y="1300"/>
                  </a:lnTo>
                  <a:lnTo>
                    <a:pt x="19791" y="520"/>
                  </a:lnTo>
                  <a:lnTo>
                    <a:pt x="22124" y="0"/>
                  </a:lnTo>
                  <a:lnTo>
                    <a:pt x="24671" y="644"/>
                  </a:lnTo>
                  <a:lnTo>
                    <a:pt x="27361" y="2067"/>
                  </a:lnTo>
                  <a:lnTo>
                    <a:pt x="30147" y="4007"/>
                  </a:lnTo>
                  <a:lnTo>
                    <a:pt x="32004" y="7285"/>
                  </a:lnTo>
                  <a:lnTo>
                    <a:pt x="33242" y="11455"/>
                  </a:lnTo>
                  <a:lnTo>
                    <a:pt x="34068" y="16219"/>
                  </a:lnTo>
                  <a:lnTo>
                    <a:pt x="35611" y="21379"/>
                  </a:lnTo>
                  <a:lnTo>
                    <a:pt x="37631" y="26804"/>
                  </a:lnTo>
                  <a:lnTo>
                    <a:pt x="39970" y="32405"/>
                  </a:lnTo>
                  <a:lnTo>
                    <a:pt x="42522" y="37131"/>
                  </a:lnTo>
                  <a:lnTo>
                    <a:pt x="45215" y="41274"/>
                  </a:lnTo>
                  <a:lnTo>
                    <a:pt x="48003" y="45028"/>
                  </a:lnTo>
                  <a:lnTo>
                    <a:pt x="50853" y="49515"/>
                  </a:lnTo>
                  <a:lnTo>
                    <a:pt x="53746" y="54491"/>
                  </a:lnTo>
                  <a:lnTo>
                    <a:pt x="56667" y="59793"/>
                  </a:lnTo>
                  <a:lnTo>
                    <a:pt x="59606" y="64319"/>
                  </a:lnTo>
                  <a:lnTo>
                    <a:pt x="62557" y="68329"/>
                  </a:lnTo>
                  <a:lnTo>
                    <a:pt x="65517" y="71994"/>
                  </a:lnTo>
                  <a:lnTo>
                    <a:pt x="67490" y="75430"/>
                  </a:lnTo>
                  <a:lnTo>
                    <a:pt x="68806" y="78713"/>
                  </a:lnTo>
                  <a:lnTo>
                    <a:pt x="69683" y="81893"/>
                  </a:lnTo>
                  <a:lnTo>
                    <a:pt x="70268" y="85006"/>
                  </a:lnTo>
                  <a:lnTo>
                    <a:pt x="70658" y="88074"/>
                  </a:lnTo>
                  <a:lnTo>
                    <a:pt x="71284" y="95385"/>
                  </a:lnTo>
                  <a:lnTo>
                    <a:pt x="71392" y="91911"/>
                  </a:lnTo>
                  <a:lnTo>
                    <a:pt x="72399" y="89700"/>
                  </a:lnTo>
                  <a:lnTo>
                    <a:pt x="74063" y="87234"/>
                  </a:lnTo>
                  <a:lnTo>
                    <a:pt x="76164" y="84598"/>
                  </a:lnTo>
                  <a:lnTo>
                    <a:pt x="77565" y="81848"/>
                  </a:lnTo>
                  <a:lnTo>
                    <a:pt x="78499" y="79023"/>
                  </a:lnTo>
                  <a:lnTo>
                    <a:pt x="79122" y="76147"/>
                  </a:lnTo>
                  <a:lnTo>
                    <a:pt x="79537" y="73238"/>
                  </a:lnTo>
                  <a:lnTo>
                    <a:pt x="79814" y="70306"/>
                  </a:lnTo>
                  <a:lnTo>
                    <a:pt x="79998" y="67359"/>
                  </a:lnTo>
                  <a:lnTo>
                    <a:pt x="81113" y="63411"/>
                  </a:lnTo>
                  <a:lnTo>
                    <a:pt x="82850" y="58794"/>
                  </a:lnTo>
                  <a:lnTo>
                    <a:pt x="84998" y="53732"/>
                  </a:lnTo>
                  <a:lnTo>
                    <a:pt x="86431" y="49364"/>
                  </a:lnTo>
                  <a:lnTo>
                    <a:pt x="87386" y="45460"/>
                  </a:lnTo>
                  <a:lnTo>
                    <a:pt x="88023" y="41866"/>
                  </a:lnTo>
                  <a:lnTo>
                    <a:pt x="89440" y="38477"/>
                  </a:lnTo>
                  <a:lnTo>
                    <a:pt x="91377" y="35226"/>
                  </a:lnTo>
                  <a:lnTo>
                    <a:pt x="93660" y="32066"/>
                  </a:lnTo>
                  <a:lnTo>
                    <a:pt x="96174" y="29960"/>
                  </a:lnTo>
                  <a:lnTo>
                    <a:pt x="98842" y="28556"/>
                  </a:lnTo>
                  <a:lnTo>
                    <a:pt x="105514" y="26302"/>
                  </a:lnTo>
                  <a:lnTo>
                    <a:pt x="107054" y="27109"/>
                  </a:lnTo>
                  <a:lnTo>
                    <a:pt x="111410" y="30652"/>
                  </a:lnTo>
                  <a:lnTo>
                    <a:pt x="113961" y="32986"/>
                  </a:lnTo>
                  <a:lnTo>
                    <a:pt x="119441" y="38225"/>
                  </a:lnTo>
                  <a:lnTo>
                    <a:pt x="128105" y="46752"/>
                  </a:lnTo>
                  <a:lnTo>
                    <a:pt x="131043" y="51657"/>
                  </a:lnTo>
                  <a:lnTo>
                    <a:pt x="133995" y="57903"/>
                  </a:lnTo>
                  <a:lnTo>
                    <a:pt x="136955" y="65044"/>
                  </a:lnTo>
                  <a:lnTo>
                    <a:pt x="139921" y="71789"/>
                  </a:lnTo>
                  <a:lnTo>
                    <a:pt x="145862" y="84574"/>
                  </a:lnTo>
                  <a:lnTo>
                    <a:pt x="147842" y="89771"/>
                  </a:lnTo>
                  <a:lnTo>
                    <a:pt x="149163" y="94226"/>
                  </a:lnTo>
                  <a:lnTo>
                    <a:pt x="150043" y="98189"/>
                  </a:lnTo>
                  <a:lnTo>
                    <a:pt x="150631" y="101823"/>
                  </a:lnTo>
                  <a:lnTo>
                    <a:pt x="151022" y="105238"/>
                  </a:lnTo>
                  <a:lnTo>
                    <a:pt x="151283" y="108507"/>
                  </a:lnTo>
                  <a:lnTo>
                    <a:pt x="150465" y="110686"/>
                  </a:lnTo>
                  <a:lnTo>
                    <a:pt x="148927" y="112139"/>
                  </a:lnTo>
                  <a:lnTo>
                    <a:pt x="146910" y="113107"/>
                  </a:lnTo>
                  <a:lnTo>
                    <a:pt x="144573" y="113753"/>
                  </a:lnTo>
                  <a:lnTo>
                    <a:pt x="142023" y="114183"/>
                  </a:lnTo>
                  <a:lnTo>
                    <a:pt x="139330" y="114470"/>
                  </a:lnTo>
                  <a:lnTo>
                    <a:pt x="136543" y="113669"/>
                  </a:lnTo>
                  <a:lnTo>
                    <a:pt x="133693" y="112143"/>
                  </a:lnTo>
                  <a:lnTo>
                    <a:pt x="130800" y="110134"/>
                  </a:lnTo>
                  <a:lnTo>
                    <a:pt x="127880" y="108794"/>
                  </a:lnTo>
                  <a:lnTo>
                    <a:pt x="124941" y="107900"/>
                  </a:lnTo>
                  <a:lnTo>
                    <a:pt x="116086" y="10611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79" name="SMARTInkAnnotation689"/>
            <p:cNvSpPr/>
            <p:nvPr/>
          </p:nvSpPr>
          <p:spPr>
            <a:xfrm>
              <a:off x="3602724" y="5064120"/>
              <a:ext cx="370409" cy="506073"/>
            </a:xfrm>
            <a:custGeom>
              <a:avLst/>
              <a:gdLst/>
              <a:ahLst/>
              <a:cxnLst/>
              <a:rect l="0" t="0" r="0" b="0"/>
              <a:pathLst>
                <a:path w="370409" h="506073">
                  <a:moveTo>
                    <a:pt x="67378" y="124028"/>
                  </a:moveTo>
                  <a:lnTo>
                    <a:pt x="57896" y="128768"/>
                  </a:lnTo>
                  <a:lnTo>
                    <a:pt x="47260" y="136457"/>
                  </a:lnTo>
                  <a:lnTo>
                    <a:pt x="45036" y="139260"/>
                  </a:lnTo>
                  <a:lnTo>
                    <a:pt x="43553" y="142120"/>
                  </a:lnTo>
                  <a:lnTo>
                    <a:pt x="38821" y="153532"/>
                  </a:lnTo>
                  <a:lnTo>
                    <a:pt x="31135" y="169481"/>
                  </a:lnTo>
                  <a:lnTo>
                    <a:pt x="19649" y="192648"/>
                  </a:lnTo>
                  <a:lnTo>
                    <a:pt x="16399" y="207112"/>
                  </a:lnTo>
                  <a:lnTo>
                    <a:pt x="13963" y="222470"/>
                  </a:lnTo>
                  <a:lnTo>
                    <a:pt x="9573" y="235911"/>
                  </a:lnTo>
                  <a:lnTo>
                    <a:pt x="6960" y="251144"/>
                  </a:lnTo>
                  <a:lnTo>
                    <a:pt x="6263" y="259374"/>
                  </a:lnTo>
                  <a:lnTo>
                    <a:pt x="4807" y="268829"/>
                  </a:lnTo>
                  <a:lnTo>
                    <a:pt x="2843" y="279101"/>
                  </a:lnTo>
                  <a:lnTo>
                    <a:pt x="542" y="289918"/>
                  </a:lnTo>
                  <a:lnTo>
                    <a:pt x="0" y="300106"/>
                  </a:lnTo>
                  <a:lnTo>
                    <a:pt x="632" y="309874"/>
                  </a:lnTo>
                  <a:lnTo>
                    <a:pt x="2044" y="319363"/>
                  </a:lnTo>
                  <a:lnTo>
                    <a:pt x="3978" y="329658"/>
                  </a:lnTo>
                  <a:lnTo>
                    <a:pt x="8773" y="351679"/>
                  </a:lnTo>
                  <a:lnTo>
                    <a:pt x="11441" y="362116"/>
                  </a:lnTo>
                  <a:lnTo>
                    <a:pt x="14211" y="372051"/>
                  </a:lnTo>
                  <a:lnTo>
                    <a:pt x="17050" y="381650"/>
                  </a:lnTo>
                  <a:lnTo>
                    <a:pt x="20928" y="391026"/>
                  </a:lnTo>
                  <a:lnTo>
                    <a:pt x="25497" y="400253"/>
                  </a:lnTo>
                  <a:lnTo>
                    <a:pt x="30527" y="409382"/>
                  </a:lnTo>
                  <a:lnTo>
                    <a:pt x="35866" y="418443"/>
                  </a:lnTo>
                  <a:lnTo>
                    <a:pt x="47088" y="436450"/>
                  </a:lnTo>
                  <a:lnTo>
                    <a:pt x="53852" y="444427"/>
                  </a:lnTo>
                  <a:lnTo>
                    <a:pt x="61337" y="451729"/>
                  </a:lnTo>
                  <a:lnTo>
                    <a:pt x="69303" y="458581"/>
                  </a:lnTo>
                  <a:lnTo>
                    <a:pt x="77591" y="465134"/>
                  </a:lnTo>
                  <a:lnTo>
                    <a:pt x="86093" y="471487"/>
                  </a:lnTo>
                  <a:lnTo>
                    <a:pt x="94738" y="477706"/>
                  </a:lnTo>
                  <a:lnTo>
                    <a:pt x="104469" y="482845"/>
                  </a:lnTo>
                  <a:lnTo>
                    <a:pt x="114925" y="487263"/>
                  </a:lnTo>
                  <a:lnTo>
                    <a:pt x="145958" y="498221"/>
                  </a:lnTo>
                  <a:lnTo>
                    <a:pt x="155483" y="501483"/>
                  </a:lnTo>
                  <a:lnTo>
                    <a:pt x="164810" y="503657"/>
                  </a:lnTo>
                  <a:lnTo>
                    <a:pt x="174005" y="505106"/>
                  </a:lnTo>
                  <a:lnTo>
                    <a:pt x="183111" y="506072"/>
                  </a:lnTo>
                  <a:lnTo>
                    <a:pt x="193151" y="504732"/>
                  </a:lnTo>
                  <a:lnTo>
                    <a:pt x="203812" y="501854"/>
                  </a:lnTo>
                  <a:lnTo>
                    <a:pt x="244699" y="487718"/>
                  </a:lnTo>
                  <a:lnTo>
                    <a:pt x="254053" y="483566"/>
                  </a:lnTo>
                  <a:lnTo>
                    <a:pt x="263265" y="478814"/>
                  </a:lnTo>
                  <a:lnTo>
                    <a:pt x="272384" y="473661"/>
                  </a:lnTo>
                  <a:lnTo>
                    <a:pt x="280446" y="467250"/>
                  </a:lnTo>
                  <a:lnTo>
                    <a:pt x="287806" y="459999"/>
                  </a:lnTo>
                  <a:lnTo>
                    <a:pt x="294697" y="452188"/>
                  </a:lnTo>
                  <a:lnTo>
                    <a:pt x="302267" y="443013"/>
                  </a:lnTo>
                  <a:lnTo>
                    <a:pt x="318617" y="422234"/>
                  </a:lnTo>
                  <a:lnTo>
                    <a:pt x="326152" y="411136"/>
                  </a:lnTo>
                  <a:lnTo>
                    <a:pt x="333159" y="399770"/>
                  </a:lnTo>
                  <a:lnTo>
                    <a:pt x="339816" y="388223"/>
                  </a:lnTo>
                  <a:lnTo>
                    <a:pt x="345245" y="376557"/>
                  </a:lnTo>
                  <a:lnTo>
                    <a:pt x="349857" y="364810"/>
                  </a:lnTo>
                  <a:lnTo>
                    <a:pt x="353924" y="353011"/>
                  </a:lnTo>
                  <a:lnTo>
                    <a:pt x="357627" y="341175"/>
                  </a:lnTo>
                  <a:lnTo>
                    <a:pt x="364388" y="317442"/>
                  </a:lnTo>
                  <a:lnTo>
                    <a:pt x="366588" y="303572"/>
                  </a:lnTo>
                  <a:lnTo>
                    <a:pt x="368054" y="288373"/>
                  </a:lnTo>
                  <a:lnTo>
                    <a:pt x="369032" y="272286"/>
                  </a:lnTo>
                  <a:lnTo>
                    <a:pt x="370118" y="241184"/>
                  </a:lnTo>
                  <a:lnTo>
                    <a:pt x="370408" y="225945"/>
                  </a:lnTo>
                  <a:lnTo>
                    <a:pt x="368617" y="211816"/>
                  </a:lnTo>
                  <a:lnTo>
                    <a:pt x="365438" y="198429"/>
                  </a:lnTo>
                  <a:lnTo>
                    <a:pt x="361334" y="185535"/>
                  </a:lnTo>
                  <a:lnTo>
                    <a:pt x="357607" y="171978"/>
                  </a:lnTo>
                  <a:lnTo>
                    <a:pt x="354129" y="157979"/>
                  </a:lnTo>
                  <a:lnTo>
                    <a:pt x="350819" y="143686"/>
                  </a:lnTo>
                  <a:lnTo>
                    <a:pt x="346627" y="130188"/>
                  </a:lnTo>
                  <a:lnTo>
                    <a:pt x="341849" y="117220"/>
                  </a:lnTo>
                  <a:lnTo>
                    <a:pt x="336679" y="104607"/>
                  </a:lnTo>
                  <a:lnTo>
                    <a:pt x="331248" y="93221"/>
                  </a:lnTo>
                  <a:lnTo>
                    <a:pt x="325642" y="82655"/>
                  </a:lnTo>
                  <a:lnTo>
                    <a:pt x="319921" y="72633"/>
                  </a:lnTo>
                  <a:lnTo>
                    <a:pt x="313131" y="62976"/>
                  </a:lnTo>
                  <a:lnTo>
                    <a:pt x="305627" y="53561"/>
                  </a:lnTo>
                  <a:lnTo>
                    <a:pt x="297648" y="44308"/>
                  </a:lnTo>
                  <a:lnTo>
                    <a:pt x="290345" y="37147"/>
                  </a:lnTo>
                  <a:lnTo>
                    <a:pt x="283491" y="31381"/>
                  </a:lnTo>
                  <a:lnTo>
                    <a:pt x="276938" y="26544"/>
                  </a:lnTo>
                  <a:lnTo>
                    <a:pt x="261718" y="15880"/>
                  </a:lnTo>
                  <a:lnTo>
                    <a:pt x="253493" y="10257"/>
                  </a:lnTo>
                  <a:lnTo>
                    <a:pt x="245033" y="6509"/>
                  </a:lnTo>
                  <a:lnTo>
                    <a:pt x="236416" y="4011"/>
                  </a:lnTo>
                  <a:lnTo>
                    <a:pt x="227695" y="2344"/>
                  </a:lnTo>
                  <a:lnTo>
                    <a:pt x="219896" y="1234"/>
                  </a:lnTo>
                  <a:lnTo>
                    <a:pt x="212713" y="494"/>
                  </a:lnTo>
                  <a:lnTo>
                    <a:pt x="205940" y="0"/>
                  </a:lnTo>
                  <a:lnTo>
                    <a:pt x="197455" y="663"/>
                  </a:lnTo>
                  <a:lnTo>
                    <a:pt x="187831" y="2098"/>
                  </a:lnTo>
                  <a:lnTo>
                    <a:pt x="177445" y="4045"/>
                  </a:lnTo>
                  <a:lnTo>
                    <a:pt x="168537" y="6337"/>
                  </a:lnTo>
                  <a:lnTo>
                    <a:pt x="160614" y="8856"/>
                  </a:lnTo>
                  <a:lnTo>
                    <a:pt x="153348" y="11529"/>
                  </a:lnTo>
                  <a:lnTo>
                    <a:pt x="145527" y="15294"/>
                  </a:lnTo>
                  <a:lnTo>
                    <a:pt x="137336" y="19789"/>
                  </a:lnTo>
                  <a:lnTo>
                    <a:pt x="128900" y="24770"/>
                  </a:lnTo>
                  <a:lnTo>
                    <a:pt x="120299" y="31067"/>
                  </a:lnTo>
                  <a:lnTo>
                    <a:pt x="111588" y="38241"/>
                  </a:lnTo>
                  <a:lnTo>
                    <a:pt x="102804" y="46001"/>
                  </a:lnTo>
                  <a:lnTo>
                    <a:pt x="94964" y="54151"/>
                  </a:lnTo>
                  <a:lnTo>
                    <a:pt x="87753" y="62560"/>
                  </a:lnTo>
                  <a:lnTo>
                    <a:pt x="80961" y="71144"/>
                  </a:lnTo>
                  <a:lnTo>
                    <a:pt x="75441" y="79842"/>
                  </a:lnTo>
                  <a:lnTo>
                    <a:pt x="70769" y="88617"/>
                  </a:lnTo>
                  <a:lnTo>
                    <a:pt x="61940" y="107298"/>
                  </a:lnTo>
                  <a:lnTo>
                    <a:pt x="51401" y="128830"/>
                  </a:lnTo>
                  <a:lnTo>
                    <a:pt x="45812" y="139135"/>
                  </a:lnTo>
                  <a:lnTo>
                    <a:pt x="40102" y="148983"/>
                  </a:lnTo>
                  <a:lnTo>
                    <a:pt x="34311" y="158524"/>
                  </a:lnTo>
                  <a:lnTo>
                    <a:pt x="30450" y="166869"/>
                  </a:lnTo>
                  <a:lnTo>
                    <a:pt x="26161" y="181434"/>
                  </a:lnTo>
                  <a:lnTo>
                    <a:pt x="21609" y="194521"/>
                  </a:lnTo>
                  <a:lnTo>
                    <a:pt x="17270" y="206952"/>
                  </a:lnTo>
                  <a:lnTo>
                    <a:pt x="15342" y="219092"/>
                  </a:lnTo>
                  <a:lnTo>
                    <a:pt x="15820" y="223122"/>
                  </a:lnTo>
                  <a:lnTo>
                    <a:pt x="17131" y="225810"/>
                  </a:lnTo>
                  <a:lnTo>
                    <a:pt x="18997" y="227602"/>
                  </a:lnTo>
                  <a:lnTo>
                    <a:pt x="20241" y="229789"/>
                  </a:lnTo>
                  <a:lnTo>
                    <a:pt x="21623" y="234864"/>
                  </a:lnTo>
                  <a:lnTo>
                    <a:pt x="22984" y="236613"/>
                  </a:lnTo>
                  <a:lnTo>
                    <a:pt x="24884" y="237780"/>
                  </a:lnTo>
                  <a:lnTo>
                    <a:pt x="31659" y="24011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0" name="SMARTInkAnnotation690"/>
            <p:cNvSpPr/>
            <p:nvPr/>
          </p:nvSpPr>
          <p:spPr>
            <a:xfrm>
              <a:off x="1785938" y="4554141"/>
              <a:ext cx="2053829" cy="571391"/>
            </a:xfrm>
            <a:custGeom>
              <a:avLst/>
              <a:gdLst/>
              <a:ahLst/>
              <a:cxnLst/>
              <a:rect l="0" t="0" r="0" b="0"/>
              <a:pathLst>
                <a:path w="2053829" h="571391">
                  <a:moveTo>
                    <a:pt x="2053828" y="562570"/>
                  </a:moveTo>
                  <a:lnTo>
                    <a:pt x="2053828" y="567310"/>
                  </a:lnTo>
                  <a:lnTo>
                    <a:pt x="2052836" y="568707"/>
                  </a:lnTo>
                  <a:lnTo>
                    <a:pt x="2051182" y="569637"/>
                  </a:lnTo>
                  <a:lnTo>
                    <a:pt x="2046139" y="571132"/>
                  </a:lnTo>
                  <a:lnTo>
                    <a:pt x="2040525" y="571390"/>
                  </a:lnTo>
                  <a:lnTo>
                    <a:pt x="2038014" y="570435"/>
                  </a:lnTo>
                  <a:lnTo>
                    <a:pt x="2029740" y="565341"/>
                  </a:lnTo>
                  <a:lnTo>
                    <a:pt x="2010355" y="558194"/>
                  </a:lnTo>
                  <a:lnTo>
                    <a:pt x="1980859" y="541274"/>
                  </a:lnTo>
                  <a:lnTo>
                    <a:pt x="1953163" y="530573"/>
                  </a:lnTo>
                  <a:lnTo>
                    <a:pt x="1900365" y="515423"/>
                  </a:lnTo>
                  <a:lnTo>
                    <a:pt x="1854237" y="499322"/>
                  </a:lnTo>
                  <a:lnTo>
                    <a:pt x="1797575" y="481983"/>
                  </a:lnTo>
                  <a:lnTo>
                    <a:pt x="1707318" y="458347"/>
                  </a:lnTo>
                  <a:lnTo>
                    <a:pt x="1655084" y="446465"/>
                  </a:lnTo>
                  <a:lnTo>
                    <a:pt x="1598796" y="436554"/>
                  </a:lnTo>
                  <a:lnTo>
                    <a:pt x="1540706" y="432148"/>
                  </a:lnTo>
                  <a:lnTo>
                    <a:pt x="1479169" y="430191"/>
                  </a:lnTo>
                  <a:lnTo>
                    <a:pt x="1350735" y="428934"/>
                  </a:lnTo>
                  <a:lnTo>
                    <a:pt x="1316216" y="427839"/>
                  </a:lnTo>
                  <a:lnTo>
                    <a:pt x="1207001" y="422549"/>
                  </a:lnTo>
                  <a:lnTo>
                    <a:pt x="1134734" y="420963"/>
                  </a:lnTo>
                  <a:lnTo>
                    <a:pt x="1096809" y="418556"/>
                  </a:lnTo>
                  <a:lnTo>
                    <a:pt x="1057636" y="414967"/>
                  </a:lnTo>
                  <a:lnTo>
                    <a:pt x="1017629" y="410590"/>
                  </a:lnTo>
                  <a:lnTo>
                    <a:pt x="938782" y="400434"/>
                  </a:lnTo>
                  <a:lnTo>
                    <a:pt x="783065" y="377746"/>
                  </a:lnTo>
                  <a:lnTo>
                    <a:pt x="744294" y="370893"/>
                  </a:lnTo>
                  <a:lnTo>
                    <a:pt x="666818" y="355341"/>
                  </a:lnTo>
                  <a:lnTo>
                    <a:pt x="592035" y="338507"/>
                  </a:lnTo>
                  <a:lnTo>
                    <a:pt x="555424" y="329851"/>
                  </a:lnTo>
                  <a:lnTo>
                    <a:pt x="520103" y="320112"/>
                  </a:lnTo>
                  <a:lnTo>
                    <a:pt x="485641" y="309650"/>
                  </a:lnTo>
                  <a:lnTo>
                    <a:pt x="451753" y="298707"/>
                  </a:lnTo>
                  <a:lnTo>
                    <a:pt x="419239" y="286450"/>
                  </a:lnTo>
                  <a:lnTo>
                    <a:pt x="387641" y="273318"/>
                  </a:lnTo>
                  <a:lnTo>
                    <a:pt x="356653" y="259602"/>
                  </a:lnTo>
                  <a:lnTo>
                    <a:pt x="328058" y="245498"/>
                  </a:lnTo>
                  <a:lnTo>
                    <a:pt x="301057" y="231134"/>
                  </a:lnTo>
                  <a:lnTo>
                    <a:pt x="275118" y="216597"/>
                  </a:lnTo>
                  <a:lnTo>
                    <a:pt x="249889" y="200952"/>
                  </a:lnTo>
                  <a:lnTo>
                    <a:pt x="225131" y="184570"/>
                  </a:lnTo>
                  <a:lnTo>
                    <a:pt x="200689" y="167695"/>
                  </a:lnTo>
                  <a:lnTo>
                    <a:pt x="177449" y="150492"/>
                  </a:lnTo>
                  <a:lnTo>
                    <a:pt x="155010" y="133070"/>
                  </a:lnTo>
                  <a:lnTo>
                    <a:pt x="78574" y="71816"/>
                  </a:lnTo>
                  <a:lnTo>
                    <a:pt x="62305" y="57799"/>
                  </a:lnTo>
                  <a:lnTo>
                    <a:pt x="46497" y="43494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1" name="SMARTInkAnnotation691"/>
            <p:cNvSpPr/>
            <p:nvPr/>
          </p:nvSpPr>
          <p:spPr>
            <a:xfrm>
              <a:off x="1511980" y="4000500"/>
              <a:ext cx="245052" cy="508957"/>
            </a:xfrm>
            <a:custGeom>
              <a:avLst/>
              <a:gdLst/>
              <a:ahLst/>
              <a:cxnLst/>
              <a:rect l="0" t="0" r="0" b="0"/>
              <a:pathLst>
                <a:path w="245052" h="508957">
                  <a:moveTo>
                    <a:pt x="32856" y="473273"/>
                  </a:moveTo>
                  <a:lnTo>
                    <a:pt x="57714" y="473273"/>
                  </a:lnTo>
                  <a:lnTo>
                    <a:pt x="64311" y="474265"/>
                  </a:lnTo>
                  <a:lnTo>
                    <a:pt x="71685" y="475919"/>
                  </a:lnTo>
                  <a:lnTo>
                    <a:pt x="143693" y="494264"/>
                  </a:lnTo>
                  <a:lnTo>
                    <a:pt x="155365" y="496197"/>
                  </a:lnTo>
                  <a:lnTo>
                    <a:pt x="167115" y="497486"/>
                  </a:lnTo>
                  <a:lnTo>
                    <a:pt x="178916" y="498344"/>
                  </a:lnTo>
                  <a:lnTo>
                    <a:pt x="189761" y="499909"/>
                  </a:lnTo>
                  <a:lnTo>
                    <a:pt x="199967" y="501945"/>
                  </a:lnTo>
                  <a:lnTo>
                    <a:pt x="209748" y="504293"/>
                  </a:lnTo>
                  <a:lnTo>
                    <a:pt x="217260" y="505860"/>
                  </a:lnTo>
                  <a:lnTo>
                    <a:pt x="223261" y="506904"/>
                  </a:lnTo>
                  <a:lnTo>
                    <a:pt x="228254" y="507600"/>
                  </a:lnTo>
                  <a:lnTo>
                    <a:pt x="232574" y="508064"/>
                  </a:lnTo>
                  <a:lnTo>
                    <a:pt x="240020" y="508579"/>
                  </a:lnTo>
                  <a:lnTo>
                    <a:pt x="245051" y="508870"/>
                  </a:lnTo>
                  <a:lnTo>
                    <a:pt x="240935" y="508938"/>
                  </a:lnTo>
                  <a:lnTo>
                    <a:pt x="237060" y="508956"/>
                  </a:lnTo>
                  <a:lnTo>
                    <a:pt x="231500" y="507976"/>
                  </a:lnTo>
                  <a:lnTo>
                    <a:pt x="224816" y="506330"/>
                  </a:lnTo>
                  <a:lnTo>
                    <a:pt x="217384" y="504241"/>
                  </a:lnTo>
                  <a:lnTo>
                    <a:pt x="201189" y="499273"/>
                  </a:lnTo>
                  <a:lnTo>
                    <a:pt x="192703" y="496560"/>
                  </a:lnTo>
                  <a:lnTo>
                    <a:pt x="183077" y="493758"/>
                  </a:lnTo>
                  <a:lnTo>
                    <a:pt x="161798" y="488000"/>
                  </a:lnTo>
                  <a:lnTo>
                    <a:pt x="149575" y="484084"/>
                  </a:lnTo>
                  <a:lnTo>
                    <a:pt x="136466" y="479488"/>
                  </a:lnTo>
                  <a:lnTo>
                    <a:pt x="122765" y="474440"/>
                  </a:lnTo>
                  <a:lnTo>
                    <a:pt x="109662" y="469090"/>
                  </a:lnTo>
                  <a:lnTo>
                    <a:pt x="96959" y="463540"/>
                  </a:lnTo>
                  <a:lnTo>
                    <a:pt x="84521" y="457854"/>
                  </a:lnTo>
                  <a:lnTo>
                    <a:pt x="73252" y="452080"/>
                  </a:lnTo>
                  <a:lnTo>
                    <a:pt x="62763" y="446246"/>
                  </a:lnTo>
                  <a:lnTo>
                    <a:pt x="52794" y="440372"/>
                  </a:lnTo>
                  <a:lnTo>
                    <a:pt x="43172" y="435464"/>
                  </a:lnTo>
                  <a:lnTo>
                    <a:pt x="33780" y="431200"/>
                  </a:lnTo>
                  <a:lnTo>
                    <a:pt x="24542" y="427365"/>
                  </a:lnTo>
                  <a:lnTo>
                    <a:pt x="17391" y="423816"/>
                  </a:lnTo>
                  <a:lnTo>
                    <a:pt x="11632" y="420458"/>
                  </a:lnTo>
                  <a:lnTo>
                    <a:pt x="6801" y="417227"/>
                  </a:lnTo>
                  <a:lnTo>
                    <a:pt x="3580" y="414081"/>
                  </a:lnTo>
                  <a:lnTo>
                    <a:pt x="1432" y="410992"/>
                  </a:lnTo>
                  <a:lnTo>
                    <a:pt x="0" y="407940"/>
                  </a:lnTo>
                  <a:lnTo>
                    <a:pt x="38" y="404913"/>
                  </a:lnTo>
                  <a:lnTo>
                    <a:pt x="1056" y="401903"/>
                  </a:lnTo>
                  <a:lnTo>
                    <a:pt x="2726" y="398904"/>
                  </a:lnTo>
                  <a:lnTo>
                    <a:pt x="5824" y="396904"/>
                  </a:lnTo>
                  <a:lnTo>
                    <a:pt x="9874" y="395572"/>
                  </a:lnTo>
                  <a:lnTo>
                    <a:pt x="14558" y="394683"/>
                  </a:lnTo>
                  <a:lnTo>
                    <a:pt x="21649" y="394091"/>
                  </a:lnTo>
                  <a:lnTo>
                    <a:pt x="30346" y="393696"/>
                  </a:lnTo>
                  <a:lnTo>
                    <a:pt x="50592" y="393257"/>
                  </a:lnTo>
                  <a:lnTo>
                    <a:pt x="150789" y="392920"/>
                  </a:lnTo>
                  <a:lnTo>
                    <a:pt x="162079" y="393907"/>
                  </a:lnTo>
                  <a:lnTo>
                    <a:pt x="172583" y="395558"/>
                  </a:lnTo>
                  <a:lnTo>
                    <a:pt x="182562" y="397651"/>
                  </a:lnTo>
                  <a:lnTo>
                    <a:pt x="191199" y="399046"/>
                  </a:lnTo>
                  <a:lnTo>
                    <a:pt x="198941" y="399976"/>
                  </a:lnTo>
                  <a:lnTo>
                    <a:pt x="206087" y="400596"/>
                  </a:lnTo>
                  <a:lnTo>
                    <a:pt x="211843" y="401009"/>
                  </a:lnTo>
                  <a:lnTo>
                    <a:pt x="220885" y="401469"/>
                  </a:lnTo>
                  <a:lnTo>
                    <a:pt x="222701" y="400599"/>
                  </a:lnTo>
                  <a:lnTo>
                    <a:pt x="222919" y="399027"/>
                  </a:lnTo>
                  <a:lnTo>
                    <a:pt x="222073" y="396987"/>
                  </a:lnTo>
                  <a:lnTo>
                    <a:pt x="219524" y="395627"/>
                  </a:lnTo>
                  <a:lnTo>
                    <a:pt x="215840" y="394719"/>
                  </a:lnTo>
                  <a:lnTo>
                    <a:pt x="211400" y="394115"/>
                  </a:lnTo>
                  <a:lnTo>
                    <a:pt x="205464" y="391728"/>
                  </a:lnTo>
                  <a:lnTo>
                    <a:pt x="198529" y="388152"/>
                  </a:lnTo>
                  <a:lnTo>
                    <a:pt x="190930" y="383783"/>
                  </a:lnTo>
                  <a:lnTo>
                    <a:pt x="181895" y="379879"/>
                  </a:lnTo>
                  <a:lnTo>
                    <a:pt x="171903" y="376284"/>
                  </a:lnTo>
                  <a:lnTo>
                    <a:pt x="161273" y="372895"/>
                  </a:lnTo>
                  <a:lnTo>
                    <a:pt x="151209" y="368651"/>
                  </a:lnTo>
                  <a:lnTo>
                    <a:pt x="141524" y="363838"/>
                  </a:lnTo>
                  <a:lnTo>
                    <a:pt x="132090" y="358644"/>
                  </a:lnTo>
                  <a:lnTo>
                    <a:pt x="121832" y="354190"/>
                  </a:lnTo>
                  <a:lnTo>
                    <a:pt x="111025" y="350228"/>
                  </a:lnTo>
                  <a:lnTo>
                    <a:pt x="69904" y="336740"/>
                  </a:lnTo>
                  <a:lnTo>
                    <a:pt x="61524" y="333635"/>
                  </a:lnTo>
                  <a:lnTo>
                    <a:pt x="53952" y="330571"/>
                  </a:lnTo>
                  <a:lnTo>
                    <a:pt x="46920" y="327537"/>
                  </a:lnTo>
                  <a:lnTo>
                    <a:pt x="41240" y="324522"/>
                  </a:lnTo>
                  <a:lnTo>
                    <a:pt x="36461" y="321520"/>
                  </a:lnTo>
                  <a:lnTo>
                    <a:pt x="32283" y="318526"/>
                  </a:lnTo>
                  <a:lnTo>
                    <a:pt x="24994" y="315200"/>
                  </a:lnTo>
                  <a:lnTo>
                    <a:pt x="21662" y="314313"/>
                  </a:lnTo>
                  <a:lnTo>
                    <a:pt x="20432" y="313722"/>
                  </a:lnTo>
                  <a:lnTo>
                    <a:pt x="20605" y="313327"/>
                  </a:lnTo>
                  <a:lnTo>
                    <a:pt x="23442" y="312889"/>
                  </a:lnTo>
                  <a:lnTo>
                    <a:pt x="28011" y="312694"/>
                  </a:lnTo>
                  <a:lnTo>
                    <a:pt x="216633" y="312539"/>
                  </a:lnTo>
                  <a:lnTo>
                    <a:pt x="220858" y="311546"/>
                  </a:lnTo>
                  <a:lnTo>
                    <a:pt x="223675" y="309893"/>
                  </a:lnTo>
                  <a:lnTo>
                    <a:pt x="225553" y="307798"/>
                  </a:lnTo>
                  <a:lnTo>
                    <a:pt x="225813" y="305410"/>
                  </a:lnTo>
                  <a:lnTo>
                    <a:pt x="224994" y="302825"/>
                  </a:lnTo>
                  <a:lnTo>
                    <a:pt x="223456" y="300110"/>
                  </a:lnTo>
                  <a:lnTo>
                    <a:pt x="216455" y="294448"/>
                  </a:lnTo>
                  <a:lnTo>
                    <a:pt x="211810" y="291548"/>
                  </a:lnTo>
                  <a:lnTo>
                    <a:pt x="206729" y="287631"/>
                  </a:lnTo>
                  <a:lnTo>
                    <a:pt x="201357" y="283035"/>
                  </a:lnTo>
                  <a:lnTo>
                    <a:pt x="195792" y="277987"/>
                  </a:lnTo>
                  <a:lnTo>
                    <a:pt x="189105" y="272637"/>
                  </a:lnTo>
                  <a:lnTo>
                    <a:pt x="181670" y="267086"/>
                  </a:lnTo>
                  <a:lnTo>
                    <a:pt x="165472" y="255627"/>
                  </a:lnTo>
                  <a:lnTo>
                    <a:pt x="148351" y="243919"/>
                  </a:lnTo>
                  <a:lnTo>
                    <a:pt x="139619" y="239011"/>
                  </a:lnTo>
                  <a:lnTo>
                    <a:pt x="130820" y="234747"/>
                  </a:lnTo>
                  <a:lnTo>
                    <a:pt x="121978" y="230912"/>
                  </a:lnTo>
                  <a:lnTo>
                    <a:pt x="101570" y="221359"/>
                  </a:lnTo>
                  <a:lnTo>
                    <a:pt x="65611" y="203798"/>
                  </a:lnTo>
                  <a:lnTo>
                    <a:pt x="58662" y="201350"/>
                  </a:lnTo>
                  <a:lnTo>
                    <a:pt x="52044" y="199718"/>
                  </a:lnTo>
                  <a:lnTo>
                    <a:pt x="45648" y="198629"/>
                  </a:lnTo>
                  <a:lnTo>
                    <a:pt x="40392" y="197904"/>
                  </a:lnTo>
                  <a:lnTo>
                    <a:pt x="35896" y="197420"/>
                  </a:lnTo>
                  <a:lnTo>
                    <a:pt x="28254" y="196883"/>
                  </a:lnTo>
                  <a:lnTo>
                    <a:pt x="20358" y="196580"/>
                  </a:lnTo>
                  <a:lnTo>
                    <a:pt x="20555" y="196538"/>
                  </a:lnTo>
                  <a:lnTo>
                    <a:pt x="28001" y="196470"/>
                  </a:lnTo>
                  <a:lnTo>
                    <a:pt x="45639" y="196458"/>
                  </a:lnTo>
                  <a:lnTo>
                    <a:pt x="54276" y="197448"/>
                  </a:lnTo>
                  <a:lnTo>
                    <a:pt x="64003" y="199101"/>
                  </a:lnTo>
                  <a:lnTo>
                    <a:pt x="74457" y="201195"/>
                  </a:lnTo>
                  <a:lnTo>
                    <a:pt x="84402" y="202591"/>
                  </a:lnTo>
                  <a:lnTo>
                    <a:pt x="94009" y="203522"/>
                  </a:lnTo>
                  <a:lnTo>
                    <a:pt x="103390" y="204142"/>
                  </a:lnTo>
                  <a:lnTo>
                    <a:pt x="113613" y="204555"/>
                  </a:lnTo>
                  <a:lnTo>
                    <a:pt x="135555" y="205015"/>
                  </a:lnTo>
                  <a:lnTo>
                    <a:pt x="145971" y="206130"/>
                  </a:lnTo>
                  <a:lnTo>
                    <a:pt x="155891" y="207865"/>
                  </a:lnTo>
                  <a:lnTo>
                    <a:pt x="165481" y="210014"/>
                  </a:lnTo>
                  <a:lnTo>
                    <a:pt x="172866" y="211447"/>
                  </a:lnTo>
                  <a:lnTo>
                    <a:pt x="178782" y="212402"/>
                  </a:lnTo>
                  <a:lnTo>
                    <a:pt x="183718" y="213039"/>
                  </a:lnTo>
                  <a:lnTo>
                    <a:pt x="188001" y="212471"/>
                  </a:lnTo>
                  <a:lnTo>
                    <a:pt x="191849" y="211100"/>
                  </a:lnTo>
                  <a:lnTo>
                    <a:pt x="195406" y="209195"/>
                  </a:lnTo>
                  <a:lnTo>
                    <a:pt x="196785" y="207924"/>
                  </a:lnTo>
                  <a:lnTo>
                    <a:pt x="196712" y="207077"/>
                  </a:lnTo>
                  <a:lnTo>
                    <a:pt x="195672" y="206512"/>
                  </a:lnTo>
                  <a:lnTo>
                    <a:pt x="189466" y="200977"/>
                  </a:lnTo>
                  <a:lnTo>
                    <a:pt x="176604" y="188313"/>
                  </a:lnTo>
                  <a:lnTo>
                    <a:pt x="171352" y="184081"/>
                  </a:lnTo>
                  <a:lnTo>
                    <a:pt x="165866" y="180268"/>
                  </a:lnTo>
                  <a:lnTo>
                    <a:pt x="153487" y="172392"/>
                  </a:lnTo>
                  <a:lnTo>
                    <a:pt x="138064" y="162278"/>
                  </a:lnTo>
                  <a:lnTo>
                    <a:pt x="129783" y="157795"/>
                  </a:lnTo>
                  <a:lnTo>
                    <a:pt x="121287" y="153813"/>
                  </a:lnTo>
                  <a:lnTo>
                    <a:pt x="112646" y="150167"/>
                  </a:lnTo>
                  <a:lnTo>
                    <a:pt x="104901" y="145752"/>
                  </a:lnTo>
                  <a:lnTo>
                    <a:pt x="97753" y="140824"/>
                  </a:lnTo>
                  <a:lnTo>
                    <a:pt x="91004" y="135555"/>
                  </a:lnTo>
                  <a:lnTo>
                    <a:pt x="84519" y="132042"/>
                  </a:lnTo>
                  <a:lnTo>
                    <a:pt x="78212" y="129699"/>
                  </a:lnTo>
                  <a:lnTo>
                    <a:pt x="72023" y="128138"/>
                  </a:lnTo>
                  <a:lnTo>
                    <a:pt x="65913" y="126105"/>
                  </a:lnTo>
                  <a:lnTo>
                    <a:pt x="59855" y="123757"/>
                  </a:lnTo>
                  <a:lnTo>
                    <a:pt x="53832" y="121200"/>
                  </a:lnTo>
                  <a:lnTo>
                    <a:pt x="48824" y="119495"/>
                  </a:lnTo>
                  <a:lnTo>
                    <a:pt x="44494" y="118359"/>
                  </a:lnTo>
                  <a:lnTo>
                    <a:pt x="35155" y="116534"/>
                  </a:lnTo>
                  <a:lnTo>
                    <a:pt x="35381" y="116385"/>
                  </a:lnTo>
                  <a:lnTo>
                    <a:pt x="38278" y="116218"/>
                  </a:lnTo>
                  <a:lnTo>
                    <a:pt x="45518" y="118790"/>
                  </a:lnTo>
                  <a:lnTo>
                    <a:pt x="50227" y="120865"/>
                  </a:lnTo>
                  <a:lnTo>
                    <a:pt x="57335" y="122249"/>
                  </a:lnTo>
                  <a:lnTo>
                    <a:pt x="66043" y="123171"/>
                  </a:lnTo>
                  <a:lnTo>
                    <a:pt x="75816" y="123786"/>
                  </a:lnTo>
                  <a:lnTo>
                    <a:pt x="94613" y="124469"/>
                  </a:lnTo>
                  <a:lnTo>
                    <a:pt x="127222" y="124854"/>
                  </a:lnTo>
                  <a:lnTo>
                    <a:pt x="197031" y="125006"/>
                  </a:lnTo>
                  <a:lnTo>
                    <a:pt x="203822" y="124017"/>
                  </a:lnTo>
                  <a:lnTo>
                    <a:pt x="210333" y="122365"/>
                  </a:lnTo>
                  <a:lnTo>
                    <a:pt x="216658" y="120272"/>
                  </a:lnTo>
                  <a:lnTo>
                    <a:pt x="221867" y="117884"/>
                  </a:lnTo>
                  <a:lnTo>
                    <a:pt x="226333" y="115300"/>
                  </a:lnTo>
                  <a:lnTo>
                    <a:pt x="230301" y="112586"/>
                  </a:lnTo>
                  <a:lnTo>
                    <a:pt x="231955" y="109784"/>
                  </a:lnTo>
                  <a:lnTo>
                    <a:pt x="232065" y="106924"/>
                  </a:lnTo>
                  <a:lnTo>
                    <a:pt x="231146" y="104024"/>
                  </a:lnTo>
                  <a:lnTo>
                    <a:pt x="224834" y="95511"/>
                  </a:lnTo>
                  <a:lnTo>
                    <a:pt x="220373" y="90463"/>
                  </a:lnTo>
                  <a:lnTo>
                    <a:pt x="210124" y="79563"/>
                  </a:lnTo>
                  <a:lnTo>
                    <a:pt x="204613" y="73878"/>
                  </a:lnTo>
                  <a:lnTo>
                    <a:pt x="198954" y="69096"/>
                  </a:lnTo>
                  <a:lnTo>
                    <a:pt x="193197" y="64915"/>
                  </a:lnTo>
                  <a:lnTo>
                    <a:pt x="187375" y="61136"/>
                  </a:lnTo>
                  <a:lnTo>
                    <a:pt x="179525" y="55640"/>
                  </a:lnTo>
                  <a:lnTo>
                    <a:pt x="160219" y="41596"/>
                  </a:lnTo>
                  <a:lnTo>
                    <a:pt x="147530" y="34676"/>
                  </a:lnTo>
                  <a:lnTo>
                    <a:pt x="133118" y="28078"/>
                  </a:lnTo>
                  <a:lnTo>
                    <a:pt x="117557" y="21695"/>
                  </a:lnTo>
                  <a:lnTo>
                    <a:pt x="92329" y="11957"/>
                  </a:lnTo>
                  <a:lnTo>
                    <a:pt x="5964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2" name="SMARTInkAnnotation692"/>
            <p:cNvSpPr/>
            <p:nvPr/>
          </p:nvSpPr>
          <p:spPr>
            <a:xfrm>
              <a:off x="1500329" y="3957737"/>
              <a:ext cx="203846" cy="95779"/>
            </a:xfrm>
            <a:custGeom>
              <a:avLst/>
              <a:gdLst/>
              <a:ahLst/>
              <a:cxnLst/>
              <a:rect l="0" t="0" r="0" b="0"/>
              <a:pathLst>
                <a:path w="203846" h="95779">
                  <a:moveTo>
                    <a:pt x="17718" y="24904"/>
                  </a:moveTo>
                  <a:lnTo>
                    <a:pt x="1468" y="24904"/>
                  </a:lnTo>
                  <a:lnTo>
                    <a:pt x="931" y="25896"/>
                  </a:lnTo>
                  <a:lnTo>
                    <a:pt x="574" y="27550"/>
                  </a:lnTo>
                  <a:lnTo>
                    <a:pt x="0" y="32592"/>
                  </a:lnTo>
                  <a:lnTo>
                    <a:pt x="945" y="33006"/>
                  </a:lnTo>
                  <a:lnTo>
                    <a:pt x="4641" y="33466"/>
                  </a:lnTo>
                  <a:lnTo>
                    <a:pt x="7016" y="34580"/>
                  </a:lnTo>
                  <a:lnTo>
                    <a:pt x="9591" y="36316"/>
                  </a:lnTo>
                  <a:lnTo>
                    <a:pt x="12300" y="38465"/>
                  </a:lnTo>
                  <a:lnTo>
                    <a:pt x="16090" y="41882"/>
                  </a:lnTo>
                  <a:lnTo>
                    <a:pt x="25593" y="50970"/>
                  </a:lnTo>
                  <a:lnTo>
                    <a:pt x="42100" y="67243"/>
                  </a:lnTo>
                  <a:lnTo>
                    <a:pt x="47863" y="71982"/>
                  </a:lnTo>
                  <a:lnTo>
                    <a:pt x="53690" y="76133"/>
                  </a:lnTo>
                  <a:lnTo>
                    <a:pt x="59558" y="79892"/>
                  </a:lnTo>
                  <a:lnTo>
                    <a:pt x="65455" y="83390"/>
                  </a:lnTo>
                  <a:lnTo>
                    <a:pt x="71371" y="86715"/>
                  </a:lnTo>
                  <a:lnTo>
                    <a:pt x="77299" y="89924"/>
                  </a:lnTo>
                  <a:lnTo>
                    <a:pt x="83236" y="92063"/>
                  </a:lnTo>
                  <a:lnTo>
                    <a:pt x="89178" y="93489"/>
                  </a:lnTo>
                  <a:lnTo>
                    <a:pt x="95123" y="94440"/>
                  </a:lnTo>
                  <a:lnTo>
                    <a:pt x="101072" y="95073"/>
                  </a:lnTo>
                  <a:lnTo>
                    <a:pt x="107021" y="95496"/>
                  </a:lnTo>
                  <a:lnTo>
                    <a:pt x="112972" y="95778"/>
                  </a:lnTo>
                  <a:lnTo>
                    <a:pt x="116939" y="93981"/>
                  </a:lnTo>
                  <a:lnTo>
                    <a:pt x="119584" y="90799"/>
                  </a:lnTo>
                  <a:lnTo>
                    <a:pt x="121348" y="86693"/>
                  </a:lnTo>
                  <a:lnTo>
                    <a:pt x="125953" y="76840"/>
                  </a:lnTo>
                  <a:lnTo>
                    <a:pt x="128570" y="71433"/>
                  </a:lnTo>
                  <a:lnTo>
                    <a:pt x="130314" y="65846"/>
                  </a:lnTo>
                  <a:lnTo>
                    <a:pt x="131477" y="60136"/>
                  </a:lnTo>
                  <a:lnTo>
                    <a:pt x="132253" y="54344"/>
                  </a:lnTo>
                  <a:lnTo>
                    <a:pt x="133762" y="49492"/>
                  </a:lnTo>
                  <a:lnTo>
                    <a:pt x="135760" y="45265"/>
                  </a:lnTo>
                  <a:lnTo>
                    <a:pt x="138085" y="41454"/>
                  </a:lnTo>
                  <a:lnTo>
                    <a:pt x="139634" y="36930"/>
                  </a:lnTo>
                  <a:lnTo>
                    <a:pt x="140667" y="31928"/>
                  </a:lnTo>
                  <a:lnTo>
                    <a:pt x="141356" y="26610"/>
                  </a:lnTo>
                  <a:lnTo>
                    <a:pt x="142807" y="22072"/>
                  </a:lnTo>
                  <a:lnTo>
                    <a:pt x="144767" y="18055"/>
                  </a:lnTo>
                  <a:lnTo>
                    <a:pt x="147066" y="14385"/>
                  </a:lnTo>
                  <a:lnTo>
                    <a:pt x="148598" y="10946"/>
                  </a:lnTo>
                  <a:lnTo>
                    <a:pt x="149620" y="7660"/>
                  </a:lnTo>
                  <a:lnTo>
                    <a:pt x="150301" y="4479"/>
                  </a:lnTo>
                  <a:lnTo>
                    <a:pt x="151747" y="2357"/>
                  </a:lnTo>
                  <a:lnTo>
                    <a:pt x="153704" y="943"/>
                  </a:lnTo>
                  <a:lnTo>
                    <a:pt x="156000" y="0"/>
                  </a:lnTo>
                  <a:lnTo>
                    <a:pt x="158523" y="364"/>
                  </a:lnTo>
                  <a:lnTo>
                    <a:pt x="161197" y="1598"/>
                  </a:lnTo>
                  <a:lnTo>
                    <a:pt x="163973" y="3413"/>
                  </a:lnTo>
                  <a:lnTo>
                    <a:pt x="166815" y="6608"/>
                  </a:lnTo>
                  <a:lnTo>
                    <a:pt x="169702" y="10722"/>
                  </a:lnTo>
                  <a:lnTo>
                    <a:pt x="172618" y="15449"/>
                  </a:lnTo>
                  <a:lnTo>
                    <a:pt x="175555" y="19593"/>
                  </a:lnTo>
                  <a:lnTo>
                    <a:pt x="178505" y="23348"/>
                  </a:lnTo>
                  <a:lnTo>
                    <a:pt x="181464" y="26843"/>
                  </a:lnTo>
                  <a:lnTo>
                    <a:pt x="184429" y="31157"/>
                  </a:lnTo>
                  <a:lnTo>
                    <a:pt x="187398" y="36018"/>
                  </a:lnTo>
                  <a:lnTo>
                    <a:pt x="190369" y="41243"/>
                  </a:lnTo>
                  <a:lnTo>
                    <a:pt x="192350" y="46711"/>
                  </a:lnTo>
                  <a:lnTo>
                    <a:pt x="193670" y="52340"/>
                  </a:lnTo>
                  <a:lnTo>
                    <a:pt x="194551" y="58078"/>
                  </a:lnTo>
                  <a:lnTo>
                    <a:pt x="196130" y="62894"/>
                  </a:lnTo>
                  <a:lnTo>
                    <a:pt x="198175" y="67098"/>
                  </a:lnTo>
                  <a:lnTo>
                    <a:pt x="203845" y="76233"/>
                  </a:lnTo>
                  <a:lnTo>
                    <a:pt x="203319" y="76982"/>
                  </a:lnTo>
                  <a:lnTo>
                    <a:pt x="201975" y="77482"/>
                  </a:lnTo>
                  <a:lnTo>
                    <a:pt x="200087" y="77816"/>
                  </a:lnTo>
                  <a:lnTo>
                    <a:pt x="197837" y="76053"/>
                  </a:lnTo>
                  <a:lnTo>
                    <a:pt x="195344" y="72894"/>
                  </a:lnTo>
                  <a:lnTo>
                    <a:pt x="192690" y="68803"/>
                  </a:lnTo>
                  <a:lnTo>
                    <a:pt x="189928" y="65084"/>
                  </a:lnTo>
                  <a:lnTo>
                    <a:pt x="187095" y="61613"/>
                  </a:lnTo>
                  <a:lnTo>
                    <a:pt x="178452" y="5169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3" name="SMARTInkAnnotation693"/>
            <p:cNvSpPr/>
            <p:nvPr/>
          </p:nvSpPr>
          <p:spPr>
            <a:xfrm>
              <a:off x="1306701" y="3487965"/>
              <a:ext cx="369242" cy="400102"/>
            </a:xfrm>
            <a:custGeom>
              <a:avLst/>
              <a:gdLst/>
              <a:ahLst/>
              <a:cxnLst/>
              <a:rect l="0" t="0" r="0" b="0"/>
              <a:pathLst>
                <a:path w="369242" h="400102">
                  <a:moveTo>
                    <a:pt x="220276" y="325012"/>
                  </a:moveTo>
                  <a:lnTo>
                    <a:pt x="186208" y="325012"/>
                  </a:lnTo>
                  <a:lnTo>
                    <a:pt x="186649" y="326004"/>
                  </a:lnTo>
                  <a:lnTo>
                    <a:pt x="197131" y="337440"/>
                  </a:lnTo>
                  <a:lnTo>
                    <a:pt x="205359" y="343103"/>
                  </a:lnTo>
                  <a:lnTo>
                    <a:pt x="216622" y="349919"/>
                  </a:lnTo>
                  <a:lnTo>
                    <a:pt x="248107" y="370465"/>
                  </a:lnTo>
                  <a:lnTo>
                    <a:pt x="256689" y="376149"/>
                  </a:lnTo>
                  <a:lnTo>
                    <a:pt x="266379" y="380931"/>
                  </a:lnTo>
                  <a:lnTo>
                    <a:pt x="276808" y="385112"/>
                  </a:lnTo>
                  <a:lnTo>
                    <a:pt x="317322" y="398950"/>
                  </a:lnTo>
                  <a:lnTo>
                    <a:pt x="326645" y="400101"/>
                  </a:lnTo>
                  <a:lnTo>
                    <a:pt x="335837" y="399876"/>
                  </a:lnTo>
                  <a:lnTo>
                    <a:pt x="344941" y="398733"/>
                  </a:lnTo>
                  <a:lnTo>
                    <a:pt x="352003" y="396980"/>
                  </a:lnTo>
                  <a:lnTo>
                    <a:pt x="362496" y="392386"/>
                  </a:lnTo>
                  <a:lnTo>
                    <a:pt x="365691" y="387787"/>
                  </a:lnTo>
                  <a:lnTo>
                    <a:pt x="367820" y="381745"/>
                  </a:lnTo>
                  <a:lnTo>
                    <a:pt x="369241" y="374740"/>
                  </a:lnTo>
                  <a:lnTo>
                    <a:pt x="368203" y="367093"/>
                  </a:lnTo>
                  <a:lnTo>
                    <a:pt x="365526" y="359019"/>
                  </a:lnTo>
                  <a:lnTo>
                    <a:pt x="361758" y="350660"/>
                  </a:lnTo>
                  <a:lnTo>
                    <a:pt x="356269" y="341118"/>
                  </a:lnTo>
                  <a:lnTo>
                    <a:pt x="349633" y="330788"/>
                  </a:lnTo>
                  <a:lnTo>
                    <a:pt x="342233" y="319933"/>
                  </a:lnTo>
                  <a:lnTo>
                    <a:pt x="326072" y="297288"/>
                  </a:lnTo>
                  <a:lnTo>
                    <a:pt x="317596" y="285693"/>
                  </a:lnTo>
                  <a:lnTo>
                    <a:pt x="306984" y="274987"/>
                  </a:lnTo>
                  <a:lnTo>
                    <a:pt x="294948" y="264873"/>
                  </a:lnTo>
                  <a:lnTo>
                    <a:pt x="268346" y="244705"/>
                  </a:lnTo>
                  <a:lnTo>
                    <a:pt x="239987" y="222512"/>
                  </a:lnTo>
                  <a:lnTo>
                    <a:pt x="218534" y="211038"/>
                  </a:lnTo>
                  <a:lnTo>
                    <a:pt x="192325" y="199420"/>
                  </a:lnTo>
                  <a:lnTo>
                    <a:pt x="162947" y="187706"/>
                  </a:lnTo>
                  <a:lnTo>
                    <a:pt x="138400" y="178904"/>
                  </a:lnTo>
                  <a:lnTo>
                    <a:pt x="117074" y="172044"/>
                  </a:lnTo>
                  <a:lnTo>
                    <a:pt x="97897" y="166479"/>
                  </a:lnTo>
                  <a:lnTo>
                    <a:pt x="82135" y="162768"/>
                  </a:lnTo>
                  <a:lnTo>
                    <a:pt x="68651" y="160295"/>
                  </a:lnTo>
                  <a:lnTo>
                    <a:pt x="56684" y="158646"/>
                  </a:lnTo>
                  <a:lnTo>
                    <a:pt x="45730" y="157546"/>
                  </a:lnTo>
                  <a:lnTo>
                    <a:pt x="35451" y="156813"/>
                  </a:lnTo>
                  <a:lnTo>
                    <a:pt x="25622" y="156325"/>
                  </a:lnTo>
                  <a:lnTo>
                    <a:pt x="18077" y="156991"/>
                  </a:lnTo>
                  <a:lnTo>
                    <a:pt x="7047" y="160377"/>
                  </a:lnTo>
                  <a:lnTo>
                    <a:pt x="3709" y="162670"/>
                  </a:lnTo>
                  <a:lnTo>
                    <a:pt x="1484" y="165190"/>
                  </a:lnTo>
                  <a:lnTo>
                    <a:pt x="0" y="167863"/>
                  </a:lnTo>
                  <a:lnTo>
                    <a:pt x="4" y="170636"/>
                  </a:lnTo>
                  <a:lnTo>
                    <a:pt x="998" y="173477"/>
                  </a:lnTo>
                  <a:lnTo>
                    <a:pt x="2653" y="176364"/>
                  </a:lnTo>
                  <a:lnTo>
                    <a:pt x="5741" y="178288"/>
                  </a:lnTo>
                  <a:lnTo>
                    <a:pt x="14463" y="180426"/>
                  </a:lnTo>
                  <a:lnTo>
                    <a:pt x="20559" y="181989"/>
                  </a:lnTo>
                  <a:lnTo>
                    <a:pt x="27600" y="184022"/>
                  </a:lnTo>
                  <a:lnTo>
                    <a:pt x="35271" y="186370"/>
                  </a:lnTo>
                  <a:lnTo>
                    <a:pt x="54377" y="191625"/>
                  </a:lnTo>
                  <a:lnTo>
                    <a:pt x="65028" y="194415"/>
                  </a:lnTo>
                  <a:lnTo>
                    <a:pt x="90092" y="200161"/>
                  </a:lnTo>
                  <a:lnTo>
                    <a:pt x="103720" y="203083"/>
                  </a:lnTo>
                  <a:lnTo>
                    <a:pt x="118760" y="207015"/>
                  </a:lnTo>
                  <a:lnTo>
                    <a:pt x="134739" y="211620"/>
                  </a:lnTo>
                  <a:lnTo>
                    <a:pt x="151345" y="216675"/>
                  </a:lnTo>
                  <a:lnTo>
                    <a:pt x="168369" y="221037"/>
                  </a:lnTo>
                  <a:lnTo>
                    <a:pt x="185671" y="224938"/>
                  </a:lnTo>
                  <a:lnTo>
                    <a:pt x="251474" y="238326"/>
                  </a:lnTo>
                  <a:lnTo>
                    <a:pt x="264887" y="239440"/>
                  </a:lnTo>
                  <a:lnTo>
                    <a:pt x="276805" y="239190"/>
                  </a:lnTo>
                  <a:lnTo>
                    <a:pt x="287728" y="238032"/>
                  </a:lnTo>
                  <a:lnTo>
                    <a:pt x="296994" y="236267"/>
                  </a:lnTo>
                  <a:lnTo>
                    <a:pt x="305155" y="234099"/>
                  </a:lnTo>
                  <a:lnTo>
                    <a:pt x="312581" y="231661"/>
                  </a:lnTo>
                  <a:lnTo>
                    <a:pt x="318523" y="228051"/>
                  </a:lnTo>
                  <a:lnTo>
                    <a:pt x="327772" y="218749"/>
                  </a:lnTo>
                  <a:lnTo>
                    <a:pt x="329643" y="213490"/>
                  </a:lnTo>
                  <a:lnTo>
                    <a:pt x="329898" y="208000"/>
                  </a:lnTo>
                  <a:lnTo>
                    <a:pt x="329076" y="202355"/>
                  </a:lnTo>
                  <a:lnTo>
                    <a:pt x="326543" y="195616"/>
                  </a:lnTo>
                  <a:lnTo>
                    <a:pt x="322871" y="188146"/>
                  </a:lnTo>
                  <a:lnTo>
                    <a:pt x="318438" y="180190"/>
                  </a:lnTo>
                  <a:lnTo>
                    <a:pt x="313499" y="171909"/>
                  </a:lnTo>
                  <a:lnTo>
                    <a:pt x="302718" y="154771"/>
                  </a:lnTo>
                  <a:lnTo>
                    <a:pt x="296073" y="146033"/>
                  </a:lnTo>
                  <a:lnTo>
                    <a:pt x="288667" y="137232"/>
                  </a:lnTo>
                  <a:lnTo>
                    <a:pt x="280753" y="128388"/>
                  </a:lnTo>
                  <a:lnTo>
                    <a:pt x="271508" y="120507"/>
                  </a:lnTo>
                  <a:lnTo>
                    <a:pt x="261376" y="113269"/>
                  </a:lnTo>
                  <a:lnTo>
                    <a:pt x="250652" y="106459"/>
                  </a:lnTo>
                  <a:lnTo>
                    <a:pt x="241519" y="100927"/>
                  </a:lnTo>
                  <a:lnTo>
                    <a:pt x="233446" y="96247"/>
                  </a:lnTo>
                  <a:lnTo>
                    <a:pt x="226079" y="92135"/>
                  </a:lnTo>
                  <a:lnTo>
                    <a:pt x="218191" y="88401"/>
                  </a:lnTo>
                  <a:lnTo>
                    <a:pt x="209957" y="84920"/>
                  </a:lnTo>
                  <a:lnTo>
                    <a:pt x="201490" y="81607"/>
                  </a:lnTo>
                  <a:lnTo>
                    <a:pt x="194853" y="80390"/>
                  </a:lnTo>
                  <a:lnTo>
                    <a:pt x="189437" y="80571"/>
                  </a:lnTo>
                  <a:lnTo>
                    <a:pt x="178355" y="83250"/>
                  </a:lnTo>
                  <a:lnTo>
                    <a:pt x="178438" y="84463"/>
                  </a:lnTo>
                  <a:lnTo>
                    <a:pt x="181176" y="88455"/>
                  </a:lnTo>
                  <a:lnTo>
                    <a:pt x="188346" y="96183"/>
                  </a:lnTo>
                  <a:lnTo>
                    <a:pt x="198147" y="105240"/>
                  </a:lnTo>
                  <a:lnTo>
                    <a:pt x="209118" y="112572"/>
                  </a:lnTo>
                  <a:lnTo>
                    <a:pt x="215814" y="115917"/>
                  </a:lnTo>
                  <a:lnTo>
                    <a:pt x="223254" y="119138"/>
                  </a:lnTo>
                  <a:lnTo>
                    <a:pt x="231191" y="122279"/>
                  </a:lnTo>
                  <a:lnTo>
                    <a:pt x="239459" y="124372"/>
                  </a:lnTo>
                  <a:lnTo>
                    <a:pt x="247947" y="125767"/>
                  </a:lnTo>
                  <a:lnTo>
                    <a:pt x="256583" y="126698"/>
                  </a:lnTo>
                  <a:lnTo>
                    <a:pt x="265316" y="127318"/>
                  </a:lnTo>
                  <a:lnTo>
                    <a:pt x="274115" y="127731"/>
                  </a:lnTo>
                  <a:lnTo>
                    <a:pt x="291829" y="128191"/>
                  </a:lnTo>
                  <a:lnTo>
                    <a:pt x="309624" y="128395"/>
                  </a:lnTo>
                  <a:lnTo>
                    <a:pt x="317544" y="127457"/>
                  </a:lnTo>
                  <a:lnTo>
                    <a:pt x="324809" y="125840"/>
                  </a:lnTo>
                  <a:lnTo>
                    <a:pt x="331636" y="123770"/>
                  </a:lnTo>
                  <a:lnTo>
                    <a:pt x="336188" y="120405"/>
                  </a:lnTo>
                  <a:lnTo>
                    <a:pt x="339222" y="116177"/>
                  </a:lnTo>
                  <a:lnTo>
                    <a:pt x="341245" y="111375"/>
                  </a:lnTo>
                  <a:lnTo>
                    <a:pt x="342594" y="105197"/>
                  </a:lnTo>
                  <a:lnTo>
                    <a:pt x="343493" y="98101"/>
                  </a:lnTo>
                  <a:lnTo>
                    <a:pt x="344092" y="90394"/>
                  </a:lnTo>
                  <a:lnTo>
                    <a:pt x="342508" y="83272"/>
                  </a:lnTo>
                  <a:lnTo>
                    <a:pt x="339467" y="76540"/>
                  </a:lnTo>
                  <a:lnTo>
                    <a:pt x="330796" y="62774"/>
                  </a:lnTo>
                  <a:lnTo>
                    <a:pt x="320328" y="46736"/>
                  </a:lnTo>
                  <a:lnTo>
                    <a:pt x="313766" y="39283"/>
                  </a:lnTo>
                  <a:lnTo>
                    <a:pt x="306415" y="32331"/>
                  </a:lnTo>
                  <a:lnTo>
                    <a:pt x="298538" y="25711"/>
                  </a:lnTo>
                  <a:lnTo>
                    <a:pt x="289318" y="20306"/>
                  </a:lnTo>
                  <a:lnTo>
                    <a:pt x="279202" y="15711"/>
                  </a:lnTo>
                  <a:lnTo>
                    <a:pt x="258371" y="7958"/>
                  </a:lnTo>
                  <a:lnTo>
                    <a:pt x="239191" y="1206"/>
                  </a:lnTo>
                  <a:lnTo>
                    <a:pt x="228917" y="0"/>
                  </a:lnTo>
                  <a:lnTo>
                    <a:pt x="218099" y="189"/>
                  </a:lnTo>
                  <a:lnTo>
                    <a:pt x="206918" y="1307"/>
                  </a:lnTo>
                  <a:lnTo>
                    <a:pt x="197480" y="3044"/>
                  </a:lnTo>
                  <a:lnTo>
                    <a:pt x="189204" y="5195"/>
                  </a:lnTo>
                  <a:lnTo>
                    <a:pt x="181702" y="7621"/>
                  </a:lnTo>
                  <a:lnTo>
                    <a:pt x="175708" y="12214"/>
                  </a:lnTo>
                  <a:lnTo>
                    <a:pt x="170720" y="18254"/>
                  </a:lnTo>
                  <a:lnTo>
                    <a:pt x="166402" y="25257"/>
                  </a:lnTo>
                  <a:lnTo>
                    <a:pt x="162532" y="31909"/>
                  </a:lnTo>
                  <a:lnTo>
                    <a:pt x="155586" y="44593"/>
                  </a:lnTo>
                  <a:lnTo>
                    <a:pt x="154329" y="52737"/>
                  </a:lnTo>
                  <a:lnTo>
                    <a:pt x="154483" y="62136"/>
                  </a:lnTo>
                  <a:lnTo>
                    <a:pt x="157768" y="9284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4" name="SMARTInkAnnotation694"/>
            <p:cNvSpPr/>
            <p:nvPr/>
          </p:nvSpPr>
          <p:spPr>
            <a:xfrm>
              <a:off x="1861506" y="4155765"/>
              <a:ext cx="331766" cy="196512"/>
            </a:xfrm>
            <a:custGeom>
              <a:avLst/>
              <a:gdLst/>
              <a:ahLst/>
              <a:cxnLst/>
              <a:rect l="0" t="0" r="0" b="0"/>
              <a:pathLst>
                <a:path w="331766" h="196512">
                  <a:moveTo>
                    <a:pt x="40517" y="139415"/>
                  </a:moveTo>
                  <a:lnTo>
                    <a:pt x="40517" y="144155"/>
                  </a:lnTo>
                  <a:lnTo>
                    <a:pt x="39525" y="145551"/>
                  </a:lnTo>
                  <a:lnTo>
                    <a:pt x="37872" y="146482"/>
                  </a:lnTo>
                  <a:lnTo>
                    <a:pt x="35777" y="147103"/>
                  </a:lnTo>
                  <a:lnTo>
                    <a:pt x="33388" y="146525"/>
                  </a:lnTo>
                  <a:lnTo>
                    <a:pt x="28089" y="143236"/>
                  </a:lnTo>
                  <a:lnTo>
                    <a:pt x="25286" y="138986"/>
                  </a:lnTo>
                  <a:lnTo>
                    <a:pt x="22426" y="133176"/>
                  </a:lnTo>
                  <a:lnTo>
                    <a:pt x="19527" y="126326"/>
                  </a:lnTo>
                  <a:lnTo>
                    <a:pt x="13660" y="113423"/>
                  </a:lnTo>
                  <a:lnTo>
                    <a:pt x="10706" y="107204"/>
                  </a:lnTo>
                  <a:lnTo>
                    <a:pt x="8737" y="99089"/>
                  </a:lnTo>
                  <a:lnTo>
                    <a:pt x="7424" y="89711"/>
                  </a:lnTo>
                  <a:lnTo>
                    <a:pt x="6549" y="79490"/>
                  </a:lnTo>
                  <a:lnTo>
                    <a:pt x="4973" y="69699"/>
                  </a:lnTo>
                  <a:lnTo>
                    <a:pt x="2931" y="60195"/>
                  </a:lnTo>
                  <a:lnTo>
                    <a:pt x="577" y="50883"/>
                  </a:lnTo>
                  <a:lnTo>
                    <a:pt x="0" y="42690"/>
                  </a:lnTo>
                  <a:lnTo>
                    <a:pt x="607" y="35244"/>
                  </a:lnTo>
                  <a:lnTo>
                    <a:pt x="2004" y="28296"/>
                  </a:lnTo>
                  <a:lnTo>
                    <a:pt x="3928" y="21679"/>
                  </a:lnTo>
                  <a:lnTo>
                    <a:pt x="6203" y="15284"/>
                  </a:lnTo>
                  <a:lnTo>
                    <a:pt x="8711" y="9036"/>
                  </a:lnTo>
                  <a:lnTo>
                    <a:pt x="12368" y="4870"/>
                  </a:lnTo>
                  <a:lnTo>
                    <a:pt x="16790" y="2094"/>
                  </a:lnTo>
                  <a:lnTo>
                    <a:pt x="21723" y="242"/>
                  </a:lnTo>
                  <a:lnTo>
                    <a:pt x="27988" y="0"/>
                  </a:lnTo>
                  <a:lnTo>
                    <a:pt x="35141" y="831"/>
                  </a:lnTo>
                  <a:lnTo>
                    <a:pt x="42886" y="2377"/>
                  </a:lnTo>
                  <a:lnTo>
                    <a:pt x="50034" y="4400"/>
                  </a:lnTo>
                  <a:lnTo>
                    <a:pt x="56784" y="6741"/>
                  </a:lnTo>
                  <a:lnTo>
                    <a:pt x="63268" y="9294"/>
                  </a:lnTo>
                  <a:lnTo>
                    <a:pt x="69575" y="12980"/>
                  </a:lnTo>
                  <a:lnTo>
                    <a:pt x="75764" y="17422"/>
                  </a:lnTo>
                  <a:lnTo>
                    <a:pt x="81875" y="22367"/>
                  </a:lnTo>
                  <a:lnTo>
                    <a:pt x="87933" y="26656"/>
                  </a:lnTo>
                  <a:lnTo>
                    <a:pt x="93956" y="30508"/>
                  </a:lnTo>
                  <a:lnTo>
                    <a:pt x="99955" y="34068"/>
                  </a:lnTo>
                  <a:lnTo>
                    <a:pt x="104947" y="38426"/>
                  </a:lnTo>
                  <a:lnTo>
                    <a:pt x="109268" y="43315"/>
                  </a:lnTo>
                  <a:lnTo>
                    <a:pt x="113140" y="48559"/>
                  </a:lnTo>
                  <a:lnTo>
                    <a:pt x="116714" y="53047"/>
                  </a:lnTo>
                  <a:lnTo>
                    <a:pt x="120088" y="57032"/>
                  </a:lnTo>
                  <a:lnTo>
                    <a:pt x="123331" y="60680"/>
                  </a:lnTo>
                  <a:lnTo>
                    <a:pt x="125492" y="64105"/>
                  </a:lnTo>
                  <a:lnTo>
                    <a:pt x="126933" y="67380"/>
                  </a:lnTo>
                  <a:lnTo>
                    <a:pt x="127893" y="70555"/>
                  </a:lnTo>
                  <a:lnTo>
                    <a:pt x="127541" y="72672"/>
                  </a:lnTo>
                  <a:lnTo>
                    <a:pt x="126315" y="74084"/>
                  </a:lnTo>
                  <a:lnTo>
                    <a:pt x="121957" y="76349"/>
                  </a:lnTo>
                  <a:lnTo>
                    <a:pt x="121600" y="75543"/>
                  </a:lnTo>
                  <a:lnTo>
                    <a:pt x="121096" y="69667"/>
                  </a:lnTo>
                  <a:lnTo>
                    <a:pt x="120979" y="64429"/>
                  </a:lnTo>
                  <a:lnTo>
                    <a:pt x="120893" y="47091"/>
                  </a:lnTo>
                  <a:lnTo>
                    <a:pt x="121882" y="44131"/>
                  </a:lnTo>
                  <a:lnTo>
                    <a:pt x="125628" y="38197"/>
                  </a:lnTo>
                  <a:lnTo>
                    <a:pt x="133245" y="32251"/>
                  </a:lnTo>
                  <a:lnTo>
                    <a:pt x="143245" y="26302"/>
                  </a:lnTo>
                  <a:lnTo>
                    <a:pt x="154304" y="20351"/>
                  </a:lnTo>
                  <a:lnTo>
                    <a:pt x="161024" y="18367"/>
                  </a:lnTo>
                  <a:lnTo>
                    <a:pt x="168480" y="17045"/>
                  </a:lnTo>
                  <a:lnTo>
                    <a:pt x="176428" y="16163"/>
                  </a:lnTo>
                  <a:lnTo>
                    <a:pt x="184702" y="15575"/>
                  </a:lnTo>
                  <a:lnTo>
                    <a:pt x="193195" y="15183"/>
                  </a:lnTo>
                  <a:lnTo>
                    <a:pt x="201834" y="14922"/>
                  </a:lnTo>
                  <a:lnTo>
                    <a:pt x="211562" y="15740"/>
                  </a:lnTo>
                  <a:lnTo>
                    <a:pt x="222016" y="17278"/>
                  </a:lnTo>
                  <a:lnTo>
                    <a:pt x="232954" y="19294"/>
                  </a:lnTo>
                  <a:lnTo>
                    <a:pt x="242230" y="22623"/>
                  </a:lnTo>
                  <a:lnTo>
                    <a:pt x="250399" y="26827"/>
                  </a:lnTo>
                  <a:lnTo>
                    <a:pt x="282508" y="47832"/>
                  </a:lnTo>
                  <a:lnTo>
                    <a:pt x="290149" y="54547"/>
                  </a:lnTo>
                  <a:lnTo>
                    <a:pt x="297227" y="62000"/>
                  </a:lnTo>
                  <a:lnTo>
                    <a:pt x="303931" y="69946"/>
                  </a:lnTo>
                  <a:lnTo>
                    <a:pt x="310384" y="78219"/>
                  </a:lnTo>
                  <a:lnTo>
                    <a:pt x="316671" y="86712"/>
                  </a:lnTo>
                  <a:lnTo>
                    <a:pt x="322846" y="95349"/>
                  </a:lnTo>
                  <a:lnTo>
                    <a:pt x="326963" y="104085"/>
                  </a:lnTo>
                  <a:lnTo>
                    <a:pt x="329708" y="112885"/>
                  </a:lnTo>
                  <a:lnTo>
                    <a:pt x="331538" y="121728"/>
                  </a:lnTo>
                  <a:lnTo>
                    <a:pt x="331765" y="130600"/>
                  </a:lnTo>
                  <a:lnTo>
                    <a:pt x="330925" y="139491"/>
                  </a:lnTo>
                  <a:lnTo>
                    <a:pt x="329372" y="148396"/>
                  </a:lnTo>
                  <a:lnTo>
                    <a:pt x="326353" y="156316"/>
                  </a:lnTo>
                  <a:lnTo>
                    <a:pt x="322356" y="163581"/>
                  </a:lnTo>
                  <a:lnTo>
                    <a:pt x="317706" y="170409"/>
                  </a:lnTo>
                  <a:lnTo>
                    <a:pt x="311631" y="175952"/>
                  </a:lnTo>
                  <a:lnTo>
                    <a:pt x="304603" y="180640"/>
                  </a:lnTo>
                  <a:lnTo>
                    <a:pt x="296942" y="184758"/>
                  </a:lnTo>
                  <a:lnTo>
                    <a:pt x="288858" y="188495"/>
                  </a:lnTo>
                  <a:lnTo>
                    <a:pt x="280492" y="191979"/>
                  </a:lnTo>
                  <a:lnTo>
                    <a:pt x="271937" y="195293"/>
                  </a:lnTo>
                  <a:lnTo>
                    <a:pt x="261274" y="196511"/>
                  </a:lnTo>
                  <a:lnTo>
                    <a:pt x="249205" y="196330"/>
                  </a:lnTo>
                  <a:lnTo>
                    <a:pt x="236197" y="195218"/>
                  </a:lnTo>
                  <a:lnTo>
                    <a:pt x="223556" y="193484"/>
                  </a:lnTo>
                  <a:lnTo>
                    <a:pt x="211160" y="191336"/>
                  </a:lnTo>
                  <a:lnTo>
                    <a:pt x="198928" y="188912"/>
                  </a:lnTo>
                  <a:lnTo>
                    <a:pt x="185812" y="185311"/>
                  </a:lnTo>
                  <a:lnTo>
                    <a:pt x="172107" y="180926"/>
                  </a:lnTo>
                  <a:lnTo>
                    <a:pt x="129814" y="16620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5" name="SMARTInkAnnotation695"/>
            <p:cNvSpPr/>
            <p:nvPr/>
          </p:nvSpPr>
          <p:spPr>
            <a:xfrm>
              <a:off x="1753118" y="3616928"/>
              <a:ext cx="360532" cy="399624"/>
            </a:xfrm>
            <a:custGeom>
              <a:avLst/>
              <a:gdLst/>
              <a:ahLst/>
              <a:cxnLst/>
              <a:rect l="0" t="0" r="0" b="0"/>
              <a:pathLst>
                <a:path w="360532" h="399624">
                  <a:moveTo>
                    <a:pt x="264991" y="312135"/>
                  </a:moveTo>
                  <a:lnTo>
                    <a:pt x="272680" y="312135"/>
                  </a:lnTo>
                  <a:lnTo>
                    <a:pt x="273094" y="313127"/>
                  </a:lnTo>
                  <a:lnTo>
                    <a:pt x="273676" y="317279"/>
                  </a:lnTo>
                  <a:lnTo>
                    <a:pt x="273812" y="315083"/>
                  </a:lnTo>
                  <a:lnTo>
                    <a:pt x="272856" y="314099"/>
                  </a:lnTo>
                  <a:lnTo>
                    <a:pt x="271227" y="313445"/>
                  </a:lnTo>
                  <a:lnTo>
                    <a:pt x="269148" y="313008"/>
                  </a:lnTo>
                  <a:lnTo>
                    <a:pt x="261548" y="309877"/>
                  </a:lnTo>
                  <a:lnTo>
                    <a:pt x="252546" y="306170"/>
                  </a:lnTo>
                  <a:lnTo>
                    <a:pt x="245239" y="304523"/>
                  </a:lnTo>
                  <a:lnTo>
                    <a:pt x="236038" y="303790"/>
                  </a:lnTo>
                  <a:lnTo>
                    <a:pt x="230806" y="303595"/>
                  </a:lnTo>
                  <a:lnTo>
                    <a:pt x="209222" y="303320"/>
                  </a:lnTo>
                  <a:lnTo>
                    <a:pt x="202015" y="304274"/>
                  </a:lnTo>
                  <a:lnTo>
                    <a:pt x="195226" y="305902"/>
                  </a:lnTo>
                  <a:lnTo>
                    <a:pt x="188715" y="307979"/>
                  </a:lnTo>
                  <a:lnTo>
                    <a:pt x="184375" y="310357"/>
                  </a:lnTo>
                  <a:lnTo>
                    <a:pt x="181482" y="312934"/>
                  </a:lnTo>
                  <a:lnTo>
                    <a:pt x="179553" y="315644"/>
                  </a:lnTo>
                  <a:lnTo>
                    <a:pt x="177409" y="323947"/>
                  </a:lnTo>
                  <a:lnTo>
                    <a:pt x="176837" y="328939"/>
                  </a:lnTo>
                  <a:lnTo>
                    <a:pt x="178441" y="334251"/>
                  </a:lnTo>
                  <a:lnTo>
                    <a:pt x="185514" y="345446"/>
                  </a:lnTo>
                  <a:lnTo>
                    <a:pt x="191170" y="351209"/>
                  </a:lnTo>
                  <a:lnTo>
                    <a:pt x="197918" y="357036"/>
                  </a:lnTo>
                  <a:lnTo>
                    <a:pt x="205393" y="362905"/>
                  </a:lnTo>
                  <a:lnTo>
                    <a:pt x="214345" y="367810"/>
                  </a:lnTo>
                  <a:lnTo>
                    <a:pt x="224282" y="372072"/>
                  </a:lnTo>
                  <a:lnTo>
                    <a:pt x="254583" y="382810"/>
                  </a:lnTo>
                  <a:lnTo>
                    <a:pt x="264006" y="386041"/>
                  </a:lnTo>
                  <a:lnTo>
                    <a:pt x="274256" y="389186"/>
                  </a:lnTo>
                  <a:lnTo>
                    <a:pt x="296229" y="395327"/>
                  </a:lnTo>
                  <a:lnTo>
                    <a:pt x="306652" y="397362"/>
                  </a:lnTo>
                  <a:lnTo>
                    <a:pt x="316578" y="398719"/>
                  </a:lnTo>
                  <a:lnTo>
                    <a:pt x="326172" y="399623"/>
                  </a:lnTo>
                  <a:lnTo>
                    <a:pt x="333559" y="399233"/>
                  </a:lnTo>
                  <a:lnTo>
                    <a:pt x="344414" y="396155"/>
                  </a:lnTo>
                  <a:lnTo>
                    <a:pt x="352546" y="391479"/>
                  </a:lnTo>
                  <a:lnTo>
                    <a:pt x="356103" y="388844"/>
                  </a:lnTo>
                  <a:lnTo>
                    <a:pt x="357482" y="386094"/>
                  </a:lnTo>
                  <a:lnTo>
                    <a:pt x="357410" y="383269"/>
                  </a:lnTo>
                  <a:lnTo>
                    <a:pt x="356369" y="380394"/>
                  </a:lnTo>
                  <a:lnTo>
                    <a:pt x="349921" y="371907"/>
                  </a:lnTo>
                  <a:lnTo>
                    <a:pt x="340441" y="361520"/>
                  </a:lnTo>
                  <a:lnTo>
                    <a:pt x="329613" y="350290"/>
                  </a:lnTo>
                  <a:lnTo>
                    <a:pt x="321963" y="345509"/>
                  </a:lnTo>
                  <a:lnTo>
                    <a:pt x="312894" y="341329"/>
                  </a:lnTo>
                  <a:lnTo>
                    <a:pt x="302880" y="337551"/>
                  </a:lnTo>
                  <a:lnTo>
                    <a:pt x="294219" y="334040"/>
                  </a:lnTo>
                  <a:lnTo>
                    <a:pt x="286461" y="330707"/>
                  </a:lnTo>
                  <a:lnTo>
                    <a:pt x="279305" y="327492"/>
                  </a:lnTo>
                  <a:lnTo>
                    <a:pt x="271557" y="324357"/>
                  </a:lnTo>
                  <a:lnTo>
                    <a:pt x="255011" y="318228"/>
                  </a:lnTo>
                  <a:lnTo>
                    <a:pt x="246432" y="316197"/>
                  </a:lnTo>
                  <a:lnTo>
                    <a:pt x="237735" y="314843"/>
                  </a:lnTo>
                  <a:lnTo>
                    <a:pt x="228961" y="313940"/>
                  </a:lnTo>
                  <a:lnTo>
                    <a:pt x="221128" y="312346"/>
                  </a:lnTo>
                  <a:lnTo>
                    <a:pt x="213921" y="310291"/>
                  </a:lnTo>
                  <a:lnTo>
                    <a:pt x="207132" y="307929"/>
                  </a:lnTo>
                  <a:lnTo>
                    <a:pt x="196943" y="305304"/>
                  </a:lnTo>
                  <a:lnTo>
                    <a:pt x="187057" y="303620"/>
                  </a:lnTo>
                  <a:lnTo>
                    <a:pt x="186246" y="302489"/>
                  </a:lnTo>
                  <a:lnTo>
                    <a:pt x="185345" y="298587"/>
                  </a:lnTo>
                  <a:lnTo>
                    <a:pt x="187089" y="297150"/>
                  </a:lnTo>
                  <a:lnTo>
                    <a:pt x="194319" y="295553"/>
                  </a:lnTo>
                  <a:lnTo>
                    <a:pt x="200017" y="295127"/>
                  </a:lnTo>
                  <a:lnTo>
                    <a:pt x="206792" y="294843"/>
                  </a:lnTo>
                  <a:lnTo>
                    <a:pt x="227904" y="294443"/>
                  </a:lnTo>
                  <a:lnTo>
                    <a:pt x="257555" y="294308"/>
                  </a:lnTo>
                  <a:lnTo>
                    <a:pt x="264995" y="293305"/>
                  </a:lnTo>
                  <a:lnTo>
                    <a:pt x="271939" y="291644"/>
                  </a:lnTo>
                  <a:lnTo>
                    <a:pt x="278553" y="289545"/>
                  </a:lnTo>
                  <a:lnTo>
                    <a:pt x="284947" y="287153"/>
                  </a:lnTo>
                  <a:lnTo>
                    <a:pt x="291193" y="284566"/>
                  </a:lnTo>
                  <a:lnTo>
                    <a:pt x="302433" y="279045"/>
                  </a:lnTo>
                  <a:lnTo>
                    <a:pt x="310736" y="273285"/>
                  </a:lnTo>
                  <a:lnTo>
                    <a:pt x="313348" y="270360"/>
                  </a:lnTo>
                  <a:lnTo>
                    <a:pt x="315088" y="267417"/>
                  </a:lnTo>
                  <a:lnTo>
                    <a:pt x="316249" y="264464"/>
                  </a:lnTo>
                  <a:lnTo>
                    <a:pt x="315038" y="260510"/>
                  </a:lnTo>
                  <a:lnTo>
                    <a:pt x="308401" y="250826"/>
                  </a:lnTo>
                  <a:lnTo>
                    <a:pt x="298837" y="242553"/>
                  </a:lnTo>
                  <a:lnTo>
                    <a:pt x="287971" y="235569"/>
                  </a:lnTo>
                  <a:lnTo>
                    <a:pt x="282296" y="232317"/>
                  </a:lnTo>
                  <a:lnTo>
                    <a:pt x="276528" y="229158"/>
                  </a:lnTo>
                  <a:lnTo>
                    <a:pt x="269706" y="226058"/>
                  </a:lnTo>
                  <a:lnTo>
                    <a:pt x="262181" y="223001"/>
                  </a:lnTo>
                  <a:lnTo>
                    <a:pt x="254188" y="219970"/>
                  </a:lnTo>
                  <a:lnTo>
                    <a:pt x="245883" y="217949"/>
                  </a:lnTo>
                  <a:lnTo>
                    <a:pt x="237370" y="216602"/>
                  </a:lnTo>
                  <a:lnTo>
                    <a:pt x="228717" y="215704"/>
                  </a:lnTo>
                  <a:lnTo>
                    <a:pt x="219973" y="215105"/>
                  </a:lnTo>
                  <a:lnTo>
                    <a:pt x="211167" y="214706"/>
                  </a:lnTo>
                  <a:lnTo>
                    <a:pt x="202319" y="214440"/>
                  </a:lnTo>
                  <a:lnTo>
                    <a:pt x="194437" y="213271"/>
                  </a:lnTo>
                  <a:lnTo>
                    <a:pt x="187197" y="211499"/>
                  </a:lnTo>
                  <a:lnTo>
                    <a:pt x="180386" y="209325"/>
                  </a:lnTo>
                  <a:lnTo>
                    <a:pt x="170173" y="206910"/>
                  </a:lnTo>
                  <a:lnTo>
                    <a:pt x="164311" y="205837"/>
                  </a:lnTo>
                  <a:lnTo>
                    <a:pt x="164137" y="205551"/>
                  </a:lnTo>
                  <a:lnTo>
                    <a:pt x="165013" y="205360"/>
                  </a:lnTo>
                  <a:lnTo>
                    <a:pt x="175727" y="205091"/>
                  </a:lnTo>
                  <a:lnTo>
                    <a:pt x="191469" y="205012"/>
                  </a:lnTo>
                  <a:lnTo>
                    <a:pt x="198117" y="205993"/>
                  </a:lnTo>
                  <a:lnTo>
                    <a:pt x="205526" y="207639"/>
                  </a:lnTo>
                  <a:lnTo>
                    <a:pt x="213441" y="209729"/>
                  </a:lnTo>
                  <a:lnTo>
                    <a:pt x="221695" y="211122"/>
                  </a:lnTo>
                  <a:lnTo>
                    <a:pt x="230174" y="212050"/>
                  </a:lnTo>
                  <a:lnTo>
                    <a:pt x="238803" y="212670"/>
                  </a:lnTo>
                  <a:lnTo>
                    <a:pt x="246540" y="213082"/>
                  </a:lnTo>
                  <a:lnTo>
                    <a:pt x="260429" y="213541"/>
                  </a:lnTo>
                  <a:lnTo>
                    <a:pt x="285514" y="213835"/>
                  </a:lnTo>
                  <a:lnTo>
                    <a:pt x="306071" y="213899"/>
                  </a:lnTo>
                  <a:lnTo>
                    <a:pt x="300315" y="211917"/>
                  </a:lnTo>
                  <a:lnTo>
                    <a:pt x="275399" y="204424"/>
                  </a:lnTo>
                  <a:lnTo>
                    <a:pt x="263992" y="200640"/>
                  </a:lnTo>
                  <a:lnTo>
                    <a:pt x="254403" y="197125"/>
                  </a:lnTo>
                  <a:lnTo>
                    <a:pt x="246027" y="193790"/>
                  </a:lnTo>
                  <a:lnTo>
                    <a:pt x="238458" y="190574"/>
                  </a:lnTo>
                  <a:lnTo>
                    <a:pt x="224756" y="184355"/>
                  </a:lnTo>
                  <a:lnTo>
                    <a:pt x="205886" y="175275"/>
                  </a:lnTo>
                  <a:lnTo>
                    <a:pt x="196389" y="169288"/>
                  </a:lnTo>
                  <a:lnTo>
                    <a:pt x="192467" y="166302"/>
                  </a:lnTo>
                  <a:lnTo>
                    <a:pt x="189853" y="163318"/>
                  </a:lnTo>
                  <a:lnTo>
                    <a:pt x="188110" y="160338"/>
                  </a:lnTo>
                  <a:lnTo>
                    <a:pt x="186948" y="157359"/>
                  </a:lnTo>
                  <a:lnTo>
                    <a:pt x="187166" y="154381"/>
                  </a:lnTo>
                  <a:lnTo>
                    <a:pt x="188303" y="151402"/>
                  </a:lnTo>
                  <a:lnTo>
                    <a:pt x="190054" y="148425"/>
                  </a:lnTo>
                  <a:lnTo>
                    <a:pt x="197290" y="142471"/>
                  </a:lnTo>
                  <a:lnTo>
                    <a:pt x="201998" y="139494"/>
                  </a:lnTo>
                  <a:lnTo>
                    <a:pt x="208113" y="137510"/>
                  </a:lnTo>
                  <a:lnTo>
                    <a:pt x="215166" y="136187"/>
                  </a:lnTo>
                  <a:lnTo>
                    <a:pt x="222845" y="135305"/>
                  </a:lnTo>
                  <a:lnTo>
                    <a:pt x="229948" y="134717"/>
                  </a:lnTo>
                  <a:lnTo>
                    <a:pt x="236668" y="134324"/>
                  </a:lnTo>
                  <a:lnTo>
                    <a:pt x="243133" y="134063"/>
                  </a:lnTo>
                  <a:lnTo>
                    <a:pt x="258253" y="133773"/>
                  </a:lnTo>
                  <a:lnTo>
                    <a:pt x="266453" y="133695"/>
                  </a:lnTo>
                  <a:lnTo>
                    <a:pt x="272910" y="132652"/>
                  </a:lnTo>
                  <a:lnTo>
                    <a:pt x="282732" y="128846"/>
                  </a:lnTo>
                  <a:lnTo>
                    <a:pt x="293840" y="121125"/>
                  </a:lnTo>
                  <a:lnTo>
                    <a:pt x="295138" y="118318"/>
                  </a:lnTo>
                  <a:lnTo>
                    <a:pt x="295011" y="115455"/>
                  </a:lnTo>
                  <a:lnTo>
                    <a:pt x="293934" y="112554"/>
                  </a:lnTo>
                  <a:lnTo>
                    <a:pt x="290092" y="106685"/>
                  </a:lnTo>
                  <a:lnTo>
                    <a:pt x="279705" y="95156"/>
                  </a:lnTo>
                  <a:lnTo>
                    <a:pt x="274800" y="90092"/>
                  </a:lnTo>
                  <a:lnTo>
                    <a:pt x="267562" y="85723"/>
                  </a:lnTo>
                  <a:lnTo>
                    <a:pt x="258768" y="81819"/>
                  </a:lnTo>
                  <a:lnTo>
                    <a:pt x="248936" y="78224"/>
                  </a:lnTo>
                  <a:lnTo>
                    <a:pt x="238413" y="73842"/>
                  </a:lnTo>
                  <a:lnTo>
                    <a:pt x="227429" y="68937"/>
                  </a:lnTo>
                  <a:lnTo>
                    <a:pt x="216137" y="63683"/>
                  </a:lnTo>
                  <a:lnTo>
                    <a:pt x="203648" y="59188"/>
                  </a:lnTo>
                  <a:lnTo>
                    <a:pt x="190362" y="55198"/>
                  </a:lnTo>
                  <a:lnTo>
                    <a:pt x="176543" y="51547"/>
                  </a:lnTo>
                  <a:lnTo>
                    <a:pt x="162370" y="47128"/>
                  </a:lnTo>
                  <a:lnTo>
                    <a:pt x="147960" y="42198"/>
                  </a:lnTo>
                  <a:lnTo>
                    <a:pt x="133392" y="36927"/>
                  </a:lnTo>
                  <a:lnTo>
                    <a:pt x="118719" y="32421"/>
                  </a:lnTo>
                  <a:lnTo>
                    <a:pt x="103977" y="28424"/>
                  </a:lnTo>
                  <a:lnTo>
                    <a:pt x="89187" y="24768"/>
                  </a:lnTo>
                  <a:lnTo>
                    <a:pt x="76351" y="22330"/>
                  </a:lnTo>
                  <a:lnTo>
                    <a:pt x="64817" y="20705"/>
                  </a:lnTo>
                  <a:lnTo>
                    <a:pt x="54151" y="19622"/>
                  </a:lnTo>
                  <a:lnTo>
                    <a:pt x="44064" y="17907"/>
                  </a:lnTo>
                  <a:lnTo>
                    <a:pt x="34363" y="15772"/>
                  </a:lnTo>
                  <a:lnTo>
                    <a:pt x="24919" y="13357"/>
                  </a:lnTo>
                  <a:lnTo>
                    <a:pt x="17630" y="11746"/>
                  </a:lnTo>
                  <a:lnTo>
                    <a:pt x="6887" y="9957"/>
                  </a:lnTo>
                  <a:lnTo>
                    <a:pt x="3625" y="8488"/>
                  </a:lnTo>
                  <a:lnTo>
                    <a:pt x="1450" y="6516"/>
                  </a:lnTo>
                  <a:lnTo>
                    <a:pt x="0" y="4209"/>
                  </a:lnTo>
                  <a:lnTo>
                    <a:pt x="26" y="2671"/>
                  </a:lnTo>
                  <a:lnTo>
                    <a:pt x="1035" y="1646"/>
                  </a:lnTo>
                  <a:lnTo>
                    <a:pt x="2700" y="962"/>
                  </a:lnTo>
                  <a:lnTo>
                    <a:pt x="9784" y="0"/>
                  </a:lnTo>
                  <a:lnTo>
                    <a:pt x="15478" y="858"/>
                  </a:lnTo>
                  <a:lnTo>
                    <a:pt x="23243" y="2421"/>
                  </a:lnTo>
                  <a:lnTo>
                    <a:pt x="32388" y="4456"/>
                  </a:lnTo>
                  <a:lnTo>
                    <a:pt x="42454" y="5812"/>
                  </a:lnTo>
                  <a:lnTo>
                    <a:pt x="53133" y="6717"/>
                  </a:lnTo>
                  <a:lnTo>
                    <a:pt x="64221" y="7320"/>
                  </a:lnTo>
                  <a:lnTo>
                    <a:pt x="92416" y="7989"/>
                  </a:lnTo>
                  <a:lnTo>
                    <a:pt x="108270" y="8168"/>
                  </a:lnTo>
                  <a:lnTo>
                    <a:pt x="124791" y="9279"/>
                  </a:lnTo>
                  <a:lnTo>
                    <a:pt x="141759" y="11012"/>
                  </a:lnTo>
                  <a:lnTo>
                    <a:pt x="159024" y="13160"/>
                  </a:lnTo>
                  <a:lnTo>
                    <a:pt x="176487" y="14591"/>
                  </a:lnTo>
                  <a:lnTo>
                    <a:pt x="194082" y="15546"/>
                  </a:lnTo>
                  <a:lnTo>
                    <a:pt x="229508" y="16606"/>
                  </a:lnTo>
                  <a:lnTo>
                    <a:pt x="337818" y="17422"/>
                  </a:lnTo>
                  <a:lnTo>
                    <a:pt x="360531" y="17452"/>
                  </a:lnTo>
                  <a:lnTo>
                    <a:pt x="352941" y="17454"/>
                  </a:lnTo>
                  <a:lnTo>
                    <a:pt x="347437" y="18447"/>
                  </a:lnTo>
                  <a:lnTo>
                    <a:pt x="340791" y="20100"/>
                  </a:lnTo>
                  <a:lnTo>
                    <a:pt x="333384" y="22195"/>
                  </a:lnTo>
                  <a:lnTo>
                    <a:pt x="323485" y="24584"/>
                  </a:lnTo>
                  <a:lnTo>
                    <a:pt x="299257" y="29884"/>
                  </a:lnTo>
                  <a:lnTo>
                    <a:pt x="285851" y="31694"/>
                  </a:lnTo>
                  <a:lnTo>
                    <a:pt x="271952" y="32901"/>
                  </a:lnTo>
                  <a:lnTo>
                    <a:pt x="257726" y="33705"/>
                  </a:lnTo>
                  <a:lnTo>
                    <a:pt x="244272" y="35233"/>
                  </a:lnTo>
                  <a:lnTo>
                    <a:pt x="231335" y="37245"/>
                  </a:lnTo>
                  <a:lnTo>
                    <a:pt x="218741" y="39578"/>
                  </a:lnTo>
                  <a:lnTo>
                    <a:pt x="194165" y="44816"/>
                  </a:lnTo>
                  <a:lnTo>
                    <a:pt x="157835" y="5317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6" name="SMARTInkAnnotation696"/>
            <p:cNvSpPr/>
            <p:nvPr/>
          </p:nvSpPr>
          <p:spPr>
            <a:xfrm>
              <a:off x="1841966" y="3250406"/>
              <a:ext cx="404416" cy="437556"/>
            </a:xfrm>
            <a:custGeom>
              <a:avLst/>
              <a:gdLst/>
              <a:ahLst/>
              <a:cxnLst/>
              <a:rect l="0" t="0" r="0" b="0"/>
              <a:pathLst>
                <a:path w="404416" h="437556">
                  <a:moveTo>
                    <a:pt x="33268" y="437555"/>
                  </a:moveTo>
                  <a:lnTo>
                    <a:pt x="40957" y="437555"/>
                  </a:lnTo>
                  <a:lnTo>
                    <a:pt x="41371" y="436562"/>
                  </a:lnTo>
                  <a:lnTo>
                    <a:pt x="41830" y="432815"/>
                  </a:lnTo>
                  <a:lnTo>
                    <a:pt x="42945" y="430426"/>
                  </a:lnTo>
                  <a:lnTo>
                    <a:pt x="49254" y="422324"/>
                  </a:lnTo>
                  <a:lnTo>
                    <a:pt x="54595" y="416564"/>
                  </a:lnTo>
                  <a:lnTo>
                    <a:pt x="56416" y="412647"/>
                  </a:lnTo>
                  <a:lnTo>
                    <a:pt x="58439" y="403003"/>
                  </a:lnTo>
                  <a:lnTo>
                    <a:pt x="59338" y="392102"/>
                  </a:lnTo>
                  <a:lnTo>
                    <a:pt x="59737" y="379650"/>
                  </a:lnTo>
                  <a:lnTo>
                    <a:pt x="60015" y="343499"/>
                  </a:lnTo>
                  <a:lnTo>
                    <a:pt x="59037" y="336156"/>
                  </a:lnTo>
                  <a:lnTo>
                    <a:pt x="57393" y="328283"/>
                  </a:lnTo>
                  <a:lnTo>
                    <a:pt x="55304" y="320059"/>
                  </a:lnTo>
                  <a:lnTo>
                    <a:pt x="52920" y="312591"/>
                  </a:lnTo>
                  <a:lnTo>
                    <a:pt x="47625" y="299003"/>
                  </a:lnTo>
                  <a:lnTo>
                    <a:pt x="44610" y="288994"/>
                  </a:lnTo>
                  <a:lnTo>
                    <a:pt x="42278" y="280246"/>
                  </a:lnTo>
                  <a:lnTo>
                    <a:pt x="37934" y="269744"/>
                  </a:lnTo>
                  <a:lnTo>
                    <a:pt x="34651" y="262156"/>
                  </a:lnTo>
                  <a:lnTo>
                    <a:pt x="33198" y="261091"/>
                  </a:lnTo>
                  <a:lnTo>
                    <a:pt x="25701" y="259241"/>
                  </a:lnTo>
                  <a:lnTo>
                    <a:pt x="27590" y="259086"/>
                  </a:lnTo>
                  <a:lnTo>
                    <a:pt x="29483" y="259045"/>
                  </a:lnTo>
                  <a:lnTo>
                    <a:pt x="31737" y="260009"/>
                  </a:lnTo>
                  <a:lnTo>
                    <a:pt x="36887" y="263726"/>
                  </a:lnTo>
                  <a:lnTo>
                    <a:pt x="45129" y="271332"/>
                  </a:lnTo>
                  <a:lnTo>
                    <a:pt x="50105" y="276138"/>
                  </a:lnTo>
                  <a:lnTo>
                    <a:pt x="56399" y="280334"/>
                  </a:lnTo>
                  <a:lnTo>
                    <a:pt x="63572" y="284124"/>
                  </a:lnTo>
                  <a:lnTo>
                    <a:pt x="71330" y="287643"/>
                  </a:lnTo>
                  <a:lnTo>
                    <a:pt x="79479" y="290980"/>
                  </a:lnTo>
                  <a:lnTo>
                    <a:pt x="87888" y="294198"/>
                  </a:lnTo>
                  <a:lnTo>
                    <a:pt x="105168" y="300419"/>
                  </a:lnTo>
                  <a:lnTo>
                    <a:pt x="122771" y="306491"/>
                  </a:lnTo>
                  <a:lnTo>
                    <a:pt x="130640" y="309499"/>
                  </a:lnTo>
                  <a:lnTo>
                    <a:pt x="137870" y="312497"/>
                  </a:lnTo>
                  <a:lnTo>
                    <a:pt x="144675" y="315488"/>
                  </a:lnTo>
                  <a:lnTo>
                    <a:pt x="151196" y="317481"/>
                  </a:lnTo>
                  <a:lnTo>
                    <a:pt x="163733" y="319697"/>
                  </a:lnTo>
                  <a:lnTo>
                    <a:pt x="175919" y="320681"/>
                  </a:lnTo>
                  <a:lnTo>
                    <a:pt x="190430" y="321313"/>
                  </a:lnTo>
                  <a:lnTo>
                    <a:pt x="191622" y="320373"/>
                  </a:lnTo>
                  <a:lnTo>
                    <a:pt x="192415" y="318754"/>
                  </a:lnTo>
                  <a:lnTo>
                    <a:pt x="192944" y="316682"/>
                  </a:lnTo>
                  <a:lnTo>
                    <a:pt x="191313" y="313317"/>
                  </a:lnTo>
                  <a:lnTo>
                    <a:pt x="184208" y="304286"/>
                  </a:lnTo>
                  <a:lnTo>
                    <a:pt x="174436" y="296303"/>
                  </a:lnTo>
                  <a:lnTo>
                    <a:pt x="163478" y="288456"/>
                  </a:lnTo>
                  <a:lnTo>
                    <a:pt x="151993" y="278354"/>
                  </a:lnTo>
                  <a:lnTo>
                    <a:pt x="140274" y="269895"/>
                  </a:lnTo>
                  <a:lnTo>
                    <a:pt x="134372" y="266251"/>
                  </a:lnTo>
                  <a:lnTo>
                    <a:pt x="127460" y="263821"/>
                  </a:lnTo>
                  <a:lnTo>
                    <a:pt x="119875" y="262201"/>
                  </a:lnTo>
                  <a:lnTo>
                    <a:pt x="111842" y="261121"/>
                  </a:lnTo>
                  <a:lnTo>
                    <a:pt x="103510" y="260401"/>
                  </a:lnTo>
                  <a:lnTo>
                    <a:pt x="94979" y="259921"/>
                  </a:lnTo>
                  <a:lnTo>
                    <a:pt x="74043" y="259246"/>
                  </a:lnTo>
                  <a:lnTo>
                    <a:pt x="58909" y="259045"/>
                  </a:lnTo>
                  <a:lnTo>
                    <a:pt x="43176" y="258966"/>
                  </a:lnTo>
                  <a:lnTo>
                    <a:pt x="96875" y="258961"/>
                  </a:lnTo>
                  <a:lnTo>
                    <a:pt x="105438" y="257969"/>
                  </a:lnTo>
                  <a:lnTo>
                    <a:pt x="114124" y="256315"/>
                  </a:lnTo>
                  <a:lnTo>
                    <a:pt x="122891" y="254221"/>
                  </a:lnTo>
                  <a:lnTo>
                    <a:pt x="130719" y="250840"/>
                  </a:lnTo>
                  <a:lnTo>
                    <a:pt x="137923" y="246601"/>
                  </a:lnTo>
                  <a:lnTo>
                    <a:pt x="152211" y="236601"/>
                  </a:lnTo>
                  <a:lnTo>
                    <a:pt x="168483" y="225542"/>
                  </a:lnTo>
                  <a:lnTo>
                    <a:pt x="175006" y="218822"/>
                  </a:lnTo>
                  <a:lnTo>
                    <a:pt x="180346" y="211366"/>
                  </a:lnTo>
                  <a:lnTo>
                    <a:pt x="184898" y="203418"/>
                  </a:lnTo>
                  <a:lnTo>
                    <a:pt x="187933" y="195143"/>
                  </a:lnTo>
                  <a:lnTo>
                    <a:pt x="189956" y="186650"/>
                  </a:lnTo>
                  <a:lnTo>
                    <a:pt x="191305" y="178012"/>
                  </a:lnTo>
                  <a:lnTo>
                    <a:pt x="191212" y="169276"/>
                  </a:lnTo>
                  <a:lnTo>
                    <a:pt x="190158" y="160476"/>
                  </a:lnTo>
                  <a:lnTo>
                    <a:pt x="188463" y="151632"/>
                  </a:lnTo>
                  <a:lnTo>
                    <a:pt x="185349" y="143752"/>
                  </a:lnTo>
                  <a:lnTo>
                    <a:pt x="181288" y="136515"/>
                  </a:lnTo>
                  <a:lnTo>
                    <a:pt x="176597" y="129705"/>
                  </a:lnTo>
                  <a:lnTo>
                    <a:pt x="170493" y="122189"/>
                  </a:lnTo>
                  <a:lnTo>
                    <a:pt x="163446" y="114201"/>
                  </a:lnTo>
                  <a:lnTo>
                    <a:pt x="155773" y="105900"/>
                  </a:lnTo>
                  <a:lnTo>
                    <a:pt x="147680" y="99373"/>
                  </a:lnTo>
                  <a:lnTo>
                    <a:pt x="139308" y="94031"/>
                  </a:lnTo>
                  <a:lnTo>
                    <a:pt x="130751" y="89476"/>
                  </a:lnTo>
                  <a:lnTo>
                    <a:pt x="121077" y="85447"/>
                  </a:lnTo>
                  <a:lnTo>
                    <a:pt x="110659" y="81770"/>
                  </a:lnTo>
                  <a:lnTo>
                    <a:pt x="99745" y="78326"/>
                  </a:lnTo>
                  <a:lnTo>
                    <a:pt x="89492" y="76030"/>
                  </a:lnTo>
                  <a:lnTo>
                    <a:pt x="79681" y="74499"/>
                  </a:lnTo>
                  <a:lnTo>
                    <a:pt x="70163" y="73479"/>
                  </a:lnTo>
                  <a:lnTo>
                    <a:pt x="60841" y="72798"/>
                  </a:lnTo>
                  <a:lnTo>
                    <a:pt x="51650" y="72345"/>
                  </a:lnTo>
                  <a:lnTo>
                    <a:pt x="42546" y="72042"/>
                  </a:lnTo>
                  <a:lnTo>
                    <a:pt x="34493" y="72833"/>
                  </a:lnTo>
                  <a:lnTo>
                    <a:pt x="27139" y="74352"/>
                  </a:lnTo>
                  <a:lnTo>
                    <a:pt x="14669" y="78686"/>
                  </a:lnTo>
                  <a:lnTo>
                    <a:pt x="5820" y="83920"/>
                  </a:lnTo>
                  <a:lnTo>
                    <a:pt x="3063" y="86704"/>
                  </a:lnTo>
                  <a:lnTo>
                    <a:pt x="1225" y="89553"/>
                  </a:lnTo>
                  <a:lnTo>
                    <a:pt x="0" y="92444"/>
                  </a:lnTo>
                  <a:lnTo>
                    <a:pt x="175" y="94372"/>
                  </a:lnTo>
                  <a:lnTo>
                    <a:pt x="1284" y="95656"/>
                  </a:lnTo>
                  <a:lnTo>
                    <a:pt x="3016" y="96513"/>
                  </a:lnTo>
                  <a:lnTo>
                    <a:pt x="14934" y="107200"/>
                  </a:lnTo>
                  <a:lnTo>
                    <a:pt x="25450" y="114783"/>
                  </a:lnTo>
                  <a:lnTo>
                    <a:pt x="37731" y="121460"/>
                  </a:lnTo>
                  <a:lnTo>
                    <a:pt x="45173" y="124630"/>
                  </a:lnTo>
                  <a:lnTo>
                    <a:pt x="53111" y="127735"/>
                  </a:lnTo>
                  <a:lnTo>
                    <a:pt x="69869" y="133831"/>
                  </a:lnTo>
                  <a:lnTo>
                    <a:pt x="78505" y="136846"/>
                  </a:lnTo>
                  <a:lnTo>
                    <a:pt x="88230" y="138856"/>
                  </a:lnTo>
                  <a:lnTo>
                    <a:pt x="98683" y="140196"/>
                  </a:lnTo>
                  <a:lnTo>
                    <a:pt x="109620" y="141089"/>
                  </a:lnTo>
                  <a:lnTo>
                    <a:pt x="118896" y="142676"/>
                  </a:lnTo>
                  <a:lnTo>
                    <a:pt x="127064" y="144727"/>
                  </a:lnTo>
                  <a:lnTo>
                    <a:pt x="134494" y="147086"/>
                  </a:lnTo>
                  <a:lnTo>
                    <a:pt x="145395" y="149708"/>
                  </a:lnTo>
                  <a:lnTo>
                    <a:pt x="157111" y="151183"/>
                  </a:lnTo>
                  <a:lnTo>
                    <a:pt x="160479" y="151391"/>
                  </a:lnTo>
                  <a:lnTo>
                    <a:pt x="162723" y="150536"/>
                  </a:lnTo>
                  <a:lnTo>
                    <a:pt x="164220" y="148975"/>
                  </a:lnTo>
                  <a:lnTo>
                    <a:pt x="165218" y="146942"/>
                  </a:lnTo>
                  <a:lnTo>
                    <a:pt x="164891" y="144594"/>
                  </a:lnTo>
                  <a:lnTo>
                    <a:pt x="161882" y="139340"/>
                  </a:lnTo>
                  <a:lnTo>
                    <a:pt x="154591" y="133697"/>
                  </a:lnTo>
                  <a:lnTo>
                    <a:pt x="143744" y="127882"/>
                  </a:lnTo>
                  <a:lnTo>
                    <a:pt x="136684" y="124942"/>
                  </a:lnTo>
                  <a:lnTo>
                    <a:pt x="129002" y="121990"/>
                  </a:lnTo>
                  <a:lnTo>
                    <a:pt x="121895" y="119030"/>
                  </a:lnTo>
                  <a:lnTo>
                    <a:pt x="115173" y="116064"/>
                  </a:lnTo>
                  <a:lnTo>
                    <a:pt x="102413" y="110123"/>
                  </a:lnTo>
                  <a:lnTo>
                    <a:pt x="63612" y="91061"/>
                  </a:lnTo>
                  <a:lnTo>
                    <a:pt x="64411" y="89480"/>
                  </a:lnTo>
                  <a:lnTo>
                    <a:pt x="70591" y="85079"/>
                  </a:lnTo>
                  <a:lnTo>
                    <a:pt x="82599" y="82461"/>
                  </a:lnTo>
                  <a:lnTo>
                    <a:pt x="89968" y="81763"/>
                  </a:lnTo>
                  <a:lnTo>
                    <a:pt x="98849" y="81298"/>
                  </a:lnTo>
                  <a:lnTo>
                    <a:pt x="119301" y="80781"/>
                  </a:lnTo>
                  <a:lnTo>
                    <a:pt x="153127" y="80490"/>
                  </a:lnTo>
                  <a:lnTo>
                    <a:pt x="166752" y="79457"/>
                  </a:lnTo>
                  <a:lnTo>
                    <a:pt x="181789" y="77776"/>
                  </a:lnTo>
                  <a:lnTo>
                    <a:pt x="197766" y="75663"/>
                  </a:lnTo>
                  <a:lnTo>
                    <a:pt x="213379" y="75247"/>
                  </a:lnTo>
                  <a:lnTo>
                    <a:pt x="228748" y="75962"/>
                  </a:lnTo>
                  <a:lnTo>
                    <a:pt x="243956" y="77430"/>
                  </a:lnTo>
                  <a:lnTo>
                    <a:pt x="259055" y="79402"/>
                  </a:lnTo>
                  <a:lnTo>
                    <a:pt x="274082" y="81708"/>
                  </a:lnTo>
                  <a:lnTo>
                    <a:pt x="304007" y="86916"/>
                  </a:lnTo>
                  <a:lnTo>
                    <a:pt x="333844" y="92539"/>
                  </a:lnTo>
                  <a:lnTo>
                    <a:pt x="346762" y="96419"/>
                  </a:lnTo>
                  <a:lnTo>
                    <a:pt x="358350" y="100990"/>
                  </a:lnTo>
                  <a:lnTo>
                    <a:pt x="369052" y="106022"/>
                  </a:lnTo>
                  <a:lnTo>
                    <a:pt x="378171" y="111361"/>
                  </a:lnTo>
                  <a:lnTo>
                    <a:pt x="386234" y="116905"/>
                  </a:lnTo>
                  <a:lnTo>
                    <a:pt x="393595" y="122585"/>
                  </a:lnTo>
                  <a:lnTo>
                    <a:pt x="398502" y="128356"/>
                  </a:lnTo>
                  <a:lnTo>
                    <a:pt x="401773" y="134188"/>
                  </a:lnTo>
                  <a:lnTo>
                    <a:pt x="403954" y="140061"/>
                  </a:lnTo>
                  <a:lnTo>
                    <a:pt x="404415" y="146952"/>
                  </a:lnTo>
                  <a:lnTo>
                    <a:pt x="403731" y="154522"/>
                  </a:lnTo>
                  <a:lnTo>
                    <a:pt x="402283" y="162546"/>
                  </a:lnTo>
                  <a:lnTo>
                    <a:pt x="399332" y="168888"/>
                  </a:lnTo>
                  <a:lnTo>
                    <a:pt x="395381" y="174107"/>
                  </a:lnTo>
                  <a:lnTo>
                    <a:pt x="390763" y="178580"/>
                  </a:lnTo>
                  <a:lnTo>
                    <a:pt x="384707" y="182553"/>
                  </a:lnTo>
                  <a:lnTo>
                    <a:pt x="377694" y="186194"/>
                  </a:lnTo>
                  <a:lnTo>
                    <a:pt x="370041" y="189614"/>
                  </a:lnTo>
                  <a:lnTo>
                    <a:pt x="360971" y="191894"/>
                  </a:lnTo>
                  <a:lnTo>
                    <a:pt x="350956" y="193413"/>
                  </a:lnTo>
                  <a:lnTo>
                    <a:pt x="340310" y="194427"/>
                  </a:lnTo>
                  <a:lnTo>
                    <a:pt x="329244" y="194110"/>
                  </a:lnTo>
                  <a:lnTo>
                    <a:pt x="317898" y="192907"/>
                  </a:lnTo>
                  <a:lnTo>
                    <a:pt x="306365" y="191112"/>
                  </a:lnTo>
                  <a:lnTo>
                    <a:pt x="294708" y="187932"/>
                  </a:lnTo>
                  <a:lnTo>
                    <a:pt x="282968" y="183827"/>
                  </a:lnTo>
                  <a:lnTo>
                    <a:pt x="271172" y="179106"/>
                  </a:lnTo>
                  <a:lnTo>
                    <a:pt x="261324" y="173975"/>
                  </a:lnTo>
                  <a:lnTo>
                    <a:pt x="252774" y="168569"/>
                  </a:lnTo>
                  <a:lnTo>
                    <a:pt x="245090" y="162981"/>
                  </a:lnTo>
                  <a:lnTo>
                    <a:pt x="237983" y="156279"/>
                  </a:lnTo>
                  <a:lnTo>
                    <a:pt x="231260" y="148835"/>
                  </a:lnTo>
                  <a:lnTo>
                    <a:pt x="224794" y="140895"/>
                  </a:lnTo>
                  <a:lnTo>
                    <a:pt x="218499" y="132625"/>
                  </a:lnTo>
                  <a:lnTo>
                    <a:pt x="206213" y="115499"/>
                  </a:lnTo>
                  <a:lnTo>
                    <a:pt x="202143" y="107758"/>
                  </a:lnTo>
                  <a:lnTo>
                    <a:pt x="199429" y="100612"/>
                  </a:lnTo>
                  <a:lnTo>
                    <a:pt x="197621" y="93864"/>
                  </a:lnTo>
                  <a:lnTo>
                    <a:pt x="192965" y="78428"/>
                  </a:lnTo>
                  <a:lnTo>
                    <a:pt x="190334" y="70145"/>
                  </a:lnTo>
                  <a:lnTo>
                    <a:pt x="187588" y="62638"/>
                  </a:lnTo>
                  <a:lnTo>
                    <a:pt x="181891" y="49006"/>
                  </a:lnTo>
                  <a:lnTo>
                    <a:pt x="176052" y="38978"/>
                  </a:lnTo>
                  <a:lnTo>
                    <a:pt x="167187" y="27755"/>
                  </a:lnTo>
                  <a:lnTo>
                    <a:pt x="155302" y="15074"/>
                  </a:lnTo>
                  <a:lnTo>
                    <a:pt x="14042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7" name="SMARTInkAnnotation697"/>
            <p:cNvSpPr/>
            <p:nvPr/>
          </p:nvSpPr>
          <p:spPr>
            <a:xfrm>
              <a:off x="1859447" y="2884289"/>
              <a:ext cx="174450" cy="310694"/>
            </a:xfrm>
            <a:custGeom>
              <a:avLst/>
              <a:gdLst/>
              <a:ahLst/>
              <a:cxnLst/>
              <a:rect l="0" t="0" r="0" b="0"/>
              <a:pathLst>
                <a:path w="174450" h="310694">
                  <a:moveTo>
                    <a:pt x="24717" y="258961"/>
                  </a:moveTo>
                  <a:lnTo>
                    <a:pt x="16155" y="258961"/>
                  </a:lnTo>
                  <a:lnTo>
                    <a:pt x="20637" y="268442"/>
                  </a:lnTo>
                  <a:lnTo>
                    <a:pt x="22989" y="271235"/>
                  </a:lnTo>
                  <a:lnTo>
                    <a:pt x="25550" y="273096"/>
                  </a:lnTo>
                  <a:lnTo>
                    <a:pt x="28248" y="274338"/>
                  </a:lnTo>
                  <a:lnTo>
                    <a:pt x="32033" y="277150"/>
                  </a:lnTo>
                  <a:lnTo>
                    <a:pt x="36539" y="281009"/>
                  </a:lnTo>
                  <a:lnTo>
                    <a:pt x="41528" y="285566"/>
                  </a:lnTo>
                  <a:lnTo>
                    <a:pt x="47831" y="289596"/>
                  </a:lnTo>
                  <a:lnTo>
                    <a:pt x="55009" y="293275"/>
                  </a:lnTo>
                  <a:lnTo>
                    <a:pt x="62771" y="296720"/>
                  </a:lnTo>
                  <a:lnTo>
                    <a:pt x="70922" y="300008"/>
                  </a:lnTo>
                  <a:lnTo>
                    <a:pt x="87917" y="306308"/>
                  </a:lnTo>
                  <a:lnTo>
                    <a:pt x="95624" y="308385"/>
                  </a:lnTo>
                  <a:lnTo>
                    <a:pt x="102746" y="309770"/>
                  </a:lnTo>
                  <a:lnTo>
                    <a:pt x="109478" y="310693"/>
                  </a:lnTo>
                  <a:lnTo>
                    <a:pt x="115951" y="310316"/>
                  </a:lnTo>
                  <a:lnTo>
                    <a:pt x="122251" y="309073"/>
                  </a:lnTo>
                  <a:lnTo>
                    <a:pt x="128435" y="307252"/>
                  </a:lnTo>
                  <a:lnTo>
                    <a:pt x="133550" y="305045"/>
                  </a:lnTo>
                  <a:lnTo>
                    <a:pt x="137952" y="302582"/>
                  </a:lnTo>
                  <a:lnTo>
                    <a:pt x="141879" y="299948"/>
                  </a:lnTo>
                  <a:lnTo>
                    <a:pt x="144497" y="297200"/>
                  </a:lnTo>
                  <a:lnTo>
                    <a:pt x="146242" y="294376"/>
                  </a:lnTo>
                  <a:lnTo>
                    <a:pt x="147406" y="291500"/>
                  </a:lnTo>
                  <a:lnTo>
                    <a:pt x="147189" y="287599"/>
                  </a:lnTo>
                  <a:lnTo>
                    <a:pt x="144303" y="277973"/>
                  </a:lnTo>
                  <a:lnTo>
                    <a:pt x="141152" y="273620"/>
                  </a:lnTo>
                  <a:lnTo>
                    <a:pt x="137067" y="269726"/>
                  </a:lnTo>
                  <a:lnTo>
                    <a:pt x="132359" y="266138"/>
                  </a:lnTo>
                  <a:lnTo>
                    <a:pt x="126244" y="263745"/>
                  </a:lnTo>
                  <a:lnTo>
                    <a:pt x="119191" y="262151"/>
                  </a:lnTo>
                  <a:lnTo>
                    <a:pt x="111512" y="261087"/>
                  </a:lnTo>
                  <a:lnTo>
                    <a:pt x="103416" y="260379"/>
                  </a:lnTo>
                  <a:lnTo>
                    <a:pt x="95043" y="259906"/>
                  </a:lnTo>
                  <a:lnTo>
                    <a:pt x="77801" y="259381"/>
                  </a:lnTo>
                  <a:lnTo>
                    <a:pt x="60216" y="259148"/>
                  </a:lnTo>
                  <a:lnTo>
                    <a:pt x="51360" y="261070"/>
                  </a:lnTo>
                  <a:lnTo>
                    <a:pt x="42479" y="264336"/>
                  </a:lnTo>
                  <a:lnTo>
                    <a:pt x="33582" y="268497"/>
                  </a:lnTo>
                  <a:lnTo>
                    <a:pt x="26658" y="272264"/>
                  </a:lnTo>
                  <a:lnTo>
                    <a:pt x="21050" y="275767"/>
                  </a:lnTo>
                  <a:lnTo>
                    <a:pt x="16320" y="279095"/>
                  </a:lnTo>
                  <a:lnTo>
                    <a:pt x="12173" y="282306"/>
                  </a:lnTo>
                  <a:lnTo>
                    <a:pt x="8417" y="285438"/>
                  </a:lnTo>
                  <a:lnTo>
                    <a:pt x="4921" y="288518"/>
                  </a:lnTo>
                  <a:lnTo>
                    <a:pt x="2590" y="291564"/>
                  </a:lnTo>
                  <a:lnTo>
                    <a:pt x="0" y="297594"/>
                  </a:lnTo>
                  <a:lnTo>
                    <a:pt x="1294" y="299600"/>
                  </a:lnTo>
                  <a:lnTo>
                    <a:pt x="4141" y="300936"/>
                  </a:lnTo>
                  <a:lnTo>
                    <a:pt x="8023" y="301827"/>
                  </a:lnTo>
                  <a:lnTo>
                    <a:pt x="11603" y="302421"/>
                  </a:lnTo>
                  <a:lnTo>
                    <a:pt x="14982" y="302817"/>
                  </a:lnTo>
                  <a:lnTo>
                    <a:pt x="18227" y="303081"/>
                  </a:lnTo>
                  <a:lnTo>
                    <a:pt x="21383" y="301273"/>
                  </a:lnTo>
                  <a:lnTo>
                    <a:pt x="24479" y="298083"/>
                  </a:lnTo>
                  <a:lnTo>
                    <a:pt x="29572" y="290239"/>
                  </a:lnTo>
                  <a:lnTo>
                    <a:pt x="31836" y="283446"/>
                  </a:lnTo>
                  <a:lnTo>
                    <a:pt x="32439" y="278261"/>
                  </a:lnTo>
                  <a:lnTo>
                    <a:pt x="32842" y="271827"/>
                  </a:lnTo>
                  <a:lnTo>
                    <a:pt x="33289" y="257734"/>
                  </a:lnTo>
                  <a:lnTo>
                    <a:pt x="33576" y="232517"/>
                  </a:lnTo>
                  <a:lnTo>
                    <a:pt x="33646" y="193638"/>
                  </a:lnTo>
                  <a:lnTo>
                    <a:pt x="35630" y="191599"/>
                  </a:lnTo>
                  <a:lnTo>
                    <a:pt x="38938" y="190241"/>
                  </a:lnTo>
                  <a:lnTo>
                    <a:pt x="43127" y="189335"/>
                  </a:lnTo>
                  <a:lnTo>
                    <a:pt x="47905" y="188731"/>
                  </a:lnTo>
                  <a:lnTo>
                    <a:pt x="53074" y="188329"/>
                  </a:lnTo>
                  <a:lnTo>
                    <a:pt x="58504" y="188060"/>
                  </a:lnTo>
                  <a:lnTo>
                    <a:pt x="72476" y="187762"/>
                  </a:lnTo>
                  <a:lnTo>
                    <a:pt x="80369" y="187683"/>
                  </a:lnTo>
                  <a:lnTo>
                    <a:pt x="88607" y="188622"/>
                  </a:lnTo>
                  <a:lnTo>
                    <a:pt x="97076" y="190240"/>
                  </a:lnTo>
                  <a:lnTo>
                    <a:pt x="105699" y="192311"/>
                  </a:lnTo>
                  <a:lnTo>
                    <a:pt x="113431" y="193692"/>
                  </a:lnTo>
                  <a:lnTo>
                    <a:pt x="120571" y="194612"/>
                  </a:lnTo>
                  <a:lnTo>
                    <a:pt x="127315" y="195226"/>
                  </a:lnTo>
                  <a:lnTo>
                    <a:pt x="133795" y="196627"/>
                  </a:lnTo>
                  <a:lnTo>
                    <a:pt x="140100" y="198554"/>
                  </a:lnTo>
                  <a:lnTo>
                    <a:pt x="146288" y="200830"/>
                  </a:lnTo>
                  <a:lnTo>
                    <a:pt x="151404" y="202348"/>
                  </a:lnTo>
                  <a:lnTo>
                    <a:pt x="155808" y="203360"/>
                  </a:lnTo>
                  <a:lnTo>
                    <a:pt x="159736" y="204034"/>
                  </a:lnTo>
                  <a:lnTo>
                    <a:pt x="162355" y="203491"/>
                  </a:lnTo>
                  <a:lnTo>
                    <a:pt x="164100" y="202138"/>
                  </a:lnTo>
                  <a:lnTo>
                    <a:pt x="165264" y="200243"/>
                  </a:lnTo>
                  <a:lnTo>
                    <a:pt x="165048" y="198980"/>
                  </a:lnTo>
                  <a:lnTo>
                    <a:pt x="163912" y="198137"/>
                  </a:lnTo>
                  <a:lnTo>
                    <a:pt x="159011" y="196210"/>
                  </a:lnTo>
                  <a:lnTo>
                    <a:pt x="150219" y="192045"/>
                  </a:lnTo>
                  <a:lnTo>
                    <a:pt x="116772" y="175492"/>
                  </a:lnTo>
                  <a:lnTo>
                    <a:pt x="110892" y="171565"/>
                  </a:lnTo>
                  <a:lnTo>
                    <a:pt x="104987" y="166962"/>
                  </a:lnTo>
                  <a:lnTo>
                    <a:pt x="99066" y="161910"/>
                  </a:lnTo>
                  <a:lnTo>
                    <a:pt x="93135" y="157549"/>
                  </a:lnTo>
                  <a:lnTo>
                    <a:pt x="87196" y="153650"/>
                  </a:lnTo>
                  <a:lnTo>
                    <a:pt x="81253" y="150059"/>
                  </a:lnTo>
                  <a:lnTo>
                    <a:pt x="75306" y="147664"/>
                  </a:lnTo>
                  <a:lnTo>
                    <a:pt x="69357" y="146068"/>
                  </a:lnTo>
                  <a:lnTo>
                    <a:pt x="63407" y="145003"/>
                  </a:lnTo>
                  <a:lnTo>
                    <a:pt x="57456" y="143302"/>
                  </a:lnTo>
                  <a:lnTo>
                    <a:pt x="51504" y="141175"/>
                  </a:lnTo>
                  <a:lnTo>
                    <a:pt x="45551" y="138765"/>
                  </a:lnTo>
                  <a:lnTo>
                    <a:pt x="40591" y="136167"/>
                  </a:lnTo>
                  <a:lnTo>
                    <a:pt x="36292" y="133442"/>
                  </a:lnTo>
                  <a:lnTo>
                    <a:pt x="32433" y="130633"/>
                  </a:lnTo>
                  <a:lnTo>
                    <a:pt x="29862" y="127768"/>
                  </a:lnTo>
                  <a:lnTo>
                    <a:pt x="28147" y="124866"/>
                  </a:lnTo>
                  <a:lnTo>
                    <a:pt x="25395" y="117820"/>
                  </a:lnTo>
                  <a:lnTo>
                    <a:pt x="27153" y="117242"/>
                  </a:lnTo>
                  <a:lnTo>
                    <a:pt x="30310" y="116857"/>
                  </a:lnTo>
                  <a:lnTo>
                    <a:pt x="34399" y="116600"/>
                  </a:lnTo>
                  <a:lnTo>
                    <a:pt x="44234" y="116314"/>
                  </a:lnTo>
                  <a:lnTo>
                    <a:pt x="66716" y="116131"/>
                  </a:lnTo>
                  <a:lnTo>
                    <a:pt x="73552" y="115124"/>
                  </a:lnTo>
                  <a:lnTo>
                    <a:pt x="81086" y="113460"/>
                  </a:lnTo>
                  <a:lnTo>
                    <a:pt x="89086" y="111359"/>
                  </a:lnTo>
                  <a:lnTo>
                    <a:pt x="96403" y="109958"/>
                  </a:lnTo>
                  <a:lnTo>
                    <a:pt x="103266" y="109024"/>
                  </a:lnTo>
                  <a:lnTo>
                    <a:pt x="109825" y="108401"/>
                  </a:lnTo>
                  <a:lnTo>
                    <a:pt x="116182" y="106994"/>
                  </a:lnTo>
                  <a:lnTo>
                    <a:pt x="122405" y="105064"/>
                  </a:lnTo>
                  <a:lnTo>
                    <a:pt x="128538" y="102785"/>
                  </a:lnTo>
                  <a:lnTo>
                    <a:pt x="133618" y="100273"/>
                  </a:lnTo>
                  <a:lnTo>
                    <a:pt x="137998" y="97607"/>
                  </a:lnTo>
                  <a:lnTo>
                    <a:pt x="141910" y="94837"/>
                  </a:lnTo>
                  <a:lnTo>
                    <a:pt x="144517" y="91006"/>
                  </a:lnTo>
                  <a:lnTo>
                    <a:pt x="147415" y="81458"/>
                  </a:lnTo>
                  <a:lnTo>
                    <a:pt x="147195" y="76133"/>
                  </a:lnTo>
                  <a:lnTo>
                    <a:pt x="146057" y="70599"/>
                  </a:lnTo>
                  <a:lnTo>
                    <a:pt x="144305" y="64926"/>
                  </a:lnTo>
                  <a:lnTo>
                    <a:pt x="139714" y="55976"/>
                  </a:lnTo>
                  <a:lnTo>
                    <a:pt x="137101" y="52200"/>
                  </a:lnTo>
                  <a:lnTo>
                    <a:pt x="133374" y="47698"/>
                  </a:lnTo>
                  <a:lnTo>
                    <a:pt x="128905" y="42713"/>
                  </a:lnTo>
                  <a:lnTo>
                    <a:pt x="123941" y="37405"/>
                  </a:lnTo>
                  <a:lnTo>
                    <a:pt x="117656" y="32874"/>
                  </a:lnTo>
                  <a:lnTo>
                    <a:pt x="110489" y="28861"/>
                  </a:lnTo>
                  <a:lnTo>
                    <a:pt x="88826" y="18473"/>
                  </a:lnTo>
                  <a:lnTo>
                    <a:pt x="82339" y="15292"/>
                  </a:lnTo>
                  <a:lnTo>
                    <a:pt x="75038" y="13171"/>
                  </a:lnTo>
                  <a:lnTo>
                    <a:pt x="67194" y="11758"/>
                  </a:lnTo>
                  <a:lnTo>
                    <a:pt x="58988" y="10815"/>
                  </a:lnTo>
                  <a:lnTo>
                    <a:pt x="51533" y="10186"/>
                  </a:lnTo>
                  <a:lnTo>
                    <a:pt x="44579" y="9768"/>
                  </a:lnTo>
                  <a:lnTo>
                    <a:pt x="32552" y="9302"/>
                  </a:lnTo>
                  <a:lnTo>
                    <a:pt x="15998" y="8934"/>
                  </a:lnTo>
                  <a:lnTo>
                    <a:pt x="37716" y="8930"/>
                  </a:lnTo>
                  <a:lnTo>
                    <a:pt x="45289" y="9922"/>
                  </a:lnTo>
                  <a:lnTo>
                    <a:pt x="53315" y="11576"/>
                  </a:lnTo>
                  <a:lnTo>
                    <a:pt x="61641" y="13670"/>
                  </a:lnTo>
                  <a:lnTo>
                    <a:pt x="70169" y="15067"/>
                  </a:lnTo>
                  <a:lnTo>
                    <a:pt x="78831" y="15998"/>
                  </a:lnTo>
                  <a:lnTo>
                    <a:pt x="87582" y="16618"/>
                  </a:lnTo>
                  <a:lnTo>
                    <a:pt x="96393" y="17032"/>
                  </a:lnTo>
                  <a:lnTo>
                    <a:pt x="114120" y="17492"/>
                  </a:lnTo>
                  <a:lnTo>
                    <a:pt x="169526" y="17850"/>
                  </a:lnTo>
                  <a:lnTo>
                    <a:pt x="171858" y="16861"/>
                  </a:lnTo>
                  <a:lnTo>
                    <a:pt x="173413" y="15209"/>
                  </a:lnTo>
                  <a:lnTo>
                    <a:pt x="174449" y="13116"/>
                  </a:lnTo>
                  <a:lnTo>
                    <a:pt x="174148" y="11721"/>
                  </a:lnTo>
                  <a:lnTo>
                    <a:pt x="172955" y="10790"/>
                  </a:lnTo>
                  <a:lnTo>
                    <a:pt x="171167" y="10170"/>
                  </a:lnTo>
                  <a:lnTo>
                    <a:pt x="166999" y="9756"/>
                  </a:lnTo>
                  <a:lnTo>
                    <a:pt x="161244" y="9481"/>
                  </a:lnTo>
                  <a:lnTo>
                    <a:pt x="146911" y="9175"/>
                  </a:lnTo>
                  <a:lnTo>
                    <a:pt x="99972" y="8962"/>
                  </a:lnTo>
                  <a:lnTo>
                    <a:pt x="89770" y="7959"/>
                  </a:lnTo>
                  <a:lnTo>
                    <a:pt x="79992" y="6298"/>
                  </a:lnTo>
                  <a:lnTo>
                    <a:pt x="70497" y="4199"/>
                  </a:lnTo>
                  <a:lnTo>
                    <a:pt x="60198" y="2799"/>
                  </a:lnTo>
                  <a:lnTo>
                    <a:pt x="49363" y="1866"/>
                  </a:lnTo>
                  <a:lnTo>
                    <a:pt x="1578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8" name="SMARTInkAnnotation698"/>
            <p:cNvSpPr/>
            <p:nvPr/>
          </p:nvSpPr>
          <p:spPr>
            <a:xfrm>
              <a:off x="1759148" y="2875359"/>
              <a:ext cx="35720" cy="26790"/>
            </a:xfrm>
            <a:custGeom>
              <a:avLst/>
              <a:gdLst/>
              <a:ahLst/>
              <a:cxnLst/>
              <a:rect l="0" t="0" r="0" b="0"/>
              <a:pathLst>
                <a:path w="35720" h="26790">
                  <a:moveTo>
                    <a:pt x="0" y="26789"/>
                  </a:moveTo>
                  <a:lnTo>
                    <a:pt x="7689" y="19101"/>
                  </a:lnTo>
                  <a:lnTo>
                    <a:pt x="10087" y="17695"/>
                  </a:lnTo>
                  <a:lnTo>
                    <a:pt x="18043" y="13487"/>
                  </a:lnTo>
                  <a:lnTo>
                    <a:pt x="21951" y="10976"/>
                  </a:lnTo>
                  <a:lnTo>
                    <a:pt x="25548" y="8310"/>
                  </a:lnTo>
                  <a:lnTo>
                    <a:pt x="3571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89" name="SMARTInkAnnotation699"/>
            <p:cNvSpPr/>
            <p:nvPr/>
          </p:nvSpPr>
          <p:spPr>
            <a:xfrm>
              <a:off x="1842990" y="2732484"/>
              <a:ext cx="183863" cy="101875"/>
            </a:xfrm>
            <a:custGeom>
              <a:avLst/>
              <a:gdLst/>
              <a:ahLst/>
              <a:cxnLst/>
              <a:rect l="0" t="0" r="0" b="0"/>
              <a:pathLst>
                <a:path w="183863" h="101875">
                  <a:moveTo>
                    <a:pt x="23315" y="17860"/>
                  </a:moveTo>
                  <a:lnTo>
                    <a:pt x="9093" y="27341"/>
                  </a:lnTo>
                  <a:lnTo>
                    <a:pt x="4904" y="31126"/>
                  </a:lnTo>
                  <a:lnTo>
                    <a:pt x="2111" y="34641"/>
                  </a:lnTo>
                  <a:lnTo>
                    <a:pt x="249" y="37977"/>
                  </a:lnTo>
                  <a:lnTo>
                    <a:pt x="0" y="41193"/>
                  </a:lnTo>
                  <a:lnTo>
                    <a:pt x="826" y="44329"/>
                  </a:lnTo>
                  <a:lnTo>
                    <a:pt x="9281" y="61232"/>
                  </a:lnTo>
                  <a:lnTo>
                    <a:pt x="11975" y="65627"/>
                  </a:lnTo>
                  <a:lnTo>
                    <a:pt x="14762" y="69548"/>
                  </a:lnTo>
                  <a:lnTo>
                    <a:pt x="17613" y="73154"/>
                  </a:lnTo>
                  <a:lnTo>
                    <a:pt x="21498" y="76551"/>
                  </a:lnTo>
                  <a:lnTo>
                    <a:pt x="26072" y="79808"/>
                  </a:lnTo>
                  <a:lnTo>
                    <a:pt x="31106" y="82971"/>
                  </a:lnTo>
                  <a:lnTo>
                    <a:pt x="35454" y="85079"/>
                  </a:lnTo>
                  <a:lnTo>
                    <a:pt x="39345" y="86485"/>
                  </a:lnTo>
                  <a:lnTo>
                    <a:pt x="42932" y="87423"/>
                  </a:lnTo>
                  <a:lnTo>
                    <a:pt x="47306" y="88047"/>
                  </a:lnTo>
                  <a:lnTo>
                    <a:pt x="52208" y="88464"/>
                  </a:lnTo>
                  <a:lnTo>
                    <a:pt x="57460" y="88742"/>
                  </a:lnTo>
                  <a:lnTo>
                    <a:pt x="61953" y="87935"/>
                  </a:lnTo>
                  <a:lnTo>
                    <a:pt x="65941" y="86404"/>
                  </a:lnTo>
                  <a:lnTo>
                    <a:pt x="69591" y="84392"/>
                  </a:lnTo>
                  <a:lnTo>
                    <a:pt x="84210" y="76820"/>
                  </a:lnTo>
                  <a:lnTo>
                    <a:pt x="88716" y="74033"/>
                  </a:lnTo>
                  <a:lnTo>
                    <a:pt x="92713" y="71184"/>
                  </a:lnTo>
                  <a:lnTo>
                    <a:pt x="96369" y="68292"/>
                  </a:lnTo>
                  <a:lnTo>
                    <a:pt x="100791" y="65372"/>
                  </a:lnTo>
                  <a:lnTo>
                    <a:pt x="105723" y="62433"/>
                  </a:lnTo>
                  <a:lnTo>
                    <a:pt x="110996" y="59481"/>
                  </a:lnTo>
                  <a:lnTo>
                    <a:pt x="115503" y="55529"/>
                  </a:lnTo>
                  <a:lnTo>
                    <a:pt x="119500" y="50910"/>
                  </a:lnTo>
                  <a:lnTo>
                    <a:pt x="123157" y="45846"/>
                  </a:lnTo>
                  <a:lnTo>
                    <a:pt x="126587" y="41478"/>
                  </a:lnTo>
                  <a:lnTo>
                    <a:pt x="129866" y="37574"/>
                  </a:lnTo>
                  <a:lnTo>
                    <a:pt x="133044" y="33980"/>
                  </a:lnTo>
                  <a:lnTo>
                    <a:pt x="136155" y="31583"/>
                  </a:lnTo>
                  <a:lnTo>
                    <a:pt x="139221" y="29985"/>
                  </a:lnTo>
                  <a:lnTo>
                    <a:pt x="142257" y="28920"/>
                  </a:lnTo>
                  <a:lnTo>
                    <a:pt x="145274" y="28210"/>
                  </a:lnTo>
                  <a:lnTo>
                    <a:pt x="148277" y="27736"/>
                  </a:lnTo>
                  <a:lnTo>
                    <a:pt x="151271" y="27420"/>
                  </a:lnTo>
                  <a:lnTo>
                    <a:pt x="155252" y="29195"/>
                  </a:lnTo>
                  <a:lnTo>
                    <a:pt x="159890" y="32362"/>
                  </a:lnTo>
                  <a:lnTo>
                    <a:pt x="164967" y="36457"/>
                  </a:lnTo>
                  <a:lnTo>
                    <a:pt x="169343" y="40180"/>
                  </a:lnTo>
                  <a:lnTo>
                    <a:pt x="173253" y="43654"/>
                  </a:lnTo>
                  <a:lnTo>
                    <a:pt x="176852" y="46962"/>
                  </a:lnTo>
                  <a:lnTo>
                    <a:pt x="179251" y="51152"/>
                  </a:lnTo>
                  <a:lnTo>
                    <a:pt x="180850" y="55930"/>
                  </a:lnTo>
                  <a:lnTo>
                    <a:pt x="181916" y="61099"/>
                  </a:lnTo>
                  <a:lnTo>
                    <a:pt x="182627" y="66530"/>
                  </a:lnTo>
                  <a:lnTo>
                    <a:pt x="183101" y="72134"/>
                  </a:lnTo>
                  <a:lnTo>
                    <a:pt x="183628" y="82661"/>
                  </a:lnTo>
                  <a:lnTo>
                    <a:pt x="183862" y="90647"/>
                  </a:lnTo>
                  <a:lnTo>
                    <a:pt x="182932" y="94166"/>
                  </a:lnTo>
                  <a:lnTo>
                    <a:pt x="181320" y="97504"/>
                  </a:lnTo>
                  <a:lnTo>
                    <a:pt x="179253" y="100721"/>
                  </a:lnTo>
                  <a:lnTo>
                    <a:pt x="175890" y="101874"/>
                  </a:lnTo>
                  <a:lnTo>
                    <a:pt x="171665" y="101651"/>
                  </a:lnTo>
                  <a:lnTo>
                    <a:pt x="166863" y="100509"/>
                  </a:lnTo>
                  <a:lnTo>
                    <a:pt x="162670" y="98756"/>
                  </a:lnTo>
                  <a:lnTo>
                    <a:pt x="158882" y="96595"/>
                  </a:lnTo>
                  <a:lnTo>
                    <a:pt x="143519" y="86168"/>
                  </a:lnTo>
                  <a:lnTo>
                    <a:pt x="136193" y="81258"/>
                  </a:lnTo>
                  <a:lnTo>
                    <a:pt x="128332" y="75008"/>
                  </a:lnTo>
                  <a:lnTo>
                    <a:pt x="120116" y="67865"/>
                  </a:lnTo>
                  <a:lnTo>
                    <a:pt x="104040" y="52983"/>
                  </a:lnTo>
                  <a:lnTo>
                    <a:pt x="82842" y="32456"/>
                  </a:lnTo>
                  <a:lnTo>
                    <a:pt x="5010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0" name="SMARTInkAnnotation700"/>
            <p:cNvSpPr/>
            <p:nvPr/>
          </p:nvSpPr>
          <p:spPr>
            <a:xfrm>
              <a:off x="1741443" y="2616398"/>
              <a:ext cx="279364" cy="69925"/>
            </a:xfrm>
            <a:custGeom>
              <a:avLst/>
              <a:gdLst/>
              <a:ahLst/>
              <a:cxnLst/>
              <a:rect l="0" t="0" r="0" b="0"/>
              <a:pathLst>
                <a:path w="279364" h="69925">
                  <a:moveTo>
                    <a:pt x="35565" y="0"/>
                  </a:moveTo>
                  <a:lnTo>
                    <a:pt x="0" y="0"/>
                  </a:lnTo>
                  <a:lnTo>
                    <a:pt x="9372" y="4741"/>
                  </a:lnTo>
                  <a:lnTo>
                    <a:pt x="15127" y="7129"/>
                  </a:lnTo>
                  <a:lnTo>
                    <a:pt x="21939" y="9714"/>
                  </a:lnTo>
                  <a:lnTo>
                    <a:pt x="29458" y="12429"/>
                  </a:lnTo>
                  <a:lnTo>
                    <a:pt x="37447" y="16224"/>
                  </a:lnTo>
                  <a:lnTo>
                    <a:pt x="45749" y="20738"/>
                  </a:lnTo>
                  <a:lnTo>
                    <a:pt x="54260" y="25732"/>
                  </a:lnTo>
                  <a:lnTo>
                    <a:pt x="64896" y="30053"/>
                  </a:lnTo>
                  <a:lnTo>
                    <a:pt x="76947" y="33926"/>
                  </a:lnTo>
                  <a:lnTo>
                    <a:pt x="89942" y="37500"/>
                  </a:lnTo>
                  <a:lnTo>
                    <a:pt x="103566" y="41868"/>
                  </a:lnTo>
                  <a:lnTo>
                    <a:pt x="117610" y="46763"/>
                  </a:lnTo>
                  <a:lnTo>
                    <a:pt x="131934" y="52012"/>
                  </a:lnTo>
                  <a:lnTo>
                    <a:pt x="146444" y="55510"/>
                  </a:lnTo>
                  <a:lnTo>
                    <a:pt x="161078" y="57843"/>
                  </a:lnTo>
                  <a:lnTo>
                    <a:pt x="175794" y="59398"/>
                  </a:lnTo>
                  <a:lnTo>
                    <a:pt x="189575" y="61427"/>
                  </a:lnTo>
                  <a:lnTo>
                    <a:pt x="202730" y="63772"/>
                  </a:lnTo>
                  <a:lnTo>
                    <a:pt x="215469" y="66327"/>
                  </a:lnTo>
                  <a:lnTo>
                    <a:pt x="225946" y="68031"/>
                  </a:lnTo>
                  <a:lnTo>
                    <a:pt x="234915" y="69167"/>
                  </a:lnTo>
                  <a:lnTo>
                    <a:pt x="242879" y="69924"/>
                  </a:lnTo>
                  <a:lnTo>
                    <a:pt x="250173" y="69436"/>
                  </a:lnTo>
                  <a:lnTo>
                    <a:pt x="257020" y="68119"/>
                  </a:lnTo>
                  <a:lnTo>
                    <a:pt x="263569" y="66249"/>
                  </a:lnTo>
                  <a:lnTo>
                    <a:pt x="268926" y="65002"/>
                  </a:lnTo>
                  <a:lnTo>
                    <a:pt x="277526" y="63617"/>
                  </a:lnTo>
                  <a:lnTo>
                    <a:pt x="279224" y="63247"/>
                  </a:lnTo>
                  <a:lnTo>
                    <a:pt x="279363" y="63001"/>
                  </a:lnTo>
                  <a:lnTo>
                    <a:pt x="278464" y="62837"/>
                  </a:lnTo>
                  <a:lnTo>
                    <a:pt x="275881" y="61735"/>
                  </a:lnTo>
                  <a:lnTo>
                    <a:pt x="267718" y="57865"/>
                  </a:lnTo>
                  <a:lnTo>
                    <a:pt x="262763" y="56437"/>
                  </a:lnTo>
                  <a:lnTo>
                    <a:pt x="257476" y="55484"/>
                  </a:lnTo>
                  <a:lnTo>
                    <a:pt x="251966" y="54849"/>
                  </a:lnTo>
                  <a:lnTo>
                    <a:pt x="244325" y="54425"/>
                  </a:lnTo>
                  <a:lnTo>
                    <a:pt x="225251" y="53955"/>
                  </a:lnTo>
                  <a:lnTo>
                    <a:pt x="164959" y="53612"/>
                  </a:lnTo>
                  <a:lnTo>
                    <a:pt x="154570" y="54593"/>
                  </a:lnTo>
                  <a:lnTo>
                    <a:pt x="144667" y="56239"/>
                  </a:lnTo>
                  <a:lnTo>
                    <a:pt x="115932" y="6250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1" name="SMARTInkAnnotation701"/>
            <p:cNvSpPr/>
            <p:nvPr/>
          </p:nvSpPr>
          <p:spPr>
            <a:xfrm>
              <a:off x="1821656" y="2484629"/>
              <a:ext cx="205108" cy="243244"/>
            </a:xfrm>
            <a:custGeom>
              <a:avLst/>
              <a:gdLst/>
              <a:ahLst/>
              <a:cxnLst/>
              <a:rect l="0" t="0" r="0" b="0"/>
              <a:pathLst>
                <a:path w="205108" h="243244">
                  <a:moveTo>
                    <a:pt x="0" y="229996"/>
                  </a:moveTo>
                  <a:lnTo>
                    <a:pt x="0" y="242425"/>
                  </a:lnTo>
                  <a:lnTo>
                    <a:pt x="992" y="243243"/>
                  </a:lnTo>
                  <a:lnTo>
                    <a:pt x="2646" y="242796"/>
                  </a:lnTo>
                  <a:lnTo>
                    <a:pt x="7689" y="239690"/>
                  </a:lnTo>
                  <a:lnTo>
                    <a:pt x="11024" y="233973"/>
                  </a:lnTo>
                  <a:lnTo>
                    <a:pt x="13303" y="229671"/>
                  </a:lnTo>
                  <a:lnTo>
                    <a:pt x="15814" y="223826"/>
                  </a:lnTo>
                  <a:lnTo>
                    <a:pt x="18480" y="216953"/>
                  </a:lnTo>
                  <a:lnTo>
                    <a:pt x="24089" y="201379"/>
                  </a:lnTo>
                  <a:lnTo>
                    <a:pt x="29889" y="184535"/>
                  </a:lnTo>
                  <a:lnTo>
                    <a:pt x="31832" y="174884"/>
                  </a:lnTo>
                  <a:lnTo>
                    <a:pt x="33127" y="164481"/>
                  </a:lnTo>
                  <a:lnTo>
                    <a:pt x="33991" y="153577"/>
                  </a:lnTo>
                  <a:lnTo>
                    <a:pt x="34567" y="142339"/>
                  </a:lnTo>
                  <a:lnTo>
                    <a:pt x="35207" y="119269"/>
                  </a:lnTo>
                  <a:lnTo>
                    <a:pt x="34386" y="108553"/>
                  </a:lnTo>
                  <a:lnTo>
                    <a:pt x="32846" y="98432"/>
                  </a:lnTo>
                  <a:lnTo>
                    <a:pt x="30827" y="88709"/>
                  </a:lnTo>
                  <a:lnTo>
                    <a:pt x="29481" y="78258"/>
                  </a:lnTo>
                  <a:lnTo>
                    <a:pt x="28584" y="67321"/>
                  </a:lnTo>
                  <a:lnTo>
                    <a:pt x="27986" y="56062"/>
                  </a:lnTo>
                  <a:lnTo>
                    <a:pt x="26595" y="46571"/>
                  </a:lnTo>
                  <a:lnTo>
                    <a:pt x="24675" y="38259"/>
                  </a:lnTo>
                  <a:lnTo>
                    <a:pt x="22403" y="30734"/>
                  </a:lnTo>
                  <a:lnTo>
                    <a:pt x="19897" y="24725"/>
                  </a:lnTo>
                  <a:lnTo>
                    <a:pt x="17233" y="19727"/>
                  </a:lnTo>
                  <a:lnTo>
                    <a:pt x="10570" y="9316"/>
                  </a:lnTo>
                  <a:lnTo>
                    <a:pt x="9031" y="8462"/>
                  </a:lnTo>
                  <a:lnTo>
                    <a:pt x="4675" y="7513"/>
                  </a:lnTo>
                  <a:lnTo>
                    <a:pt x="3117" y="8252"/>
                  </a:lnTo>
                  <a:lnTo>
                    <a:pt x="2078" y="9737"/>
                  </a:lnTo>
                  <a:lnTo>
                    <a:pt x="1386" y="11719"/>
                  </a:lnTo>
                  <a:lnTo>
                    <a:pt x="1916" y="15025"/>
                  </a:lnTo>
                  <a:lnTo>
                    <a:pt x="3262" y="19213"/>
                  </a:lnTo>
                  <a:lnTo>
                    <a:pt x="5151" y="23990"/>
                  </a:lnTo>
                  <a:lnTo>
                    <a:pt x="7403" y="28166"/>
                  </a:lnTo>
                  <a:lnTo>
                    <a:pt x="12551" y="35453"/>
                  </a:lnTo>
                  <a:lnTo>
                    <a:pt x="15313" y="40769"/>
                  </a:lnTo>
                  <a:lnTo>
                    <a:pt x="18146" y="47290"/>
                  </a:lnTo>
                  <a:lnTo>
                    <a:pt x="21027" y="54614"/>
                  </a:lnTo>
                  <a:lnTo>
                    <a:pt x="24932" y="61481"/>
                  </a:lnTo>
                  <a:lnTo>
                    <a:pt x="29520" y="68043"/>
                  </a:lnTo>
                  <a:lnTo>
                    <a:pt x="34563" y="74402"/>
                  </a:lnTo>
                  <a:lnTo>
                    <a:pt x="39909" y="79634"/>
                  </a:lnTo>
                  <a:lnTo>
                    <a:pt x="45458" y="84114"/>
                  </a:lnTo>
                  <a:lnTo>
                    <a:pt x="51141" y="88093"/>
                  </a:lnTo>
                  <a:lnTo>
                    <a:pt x="56914" y="90746"/>
                  </a:lnTo>
                  <a:lnTo>
                    <a:pt x="62748" y="92514"/>
                  </a:lnTo>
                  <a:lnTo>
                    <a:pt x="68621" y="93693"/>
                  </a:lnTo>
                  <a:lnTo>
                    <a:pt x="73529" y="94479"/>
                  </a:lnTo>
                  <a:lnTo>
                    <a:pt x="77793" y="95003"/>
                  </a:lnTo>
                  <a:lnTo>
                    <a:pt x="81627" y="95352"/>
                  </a:lnTo>
                  <a:lnTo>
                    <a:pt x="86168" y="94593"/>
                  </a:lnTo>
                  <a:lnTo>
                    <a:pt x="91180" y="93094"/>
                  </a:lnTo>
                  <a:lnTo>
                    <a:pt x="96506" y="91103"/>
                  </a:lnTo>
                  <a:lnTo>
                    <a:pt x="101048" y="87791"/>
                  </a:lnTo>
                  <a:lnTo>
                    <a:pt x="105068" y="83599"/>
                  </a:lnTo>
                  <a:lnTo>
                    <a:pt x="108741" y="78820"/>
                  </a:lnTo>
                  <a:lnTo>
                    <a:pt x="111189" y="73650"/>
                  </a:lnTo>
                  <a:lnTo>
                    <a:pt x="112822" y="68218"/>
                  </a:lnTo>
                  <a:lnTo>
                    <a:pt x="113910" y="62613"/>
                  </a:lnTo>
                  <a:lnTo>
                    <a:pt x="114635" y="56891"/>
                  </a:lnTo>
                  <a:lnTo>
                    <a:pt x="115119" y="51093"/>
                  </a:lnTo>
                  <a:lnTo>
                    <a:pt x="115441" y="45243"/>
                  </a:lnTo>
                  <a:lnTo>
                    <a:pt x="116649" y="40351"/>
                  </a:lnTo>
                  <a:lnTo>
                    <a:pt x="118445" y="36097"/>
                  </a:lnTo>
                  <a:lnTo>
                    <a:pt x="120636" y="32269"/>
                  </a:lnTo>
                  <a:lnTo>
                    <a:pt x="122096" y="27733"/>
                  </a:lnTo>
                  <a:lnTo>
                    <a:pt x="123069" y="22724"/>
                  </a:lnTo>
                  <a:lnTo>
                    <a:pt x="123718" y="17401"/>
                  </a:lnTo>
                  <a:lnTo>
                    <a:pt x="125143" y="12860"/>
                  </a:lnTo>
                  <a:lnTo>
                    <a:pt x="127085" y="8840"/>
                  </a:lnTo>
                  <a:lnTo>
                    <a:pt x="129372" y="5168"/>
                  </a:lnTo>
                  <a:lnTo>
                    <a:pt x="131889" y="2720"/>
                  </a:lnTo>
                  <a:lnTo>
                    <a:pt x="134559" y="1088"/>
                  </a:lnTo>
                  <a:lnTo>
                    <a:pt x="137331" y="0"/>
                  </a:lnTo>
                  <a:lnTo>
                    <a:pt x="141163" y="267"/>
                  </a:lnTo>
                  <a:lnTo>
                    <a:pt x="145703" y="1437"/>
                  </a:lnTo>
                  <a:lnTo>
                    <a:pt x="150713" y="3209"/>
                  </a:lnTo>
                  <a:lnTo>
                    <a:pt x="156038" y="5383"/>
                  </a:lnTo>
                  <a:lnTo>
                    <a:pt x="161572" y="7824"/>
                  </a:lnTo>
                  <a:lnTo>
                    <a:pt x="167246" y="10444"/>
                  </a:lnTo>
                  <a:lnTo>
                    <a:pt x="172021" y="14175"/>
                  </a:lnTo>
                  <a:lnTo>
                    <a:pt x="176197" y="18646"/>
                  </a:lnTo>
                  <a:lnTo>
                    <a:pt x="179972" y="23612"/>
                  </a:lnTo>
                  <a:lnTo>
                    <a:pt x="184474" y="28907"/>
                  </a:lnTo>
                  <a:lnTo>
                    <a:pt x="189459" y="34421"/>
                  </a:lnTo>
                  <a:lnTo>
                    <a:pt x="194767" y="40081"/>
                  </a:lnTo>
                  <a:lnTo>
                    <a:pt x="198306" y="45839"/>
                  </a:lnTo>
                  <a:lnTo>
                    <a:pt x="200665" y="51663"/>
                  </a:lnTo>
                  <a:lnTo>
                    <a:pt x="202238" y="57529"/>
                  </a:lnTo>
                  <a:lnTo>
                    <a:pt x="203286" y="63424"/>
                  </a:lnTo>
                  <a:lnTo>
                    <a:pt x="203985" y="69339"/>
                  </a:lnTo>
                  <a:lnTo>
                    <a:pt x="204451" y="75266"/>
                  </a:lnTo>
                  <a:lnTo>
                    <a:pt x="204762" y="81202"/>
                  </a:lnTo>
                  <a:lnTo>
                    <a:pt x="205107" y="93089"/>
                  </a:lnTo>
                  <a:lnTo>
                    <a:pt x="204207" y="99037"/>
                  </a:lnTo>
                  <a:lnTo>
                    <a:pt x="202614" y="104987"/>
                  </a:lnTo>
                  <a:lnTo>
                    <a:pt x="200561" y="110938"/>
                  </a:lnTo>
                  <a:lnTo>
                    <a:pt x="197207" y="114905"/>
                  </a:lnTo>
                  <a:lnTo>
                    <a:pt x="192987" y="117550"/>
                  </a:lnTo>
                  <a:lnTo>
                    <a:pt x="188190" y="119313"/>
                  </a:lnTo>
                  <a:lnTo>
                    <a:pt x="183999" y="120489"/>
                  </a:lnTo>
                  <a:lnTo>
                    <a:pt x="180213" y="121272"/>
                  </a:lnTo>
                  <a:lnTo>
                    <a:pt x="176697" y="121795"/>
                  </a:lnTo>
                  <a:lnTo>
                    <a:pt x="171376" y="120159"/>
                  </a:lnTo>
                  <a:lnTo>
                    <a:pt x="164852" y="117084"/>
                  </a:lnTo>
                  <a:lnTo>
                    <a:pt x="150659" y="109367"/>
                  </a:lnTo>
                  <a:lnTo>
                    <a:pt x="137736" y="102631"/>
                  </a:lnTo>
                  <a:lnTo>
                    <a:pt x="131511" y="98453"/>
                  </a:lnTo>
                  <a:lnTo>
                    <a:pt x="125377" y="93684"/>
                  </a:lnTo>
                  <a:lnTo>
                    <a:pt x="107157" y="7819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2" name="SMARTInkAnnotation702"/>
            <p:cNvSpPr/>
            <p:nvPr/>
          </p:nvSpPr>
          <p:spPr>
            <a:xfrm>
              <a:off x="2210570" y="4126159"/>
              <a:ext cx="199769" cy="157661"/>
            </a:xfrm>
            <a:custGeom>
              <a:avLst/>
              <a:gdLst/>
              <a:ahLst/>
              <a:cxnLst/>
              <a:rect l="0" t="0" r="0" b="0"/>
              <a:pathLst>
                <a:path w="199769" h="157661">
                  <a:moveTo>
                    <a:pt x="39711" y="142232"/>
                  </a:moveTo>
                  <a:lnTo>
                    <a:pt x="39711" y="150793"/>
                  </a:lnTo>
                  <a:lnTo>
                    <a:pt x="34971" y="146312"/>
                  </a:lnTo>
                  <a:lnTo>
                    <a:pt x="26409" y="137849"/>
                  </a:lnTo>
                  <a:lnTo>
                    <a:pt x="23898" y="134349"/>
                  </a:lnTo>
                  <a:lnTo>
                    <a:pt x="21232" y="130031"/>
                  </a:lnTo>
                  <a:lnTo>
                    <a:pt x="18462" y="125168"/>
                  </a:lnTo>
                  <a:lnTo>
                    <a:pt x="12738" y="114473"/>
                  </a:lnTo>
                  <a:lnTo>
                    <a:pt x="980" y="91439"/>
                  </a:lnTo>
                  <a:lnTo>
                    <a:pt x="0" y="85549"/>
                  </a:lnTo>
                  <a:lnTo>
                    <a:pt x="338" y="79638"/>
                  </a:lnTo>
                  <a:lnTo>
                    <a:pt x="1556" y="73713"/>
                  </a:lnTo>
                  <a:lnTo>
                    <a:pt x="3361" y="67780"/>
                  </a:lnTo>
                  <a:lnTo>
                    <a:pt x="5556" y="61839"/>
                  </a:lnTo>
                  <a:lnTo>
                    <a:pt x="8011" y="55894"/>
                  </a:lnTo>
                  <a:lnTo>
                    <a:pt x="10640" y="51931"/>
                  </a:lnTo>
                  <a:lnTo>
                    <a:pt x="13385" y="49289"/>
                  </a:lnTo>
                  <a:lnTo>
                    <a:pt x="16207" y="47528"/>
                  </a:lnTo>
                  <a:lnTo>
                    <a:pt x="20073" y="46353"/>
                  </a:lnTo>
                  <a:lnTo>
                    <a:pt x="24635" y="45570"/>
                  </a:lnTo>
                  <a:lnTo>
                    <a:pt x="29660" y="45049"/>
                  </a:lnTo>
                  <a:lnTo>
                    <a:pt x="34995" y="45693"/>
                  </a:lnTo>
                  <a:lnTo>
                    <a:pt x="40536" y="47115"/>
                  </a:lnTo>
                  <a:lnTo>
                    <a:pt x="46214" y="49054"/>
                  </a:lnTo>
                  <a:lnTo>
                    <a:pt x="51984" y="51340"/>
                  </a:lnTo>
                  <a:lnTo>
                    <a:pt x="57815" y="53856"/>
                  </a:lnTo>
                  <a:lnTo>
                    <a:pt x="63687" y="56526"/>
                  </a:lnTo>
                  <a:lnTo>
                    <a:pt x="68593" y="60289"/>
                  </a:lnTo>
                  <a:lnTo>
                    <a:pt x="72856" y="64783"/>
                  </a:lnTo>
                  <a:lnTo>
                    <a:pt x="76691" y="69763"/>
                  </a:lnTo>
                  <a:lnTo>
                    <a:pt x="80239" y="74075"/>
                  </a:lnTo>
                  <a:lnTo>
                    <a:pt x="83597" y="77943"/>
                  </a:lnTo>
                  <a:lnTo>
                    <a:pt x="86828" y="81513"/>
                  </a:lnTo>
                  <a:lnTo>
                    <a:pt x="93064" y="88126"/>
                  </a:lnTo>
                  <a:lnTo>
                    <a:pt x="100411" y="95715"/>
                  </a:lnTo>
                  <a:lnTo>
                    <a:pt x="101013" y="97330"/>
                  </a:lnTo>
                  <a:lnTo>
                    <a:pt x="101683" y="101770"/>
                  </a:lnTo>
                  <a:lnTo>
                    <a:pt x="100869" y="102359"/>
                  </a:lnTo>
                  <a:lnTo>
                    <a:pt x="99335" y="101759"/>
                  </a:lnTo>
                  <a:lnTo>
                    <a:pt x="97320" y="100367"/>
                  </a:lnTo>
                  <a:lnTo>
                    <a:pt x="92435" y="98820"/>
                  </a:lnTo>
                  <a:lnTo>
                    <a:pt x="89743" y="98408"/>
                  </a:lnTo>
                  <a:lnTo>
                    <a:pt x="86956" y="96148"/>
                  </a:lnTo>
                  <a:lnTo>
                    <a:pt x="84106" y="92658"/>
                  </a:lnTo>
                  <a:lnTo>
                    <a:pt x="81214" y="88347"/>
                  </a:lnTo>
                  <a:lnTo>
                    <a:pt x="79286" y="84480"/>
                  </a:lnTo>
                  <a:lnTo>
                    <a:pt x="78001" y="80910"/>
                  </a:lnTo>
                  <a:lnTo>
                    <a:pt x="77144" y="77538"/>
                  </a:lnTo>
                  <a:lnTo>
                    <a:pt x="76572" y="73306"/>
                  </a:lnTo>
                  <a:lnTo>
                    <a:pt x="76192" y="68499"/>
                  </a:lnTo>
                  <a:lnTo>
                    <a:pt x="75938" y="63311"/>
                  </a:lnTo>
                  <a:lnTo>
                    <a:pt x="75656" y="52255"/>
                  </a:lnTo>
                  <a:lnTo>
                    <a:pt x="75580" y="46528"/>
                  </a:lnTo>
                  <a:lnTo>
                    <a:pt x="76523" y="41718"/>
                  </a:lnTo>
                  <a:lnTo>
                    <a:pt x="78143" y="37520"/>
                  </a:lnTo>
                  <a:lnTo>
                    <a:pt x="80215" y="33729"/>
                  </a:lnTo>
                  <a:lnTo>
                    <a:pt x="87872" y="18911"/>
                  </a:lnTo>
                  <a:lnTo>
                    <a:pt x="90670" y="14377"/>
                  </a:lnTo>
                  <a:lnTo>
                    <a:pt x="93527" y="10363"/>
                  </a:lnTo>
                  <a:lnTo>
                    <a:pt x="96424" y="6694"/>
                  </a:lnTo>
                  <a:lnTo>
                    <a:pt x="100340" y="4248"/>
                  </a:lnTo>
                  <a:lnTo>
                    <a:pt x="104935" y="2617"/>
                  </a:lnTo>
                  <a:lnTo>
                    <a:pt x="109983" y="1530"/>
                  </a:lnTo>
                  <a:lnTo>
                    <a:pt x="115332" y="806"/>
                  </a:lnTo>
                  <a:lnTo>
                    <a:pt x="120883" y="322"/>
                  </a:lnTo>
                  <a:lnTo>
                    <a:pt x="126568" y="0"/>
                  </a:lnTo>
                  <a:lnTo>
                    <a:pt x="132342" y="1770"/>
                  </a:lnTo>
                  <a:lnTo>
                    <a:pt x="138176" y="4934"/>
                  </a:lnTo>
                  <a:lnTo>
                    <a:pt x="144050" y="9028"/>
                  </a:lnTo>
                  <a:lnTo>
                    <a:pt x="149950" y="13742"/>
                  </a:lnTo>
                  <a:lnTo>
                    <a:pt x="155868" y="18868"/>
                  </a:lnTo>
                  <a:lnTo>
                    <a:pt x="161797" y="24271"/>
                  </a:lnTo>
                  <a:lnTo>
                    <a:pt x="167735" y="30849"/>
                  </a:lnTo>
                  <a:lnTo>
                    <a:pt x="173677" y="38211"/>
                  </a:lnTo>
                  <a:lnTo>
                    <a:pt x="179624" y="46095"/>
                  </a:lnTo>
                  <a:lnTo>
                    <a:pt x="184580" y="53336"/>
                  </a:lnTo>
                  <a:lnTo>
                    <a:pt x="188876" y="60147"/>
                  </a:lnTo>
                  <a:lnTo>
                    <a:pt x="192733" y="66673"/>
                  </a:lnTo>
                  <a:lnTo>
                    <a:pt x="195303" y="73999"/>
                  </a:lnTo>
                  <a:lnTo>
                    <a:pt x="197018" y="81861"/>
                  </a:lnTo>
                  <a:lnTo>
                    <a:pt x="198160" y="90078"/>
                  </a:lnTo>
                  <a:lnTo>
                    <a:pt x="198922" y="98533"/>
                  </a:lnTo>
                  <a:lnTo>
                    <a:pt x="199430" y="107146"/>
                  </a:lnTo>
                  <a:lnTo>
                    <a:pt x="199768" y="115864"/>
                  </a:lnTo>
                  <a:lnTo>
                    <a:pt x="199002" y="123661"/>
                  </a:lnTo>
                  <a:lnTo>
                    <a:pt x="197499" y="130844"/>
                  </a:lnTo>
                  <a:lnTo>
                    <a:pt x="195504" y="137616"/>
                  </a:lnTo>
                  <a:lnTo>
                    <a:pt x="192191" y="143123"/>
                  </a:lnTo>
                  <a:lnTo>
                    <a:pt x="187997" y="147787"/>
                  </a:lnTo>
                  <a:lnTo>
                    <a:pt x="183217" y="151888"/>
                  </a:lnTo>
                  <a:lnTo>
                    <a:pt x="178046" y="154622"/>
                  </a:lnTo>
                  <a:lnTo>
                    <a:pt x="172614" y="156445"/>
                  </a:lnTo>
                  <a:lnTo>
                    <a:pt x="167008" y="157660"/>
                  </a:lnTo>
                  <a:lnTo>
                    <a:pt x="160295" y="157478"/>
                  </a:lnTo>
                  <a:lnTo>
                    <a:pt x="152842" y="156365"/>
                  </a:lnTo>
                  <a:lnTo>
                    <a:pt x="144898" y="154630"/>
                  </a:lnTo>
                  <a:lnTo>
                    <a:pt x="136625" y="151489"/>
                  </a:lnTo>
                  <a:lnTo>
                    <a:pt x="128133" y="147411"/>
                  </a:lnTo>
                  <a:lnTo>
                    <a:pt x="119495" y="142708"/>
                  </a:lnTo>
                  <a:lnTo>
                    <a:pt x="111752" y="137588"/>
                  </a:lnTo>
                  <a:lnTo>
                    <a:pt x="104605" y="132191"/>
                  </a:lnTo>
                  <a:lnTo>
                    <a:pt x="97857" y="126608"/>
                  </a:lnTo>
                  <a:lnTo>
                    <a:pt x="90381" y="119909"/>
                  </a:lnTo>
                  <a:lnTo>
                    <a:pt x="57571" y="8865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3" name="SMARTInkAnnotation703"/>
            <p:cNvSpPr/>
            <p:nvPr/>
          </p:nvSpPr>
          <p:spPr>
            <a:xfrm>
              <a:off x="2179353" y="3937992"/>
              <a:ext cx="159711" cy="78174"/>
            </a:xfrm>
            <a:custGeom>
              <a:avLst/>
              <a:gdLst/>
              <a:ahLst/>
              <a:cxnLst/>
              <a:rect l="0" t="0" r="0" b="0"/>
              <a:pathLst>
                <a:path w="159711" h="78174">
                  <a:moveTo>
                    <a:pt x="26280" y="0"/>
                  </a:moveTo>
                  <a:lnTo>
                    <a:pt x="13851" y="0"/>
                  </a:lnTo>
                  <a:lnTo>
                    <a:pt x="11049" y="992"/>
                  </a:lnTo>
                  <a:lnTo>
                    <a:pt x="8188" y="2646"/>
                  </a:lnTo>
                  <a:lnTo>
                    <a:pt x="5289" y="4741"/>
                  </a:lnTo>
                  <a:lnTo>
                    <a:pt x="3356" y="7130"/>
                  </a:lnTo>
                  <a:lnTo>
                    <a:pt x="2068" y="9714"/>
                  </a:lnTo>
                  <a:lnTo>
                    <a:pt x="1208" y="12429"/>
                  </a:lnTo>
                  <a:lnTo>
                    <a:pt x="636" y="15231"/>
                  </a:lnTo>
                  <a:lnTo>
                    <a:pt x="254" y="18092"/>
                  </a:lnTo>
                  <a:lnTo>
                    <a:pt x="0" y="20991"/>
                  </a:lnTo>
                  <a:lnTo>
                    <a:pt x="822" y="24908"/>
                  </a:lnTo>
                  <a:lnTo>
                    <a:pt x="2363" y="29504"/>
                  </a:lnTo>
                  <a:lnTo>
                    <a:pt x="4382" y="34552"/>
                  </a:lnTo>
                  <a:lnTo>
                    <a:pt x="6720" y="38910"/>
                  </a:lnTo>
                  <a:lnTo>
                    <a:pt x="9272" y="42807"/>
                  </a:lnTo>
                  <a:lnTo>
                    <a:pt x="11964" y="46398"/>
                  </a:lnTo>
                  <a:lnTo>
                    <a:pt x="15744" y="49783"/>
                  </a:lnTo>
                  <a:lnTo>
                    <a:pt x="20248" y="53033"/>
                  </a:lnTo>
                  <a:lnTo>
                    <a:pt x="25235" y="56191"/>
                  </a:lnTo>
                  <a:lnTo>
                    <a:pt x="29552" y="59289"/>
                  </a:lnTo>
                  <a:lnTo>
                    <a:pt x="33422" y="62346"/>
                  </a:lnTo>
                  <a:lnTo>
                    <a:pt x="36994" y="65377"/>
                  </a:lnTo>
                  <a:lnTo>
                    <a:pt x="41360" y="67397"/>
                  </a:lnTo>
                  <a:lnTo>
                    <a:pt x="46256" y="68744"/>
                  </a:lnTo>
                  <a:lnTo>
                    <a:pt x="51503" y="69642"/>
                  </a:lnTo>
                  <a:lnTo>
                    <a:pt x="56986" y="70240"/>
                  </a:lnTo>
                  <a:lnTo>
                    <a:pt x="62626" y="70639"/>
                  </a:lnTo>
                  <a:lnTo>
                    <a:pt x="68370" y="70905"/>
                  </a:lnTo>
                  <a:lnTo>
                    <a:pt x="73191" y="70090"/>
                  </a:lnTo>
                  <a:lnTo>
                    <a:pt x="77398" y="68555"/>
                  </a:lnTo>
                  <a:lnTo>
                    <a:pt x="81194" y="66540"/>
                  </a:lnTo>
                  <a:lnTo>
                    <a:pt x="84718" y="63211"/>
                  </a:lnTo>
                  <a:lnTo>
                    <a:pt x="88059" y="59008"/>
                  </a:lnTo>
                  <a:lnTo>
                    <a:pt x="91278" y="54222"/>
                  </a:lnTo>
                  <a:lnTo>
                    <a:pt x="93425" y="49046"/>
                  </a:lnTo>
                  <a:lnTo>
                    <a:pt x="94856" y="43612"/>
                  </a:lnTo>
                  <a:lnTo>
                    <a:pt x="95809" y="38004"/>
                  </a:lnTo>
                  <a:lnTo>
                    <a:pt x="97438" y="33274"/>
                  </a:lnTo>
                  <a:lnTo>
                    <a:pt x="99515" y="29128"/>
                  </a:lnTo>
                  <a:lnTo>
                    <a:pt x="101892" y="25372"/>
                  </a:lnTo>
                  <a:lnTo>
                    <a:pt x="103477" y="20883"/>
                  </a:lnTo>
                  <a:lnTo>
                    <a:pt x="104534" y="15907"/>
                  </a:lnTo>
                  <a:lnTo>
                    <a:pt x="105238" y="10605"/>
                  </a:lnTo>
                  <a:lnTo>
                    <a:pt x="106700" y="7070"/>
                  </a:lnTo>
                  <a:lnTo>
                    <a:pt x="108667" y="4713"/>
                  </a:lnTo>
                  <a:lnTo>
                    <a:pt x="110970" y="3142"/>
                  </a:lnTo>
                  <a:lnTo>
                    <a:pt x="114490" y="2095"/>
                  </a:lnTo>
                  <a:lnTo>
                    <a:pt x="118821" y="1397"/>
                  </a:lnTo>
                  <a:lnTo>
                    <a:pt x="123693" y="931"/>
                  </a:lnTo>
                  <a:lnTo>
                    <a:pt x="126940" y="1613"/>
                  </a:lnTo>
                  <a:lnTo>
                    <a:pt x="129106" y="3060"/>
                  </a:lnTo>
                  <a:lnTo>
                    <a:pt x="130549" y="5017"/>
                  </a:lnTo>
                  <a:lnTo>
                    <a:pt x="132504" y="7313"/>
                  </a:lnTo>
                  <a:lnTo>
                    <a:pt x="134799" y="9836"/>
                  </a:lnTo>
                  <a:lnTo>
                    <a:pt x="137321" y="12511"/>
                  </a:lnTo>
                  <a:lnTo>
                    <a:pt x="139995" y="17270"/>
                  </a:lnTo>
                  <a:lnTo>
                    <a:pt x="142770" y="23420"/>
                  </a:lnTo>
                  <a:lnTo>
                    <a:pt x="145612" y="30496"/>
                  </a:lnTo>
                  <a:lnTo>
                    <a:pt x="148499" y="36205"/>
                  </a:lnTo>
                  <a:lnTo>
                    <a:pt x="151415" y="41004"/>
                  </a:lnTo>
                  <a:lnTo>
                    <a:pt x="154352" y="45195"/>
                  </a:lnTo>
                  <a:lnTo>
                    <a:pt x="156310" y="49974"/>
                  </a:lnTo>
                  <a:lnTo>
                    <a:pt x="157615" y="55144"/>
                  </a:lnTo>
                  <a:lnTo>
                    <a:pt x="158485" y="60575"/>
                  </a:lnTo>
                  <a:lnTo>
                    <a:pt x="159065" y="65188"/>
                  </a:lnTo>
                  <a:lnTo>
                    <a:pt x="159452" y="69256"/>
                  </a:lnTo>
                  <a:lnTo>
                    <a:pt x="159710" y="72960"/>
                  </a:lnTo>
                  <a:lnTo>
                    <a:pt x="158889" y="75429"/>
                  </a:lnTo>
                  <a:lnTo>
                    <a:pt x="157350" y="77075"/>
                  </a:lnTo>
                  <a:lnTo>
                    <a:pt x="155332" y="78173"/>
                  </a:lnTo>
                  <a:lnTo>
                    <a:pt x="152994" y="77912"/>
                  </a:lnTo>
                  <a:lnTo>
                    <a:pt x="150444" y="76746"/>
                  </a:lnTo>
                  <a:lnTo>
                    <a:pt x="147751" y="74977"/>
                  </a:lnTo>
                  <a:lnTo>
                    <a:pt x="144964" y="72805"/>
                  </a:lnTo>
                  <a:lnTo>
                    <a:pt x="142114" y="70364"/>
                  </a:lnTo>
                  <a:lnTo>
                    <a:pt x="139221" y="67746"/>
                  </a:lnTo>
                  <a:lnTo>
                    <a:pt x="133361" y="62190"/>
                  </a:lnTo>
                  <a:lnTo>
                    <a:pt x="124506" y="5357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4" name="SMARTInkAnnotation704"/>
            <p:cNvSpPr/>
            <p:nvPr/>
          </p:nvSpPr>
          <p:spPr>
            <a:xfrm>
              <a:off x="2189723" y="3795117"/>
              <a:ext cx="277584" cy="89285"/>
            </a:xfrm>
            <a:custGeom>
              <a:avLst/>
              <a:gdLst/>
              <a:ahLst/>
              <a:cxnLst/>
              <a:rect l="0" t="0" r="0" b="0"/>
              <a:pathLst>
                <a:path w="277584" h="89285">
                  <a:moveTo>
                    <a:pt x="51629" y="71438"/>
                  </a:moveTo>
                  <a:lnTo>
                    <a:pt x="51629" y="83866"/>
                  </a:lnTo>
                  <a:lnTo>
                    <a:pt x="52620" y="85676"/>
                  </a:lnTo>
                  <a:lnTo>
                    <a:pt x="54275" y="86883"/>
                  </a:lnTo>
                  <a:lnTo>
                    <a:pt x="56369" y="87688"/>
                  </a:lnTo>
                  <a:lnTo>
                    <a:pt x="63988" y="88582"/>
                  </a:lnTo>
                  <a:lnTo>
                    <a:pt x="72996" y="88979"/>
                  </a:lnTo>
                  <a:lnTo>
                    <a:pt x="80307" y="89155"/>
                  </a:lnTo>
                  <a:lnTo>
                    <a:pt x="106846" y="89284"/>
                  </a:lnTo>
                  <a:lnTo>
                    <a:pt x="109277" y="88297"/>
                  </a:lnTo>
                  <a:lnTo>
                    <a:pt x="110896" y="86646"/>
                  </a:lnTo>
                  <a:lnTo>
                    <a:pt x="111976" y="84553"/>
                  </a:lnTo>
                  <a:lnTo>
                    <a:pt x="112696" y="82165"/>
                  </a:lnTo>
                  <a:lnTo>
                    <a:pt x="113176" y="79582"/>
                  </a:lnTo>
                  <a:lnTo>
                    <a:pt x="113496" y="76867"/>
                  </a:lnTo>
                  <a:lnTo>
                    <a:pt x="112717" y="73073"/>
                  </a:lnTo>
                  <a:lnTo>
                    <a:pt x="111206" y="68559"/>
                  </a:lnTo>
                  <a:lnTo>
                    <a:pt x="109206" y="63565"/>
                  </a:lnTo>
                  <a:lnTo>
                    <a:pt x="106881" y="59244"/>
                  </a:lnTo>
                  <a:lnTo>
                    <a:pt x="104338" y="55371"/>
                  </a:lnTo>
                  <a:lnTo>
                    <a:pt x="101651" y="51797"/>
                  </a:lnTo>
                  <a:lnTo>
                    <a:pt x="97876" y="48422"/>
                  </a:lnTo>
                  <a:lnTo>
                    <a:pt x="93373" y="45180"/>
                  </a:lnTo>
                  <a:lnTo>
                    <a:pt x="88388" y="42026"/>
                  </a:lnTo>
                  <a:lnTo>
                    <a:pt x="83080" y="38932"/>
                  </a:lnTo>
                  <a:lnTo>
                    <a:pt x="77557" y="35876"/>
                  </a:lnTo>
                  <a:lnTo>
                    <a:pt x="71891" y="32847"/>
                  </a:lnTo>
                  <a:lnTo>
                    <a:pt x="65137" y="29836"/>
                  </a:lnTo>
                  <a:lnTo>
                    <a:pt x="57657" y="26836"/>
                  </a:lnTo>
                  <a:lnTo>
                    <a:pt x="49695" y="23844"/>
                  </a:lnTo>
                  <a:lnTo>
                    <a:pt x="42402" y="20857"/>
                  </a:lnTo>
                  <a:lnTo>
                    <a:pt x="35556" y="17874"/>
                  </a:lnTo>
                  <a:lnTo>
                    <a:pt x="29007" y="14892"/>
                  </a:lnTo>
                  <a:lnTo>
                    <a:pt x="23649" y="12904"/>
                  </a:lnTo>
                  <a:lnTo>
                    <a:pt x="15050" y="10696"/>
                  </a:lnTo>
                  <a:lnTo>
                    <a:pt x="7921" y="9715"/>
                  </a:lnTo>
                  <a:lnTo>
                    <a:pt x="4630" y="9453"/>
                  </a:lnTo>
                  <a:lnTo>
                    <a:pt x="2437" y="10271"/>
                  </a:lnTo>
                  <a:lnTo>
                    <a:pt x="974" y="11808"/>
                  </a:lnTo>
                  <a:lnTo>
                    <a:pt x="0" y="13825"/>
                  </a:lnTo>
                  <a:lnTo>
                    <a:pt x="342" y="15170"/>
                  </a:lnTo>
                  <a:lnTo>
                    <a:pt x="1563" y="16066"/>
                  </a:lnTo>
                  <a:lnTo>
                    <a:pt x="3369" y="16664"/>
                  </a:lnTo>
                  <a:lnTo>
                    <a:pt x="10667" y="17329"/>
                  </a:lnTo>
                  <a:lnTo>
                    <a:pt x="15391" y="17505"/>
                  </a:lnTo>
                  <a:lnTo>
                    <a:pt x="59804" y="17813"/>
                  </a:lnTo>
                  <a:lnTo>
                    <a:pt x="140191" y="17856"/>
                  </a:lnTo>
                  <a:lnTo>
                    <a:pt x="153334" y="18850"/>
                  </a:lnTo>
                  <a:lnTo>
                    <a:pt x="166065" y="20504"/>
                  </a:lnTo>
                  <a:lnTo>
                    <a:pt x="178521" y="22599"/>
                  </a:lnTo>
                  <a:lnTo>
                    <a:pt x="190794" y="23996"/>
                  </a:lnTo>
                  <a:lnTo>
                    <a:pt x="202945" y="24927"/>
                  </a:lnTo>
                  <a:lnTo>
                    <a:pt x="215014" y="25547"/>
                  </a:lnTo>
                  <a:lnTo>
                    <a:pt x="225044" y="26954"/>
                  </a:lnTo>
                  <a:lnTo>
                    <a:pt x="233716" y="28883"/>
                  </a:lnTo>
                  <a:lnTo>
                    <a:pt x="241481" y="31162"/>
                  </a:lnTo>
                  <a:lnTo>
                    <a:pt x="248642" y="33673"/>
                  </a:lnTo>
                  <a:lnTo>
                    <a:pt x="255400" y="36339"/>
                  </a:lnTo>
                  <a:lnTo>
                    <a:pt x="261891" y="39109"/>
                  </a:lnTo>
                  <a:lnTo>
                    <a:pt x="267209" y="41948"/>
                  </a:lnTo>
                  <a:lnTo>
                    <a:pt x="271747" y="44832"/>
                  </a:lnTo>
                  <a:lnTo>
                    <a:pt x="275765" y="47747"/>
                  </a:lnTo>
                  <a:lnTo>
                    <a:pt x="277451" y="50683"/>
                  </a:lnTo>
                  <a:lnTo>
                    <a:pt x="277583" y="53633"/>
                  </a:lnTo>
                  <a:lnTo>
                    <a:pt x="276679" y="56591"/>
                  </a:lnTo>
                  <a:lnTo>
                    <a:pt x="274092" y="60548"/>
                  </a:lnTo>
                  <a:lnTo>
                    <a:pt x="270383" y="65170"/>
                  </a:lnTo>
                  <a:lnTo>
                    <a:pt x="265926" y="70235"/>
                  </a:lnTo>
                  <a:lnTo>
                    <a:pt x="260970" y="73612"/>
                  </a:lnTo>
                  <a:lnTo>
                    <a:pt x="255682" y="75864"/>
                  </a:lnTo>
                  <a:lnTo>
                    <a:pt x="250171" y="77365"/>
                  </a:lnTo>
                  <a:lnTo>
                    <a:pt x="243522" y="78366"/>
                  </a:lnTo>
                  <a:lnTo>
                    <a:pt x="236112" y="79033"/>
                  </a:lnTo>
                  <a:lnTo>
                    <a:pt x="228196" y="79478"/>
                  </a:lnTo>
                  <a:lnTo>
                    <a:pt x="208816" y="79972"/>
                  </a:lnTo>
                  <a:lnTo>
                    <a:pt x="198092" y="80103"/>
                  </a:lnTo>
                  <a:lnTo>
                    <a:pt x="187966" y="78207"/>
                  </a:lnTo>
                  <a:lnTo>
                    <a:pt x="178239" y="74958"/>
                  </a:lnTo>
                  <a:lnTo>
                    <a:pt x="168778" y="70809"/>
                  </a:lnTo>
                  <a:lnTo>
                    <a:pt x="159493" y="67049"/>
                  </a:lnTo>
                  <a:lnTo>
                    <a:pt x="141240" y="60227"/>
                  </a:lnTo>
                  <a:lnTo>
                    <a:pt x="133198" y="55034"/>
                  </a:lnTo>
                  <a:lnTo>
                    <a:pt x="125852" y="48595"/>
                  </a:lnTo>
                  <a:lnTo>
                    <a:pt x="106032" y="27959"/>
                  </a:lnTo>
                  <a:lnTo>
                    <a:pt x="99804" y="21616"/>
                  </a:lnTo>
                  <a:lnTo>
                    <a:pt x="93667" y="16395"/>
                  </a:lnTo>
                  <a:lnTo>
                    <a:pt x="87592" y="11922"/>
                  </a:lnTo>
                  <a:lnTo>
                    <a:pt x="6948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5" name="SMARTInkAnnotation705"/>
            <p:cNvSpPr/>
            <p:nvPr/>
          </p:nvSpPr>
          <p:spPr>
            <a:xfrm>
              <a:off x="2178844" y="3196828"/>
              <a:ext cx="323847" cy="553642"/>
            </a:xfrm>
            <a:custGeom>
              <a:avLst/>
              <a:gdLst/>
              <a:ahLst/>
              <a:cxnLst/>
              <a:rect l="0" t="0" r="0" b="0"/>
              <a:pathLst>
                <a:path w="323847" h="553642">
                  <a:moveTo>
                    <a:pt x="71437" y="553641"/>
                  </a:moveTo>
                  <a:lnTo>
                    <a:pt x="59008" y="553641"/>
                  </a:lnTo>
                  <a:lnTo>
                    <a:pt x="56206" y="552648"/>
                  </a:lnTo>
                  <a:lnTo>
                    <a:pt x="47521" y="547504"/>
                  </a:lnTo>
                  <a:lnTo>
                    <a:pt x="41626" y="545952"/>
                  </a:lnTo>
                  <a:lnTo>
                    <a:pt x="32728" y="545079"/>
                  </a:lnTo>
                  <a:lnTo>
                    <a:pt x="27310" y="544744"/>
                  </a:lnTo>
                  <a:lnTo>
                    <a:pt x="90024" y="544711"/>
                  </a:lnTo>
                  <a:lnTo>
                    <a:pt x="97719" y="545703"/>
                  </a:lnTo>
                  <a:lnTo>
                    <a:pt x="104833" y="547357"/>
                  </a:lnTo>
                  <a:lnTo>
                    <a:pt x="111561" y="549451"/>
                  </a:lnTo>
                  <a:lnTo>
                    <a:pt x="118030" y="549856"/>
                  </a:lnTo>
                  <a:lnTo>
                    <a:pt x="124327" y="549133"/>
                  </a:lnTo>
                  <a:lnTo>
                    <a:pt x="130510" y="547659"/>
                  </a:lnTo>
                  <a:lnTo>
                    <a:pt x="140025" y="546021"/>
                  </a:lnTo>
                  <a:lnTo>
                    <a:pt x="149478" y="544970"/>
                  </a:lnTo>
                  <a:lnTo>
                    <a:pt x="149261" y="543891"/>
                  </a:lnTo>
                  <a:lnTo>
                    <a:pt x="146375" y="540047"/>
                  </a:lnTo>
                  <a:lnTo>
                    <a:pt x="144216" y="538625"/>
                  </a:lnTo>
                  <a:lnTo>
                    <a:pt x="135445" y="535632"/>
                  </a:lnTo>
                  <a:lnTo>
                    <a:pt x="126013" y="531415"/>
                  </a:lnTo>
                  <a:lnTo>
                    <a:pt x="120719" y="529894"/>
                  </a:lnTo>
                  <a:lnTo>
                    <a:pt x="115206" y="528880"/>
                  </a:lnTo>
                  <a:lnTo>
                    <a:pt x="109546" y="528204"/>
                  </a:lnTo>
                  <a:lnTo>
                    <a:pt x="103789" y="525769"/>
                  </a:lnTo>
                  <a:lnTo>
                    <a:pt x="97966" y="522161"/>
                  </a:lnTo>
                  <a:lnTo>
                    <a:pt x="92099" y="517771"/>
                  </a:lnTo>
                  <a:lnTo>
                    <a:pt x="86204" y="514845"/>
                  </a:lnTo>
                  <a:lnTo>
                    <a:pt x="80289" y="512894"/>
                  </a:lnTo>
                  <a:lnTo>
                    <a:pt x="74362" y="511593"/>
                  </a:lnTo>
                  <a:lnTo>
                    <a:pt x="65131" y="507502"/>
                  </a:lnTo>
                  <a:lnTo>
                    <a:pt x="56728" y="502377"/>
                  </a:lnTo>
                  <a:lnTo>
                    <a:pt x="51709" y="499621"/>
                  </a:lnTo>
                  <a:lnTo>
                    <a:pt x="38877" y="492810"/>
                  </a:lnTo>
                  <a:lnTo>
                    <a:pt x="38816" y="492251"/>
                  </a:lnTo>
                  <a:lnTo>
                    <a:pt x="39768" y="491878"/>
                  </a:lnTo>
                  <a:lnTo>
                    <a:pt x="41395" y="491630"/>
                  </a:lnTo>
                  <a:lnTo>
                    <a:pt x="45848" y="488708"/>
                  </a:lnTo>
                  <a:lnTo>
                    <a:pt x="48425" y="486539"/>
                  </a:lnTo>
                  <a:lnTo>
                    <a:pt x="51134" y="485094"/>
                  </a:lnTo>
                  <a:lnTo>
                    <a:pt x="59689" y="482068"/>
                  </a:lnTo>
                  <a:lnTo>
                    <a:pt x="65554" y="477843"/>
                  </a:lnTo>
                  <a:lnTo>
                    <a:pt x="69499" y="476320"/>
                  </a:lnTo>
                  <a:lnTo>
                    <a:pt x="79175" y="474628"/>
                  </a:lnTo>
                  <a:lnTo>
                    <a:pt x="87444" y="471230"/>
                  </a:lnTo>
                  <a:lnTo>
                    <a:pt x="94427" y="466412"/>
                  </a:lnTo>
                  <a:lnTo>
                    <a:pt x="100837" y="460963"/>
                  </a:lnTo>
                  <a:lnTo>
                    <a:pt x="102943" y="458121"/>
                  </a:lnTo>
                  <a:lnTo>
                    <a:pt x="105284" y="452318"/>
                  </a:lnTo>
                  <a:lnTo>
                    <a:pt x="106601" y="438732"/>
                  </a:lnTo>
                  <a:lnTo>
                    <a:pt x="104264" y="427826"/>
                  </a:lnTo>
                  <a:lnTo>
                    <a:pt x="97369" y="410529"/>
                  </a:lnTo>
                  <a:lnTo>
                    <a:pt x="94678" y="404654"/>
                  </a:lnTo>
                  <a:lnTo>
                    <a:pt x="90900" y="399747"/>
                  </a:lnTo>
                  <a:lnTo>
                    <a:pt x="81410" y="391647"/>
                  </a:lnTo>
                  <a:lnTo>
                    <a:pt x="76102" y="387106"/>
                  </a:lnTo>
                  <a:lnTo>
                    <a:pt x="70578" y="382094"/>
                  </a:lnTo>
                  <a:lnTo>
                    <a:pt x="64911" y="376769"/>
                  </a:lnTo>
                  <a:lnTo>
                    <a:pt x="59149" y="372226"/>
                  </a:lnTo>
                  <a:lnTo>
                    <a:pt x="53323" y="368205"/>
                  </a:lnTo>
                  <a:lnTo>
                    <a:pt x="47455" y="364533"/>
                  </a:lnTo>
                  <a:lnTo>
                    <a:pt x="38289" y="360453"/>
                  </a:lnTo>
                  <a:lnTo>
                    <a:pt x="34456" y="359364"/>
                  </a:lnTo>
                  <a:lnTo>
                    <a:pt x="30908" y="359630"/>
                  </a:lnTo>
                  <a:lnTo>
                    <a:pt x="27550" y="360801"/>
                  </a:lnTo>
                  <a:lnTo>
                    <a:pt x="21174" y="364746"/>
                  </a:lnTo>
                  <a:lnTo>
                    <a:pt x="15033" y="369807"/>
                  </a:lnTo>
                  <a:lnTo>
                    <a:pt x="13991" y="372546"/>
                  </a:lnTo>
                  <a:lnTo>
                    <a:pt x="14288" y="375364"/>
                  </a:lnTo>
                  <a:lnTo>
                    <a:pt x="15478" y="378235"/>
                  </a:lnTo>
                  <a:lnTo>
                    <a:pt x="21894" y="387016"/>
                  </a:lnTo>
                  <a:lnTo>
                    <a:pt x="29905" y="395580"/>
                  </a:lnTo>
                  <a:lnTo>
                    <a:pt x="34820" y="400642"/>
                  </a:lnTo>
                  <a:lnTo>
                    <a:pt x="40080" y="405009"/>
                  </a:lnTo>
                  <a:lnTo>
                    <a:pt x="45572" y="408912"/>
                  </a:lnTo>
                  <a:lnTo>
                    <a:pt x="51217" y="412506"/>
                  </a:lnTo>
                  <a:lnTo>
                    <a:pt x="57957" y="414903"/>
                  </a:lnTo>
                  <a:lnTo>
                    <a:pt x="65427" y="416501"/>
                  </a:lnTo>
                  <a:lnTo>
                    <a:pt x="73383" y="417565"/>
                  </a:lnTo>
                  <a:lnTo>
                    <a:pt x="80672" y="418275"/>
                  </a:lnTo>
                  <a:lnTo>
                    <a:pt x="87516" y="418749"/>
                  </a:lnTo>
                  <a:lnTo>
                    <a:pt x="94062" y="419064"/>
                  </a:lnTo>
                  <a:lnTo>
                    <a:pt x="101404" y="418282"/>
                  </a:lnTo>
                  <a:lnTo>
                    <a:pt x="109274" y="416769"/>
                  </a:lnTo>
                  <a:lnTo>
                    <a:pt x="117498" y="414768"/>
                  </a:lnTo>
                  <a:lnTo>
                    <a:pt x="123973" y="412442"/>
                  </a:lnTo>
                  <a:lnTo>
                    <a:pt x="133812" y="407211"/>
                  </a:lnTo>
                  <a:lnTo>
                    <a:pt x="141493" y="398933"/>
                  </a:lnTo>
                  <a:lnTo>
                    <a:pt x="144930" y="393948"/>
                  </a:lnTo>
                  <a:lnTo>
                    <a:pt x="148749" y="380471"/>
                  </a:lnTo>
                  <a:lnTo>
                    <a:pt x="149768" y="372710"/>
                  </a:lnTo>
                  <a:lnTo>
                    <a:pt x="148253" y="358795"/>
                  </a:lnTo>
                  <a:lnTo>
                    <a:pt x="144273" y="345003"/>
                  </a:lnTo>
                  <a:lnTo>
                    <a:pt x="139197" y="328952"/>
                  </a:lnTo>
                  <a:lnTo>
                    <a:pt x="134470" y="322489"/>
                  </a:lnTo>
                  <a:lnTo>
                    <a:pt x="128342" y="317188"/>
                  </a:lnTo>
                  <a:lnTo>
                    <a:pt x="121280" y="312662"/>
                  </a:lnTo>
                  <a:lnTo>
                    <a:pt x="114588" y="307660"/>
                  </a:lnTo>
                  <a:lnTo>
                    <a:pt x="108142" y="302341"/>
                  </a:lnTo>
                  <a:lnTo>
                    <a:pt x="101860" y="296811"/>
                  </a:lnTo>
                  <a:lnTo>
                    <a:pt x="95688" y="293124"/>
                  </a:lnTo>
                  <a:lnTo>
                    <a:pt x="89589" y="290666"/>
                  </a:lnTo>
                  <a:lnTo>
                    <a:pt x="83538" y="289027"/>
                  </a:lnTo>
                  <a:lnTo>
                    <a:pt x="76528" y="287935"/>
                  </a:lnTo>
                  <a:lnTo>
                    <a:pt x="68878" y="287207"/>
                  </a:lnTo>
                  <a:lnTo>
                    <a:pt x="54425" y="286397"/>
                  </a:lnTo>
                  <a:lnTo>
                    <a:pt x="44694" y="286038"/>
                  </a:lnTo>
                  <a:lnTo>
                    <a:pt x="33637" y="285835"/>
                  </a:lnTo>
                  <a:lnTo>
                    <a:pt x="22997" y="285767"/>
                  </a:lnTo>
                  <a:lnTo>
                    <a:pt x="26094" y="285752"/>
                  </a:lnTo>
                  <a:lnTo>
                    <a:pt x="31323" y="281010"/>
                  </a:lnTo>
                  <a:lnTo>
                    <a:pt x="34773" y="279613"/>
                  </a:lnTo>
                  <a:lnTo>
                    <a:pt x="43897" y="278062"/>
                  </a:lnTo>
                  <a:lnTo>
                    <a:pt x="49108" y="277648"/>
                  </a:lnTo>
                  <a:lnTo>
                    <a:pt x="54567" y="277372"/>
                  </a:lnTo>
                  <a:lnTo>
                    <a:pt x="65924" y="277066"/>
                  </a:lnTo>
                  <a:lnTo>
                    <a:pt x="127839" y="276821"/>
                  </a:lnTo>
                  <a:lnTo>
                    <a:pt x="129874" y="277813"/>
                  </a:lnTo>
                  <a:lnTo>
                    <a:pt x="131231" y="279466"/>
                  </a:lnTo>
                  <a:lnTo>
                    <a:pt x="133409" y="284509"/>
                  </a:lnTo>
                  <a:lnTo>
                    <a:pt x="132595" y="284923"/>
                  </a:lnTo>
                  <a:lnTo>
                    <a:pt x="129046" y="285382"/>
                  </a:lnTo>
                  <a:lnTo>
                    <a:pt x="126710" y="284513"/>
                  </a:lnTo>
                  <a:lnTo>
                    <a:pt x="121469" y="280901"/>
                  </a:lnTo>
                  <a:lnTo>
                    <a:pt x="113187" y="278634"/>
                  </a:lnTo>
                  <a:lnTo>
                    <a:pt x="108200" y="278030"/>
                  </a:lnTo>
                  <a:lnTo>
                    <a:pt x="102891" y="276634"/>
                  </a:lnTo>
                  <a:lnTo>
                    <a:pt x="97367" y="274712"/>
                  </a:lnTo>
                  <a:lnTo>
                    <a:pt x="91701" y="272438"/>
                  </a:lnTo>
                  <a:lnTo>
                    <a:pt x="85938" y="268938"/>
                  </a:lnTo>
                  <a:lnTo>
                    <a:pt x="80112" y="264620"/>
                  </a:lnTo>
                  <a:lnTo>
                    <a:pt x="74244" y="259757"/>
                  </a:lnTo>
                  <a:lnTo>
                    <a:pt x="68347" y="254531"/>
                  </a:lnTo>
                  <a:lnTo>
                    <a:pt x="56504" y="243432"/>
                  </a:lnTo>
                  <a:lnTo>
                    <a:pt x="38680" y="226027"/>
                  </a:lnTo>
                  <a:lnTo>
                    <a:pt x="29428" y="214228"/>
                  </a:lnTo>
                  <a:lnTo>
                    <a:pt x="22008" y="202369"/>
                  </a:lnTo>
                  <a:lnTo>
                    <a:pt x="15404" y="190483"/>
                  </a:lnTo>
                  <a:lnTo>
                    <a:pt x="11807" y="175941"/>
                  </a:lnTo>
                  <a:lnTo>
                    <a:pt x="10208" y="160548"/>
                  </a:lnTo>
                  <a:lnTo>
                    <a:pt x="9498" y="147091"/>
                  </a:lnTo>
                  <a:lnTo>
                    <a:pt x="9098" y="133100"/>
                  </a:lnTo>
                  <a:lnTo>
                    <a:pt x="8931" y="98875"/>
                  </a:lnTo>
                  <a:lnTo>
                    <a:pt x="4189" y="103159"/>
                  </a:lnTo>
                  <a:lnTo>
                    <a:pt x="2793" y="105484"/>
                  </a:lnTo>
                  <a:lnTo>
                    <a:pt x="1241" y="110712"/>
                  </a:lnTo>
                  <a:lnTo>
                    <a:pt x="368" y="119234"/>
                  </a:lnTo>
                  <a:lnTo>
                    <a:pt x="2809" y="127738"/>
                  </a:lnTo>
                  <a:lnTo>
                    <a:pt x="4849" y="132783"/>
                  </a:lnTo>
                  <a:lnTo>
                    <a:pt x="8194" y="137140"/>
                  </a:lnTo>
                  <a:lnTo>
                    <a:pt x="17201" y="144625"/>
                  </a:lnTo>
                  <a:lnTo>
                    <a:pt x="22381" y="149003"/>
                  </a:lnTo>
                  <a:lnTo>
                    <a:pt x="27820" y="153906"/>
                  </a:lnTo>
                  <a:lnTo>
                    <a:pt x="33429" y="159159"/>
                  </a:lnTo>
                  <a:lnTo>
                    <a:pt x="40145" y="164645"/>
                  </a:lnTo>
                  <a:lnTo>
                    <a:pt x="47599" y="170287"/>
                  </a:lnTo>
                  <a:lnTo>
                    <a:pt x="55545" y="176032"/>
                  </a:lnTo>
                  <a:lnTo>
                    <a:pt x="62827" y="180855"/>
                  </a:lnTo>
                  <a:lnTo>
                    <a:pt x="69666" y="185062"/>
                  </a:lnTo>
                  <a:lnTo>
                    <a:pt x="76209" y="188859"/>
                  </a:lnTo>
                  <a:lnTo>
                    <a:pt x="83549" y="191390"/>
                  </a:lnTo>
                  <a:lnTo>
                    <a:pt x="91418" y="193078"/>
                  </a:lnTo>
                  <a:lnTo>
                    <a:pt x="99640" y="194203"/>
                  </a:lnTo>
                  <a:lnTo>
                    <a:pt x="106114" y="194953"/>
                  </a:lnTo>
                  <a:lnTo>
                    <a:pt x="115954" y="195786"/>
                  </a:lnTo>
                  <a:lnTo>
                    <a:pt x="119966" y="195017"/>
                  </a:lnTo>
                  <a:lnTo>
                    <a:pt x="129362" y="190185"/>
                  </a:lnTo>
                  <a:lnTo>
                    <a:pt x="131908" y="188706"/>
                  </a:lnTo>
                  <a:lnTo>
                    <a:pt x="131595" y="186328"/>
                  </a:lnTo>
                  <a:lnTo>
                    <a:pt x="126414" y="173499"/>
                  </a:lnTo>
                  <a:lnTo>
                    <a:pt x="118595" y="158122"/>
                  </a:lnTo>
                  <a:lnTo>
                    <a:pt x="110986" y="146842"/>
                  </a:lnTo>
                  <a:lnTo>
                    <a:pt x="107298" y="137215"/>
                  </a:lnTo>
                  <a:lnTo>
                    <a:pt x="99617" y="126818"/>
                  </a:lnTo>
                  <a:lnTo>
                    <a:pt x="100146" y="125225"/>
                  </a:lnTo>
                  <a:lnTo>
                    <a:pt x="103379" y="120809"/>
                  </a:lnTo>
                  <a:lnTo>
                    <a:pt x="106622" y="119235"/>
                  </a:lnTo>
                  <a:lnTo>
                    <a:pt x="115518" y="117485"/>
                  </a:lnTo>
                  <a:lnTo>
                    <a:pt x="121660" y="117019"/>
                  </a:lnTo>
                  <a:lnTo>
                    <a:pt x="128732" y="116708"/>
                  </a:lnTo>
                  <a:lnTo>
                    <a:pt x="136423" y="116501"/>
                  </a:lnTo>
                  <a:lnTo>
                    <a:pt x="145519" y="117355"/>
                  </a:lnTo>
                  <a:lnTo>
                    <a:pt x="155551" y="118916"/>
                  </a:lnTo>
                  <a:lnTo>
                    <a:pt x="204910" y="128551"/>
                  </a:lnTo>
                  <a:lnTo>
                    <a:pt x="217966" y="132334"/>
                  </a:lnTo>
                  <a:lnTo>
                    <a:pt x="230639" y="136839"/>
                  </a:lnTo>
                  <a:lnTo>
                    <a:pt x="243056" y="141828"/>
                  </a:lnTo>
                  <a:lnTo>
                    <a:pt x="255303" y="147138"/>
                  </a:lnTo>
                  <a:lnTo>
                    <a:pt x="279494" y="158330"/>
                  </a:lnTo>
                  <a:lnTo>
                    <a:pt x="305945" y="171046"/>
                  </a:lnTo>
                  <a:lnTo>
                    <a:pt x="312112" y="174554"/>
                  </a:lnTo>
                  <a:lnTo>
                    <a:pt x="321610" y="181098"/>
                  </a:lnTo>
                  <a:lnTo>
                    <a:pt x="323547" y="185224"/>
                  </a:lnTo>
                  <a:lnTo>
                    <a:pt x="323846" y="189959"/>
                  </a:lnTo>
                  <a:lnTo>
                    <a:pt x="323054" y="195101"/>
                  </a:lnTo>
                  <a:lnTo>
                    <a:pt x="320541" y="198528"/>
                  </a:lnTo>
                  <a:lnTo>
                    <a:pt x="316881" y="200813"/>
                  </a:lnTo>
                  <a:lnTo>
                    <a:pt x="307523" y="203352"/>
                  </a:lnTo>
                  <a:lnTo>
                    <a:pt x="302250" y="204029"/>
                  </a:lnTo>
                  <a:lnTo>
                    <a:pt x="296750" y="204480"/>
                  </a:lnTo>
                  <a:lnTo>
                    <a:pt x="289114" y="204781"/>
                  </a:lnTo>
                  <a:lnTo>
                    <a:pt x="270047" y="205116"/>
                  </a:lnTo>
                  <a:lnTo>
                    <a:pt x="259407" y="204212"/>
                  </a:lnTo>
                  <a:lnTo>
                    <a:pt x="248344" y="202618"/>
                  </a:lnTo>
                  <a:lnTo>
                    <a:pt x="237000" y="200563"/>
                  </a:lnTo>
                  <a:lnTo>
                    <a:pt x="225469" y="197209"/>
                  </a:lnTo>
                  <a:lnTo>
                    <a:pt x="213812" y="192988"/>
                  </a:lnTo>
                  <a:lnTo>
                    <a:pt x="202073" y="188190"/>
                  </a:lnTo>
                  <a:lnTo>
                    <a:pt x="190278" y="182015"/>
                  </a:lnTo>
                  <a:lnTo>
                    <a:pt x="178445" y="174921"/>
                  </a:lnTo>
                  <a:lnTo>
                    <a:pt x="166589" y="167216"/>
                  </a:lnTo>
                  <a:lnTo>
                    <a:pt x="156700" y="158110"/>
                  </a:lnTo>
                  <a:lnTo>
                    <a:pt x="148122" y="148071"/>
                  </a:lnTo>
                  <a:lnTo>
                    <a:pt x="140420" y="137410"/>
                  </a:lnTo>
                  <a:lnTo>
                    <a:pt x="132309" y="127325"/>
                  </a:lnTo>
                  <a:lnTo>
                    <a:pt x="123924" y="117626"/>
                  </a:lnTo>
                  <a:lnTo>
                    <a:pt x="107663" y="99903"/>
                  </a:lnTo>
                  <a:lnTo>
                    <a:pt x="93822" y="85412"/>
                  </a:lnTo>
                  <a:lnTo>
                    <a:pt x="88344" y="77777"/>
                  </a:lnTo>
                  <a:lnTo>
                    <a:pt x="75896" y="54795"/>
                  </a:lnTo>
                  <a:lnTo>
                    <a:pt x="66915" y="40820"/>
                  </a:lnTo>
                  <a:lnTo>
                    <a:pt x="62821" y="30395"/>
                  </a:lnTo>
                  <a:lnTo>
                    <a:pt x="56758" y="21022"/>
                  </a:lnTo>
                  <a:lnTo>
                    <a:pt x="53996" y="10718"/>
                  </a:lnTo>
                  <a:lnTo>
                    <a:pt x="53702" y="4719"/>
                  </a:lnTo>
                  <a:lnTo>
                    <a:pt x="54653" y="3146"/>
                  </a:lnTo>
                  <a:lnTo>
                    <a:pt x="56279" y="2098"/>
                  </a:lnTo>
                  <a:lnTo>
                    <a:pt x="58355" y="1398"/>
                  </a:lnTo>
                  <a:lnTo>
                    <a:pt x="60731" y="1924"/>
                  </a:lnTo>
                  <a:lnTo>
                    <a:pt x="66018" y="5155"/>
                  </a:lnTo>
                  <a:lnTo>
                    <a:pt x="74320" y="7252"/>
                  </a:lnTo>
                  <a:lnTo>
                    <a:pt x="79312" y="7811"/>
                  </a:lnTo>
                  <a:lnTo>
                    <a:pt x="85617" y="9177"/>
                  </a:lnTo>
                  <a:lnTo>
                    <a:pt x="92797" y="11079"/>
                  </a:lnTo>
                  <a:lnTo>
                    <a:pt x="100560" y="13339"/>
                  </a:lnTo>
                  <a:lnTo>
                    <a:pt x="107719" y="14846"/>
                  </a:lnTo>
                  <a:lnTo>
                    <a:pt x="114477" y="15851"/>
                  </a:lnTo>
                  <a:lnTo>
                    <a:pt x="120967" y="16520"/>
                  </a:lnTo>
                  <a:lnTo>
                    <a:pt x="127277" y="16967"/>
                  </a:lnTo>
                  <a:lnTo>
                    <a:pt x="133469" y="17264"/>
                  </a:lnTo>
                  <a:lnTo>
                    <a:pt x="149017" y="17683"/>
                  </a:lnTo>
                  <a:lnTo>
                    <a:pt x="163160" y="17825"/>
                  </a:lnTo>
                  <a:lnTo>
                    <a:pt x="164336" y="16844"/>
                  </a:lnTo>
                  <a:lnTo>
                    <a:pt x="164128" y="15198"/>
                  </a:lnTo>
                  <a:lnTo>
                    <a:pt x="162997" y="13109"/>
                  </a:lnTo>
                  <a:lnTo>
                    <a:pt x="161250" y="11716"/>
                  </a:lnTo>
                  <a:lnTo>
                    <a:pt x="159094" y="10787"/>
                  </a:lnTo>
                  <a:lnTo>
                    <a:pt x="153060" y="8763"/>
                  </a:lnTo>
                  <a:lnTo>
                    <a:pt x="143763" y="4556"/>
                  </a:lnTo>
                  <a:lnTo>
                    <a:pt x="138506" y="3038"/>
                  </a:lnTo>
                  <a:lnTo>
                    <a:pt x="133017" y="2025"/>
                  </a:lnTo>
                  <a:lnTo>
                    <a:pt x="127373" y="1350"/>
                  </a:lnTo>
                  <a:lnTo>
                    <a:pt x="120634" y="900"/>
                  </a:lnTo>
                  <a:lnTo>
                    <a:pt x="113165" y="600"/>
                  </a:lnTo>
                  <a:lnTo>
                    <a:pt x="95936" y="267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6" name="SMARTInkAnnotation706"/>
            <p:cNvSpPr/>
            <p:nvPr/>
          </p:nvSpPr>
          <p:spPr>
            <a:xfrm>
              <a:off x="2137980" y="3080742"/>
              <a:ext cx="40865" cy="125017"/>
            </a:xfrm>
            <a:custGeom>
              <a:avLst/>
              <a:gdLst/>
              <a:ahLst/>
              <a:cxnLst/>
              <a:rect l="0" t="0" r="0" b="0"/>
              <a:pathLst>
                <a:path w="40865" h="125017">
                  <a:moveTo>
                    <a:pt x="5145" y="125016"/>
                  </a:moveTo>
                  <a:lnTo>
                    <a:pt x="404" y="125016"/>
                  </a:lnTo>
                  <a:lnTo>
                    <a:pt x="0" y="123031"/>
                  </a:lnTo>
                  <a:lnTo>
                    <a:pt x="723" y="119724"/>
                  </a:lnTo>
                  <a:lnTo>
                    <a:pt x="2197" y="115535"/>
                  </a:lnTo>
                  <a:lnTo>
                    <a:pt x="4172" y="111750"/>
                  </a:lnTo>
                  <a:lnTo>
                    <a:pt x="6481" y="108234"/>
                  </a:lnTo>
                  <a:lnTo>
                    <a:pt x="9012" y="104898"/>
                  </a:lnTo>
                  <a:lnTo>
                    <a:pt x="11692" y="101683"/>
                  </a:lnTo>
                  <a:lnTo>
                    <a:pt x="14470" y="98546"/>
                  </a:lnTo>
                  <a:lnTo>
                    <a:pt x="17315" y="95463"/>
                  </a:lnTo>
                  <a:lnTo>
                    <a:pt x="19211" y="90431"/>
                  </a:lnTo>
                  <a:lnTo>
                    <a:pt x="20475" y="84100"/>
                  </a:lnTo>
                  <a:lnTo>
                    <a:pt x="21319" y="76903"/>
                  </a:lnTo>
                  <a:lnTo>
                    <a:pt x="22873" y="68136"/>
                  </a:lnTo>
                  <a:lnTo>
                    <a:pt x="24901" y="58322"/>
                  </a:lnTo>
                  <a:lnTo>
                    <a:pt x="27246" y="47811"/>
                  </a:lnTo>
                  <a:lnTo>
                    <a:pt x="29800" y="37827"/>
                  </a:lnTo>
                  <a:lnTo>
                    <a:pt x="32496" y="28195"/>
                  </a:lnTo>
                  <a:lnTo>
                    <a:pt x="4086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7" name="SMARTInkAnnotation707"/>
            <p:cNvSpPr/>
            <p:nvPr/>
          </p:nvSpPr>
          <p:spPr>
            <a:xfrm>
              <a:off x="2162226" y="3018234"/>
              <a:ext cx="176821" cy="96203"/>
            </a:xfrm>
            <a:custGeom>
              <a:avLst/>
              <a:gdLst/>
              <a:ahLst/>
              <a:cxnLst/>
              <a:rect l="0" t="0" r="0" b="0"/>
              <a:pathLst>
                <a:path w="176821" h="96203">
                  <a:moveTo>
                    <a:pt x="7688" y="0"/>
                  </a:moveTo>
                  <a:lnTo>
                    <a:pt x="2948" y="9481"/>
                  </a:lnTo>
                  <a:lnTo>
                    <a:pt x="1551" y="14258"/>
                  </a:lnTo>
                  <a:lnTo>
                    <a:pt x="620" y="19428"/>
                  </a:lnTo>
                  <a:lnTo>
                    <a:pt x="0" y="24858"/>
                  </a:lnTo>
                  <a:lnTo>
                    <a:pt x="578" y="30463"/>
                  </a:lnTo>
                  <a:lnTo>
                    <a:pt x="1956" y="36184"/>
                  </a:lnTo>
                  <a:lnTo>
                    <a:pt x="11296" y="64364"/>
                  </a:lnTo>
                  <a:lnTo>
                    <a:pt x="15055" y="70691"/>
                  </a:lnTo>
                  <a:lnTo>
                    <a:pt x="19544" y="75901"/>
                  </a:lnTo>
                  <a:lnTo>
                    <a:pt x="24522" y="80366"/>
                  </a:lnTo>
                  <a:lnTo>
                    <a:pt x="29825" y="84335"/>
                  </a:lnTo>
                  <a:lnTo>
                    <a:pt x="35344" y="87973"/>
                  </a:lnTo>
                  <a:lnTo>
                    <a:pt x="41009" y="91392"/>
                  </a:lnTo>
                  <a:lnTo>
                    <a:pt x="46769" y="93670"/>
                  </a:lnTo>
                  <a:lnTo>
                    <a:pt x="52593" y="95189"/>
                  </a:lnTo>
                  <a:lnTo>
                    <a:pt x="58461" y="96202"/>
                  </a:lnTo>
                  <a:lnTo>
                    <a:pt x="64357" y="95884"/>
                  </a:lnTo>
                  <a:lnTo>
                    <a:pt x="70272" y="94681"/>
                  </a:lnTo>
                  <a:lnTo>
                    <a:pt x="76200" y="92886"/>
                  </a:lnTo>
                  <a:lnTo>
                    <a:pt x="81144" y="90698"/>
                  </a:lnTo>
                  <a:lnTo>
                    <a:pt x="85432" y="88247"/>
                  </a:lnTo>
                  <a:lnTo>
                    <a:pt x="89283" y="85620"/>
                  </a:lnTo>
                  <a:lnTo>
                    <a:pt x="92843" y="82877"/>
                  </a:lnTo>
                  <a:lnTo>
                    <a:pt x="96208" y="80056"/>
                  </a:lnTo>
                  <a:lnTo>
                    <a:pt x="99443" y="77183"/>
                  </a:lnTo>
                  <a:lnTo>
                    <a:pt x="102593" y="73284"/>
                  </a:lnTo>
                  <a:lnTo>
                    <a:pt x="105684" y="68700"/>
                  </a:lnTo>
                  <a:lnTo>
                    <a:pt x="108738" y="63659"/>
                  </a:lnTo>
                  <a:lnTo>
                    <a:pt x="111765" y="58315"/>
                  </a:lnTo>
                  <a:lnTo>
                    <a:pt x="117775" y="47085"/>
                  </a:lnTo>
                  <a:lnTo>
                    <a:pt x="120767" y="42304"/>
                  </a:lnTo>
                  <a:lnTo>
                    <a:pt x="123754" y="38125"/>
                  </a:lnTo>
                  <a:lnTo>
                    <a:pt x="126737" y="34346"/>
                  </a:lnTo>
                  <a:lnTo>
                    <a:pt x="130710" y="30835"/>
                  </a:lnTo>
                  <a:lnTo>
                    <a:pt x="135344" y="27502"/>
                  </a:lnTo>
                  <a:lnTo>
                    <a:pt x="140416" y="24288"/>
                  </a:lnTo>
                  <a:lnTo>
                    <a:pt x="144791" y="22145"/>
                  </a:lnTo>
                  <a:lnTo>
                    <a:pt x="148699" y="20717"/>
                  </a:lnTo>
                  <a:lnTo>
                    <a:pt x="152297" y="19764"/>
                  </a:lnTo>
                  <a:lnTo>
                    <a:pt x="155688" y="20121"/>
                  </a:lnTo>
                  <a:lnTo>
                    <a:pt x="158940" y="21352"/>
                  </a:lnTo>
                  <a:lnTo>
                    <a:pt x="162101" y="23164"/>
                  </a:lnTo>
                  <a:lnTo>
                    <a:pt x="165201" y="25365"/>
                  </a:lnTo>
                  <a:lnTo>
                    <a:pt x="168258" y="27824"/>
                  </a:lnTo>
                  <a:lnTo>
                    <a:pt x="171290" y="30456"/>
                  </a:lnTo>
                  <a:lnTo>
                    <a:pt x="173311" y="34195"/>
                  </a:lnTo>
                  <a:lnTo>
                    <a:pt x="174658" y="38671"/>
                  </a:lnTo>
                  <a:lnTo>
                    <a:pt x="175556" y="43641"/>
                  </a:lnTo>
                  <a:lnTo>
                    <a:pt x="176155" y="48938"/>
                  </a:lnTo>
                  <a:lnTo>
                    <a:pt x="176553" y="54453"/>
                  </a:lnTo>
                  <a:lnTo>
                    <a:pt x="176820" y="60115"/>
                  </a:lnTo>
                  <a:lnTo>
                    <a:pt x="176005" y="64881"/>
                  </a:lnTo>
                  <a:lnTo>
                    <a:pt x="174470" y="69051"/>
                  </a:lnTo>
                  <a:lnTo>
                    <a:pt x="172454" y="72823"/>
                  </a:lnTo>
                  <a:lnTo>
                    <a:pt x="170118" y="76330"/>
                  </a:lnTo>
                  <a:lnTo>
                    <a:pt x="167568" y="79660"/>
                  </a:lnTo>
                  <a:lnTo>
                    <a:pt x="164876" y="82873"/>
                  </a:lnTo>
                  <a:lnTo>
                    <a:pt x="162089" y="85014"/>
                  </a:lnTo>
                  <a:lnTo>
                    <a:pt x="159239" y="86442"/>
                  </a:lnTo>
                  <a:lnTo>
                    <a:pt x="156347" y="87394"/>
                  </a:lnTo>
                  <a:lnTo>
                    <a:pt x="153427" y="86044"/>
                  </a:lnTo>
                  <a:lnTo>
                    <a:pt x="150488" y="83159"/>
                  </a:lnTo>
                  <a:lnTo>
                    <a:pt x="147537" y="79252"/>
                  </a:lnTo>
                  <a:lnTo>
                    <a:pt x="143584" y="74663"/>
                  </a:lnTo>
                  <a:lnTo>
                    <a:pt x="138965" y="69619"/>
                  </a:lnTo>
                  <a:lnTo>
                    <a:pt x="128541" y="58723"/>
                  </a:lnTo>
                  <a:lnTo>
                    <a:pt x="117294" y="47266"/>
                  </a:lnTo>
                  <a:lnTo>
                    <a:pt x="111516" y="40440"/>
                  </a:lnTo>
                  <a:lnTo>
                    <a:pt x="105680" y="32913"/>
                  </a:lnTo>
                  <a:lnTo>
                    <a:pt x="88055" y="893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8" name="SMARTInkAnnotation708"/>
            <p:cNvSpPr/>
            <p:nvPr/>
          </p:nvSpPr>
          <p:spPr>
            <a:xfrm>
              <a:off x="2059268" y="2893219"/>
              <a:ext cx="286632" cy="133946"/>
            </a:xfrm>
            <a:custGeom>
              <a:avLst/>
              <a:gdLst/>
              <a:ahLst/>
              <a:cxnLst/>
              <a:rect l="0" t="0" r="0" b="0"/>
              <a:pathLst>
                <a:path w="286632" h="133946">
                  <a:moveTo>
                    <a:pt x="21349" y="0"/>
                  </a:moveTo>
                  <a:lnTo>
                    <a:pt x="1232" y="0"/>
                  </a:lnTo>
                  <a:lnTo>
                    <a:pt x="0" y="992"/>
                  </a:lnTo>
                  <a:lnTo>
                    <a:pt x="171" y="2646"/>
                  </a:lnTo>
                  <a:lnTo>
                    <a:pt x="1277" y="4740"/>
                  </a:lnTo>
                  <a:lnTo>
                    <a:pt x="3007" y="7129"/>
                  </a:lnTo>
                  <a:lnTo>
                    <a:pt x="5152" y="9713"/>
                  </a:lnTo>
                  <a:lnTo>
                    <a:pt x="7574" y="12428"/>
                  </a:lnTo>
                  <a:lnTo>
                    <a:pt x="11174" y="15231"/>
                  </a:lnTo>
                  <a:lnTo>
                    <a:pt x="15557" y="18091"/>
                  </a:lnTo>
                  <a:lnTo>
                    <a:pt x="20465" y="20991"/>
                  </a:lnTo>
                  <a:lnTo>
                    <a:pt x="27705" y="22923"/>
                  </a:lnTo>
                  <a:lnTo>
                    <a:pt x="36500" y="24211"/>
                  </a:lnTo>
                  <a:lnTo>
                    <a:pt x="46333" y="25071"/>
                  </a:lnTo>
                  <a:lnTo>
                    <a:pt x="56857" y="27628"/>
                  </a:lnTo>
                  <a:lnTo>
                    <a:pt x="67841" y="31317"/>
                  </a:lnTo>
                  <a:lnTo>
                    <a:pt x="79133" y="35761"/>
                  </a:lnTo>
                  <a:lnTo>
                    <a:pt x="91621" y="39715"/>
                  </a:lnTo>
                  <a:lnTo>
                    <a:pt x="104908" y="43344"/>
                  </a:lnTo>
                  <a:lnTo>
                    <a:pt x="118727" y="46755"/>
                  </a:lnTo>
                  <a:lnTo>
                    <a:pt x="147310" y="53191"/>
                  </a:lnTo>
                  <a:lnTo>
                    <a:pt x="175558" y="59359"/>
                  </a:lnTo>
                  <a:lnTo>
                    <a:pt x="238171" y="74391"/>
                  </a:lnTo>
                  <a:lnTo>
                    <a:pt x="248249" y="76383"/>
                  </a:lnTo>
                  <a:lnTo>
                    <a:pt x="256952" y="77711"/>
                  </a:lnTo>
                  <a:lnTo>
                    <a:pt x="264738" y="78596"/>
                  </a:lnTo>
                  <a:lnTo>
                    <a:pt x="270921" y="80179"/>
                  </a:lnTo>
                  <a:lnTo>
                    <a:pt x="276035" y="82226"/>
                  </a:lnTo>
                  <a:lnTo>
                    <a:pt x="280437" y="84583"/>
                  </a:lnTo>
                  <a:lnTo>
                    <a:pt x="283371" y="87146"/>
                  </a:lnTo>
                  <a:lnTo>
                    <a:pt x="285327" y="89847"/>
                  </a:lnTo>
                  <a:lnTo>
                    <a:pt x="286631" y="92640"/>
                  </a:lnTo>
                  <a:lnTo>
                    <a:pt x="286509" y="94502"/>
                  </a:lnTo>
                  <a:lnTo>
                    <a:pt x="285435" y="95744"/>
                  </a:lnTo>
                  <a:lnTo>
                    <a:pt x="283727" y="96571"/>
                  </a:lnTo>
                  <a:lnTo>
                    <a:pt x="279183" y="100136"/>
                  </a:lnTo>
                  <a:lnTo>
                    <a:pt x="276582" y="102476"/>
                  </a:lnTo>
                  <a:lnTo>
                    <a:pt x="271872" y="105028"/>
                  </a:lnTo>
                  <a:lnTo>
                    <a:pt x="265755" y="107722"/>
                  </a:lnTo>
                  <a:lnTo>
                    <a:pt x="258700" y="110510"/>
                  </a:lnTo>
                  <a:lnTo>
                    <a:pt x="250029" y="114353"/>
                  </a:lnTo>
                  <a:lnTo>
                    <a:pt x="229810" y="123914"/>
                  </a:lnTo>
                  <a:lnTo>
                    <a:pt x="219855" y="127258"/>
                  </a:lnTo>
                  <a:lnTo>
                    <a:pt x="210240" y="129487"/>
                  </a:lnTo>
                  <a:lnTo>
                    <a:pt x="182084" y="13394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99" name="SMARTInkAnnotation709"/>
            <p:cNvSpPr/>
            <p:nvPr/>
          </p:nvSpPr>
          <p:spPr>
            <a:xfrm>
              <a:off x="2161247" y="2786422"/>
              <a:ext cx="160360" cy="267532"/>
            </a:xfrm>
            <a:custGeom>
              <a:avLst/>
              <a:gdLst/>
              <a:ahLst/>
              <a:cxnLst/>
              <a:rect l="0" t="0" r="0" b="0"/>
              <a:pathLst>
                <a:path w="160360" h="267532">
                  <a:moveTo>
                    <a:pt x="44386" y="267531"/>
                  </a:moveTo>
                  <a:lnTo>
                    <a:pt x="39645" y="258050"/>
                  </a:lnTo>
                  <a:lnTo>
                    <a:pt x="37318" y="250750"/>
                  </a:lnTo>
                  <a:lnTo>
                    <a:pt x="36284" y="243205"/>
                  </a:lnTo>
                  <a:lnTo>
                    <a:pt x="36008" y="238415"/>
                  </a:lnTo>
                  <a:lnTo>
                    <a:pt x="35824" y="233238"/>
                  </a:lnTo>
                  <a:lnTo>
                    <a:pt x="36694" y="226809"/>
                  </a:lnTo>
                  <a:lnTo>
                    <a:pt x="38265" y="219547"/>
                  </a:lnTo>
                  <a:lnTo>
                    <a:pt x="40306" y="211729"/>
                  </a:lnTo>
                  <a:lnTo>
                    <a:pt x="41665" y="203541"/>
                  </a:lnTo>
                  <a:lnTo>
                    <a:pt x="42572" y="195106"/>
                  </a:lnTo>
                  <a:lnTo>
                    <a:pt x="43177" y="186505"/>
                  </a:lnTo>
                  <a:lnTo>
                    <a:pt x="43580" y="177795"/>
                  </a:lnTo>
                  <a:lnTo>
                    <a:pt x="44028" y="160180"/>
                  </a:lnTo>
                  <a:lnTo>
                    <a:pt x="44354" y="94350"/>
                  </a:lnTo>
                  <a:lnTo>
                    <a:pt x="43373" y="83617"/>
                  </a:lnTo>
                  <a:lnTo>
                    <a:pt x="41726" y="73484"/>
                  </a:lnTo>
                  <a:lnTo>
                    <a:pt x="39636" y="63752"/>
                  </a:lnTo>
                  <a:lnTo>
                    <a:pt x="37250" y="54288"/>
                  </a:lnTo>
                  <a:lnTo>
                    <a:pt x="34668" y="45002"/>
                  </a:lnTo>
                  <a:lnTo>
                    <a:pt x="31954" y="35834"/>
                  </a:lnTo>
                  <a:lnTo>
                    <a:pt x="29153" y="27739"/>
                  </a:lnTo>
                  <a:lnTo>
                    <a:pt x="26293" y="20357"/>
                  </a:lnTo>
                  <a:lnTo>
                    <a:pt x="23394" y="13451"/>
                  </a:lnTo>
                  <a:lnTo>
                    <a:pt x="19477" y="8848"/>
                  </a:lnTo>
                  <a:lnTo>
                    <a:pt x="14882" y="5778"/>
                  </a:lnTo>
                  <a:lnTo>
                    <a:pt x="624" y="0"/>
                  </a:lnTo>
                  <a:lnTo>
                    <a:pt x="131" y="5092"/>
                  </a:lnTo>
                  <a:lnTo>
                    <a:pt x="0" y="9228"/>
                  </a:lnTo>
                  <a:lnTo>
                    <a:pt x="905" y="13970"/>
                  </a:lnTo>
                  <a:lnTo>
                    <a:pt x="2500" y="19115"/>
                  </a:lnTo>
                  <a:lnTo>
                    <a:pt x="4556" y="24530"/>
                  </a:lnTo>
                  <a:lnTo>
                    <a:pt x="6918" y="30124"/>
                  </a:lnTo>
                  <a:lnTo>
                    <a:pt x="9486" y="35838"/>
                  </a:lnTo>
                  <a:lnTo>
                    <a:pt x="12189" y="41631"/>
                  </a:lnTo>
                  <a:lnTo>
                    <a:pt x="15976" y="47478"/>
                  </a:lnTo>
                  <a:lnTo>
                    <a:pt x="20485" y="53360"/>
                  </a:lnTo>
                  <a:lnTo>
                    <a:pt x="25475" y="59266"/>
                  </a:lnTo>
                  <a:lnTo>
                    <a:pt x="30787" y="64196"/>
                  </a:lnTo>
                  <a:lnTo>
                    <a:pt x="36312" y="68474"/>
                  </a:lnTo>
                  <a:lnTo>
                    <a:pt x="41980" y="72319"/>
                  </a:lnTo>
                  <a:lnTo>
                    <a:pt x="47743" y="76866"/>
                  </a:lnTo>
                  <a:lnTo>
                    <a:pt x="53569" y="81882"/>
                  </a:lnTo>
                  <a:lnTo>
                    <a:pt x="59438" y="87210"/>
                  </a:lnTo>
                  <a:lnTo>
                    <a:pt x="64342" y="90763"/>
                  </a:lnTo>
                  <a:lnTo>
                    <a:pt x="68604" y="93131"/>
                  </a:lnTo>
                  <a:lnTo>
                    <a:pt x="72438" y="94709"/>
                  </a:lnTo>
                  <a:lnTo>
                    <a:pt x="75985" y="95762"/>
                  </a:lnTo>
                  <a:lnTo>
                    <a:pt x="79343" y="96464"/>
                  </a:lnTo>
                  <a:lnTo>
                    <a:pt x="82573" y="96931"/>
                  </a:lnTo>
                  <a:lnTo>
                    <a:pt x="85719" y="97243"/>
                  </a:lnTo>
                  <a:lnTo>
                    <a:pt x="88808" y="97451"/>
                  </a:lnTo>
                  <a:lnTo>
                    <a:pt x="91860" y="97590"/>
                  </a:lnTo>
                  <a:lnTo>
                    <a:pt x="93895" y="95698"/>
                  </a:lnTo>
                  <a:lnTo>
                    <a:pt x="95251" y="92452"/>
                  </a:lnTo>
                  <a:lnTo>
                    <a:pt x="96758" y="84546"/>
                  </a:lnTo>
                  <a:lnTo>
                    <a:pt x="97428" y="77725"/>
                  </a:lnTo>
                  <a:lnTo>
                    <a:pt x="98599" y="72533"/>
                  </a:lnTo>
                  <a:lnTo>
                    <a:pt x="100372" y="66095"/>
                  </a:lnTo>
                  <a:lnTo>
                    <a:pt x="102546" y="58826"/>
                  </a:lnTo>
                  <a:lnTo>
                    <a:pt x="103995" y="51996"/>
                  </a:lnTo>
                  <a:lnTo>
                    <a:pt x="104961" y="45458"/>
                  </a:lnTo>
                  <a:lnTo>
                    <a:pt x="105606" y="39115"/>
                  </a:lnTo>
                  <a:lnTo>
                    <a:pt x="107027" y="33894"/>
                  </a:lnTo>
                  <a:lnTo>
                    <a:pt x="108967" y="29422"/>
                  </a:lnTo>
                  <a:lnTo>
                    <a:pt x="113768" y="21806"/>
                  </a:lnTo>
                  <a:lnTo>
                    <a:pt x="116438" y="18386"/>
                  </a:lnTo>
                  <a:lnTo>
                    <a:pt x="119210" y="15114"/>
                  </a:lnTo>
                  <a:lnTo>
                    <a:pt x="122049" y="12933"/>
                  </a:lnTo>
                  <a:lnTo>
                    <a:pt x="124935" y="11479"/>
                  </a:lnTo>
                  <a:lnTo>
                    <a:pt x="127851" y="10509"/>
                  </a:lnTo>
                  <a:lnTo>
                    <a:pt x="130787" y="10855"/>
                  </a:lnTo>
                  <a:lnTo>
                    <a:pt x="133737" y="12078"/>
                  </a:lnTo>
                  <a:lnTo>
                    <a:pt x="136695" y="13885"/>
                  </a:lnTo>
                  <a:lnTo>
                    <a:pt x="139660" y="16082"/>
                  </a:lnTo>
                  <a:lnTo>
                    <a:pt x="142628" y="18539"/>
                  </a:lnTo>
                  <a:lnTo>
                    <a:pt x="145600" y="21169"/>
                  </a:lnTo>
                  <a:lnTo>
                    <a:pt x="147581" y="25899"/>
                  </a:lnTo>
                  <a:lnTo>
                    <a:pt x="148901" y="32029"/>
                  </a:lnTo>
                  <a:lnTo>
                    <a:pt x="149782" y="39092"/>
                  </a:lnTo>
                  <a:lnTo>
                    <a:pt x="150368" y="46777"/>
                  </a:lnTo>
                  <a:lnTo>
                    <a:pt x="150759" y="54878"/>
                  </a:lnTo>
                  <a:lnTo>
                    <a:pt x="151020" y="63254"/>
                  </a:lnTo>
                  <a:lnTo>
                    <a:pt x="152186" y="71815"/>
                  </a:lnTo>
                  <a:lnTo>
                    <a:pt x="153956" y="80499"/>
                  </a:lnTo>
                  <a:lnTo>
                    <a:pt x="156128" y="89265"/>
                  </a:lnTo>
                  <a:lnTo>
                    <a:pt x="157576" y="97093"/>
                  </a:lnTo>
                  <a:lnTo>
                    <a:pt x="158542" y="104297"/>
                  </a:lnTo>
                  <a:lnTo>
                    <a:pt x="159185" y="111083"/>
                  </a:lnTo>
                  <a:lnTo>
                    <a:pt x="159614" y="116599"/>
                  </a:lnTo>
                  <a:lnTo>
                    <a:pt x="159900" y="121269"/>
                  </a:lnTo>
                  <a:lnTo>
                    <a:pt x="160359" y="131153"/>
                  </a:lnTo>
                  <a:lnTo>
                    <a:pt x="159405" y="131964"/>
                  </a:lnTo>
                  <a:lnTo>
                    <a:pt x="157776" y="132504"/>
                  </a:lnTo>
                  <a:lnTo>
                    <a:pt x="155698" y="132865"/>
                  </a:lnTo>
                  <a:lnTo>
                    <a:pt x="153321" y="130129"/>
                  </a:lnTo>
                  <a:lnTo>
                    <a:pt x="150743" y="125328"/>
                  </a:lnTo>
                  <a:lnTo>
                    <a:pt x="148033" y="119151"/>
                  </a:lnTo>
                  <a:lnTo>
                    <a:pt x="146226" y="113048"/>
                  </a:lnTo>
                  <a:lnTo>
                    <a:pt x="145022" y="106996"/>
                  </a:lnTo>
                  <a:lnTo>
                    <a:pt x="144218" y="100976"/>
                  </a:lnTo>
                  <a:lnTo>
                    <a:pt x="142691" y="94979"/>
                  </a:lnTo>
                  <a:lnTo>
                    <a:pt x="140681" y="88996"/>
                  </a:lnTo>
                  <a:lnTo>
                    <a:pt x="133683" y="7107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0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838200"/>
            <a:ext cx="4495800" cy="451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MARTInkAnnotation153"/>
          <p:cNvSpPr/>
          <p:nvPr/>
        </p:nvSpPr>
        <p:spPr>
          <a:xfrm>
            <a:off x="4777383" y="1294805"/>
            <a:ext cx="598272" cy="491134"/>
          </a:xfrm>
          <a:custGeom>
            <a:avLst/>
            <a:gdLst/>
            <a:ahLst/>
            <a:cxnLst/>
            <a:rect l="0" t="0" r="0" b="0"/>
            <a:pathLst>
              <a:path w="598272" h="491134">
                <a:moveTo>
                  <a:pt x="0" y="491133"/>
                </a:moveTo>
                <a:lnTo>
                  <a:pt x="0" y="482235"/>
                </a:lnTo>
                <a:lnTo>
                  <a:pt x="7688" y="482206"/>
                </a:lnTo>
                <a:lnTo>
                  <a:pt x="8102" y="481213"/>
                </a:lnTo>
                <a:lnTo>
                  <a:pt x="8820" y="474515"/>
                </a:lnTo>
                <a:lnTo>
                  <a:pt x="21349" y="460953"/>
                </a:lnTo>
                <a:lnTo>
                  <a:pt x="32844" y="448387"/>
                </a:lnTo>
                <a:lnTo>
                  <a:pt x="41702" y="433378"/>
                </a:lnTo>
                <a:lnTo>
                  <a:pt x="47638" y="422138"/>
                </a:lnTo>
                <a:lnTo>
                  <a:pt x="56558" y="404654"/>
                </a:lnTo>
                <a:lnTo>
                  <a:pt x="65155" y="390190"/>
                </a:lnTo>
                <a:lnTo>
                  <a:pt x="75591" y="373839"/>
                </a:lnTo>
                <a:lnTo>
                  <a:pt x="86843" y="356651"/>
                </a:lnTo>
                <a:lnTo>
                  <a:pt x="101104" y="341735"/>
                </a:lnTo>
                <a:lnTo>
                  <a:pt x="117365" y="327499"/>
                </a:lnTo>
                <a:lnTo>
                  <a:pt x="134513" y="311250"/>
                </a:lnTo>
                <a:lnTo>
                  <a:pt x="160902" y="285368"/>
                </a:lnTo>
                <a:lnTo>
                  <a:pt x="178668" y="270366"/>
                </a:lnTo>
                <a:lnTo>
                  <a:pt x="196486" y="257085"/>
                </a:lnTo>
                <a:lnTo>
                  <a:pt x="214327" y="244567"/>
                </a:lnTo>
                <a:lnTo>
                  <a:pt x="229532" y="232389"/>
                </a:lnTo>
                <a:lnTo>
                  <a:pt x="243897" y="220362"/>
                </a:lnTo>
                <a:lnTo>
                  <a:pt x="260203" y="208402"/>
                </a:lnTo>
                <a:lnTo>
                  <a:pt x="274726" y="196472"/>
                </a:lnTo>
                <a:lnTo>
                  <a:pt x="288788" y="184555"/>
                </a:lnTo>
                <a:lnTo>
                  <a:pt x="304959" y="172644"/>
                </a:lnTo>
                <a:lnTo>
                  <a:pt x="322069" y="163381"/>
                </a:lnTo>
                <a:lnTo>
                  <a:pt x="339594" y="154965"/>
                </a:lnTo>
                <a:lnTo>
                  <a:pt x="357305" y="144610"/>
                </a:lnTo>
                <a:lnTo>
                  <a:pt x="375099" y="136039"/>
                </a:lnTo>
                <a:lnTo>
                  <a:pt x="391937" y="128923"/>
                </a:lnTo>
                <a:lnTo>
                  <a:pt x="406035" y="122452"/>
                </a:lnTo>
                <a:lnTo>
                  <a:pt x="421562" y="113624"/>
                </a:lnTo>
                <a:lnTo>
                  <a:pt x="437392" y="104077"/>
                </a:lnTo>
                <a:lnTo>
                  <a:pt x="451042" y="96527"/>
                </a:lnTo>
                <a:lnTo>
                  <a:pt x="469883" y="86698"/>
                </a:lnTo>
                <a:lnTo>
                  <a:pt x="484664" y="80535"/>
                </a:lnTo>
                <a:lnTo>
                  <a:pt x="500164" y="73496"/>
                </a:lnTo>
                <a:lnTo>
                  <a:pt x="513667" y="63753"/>
                </a:lnTo>
                <a:lnTo>
                  <a:pt x="528929" y="55454"/>
                </a:lnTo>
                <a:lnTo>
                  <a:pt x="544642" y="49451"/>
                </a:lnTo>
                <a:lnTo>
                  <a:pt x="558240" y="46783"/>
                </a:lnTo>
                <a:lnTo>
                  <a:pt x="570898" y="45597"/>
                </a:lnTo>
                <a:lnTo>
                  <a:pt x="577051" y="45281"/>
                </a:lnTo>
                <a:lnTo>
                  <a:pt x="582146" y="44078"/>
                </a:lnTo>
                <a:lnTo>
                  <a:pt x="595967" y="37015"/>
                </a:lnTo>
                <a:lnTo>
                  <a:pt x="596741" y="37575"/>
                </a:lnTo>
                <a:lnTo>
                  <a:pt x="597257" y="38941"/>
                </a:lnTo>
                <a:lnTo>
                  <a:pt x="597601" y="40843"/>
                </a:lnTo>
                <a:lnTo>
                  <a:pt x="597830" y="41119"/>
                </a:lnTo>
                <a:lnTo>
                  <a:pt x="598085" y="38780"/>
                </a:lnTo>
                <a:lnTo>
                  <a:pt x="598153" y="38752"/>
                </a:lnTo>
                <a:lnTo>
                  <a:pt x="598271" y="43676"/>
                </a:lnTo>
                <a:lnTo>
                  <a:pt x="597285" y="44000"/>
                </a:lnTo>
                <a:lnTo>
                  <a:pt x="593542" y="44360"/>
                </a:lnTo>
                <a:lnTo>
                  <a:pt x="592148" y="43464"/>
                </a:lnTo>
                <a:lnTo>
                  <a:pt x="591219" y="41874"/>
                </a:lnTo>
                <a:lnTo>
                  <a:pt x="590185" y="37462"/>
                </a:lnTo>
                <a:lnTo>
                  <a:pt x="589726" y="32194"/>
                </a:lnTo>
                <a:lnTo>
                  <a:pt x="588612" y="29400"/>
                </a:lnTo>
                <a:lnTo>
                  <a:pt x="584727" y="23650"/>
                </a:lnTo>
                <a:lnTo>
                  <a:pt x="582339" y="15141"/>
                </a:lnTo>
                <a:lnTo>
                  <a:pt x="58043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MARTInkAnnotation154"/>
          <p:cNvSpPr/>
          <p:nvPr/>
        </p:nvSpPr>
        <p:spPr>
          <a:xfrm>
            <a:off x="5482828" y="1116611"/>
            <a:ext cx="107157" cy="213909"/>
          </a:xfrm>
          <a:custGeom>
            <a:avLst/>
            <a:gdLst/>
            <a:ahLst/>
            <a:cxnLst/>
            <a:rect l="0" t="0" r="0" b="0"/>
            <a:pathLst>
              <a:path w="107157" h="213909">
                <a:moveTo>
                  <a:pt x="0" y="17459"/>
                </a:moveTo>
                <a:lnTo>
                  <a:pt x="0" y="0"/>
                </a:lnTo>
                <a:lnTo>
                  <a:pt x="2646" y="2423"/>
                </a:lnTo>
                <a:lnTo>
                  <a:pt x="8562" y="8172"/>
                </a:lnTo>
                <a:lnTo>
                  <a:pt x="8821" y="13164"/>
                </a:lnTo>
                <a:lnTo>
                  <a:pt x="8898" y="20927"/>
                </a:lnTo>
                <a:lnTo>
                  <a:pt x="9900" y="22748"/>
                </a:lnTo>
                <a:lnTo>
                  <a:pt x="11561" y="23961"/>
                </a:lnTo>
                <a:lnTo>
                  <a:pt x="13661" y="24771"/>
                </a:lnTo>
                <a:lnTo>
                  <a:pt x="15060" y="26302"/>
                </a:lnTo>
                <a:lnTo>
                  <a:pt x="15993" y="28316"/>
                </a:lnTo>
                <a:lnTo>
                  <a:pt x="18023" y="34191"/>
                </a:lnTo>
                <a:lnTo>
                  <a:pt x="19952" y="38535"/>
                </a:lnTo>
                <a:lnTo>
                  <a:pt x="24743" y="48655"/>
                </a:lnTo>
                <a:lnTo>
                  <a:pt x="47662" y="94906"/>
                </a:lnTo>
                <a:lnTo>
                  <a:pt x="51618" y="101832"/>
                </a:lnTo>
                <a:lnTo>
                  <a:pt x="56240" y="109427"/>
                </a:lnTo>
                <a:lnTo>
                  <a:pt x="61306" y="117466"/>
                </a:lnTo>
                <a:lnTo>
                  <a:pt x="65676" y="124810"/>
                </a:lnTo>
                <a:lnTo>
                  <a:pt x="69580" y="131691"/>
                </a:lnTo>
                <a:lnTo>
                  <a:pt x="73176" y="138262"/>
                </a:lnTo>
                <a:lnTo>
                  <a:pt x="75573" y="144627"/>
                </a:lnTo>
                <a:lnTo>
                  <a:pt x="77171" y="150855"/>
                </a:lnTo>
                <a:lnTo>
                  <a:pt x="78237" y="156991"/>
                </a:lnTo>
                <a:lnTo>
                  <a:pt x="79939" y="163067"/>
                </a:lnTo>
                <a:lnTo>
                  <a:pt x="82066" y="169101"/>
                </a:lnTo>
                <a:lnTo>
                  <a:pt x="84477" y="175109"/>
                </a:lnTo>
                <a:lnTo>
                  <a:pt x="87075" y="180106"/>
                </a:lnTo>
                <a:lnTo>
                  <a:pt x="89801" y="184429"/>
                </a:lnTo>
                <a:lnTo>
                  <a:pt x="92609" y="188304"/>
                </a:lnTo>
                <a:lnTo>
                  <a:pt x="94481" y="191879"/>
                </a:lnTo>
                <a:lnTo>
                  <a:pt x="96562" y="198497"/>
                </a:lnTo>
                <a:lnTo>
                  <a:pt x="97487" y="204746"/>
                </a:lnTo>
                <a:lnTo>
                  <a:pt x="98224" y="213881"/>
                </a:lnTo>
                <a:lnTo>
                  <a:pt x="98226" y="213898"/>
                </a:lnTo>
                <a:lnTo>
                  <a:pt x="93485" y="213908"/>
                </a:lnTo>
                <a:lnTo>
                  <a:pt x="92090" y="212917"/>
                </a:lnTo>
                <a:lnTo>
                  <a:pt x="91159" y="211265"/>
                </a:lnTo>
                <a:lnTo>
                  <a:pt x="89665" y="206224"/>
                </a:lnTo>
                <a:lnTo>
                  <a:pt x="86814" y="202888"/>
                </a:lnTo>
                <a:lnTo>
                  <a:pt x="84665" y="200610"/>
                </a:lnTo>
                <a:lnTo>
                  <a:pt x="84225" y="196114"/>
                </a:lnTo>
                <a:lnTo>
                  <a:pt x="84923" y="190141"/>
                </a:lnTo>
                <a:lnTo>
                  <a:pt x="93173" y="149686"/>
                </a:lnTo>
                <a:lnTo>
                  <a:pt x="95850" y="138352"/>
                </a:lnTo>
                <a:lnTo>
                  <a:pt x="98626" y="127820"/>
                </a:lnTo>
                <a:lnTo>
                  <a:pt x="107156" y="9782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MARTInkAnnotation155"/>
          <p:cNvSpPr/>
          <p:nvPr/>
        </p:nvSpPr>
        <p:spPr>
          <a:xfrm>
            <a:off x="5679390" y="1285875"/>
            <a:ext cx="8822" cy="17719"/>
          </a:xfrm>
          <a:custGeom>
            <a:avLst/>
            <a:gdLst/>
            <a:ahLst/>
            <a:cxnLst/>
            <a:rect l="0" t="0" r="0" b="0"/>
            <a:pathLst>
              <a:path w="8822" h="17719">
                <a:moveTo>
                  <a:pt x="8821" y="0"/>
                </a:moveTo>
                <a:lnTo>
                  <a:pt x="4081" y="4741"/>
                </a:lnTo>
                <a:lnTo>
                  <a:pt x="2684" y="7129"/>
                </a:lnTo>
                <a:lnTo>
                  <a:pt x="1753" y="9714"/>
                </a:lnTo>
                <a:lnTo>
                  <a:pt x="0" y="17383"/>
                </a:lnTo>
                <a:lnTo>
                  <a:pt x="957" y="17542"/>
                </a:lnTo>
                <a:lnTo>
                  <a:pt x="2585" y="17648"/>
                </a:lnTo>
                <a:lnTo>
                  <a:pt x="4664" y="17718"/>
                </a:lnTo>
                <a:lnTo>
                  <a:pt x="6050" y="16773"/>
                </a:lnTo>
                <a:lnTo>
                  <a:pt x="6973" y="15151"/>
                </a:lnTo>
                <a:lnTo>
                  <a:pt x="8821" y="893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ARTInkAnnotation156"/>
          <p:cNvSpPr/>
          <p:nvPr/>
        </p:nvSpPr>
        <p:spPr>
          <a:xfrm>
            <a:off x="5786438" y="1045300"/>
            <a:ext cx="178594" cy="173026"/>
          </a:xfrm>
          <a:custGeom>
            <a:avLst/>
            <a:gdLst/>
            <a:ahLst/>
            <a:cxnLst/>
            <a:rect l="0" t="0" r="0" b="0"/>
            <a:pathLst>
              <a:path w="178594" h="173026">
                <a:moveTo>
                  <a:pt x="0" y="61981"/>
                </a:moveTo>
                <a:lnTo>
                  <a:pt x="0" y="71462"/>
                </a:lnTo>
                <a:lnTo>
                  <a:pt x="991" y="75247"/>
                </a:lnTo>
                <a:lnTo>
                  <a:pt x="2645" y="78763"/>
                </a:lnTo>
                <a:lnTo>
                  <a:pt x="4739" y="82099"/>
                </a:lnTo>
                <a:lnTo>
                  <a:pt x="6136" y="86307"/>
                </a:lnTo>
                <a:lnTo>
                  <a:pt x="7067" y="91097"/>
                </a:lnTo>
                <a:lnTo>
                  <a:pt x="7688" y="96274"/>
                </a:lnTo>
                <a:lnTo>
                  <a:pt x="9094" y="101711"/>
                </a:lnTo>
                <a:lnTo>
                  <a:pt x="11024" y="107319"/>
                </a:lnTo>
                <a:lnTo>
                  <a:pt x="13302" y="113042"/>
                </a:lnTo>
                <a:lnTo>
                  <a:pt x="15813" y="117850"/>
                </a:lnTo>
                <a:lnTo>
                  <a:pt x="18479" y="122047"/>
                </a:lnTo>
                <a:lnTo>
                  <a:pt x="21249" y="125838"/>
                </a:lnTo>
                <a:lnTo>
                  <a:pt x="24088" y="130349"/>
                </a:lnTo>
                <a:lnTo>
                  <a:pt x="26973" y="135341"/>
                </a:lnTo>
                <a:lnTo>
                  <a:pt x="29888" y="140653"/>
                </a:lnTo>
                <a:lnTo>
                  <a:pt x="32823" y="145187"/>
                </a:lnTo>
                <a:lnTo>
                  <a:pt x="35772" y="149202"/>
                </a:lnTo>
                <a:lnTo>
                  <a:pt x="38731" y="152870"/>
                </a:lnTo>
                <a:lnTo>
                  <a:pt x="40704" y="156308"/>
                </a:lnTo>
                <a:lnTo>
                  <a:pt x="42018" y="159593"/>
                </a:lnTo>
                <a:lnTo>
                  <a:pt x="42895" y="162774"/>
                </a:lnTo>
                <a:lnTo>
                  <a:pt x="44471" y="165888"/>
                </a:lnTo>
                <a:lnTo>
                  <a:pt x="46515" y="168955"/>
                </a:lnTo>
                <a:lnTo>
                  <a:pt x="48869" y="171992"/>
                </a:lnTo>
                <a:lnTo>
                  <a:pt x="50439" y="173025"/>
                </a:lnTo>
                <a:lnTo>
                  <a:pt x="51485" y="172721"/>
                </a:lnTo>
                <a:lnTo>
                  <a:pt x="53164" y="169845"/>
                </a:lnTo>
                <a:lnTo>
                  <a:pt x="53455" y="164607"/>
                </a:lnTo>
                <a:lnTo>
                  <a:pt x="53541" y="152030"/>
                </a:lnTo>
                <a:lnTo>
                  <a:pt x="52561" y="147811"/>
                </a:lnTo>
                <a:lnTo>
                  <a:pt x="50915" y="144006"/>
                </a:lnTo>
                <a:lnTo>
                  <a:pt x="48826" y="140477"/>
                </a:lnTo>
                <a:lnTo>
                  <a:pt x="47433" y="136140"/>
                </a:lnTo>
                <a:lnTo>
                  <a:pt x="46505" y="131264"/>
                </a:lnTo>
                <a:lnTo>
                  <a:pt x="45886" y="126029"/>
                </a:lnTo>
                <a:lnTo>
                  <a:pt x="45473" y="121547"/>
                </a:lnTo>
                <a:lnTo>
                  <a:pt x="45198" y="117567"/>
                </a:lnTo>
                <a:lnTo>
                  <a:pt x="45015" y="113921"/>
                </a:lnTo>
                <a:lnTo>
                  <a:pt x="43900" y="110498"/>
                </a:lnTo>
                <a:lnTo>
                  <a:pt x="42165" y="107224"/>
                </a:lnTo>
                <a:lnTo>
                  <a:pt x="40016" y="104050"/>
                </a:lnTo>
                <a:lnTo>
                  <a:pt x="38583" y="100941"/>
                </a:lnTo>
                <a:lnTo>
                  <a:pt x="37628" y="97876"/>
                </a:lnTo>
                <a:lnTo>
                  <a:pt x="36991" y="94841"/>
                </a:lnTo>
                <a:lnTo>
                  <a:pt x="36567" y="91825"/>
                </a:lnTo>
                <a:lnTo>
                  <a:pt x="36284" y="88823"/>
                </a:lnTo>
                <a:lnTo>
                  <a:pt x="36095" y="85829"/>
                </a:lnTo>
                <a:lnTo>
                  <a:pt x="35969" y="82840"/>
                </a:lnTo>
                <a:lnTo>
                  <a:pt x="35830" y="76874"/>
                </a:lnTo>
                <a:lnTo>
                  <a:pt x="36784" y="75879"/>
                </a:lnTo>
                <a:lnTo>
                  <a:pt x="38414" y="76207"/>
                </a:lnTo>
                <a:lnTo>
                  <a:pt x="43416" y="79123"/>
                </a:lnTo>
                <a:lnTo>
                  <a:pt x="46747" y="79522"/>
                </a:lnTo>
                <a:lnTo>
                  <a:pt x="49023" y="79628"/>
                </a:lnTo>
                <a:lnTo>
                  <a:pt x="52527" y="80691"/>
                </a:lnTo>
                <a:lnTo>
                  <a:pt x="56846" y="82392"/>
                </a:lnTo>
                <a:lnTo>
                  <a:pt x="61709" y="84518"/>
                </a:lnTo>
                <a:lnTo>
                  <a:pt x="65944" y="85936"/>
                </a:lnTo>
                <a:lnTo>
                  <a:pt x="69759" y="86880"/>
                </a:lnTo>
                <a:lnTo>
                  <a:pt x="73295" y="87510"/>
                </a:lnTo>
                <a:lnTo>
                  <a:pt x="76644" y="89915"/>
                </a:lnTo>
                <a:lnTo>
                  <a:pt x="79869" y="93502"/>
                </a:lnTo>
                <a:lnTo>
                  <a:pt x="83011" y="97878"/>
                </a:lnTo>
                <a:lnTo>
                  <a:pt x="86099" y="101787"/>
                </a:lnTo>
                <a:lnTo>
                  <a:pt x="89149" y="105386"/>
                </a:lnTo>
                <a:lnTo>
                  <a:pt x="92175" y="108777"/>
                </a:lnTo>
                <a:lnTo>
                  <a:pt x="95184" y="113022"/>
                </a:lnTo>
                <a:lnTo>
                  <a:pt x="98182" y="117837"/>
                </a:lnTo>
                <a:lnTo>
                  <a:pt x="101174" y="123031"/>
                </a:lnTo>
                <a:lnTo>
                  <a:pt x="104159" y="126493"/>
                </a:lnTo>
                <a:lnTo>
                  <a:pt x="107143" y="128802"/>
                </a:lnTo>
                <a:lnTo>
                  <a:pt x="115562" y="133149"/>
                </a:lnTo>
                <a:lnTo>
                  <a:pt x="115853" y="130653"/>
                </a:lnTo>
                <a:lnTo>
                  <a:pt x="115982" y="126236"/>
                </a:lnTo>
                <a:lnTo>
                  <a:pt x="116072" y="112421"/>
                </a:lnTo>
                <a:lnTo>
                  <a:pt x="115084" y="108506"/>
                </a:lnTo>
                <a:lnTo>
                  <a:pt x="113433" y="103912"/>
                </a:lnTo>
                <a:lnTo>
                  <a:pt x="111340" y="98865"/>
                </a:lnTo>
                <a:lnTo>
                  <a:pt x="109945" y="93516"/>
                </a:lnTo>
                <a:lnTo>
                  <a:pt x="109015" y="87965"/>
                </a:lnTo>
                <a:lnTo>
                  <a:pt x="108395" y="82280"/>
                </a:lnTo>
                <a:lnTo>
                  <a:pt x="107982" y="76506"/>
                </a:lnTo>
                <a:lnTo>
                  <a:pt x="107707" y="70672"/>
                </a:lnTo>
                <a:lnTo>
                  <a:pt x="107400" y="58899"/>
                </a:lnTo>
                <a:lnTo>
                  <a:pt x="107265" y="47051"/>
                </a:lnTo>
                <a:lnTo>
                  <a:pt x="106236" y="42106"/>
                </a:lnTo>
                <a:lnTo>
                  <a:pt x="104559" y="37817"/>
                </a:lnTo>
                <a:lnTo>
                  <a:pt x="102448" y="33966"/>
                </a:lnTo>
                <a:lnTo>
                  <a:pt x="101040" y="30406"/>
                </a:lnTo>
                <a:lnTo>
                  <a:pt x="100102" y="27040"/>
                </a:lnTo>
                <a:lnTo>
                  <a:pt x="99477" y="23804"/>
                </a:lnTo>
                <a:lnTo>
                  <a:pt x="100052" y="20655"/>
                </a:lnTo>
                <a:lnTo>
                  <a:pt x="101428" y="17563"/>
                </a:lnTo>
                <a:lnTo>
                  <a:pt x="103337" y="14510"/>
                </a:lnTo>
                <a:lnTo>
                  <a:pt x="104609" y="11482"/>
                </a:lnTo>
                <a:lnTo>
                  <a:pt x="105459" y="8471"/>
                </a:lnTo>
                <a:lnTo>
                  <a:pt x="106821" y="1251"/>
                </a:lnTo>
                <a:lnTo>
                  <a:pt x="107924" y="658"/>
                </a:lnTo>
                <a:lnTo>
                  <a:pt x="111797" y="0"/>
                </a:lnTo>
                <a:lnTo>
                  <a:pt x="114218" y="817"/>
                </a:lnTo>
                <a:lnTo>
                  <a:pt x="119555" y="4370"/>
                </a:lnTo>
                <a:lnTo>
                  <a:pt x="122367" y="6707"/>
                </a:lnTo>
                <a:lnTo>
                  <a:pt x="125234" y="9256"/>
                </a:lnTo>
                <a:lnTo>
                  <a:pt x="131066" y="14735"/>
                </a:lnTo>
                <a:lnTo>
                  <a:pt x="136964" y="20478"/>
                </a:lnTo>
                <a:lnTo>
                  <a:pt x="139927" y="24390"/>
                </a:lnTo>
                <a:lnTo>
                  <a:pt x="142894" y="28983"/>
                </a:lnTo>
                <a:lnTo>
                  <a:pt x="145863" y="34029"/>
                </a:lnTo>
                <a:lnTo>
                  <a:pt x="149829" y="39378"/>
                </a:lnTo>
                <a:lnTo>
                  <a:pt x="154456" y="44928"/>
                </a:lnTo>
                <a:lnTo>
                  <a:pt x="159525" y="50612"/>
                </a:lnTo>
                <a:lnTo>
                  <a:pt x="162904" y="55394"/>
                </a:lnTo>
                <a:lnTo>
                  <a:pt x="165157" y="59574"/>
                </a:lnTo>
                <a:lnTo>
                  <a:pt x="166659" y="63353"/>
                </a:lnTo>
                <a:lnTo>
                  <a:pt x="168653" y="66865"/>
                </a:lnTo>
                <a:lnTo>
                  <a:pt x="170973" y="70198"/>
                </a:lnTo>
                <a:lnTo>
                  <a:pt x="178461" y="79673"/>
                </a:lnTo>
                <a:lnTo>
                  <a:pt x="178554" y="75051"/>
                </a:lnTo>
                <a:lnTo>
                  <a:pt x="178593" y="61981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ARTInkAnnotation157"/>
          <p:cNvSpPr/>
          <p:nvPr/>
        </p:nvSpPr>
        <p:spPr>
          <a:xfrm>
            <a:off x="5973961" y="928843"/>
            <a:ext cx="133946" cy="140835"/>
          </a:xfrm>
          <a:custGeom>
            <a:avLst/>
            <a:gdLst/>
            <a:ahLst/>
            <a:cxnLst/>
            <a:rect l="0" t="0" r="0" b="0"/>
            <a:pathLst>
              <a:path w="133946" h="140835">
                <a:moveTo>
                  <a:pt x="0" y="35563"/>
                </a:moveTo>
                <a:lnTo>
                  <a:pt x="12429" y="35563"/>
                </a:lnTo>
                <a:lnTo>
                  <a:pt x="14238" y="36555"/>
                </a:lnTo>
                <a:lnTo>
                  <a:pt x="15446" y="38209"/>
                </a:lnTo>
                <a:lnTo>
                  <a:pt x="17382" y="43252"/>
                </a:lnTo>
                <a:lnTo>
                  <a:pt x="24894" y="58506"/>
                </a:lnTo>
                <a:lnTo>
                  <a:pt x="38838" y="86442"/>
                </a:lnTo>
                <a:lnTo>
                  <a:pt x="40775" y="91311"/>
                </a:lnTo>
                <a:lnTo>
                  <a:pt x="42066" y="95549"/>
                </a:lnTo>
                <a:lnTo>
                  <a:pt x="42926" y="99366"/>
                </a:lnTo>
                <a:lnTo>
                  <a:pt x="45484" y="103895"/>
                </a:lnTo>
                <a:lnTo>
                  <a:pt x="49175" y="108899"/>
                </a:lnTo>
                <a:lnTo>
                  <a:pt x="53618" y="114219"/>
                </a:lnTo>
                <a:lnTo>
                  <a:pt x="56583" y="118759"/>
                </a:lnTo>
                <a:lnTo>
                  <a:pt x="58557" y="122777"/>
                </a:lnTo>
                <a:lnTo>
                  <a:pt x="59874" y="126448"/>
                </a:lnTo>
                <a:lnTo>
                  <a:pt x="61744" y="129887"/>
                </a:lnTo>
                <a:lnTo>
                  <a:pt x="63983" y="133173"/>
                </a:lnTo>
                <a:lnTo>
                  <a:pt x="66468" y="136355"/>
                </a:lnTo>
                <a:lnTo>
                  <a:pt x="69117" y="138476"/>
                </a:lnTo>
                <a:lnTo>
                  <a:pt x="71875" y="139891"/>
                </a:lnTo>
                <a:lnTo>
                  <a:pt x="74705" y="140834"/>
                </a:lnTo>
                <a:lnTo>
                  <a:pt x="76593" y="140470"/>
                </a:lnTo>
                <a:lnTo>
                  <a:pt x="77851" y="139235"/>
                </a:lnTo>
                <a:lnTo>
                  <a:pt x="78689" y="137420"/>
                </a:lnTo>
                <a:lnTo>
                  <a:pt x="79248" y="134226"/>
                </a:lnTo>
                <a:lnTo>
                  <a:pt x="79621" y="130112"/>
                </a:lnTo>
                <a:lnTo>
                  <a:pt x="80035" y="121241"/>
                </a:lnTo>
                <a:lnTo>
                  <a:pt x="80220" y="113991"/>
                </a:lnTo>
                <a:lnTo>
                  <a:pt x="80354" y="82757"/>
                </a:lnTo>
                <a:lnTo>
                  <a:pt x="79367" y="76947"/>
                </a:lnTo>
                <a:lnTo>
                  <a:pt x="77715" y="71090"/>
                </a:lnTo>
                <a:lnTo>
                  <a:pt x="75622" y="65201"/>
                </a:lnTo>
                <a:lnTo>
                  <a:pt x="74228" y="59291"/>
                </a:lnTo>
                <a:lnTo>
                  <a:pt x="73298" y="53366"/>
                </a:lnTo>
                <a:lnTo>
                  <a:pt x="72678" y="47432"/>
                </a:lnTo>
                <a:lnTo>
                  <a:pt x="72264" y="42483"/>
                </a:lnTo>
                <a:lnTo>
                  <a:pt x="71989" y="38192"/>
                </a:lnTo>
                <a:lnTo>
                  <a:pt x="71682" y="30779"/>
                </a:lnTo>
                <a:lnTo>
                  <a:pt x="71510" y="21027"/>
                </a:lnTo>
                <a:lnTo>
                  <a:pt x="71438" y="0"/>
                </a:lnTo>
                <a:lnTo>
                  <a:pt x="74083" y="2560"/>
                </a:lnTo>
                <a:lnTo>
                  <a:pt x="83866" y="12287"/>
                </a:lnTo>
                <a:lnTo>
                  <a:pt x="85676" y="16077"/>
                </a:lnTo>
                <a:lnTo>
                  <a:pt x="86883" y="20588"/>
                </a:lnTo>
                <a:lnTo>
                  <a:pt x="87688" y="25580"/>
                </a:lnTo>
                <a:lnTo>
                  <a:pt x="90208" y="29900"/>
                </a:lnTo>
                <a:lnTo>
                  <a:pt x="93873" y="33772"/>
                </a:lnTo>
                <a:lnTo>
                  <a:pt x="98301" y="37346"/>
                </a:lnTo>
                <a:lnTo>
                  <a:pt x="101253" y="42705"/>
                </a:lnTo>
                <a:lnTo>
                  <a:pt x="103220" y="49254"/>
                </a:lnTo>
                <a:lnTo>
                  <a:pt x="104532" y="56597"/>
                </a:lnTo>
                <a:lnTo>
                  <a:pt x="106399" y="63476"/>
                </a:lnTo>
                <a:lnTo>
                  <a:pt x="108636" y="70047"/>
                </a:lnTo>
                <a:lnTo>
                  <a:pt x="111119" y="76412"/>
                </a:lnTo>
                <a:lnTo>
                  <a:pt x="113767" y="81647"/>
                </a:lnTo>
                <a:lnTo>
                  <a:pt x="116524" y="86130"/>
                </a:lnTo>
                <a:lnTo>
                  <a:pt x="119355" y="90110"/>
                </a:lnTo>
                <a:lnTo>
                  <a:pt x="121241" y="93756"/>
                </a:lnTo>
                <a:lnTo>
                  <a:pt x="122500" y="97179"/>
                </a:lnTo>
                <a:lnTo>
                  <a:pt x="124868" y="106426"/>
                </a:lnTo>
                <a:lnTo>
                  <a:pt x="127595" y="104099"/>
                </a:lnTo>
                <a:lnTo>
                  <a:pt x="129712" y="102090"/>
                </a:lnTo>
                <a:lnTo>
                  <a:pt x="131123" y="99758"/>
                </a:lnTo>
                <a:lnTo>
                  <a:pt x="132064" y="97211"/>
                </a:lnTo>
                <a:lnTo>
                  <a:pt x="133945" y="89141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MARTInkAnnotation158"/>
          <p:cNvSpPr/>
          <p:nvPr/>
        </p:nvSpPr>
        <p:spPr>
          <a:xfrm>
            <a:off x="6125884" y="830461"/>
            <a:ext cx="71307" cy="164702"/>
          </a:xfrm>
          <a:custGeom>
            <a:avLst/>
            <a:gdLst/>
            <a:ahLst/>
            <a:cxnLst/>
            <a:rect l="0" t="0" r="0" b="0"/>
            <a:pathLst>
              <a:path w="71307" h="164702">
                <a:moveTo>
                  <a:pt x="17741" y="0"/>
                </a:moveTo>
                <a:lnTo>
                  <a:pt x="4438" y="13302"/>
                </a:lnTo>
                <a:lnTo>
                  <a:pt x="2920" y="16806"/>
                </a:lnTo>
                <a:lnTo>
                  <a:pt x="1907" y="21126"/>
                </a:lnTo>
                <a:lnTo>
                  <a:pt x="1232" y="25990"/>
                </a:lnTo>
                <a:lnTo>
                  <a:pt x="781" y="30225"/>
                </a:lnTo>
                <a:lnTo>
                  <a:pt x="482" y="34041"/>
                </a:lnTo>
                <a:lnTo>
                  <a:pt x="282" y="37577"/>
                </a:lnTo>
                <a:lnTo>
                  <a:pt x="59" y="44151"/>
                </a:lnTo>
                <a:lnTo>
                  <a:pt x="0" y="47293"/>
                </a:lnTo>
                <a:lnTo>
                  <a:pt x="953" y="51373"/>
                </a:lnTo>
                <a:lnTo>
                  <a:pt x="2580" y="56077"/>
                </a:lnTo>
                <a:lnTo>
                  <a:pt x="7581" y="68403"/>
                </a:lnTo>
                <a:lnTo>
                  <a:pt x="8983" y="70407"/>
                </a:lnTo>
                <a:lnTo>
                  <a:pt x="10910" y="72735"/>
                </a:lnTo>
                <a:lnTo>
                  <a:pt x="13186" y="75279"/>
                </a:lnTo>
                <a:lnTo>
                  <a:pt x="15697" y="76975"/>
                </a:lnTo>
                <a:lnTo>
                  <a:pt x="18363" y="78106"/>
                </a:lnTo>
                <a:lnTo>
                  <a:pt x="21132" y="78859"/>
                </a:lnTo>
                <a:lnTo>
                  <a:pt x="23970" y="79362"/>
                </a:lnTo>
                <a:lnTo>
                  <a:pt x="26855" y="79697"/>
                </a:lnTo>
                <a:lnTo>
                  <a:pt x="29770" y="79920"/>
                </a:lnTo>
                <a:lnTo>
                  <a:pt x="32706" y="80069"/>
                </a:lnTo>
                <a:lnTo>
                  <a:pt x="38613" y="80235"/>
                </a:lnTo>
                <a:lnTo>
                  <a:pt x="62391" y="80362"/>
                </a:lnTo>
                <a:lnTo>
                  <a:pt x="65367" y="80364"/>
                </a:lnTo>
                <a:lnTo>
                  <a:pt x="67350" y="81357"/>
                </a:lnTo>
                <a:lnTo>
                  <a:pt x="68674" y="83011"/>
                </a:lnTo>
                <a:lnTo>
                  <a:pt x="69555" y="85106"/>
                </a:lnTo>
                <a:lnTo>
                  <a:pt x="70535" y="90080"/>
                </a:lnTo>
                <a:lnTo>
                  <a:pt x="70796" y="92796"/>
                </a:lnTo>
                <a:lnTo>
                  <a:pt x="70971" y="96590"/>
                </a:lnTo>
                <a:lnTo>
                  <a:pt x="71216" y="110420"/>
                </a:lnTo>
                <a:lnTo>
                  <a:pt x="71306" y="127638"/>
                </a:lnTo>
                <a:lnTo>
                  <a:pt x="70318" y="130733"/>
                </a:lnTo>
                <a:lnTo>
                  <a:pt x="68667" y="133788"/>
                </a:lnTo>
                <a:lnTo>
                  <a:pt x="66574" y="136817"/>
                </a:lnTo>
                <a:lnTo>
                  <a:pt x="65179" y="139828"/>
                </a:lnTo>
                <a:lnTo>
                  <a:pt x="64249" y="142828"/>
                </a:lnTo>
                <a:lnTo>
                  <a:pt x="63629" y="145820"/>
                </a:lnTo>
                <a:lnTo>
                  <a:pt x="62224" y="148807"/>
                </a:lnTo>
                <a:lnTo>
                  <a:pt x="60295" y="151791"/>
                </a:lnTo>
                <a:lnTo>
                  <a:pt x="58016" y="154772"/>
                </a:lnTo>
                <a:lnTo>
                  <a:pt x="54513" y="157752"/>
                </a:lnTo>
                <a:lnTo>
                  <a:pt x="50193" y="160730"/>
                </a:lnTo>
                <a:lnTo>
                  <a:pt x="45328" y="163708"/>
                </a:lnTo>
                <a:lnTo>
                  <a:pt x="41093" y="164701"/>
                </a:lnTo>
                <a:lnTo>
                  <a:pt x="37278" y="164371"/>
                </a:lnTo>
                <a:lnTo>
                  <a:pt x="28766" y="161453"/>
                </a:lnTo>
                <a:lnTo>
                  <a:pt x="27075" y="160221"/>
                </a:lnTo>
                <a:lnTo>
                  <a:pt x="24956" y="158408"/>
                </a:lnTo>
                <a:lnTo>
                  <a:pt x="17741" y="151805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ARTInkAnnotation159"/>
          <p:cNvSpPr/>
          <p:nvPr/>
        </p:nvSpPr>
        <p:spPr>
          <a:xfrm>
            <a:off x="6242262" y="750106"/>
            <a:ext cx="124606" cy="150706"/>
          </a:xfrm>
          <a:custGeom>
            <a:avLst/>
            <a:gdLst/>
            <a:ahLst/>
            <a:cxnLst/>
            <a:rect l="0" t="0" r="0" b="0"/>
            <a:pathLst>
              <a:path w="124606" h="150706">
                <a:moveTo>
                  <a:pt x="44238" y="17847"/>
                </a:moveTo>
                <a:lnTo>
                  <a:pt x="39498" y="13107"/>
                </a:lnTo>
                <a:lnTo>
                  <a:pt x="38101" y="10718"/>
                </a:lnTo>
                <a:lnTo>
                  <a:pt x="37170" y="8133"/>
                </a:lnTo>
                <a:lnTo>
                  <a:pt x="36550" y="5418"/>
                </a:lnTo>
                <a:lnTo>
                  <a:pt x="35144" y="3608"/>
                </a:lnTo>
                <a:lnTo>
                  <a:pt x="33213" y="2401"/>
                </a:lnTo>
                <a:lnTo>
                  <a:pt x="26779" y="129"/>
                </a:lnTo>
                <a:lnTo>
                  <a:pt x="23911" y="51"/>
                </a:lnTo>
                <a:lnTo>
                  <a:pt x="13985" y="0"/>
                </a:lnTo>
                <a:lnTo>
                  <a:pt x="12164" y="988"/>
                </a:lnTo>
                <a:lnTo>
                  <a:pt x="10949" y="2639"/>
                </a:lnTo>
                <a:lnTo>
                  <a:pt x="10139" y="4732"/>
                </a:lnTo>
                <a:lnTo>
                  <a:pt x="8606" y="8111"/>
                </a:lnTo>
                <a:lnTo>
                  <a:pt x="4259" y="17158"/>
                </a:lnTo>
                <a:lnTo>
                  <a:pt x="2702" y="22349"/>
                </a:lnTo>
                <a:lnTo>
                  <a:pt x="1665" y="27794"/>
                </a:lnTo>
                <a:lnTo>
                  <a:pt x="973" y="33408"/>
                </a:lnTo>
                <a:lnTo>
                  <a:pt x="512" y="39135"/>
                </a:lnTo>
                <a:lnTo>
                  <a:pt x="204" y="44937"/>
                </a:lnTo>
                <a:lnTo>
                  <a:pt x="0" y="50790"/>
                </a:lnTo>
                <a:lnTo>
                  <a:pt x="855" y="57669"/>
                </a:lnTo>
                <a:lnTo>
                  <a:pt x="2417" y="65231"/>
                </a:lnTo>
                <a:lnTo>
                  <a:pt x="4452" y="73249"/>
                </a:lnTo>
                <a:lnTo>
                  <a:pt x="6800" y="81570"/>
                </a:lnTo>
                <a:lnTo>
                  <a:pt x="12055" y="98754"/>
                </a:lnTo>
                <a:lnTo>
                  <a:pt x="14845" y="106512"/>
                </a:lnTo>
                <a:lnTo>
                  <a:pt x="17697" y="113668"/>
                </a:lnTo>
                <a:lnTo>
                  <a:pt x="20591" y="120423"/>
                </a:lnTo>
                <a:lnTo>
                  <a:pt x="26452" y="133220"/>
                </a:lnTo>
                <a:lnTo>
                  <a:pt x="29404" y="139411"/>
                </a:lnTo>
                <a:lnTo>
                  <a:pt x="33356" y="143538"/>
                </a:lnTo>
                <a:lnTo>
                  <a:pt x="37976" y="146290"/>
                </a:lnTo>
                <a:lnTo>
                  <a:pt x="43040" y="148124"/>
                </a:lnTo>
                <a:lnTo>
                  <a:pt x="48400" y="149347"/>
                </a:lnTo>
                <a:lnTo>
                  <a:pt x="53958" y="150162"/>
                </a:lnTo>
                <a:lnTo>
                  <a:pt x="59648" y="150705"/>
                </a:lnTo>
                <a:lnTo>
                  <a:pt x="65425" y="150076"/>
                </a:lnTo>
                <a:lnTo>
                  <a:pt x="71261" y="148664"/>
                </a:lnTo>
                <a:lnTo>
                  <a:pt x="77136" y="146730"/>
                </a:lnTo>
                <a:lnTo>
                  <a:pt x="83037" y="143457"/>
                </a:lnTo>
                <a:lnTo>
                  <a:pt x="88956" y="139290"/>
                </a:lnTo>
                <a:lnTo>
                  <a:pt x="94885" y="134528"/>
                </a:lnTo>
                <a:lnTo>
                  <a:pt x="99831" y="129369"/>
                </a:lnTo>
                <a:lnTo>
                  <a:pt x="104120" y="123945"/>
                </a:lnTo>
                <a:lnTo>
                  <a:pt x="107972" y="118345"/>
                </a:lnTo>
                <a:lnTo>
                  <a:pt x="111532" y="111635"/>
                </a:lnTo>
                <a:lnTo>
                  <a:pt x="114897" y="104185"/>
                </a:lnTo>
                <a:lnTo>
                  <a:pt x="118133" y="96241"/>
                </a:lnTo>
                <a:lnTo>
                  <a:pt x="120291" y="87969"/>
                </a:lnTo>
                <a:lnTo>
                  <a:pt x="121729" y="79478"/>
                </a:lnTo>
                <a:lnTo>
                  <a:pt x="122688" y="70841"/>
                </a:lnTo>
                <a:lnTo>
                  <a:pt x="123327" y="62106"/>
                </a:lnTo>
                <a:lnTo>
                  <a:pt x="123753" y="53306"/>
                </a:lnTo>
                <a:lnTo>
                  <a:pt x="124226" y="36583"/>
                </a:lnTo>
                <a:lnTo>
                  <a:pt x="124605" y="891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ARTInkAnnotation160"/>
          <p:cNvSpPr/>
          <p:nvPr/>
        </p:nvSpPr>
        <p:spPr>
          <a:xfrm>
            <a:off x="6304727" y="545952"/>
            <a:ext cx="124649" cy="266651"/>
          </a:xfrm>
          <a:custGeom>
            <a:avLst/>
            <a:gdLst/>
            <a:ahLst/>
            <a:cxnLst/>
            <a:rect l="0" t="0" r="0" b="0"/>
            <a:pathLst>
              <a:path w="124649" h="266651">
                <a:moveTo>
                  <a:pt x="8562" y="7689"/>
                </a:moveTo>
                <a:lnTo>
                  <a:pt x="874" y="0"/>
                </a:lnTo>
                <a:lnTo>
                  <a:pt x="459" y="579"/>
                </a:lnTo>
                <a:lnTo>
                  <a:pt x="0" y="3867"/>
                </a:lnTo>
                <a:lnTo>
                  <a:pt x="870" y="6133"/>
                </a:lnTo>
                <a:lnTo>
                  <a:pt x="4482" y="11297"/>
                </a:lnTo>
                <a:lnTo>
                  <a:pt x="6834" y="14063"/>
                </a:lnTo>
                <a:lnTo>
                  <a:pt x="9394" y="16899"/>
                </a:lnTo>
                <a:lnTo>
                  <a:pt x="12093" y="19782"/>
                </a:lnTo>
                <a:lnTo>
                  <a:pt x="14885" y="24681"/>
                </a:lnTo>
                <a:lnTo>
                  <a:pt x="17738" y="30923"/>
                </a:lnTo>
                <a:lnTo>
                  <a:pt x="20632" y="38061"/>
                </a:lnTo>
                <a:lnTo>
                  <a:pt x="24547" y="44804"/>
                </a:lnTo>
                <a:lnTo>
                  <a:pt x="29140" y="51284"/>
                </a:lnTo>
                <a:lnTo>
                  <a:pt x="34186" y="57588"/>
                </a:lnTo>
                <a:lnTo>
                  <a:pt x="38544" y="64767"/>
                </a:lnTo>
                <a:lnTo>
                  <a:pt x="42440" y="72530"/>
                </a:lnTo>
                <a:lnTo>
                  <a:pt x="46030" y="80682"/>
                </a:lnTo>
                <a:lnTo>
                  <a:pt x="49416" y="89093"/>
                </a:lnTo>
                <a:lnTo>
                  <a:pt x="55823" y="106376"/>
                </a:lnTo>
                <a:lnTo>
                  <a:pt x="59913" y="116144"/>
                </a:lnTo>
                <a:lnTo>
                  <a:pt x="64625" y="126625"/>
                </a:lnTo>
                <a:lnTo>
                  <a:pt x="69749" y="137581"/>
                </a:lnTo>
                <a:lnTo>
                  <a:pt x="74159" y="147862"/>
                </a:lnTo>
                <a:lnTo>
                  <a:pt x="78090" y="157692"/>
                </a:lnTo>
                <a:lnTo>
                  <a:pt x="85104" y="176552"/>
                </a:lnTo>
                <a:lnTo>
                  <a:pt x="91529" y="194856"/>
                </a:lnTo>
                <a:lnTo>
                  <a:pt x="94630" y="202912"/>
                </a:lnTo>
                <a:lnTo>
                  <a:pt x="97690" y="210267"/>
                </a:lnTo>
                <a:lnTo>
                  <a:pt x="100724" y="217155"/>
                </a:lnTo>
                <a:lnTo>
                  <a:pt x="106739" y="230100"/>
                </a:lnTo>
                <a:lnTo>
                  <a:pt x="109731" y="236330"/>
                </a:lnTo>
                <a:lnTo>
                  <a:pt x="112720" y="241476"/>
                </a:lnTo>
                <a:lnTo>
                  <a:pt x="115703" y="245898"/>
                </a:lnTo>
                <a:lnTo>
                  <a:pt x="122881" y="255385"/>
                </a:lnTo>
                <a:lnTo>
                  <a:pt x="123862" y="259328"/>
                </a:lnTo>
                <a:lnTo>
                  <a:pt x="124648" y="26665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MARTInkAnnotation161"/>
          <p:cNvSpPr/>
          <p:nvPr/>
        </p:nvSpPr>
        <p:spPr>
          <a:xfrm>
            <a:off x="6465507" y="555040"/>
            <a:ext cx="196041" cy="181620"/>
          </a:xfrm>
          <a:custGeom>
            <a:avLst/>
            <a:gdLst/>
            <a:ahLst/>
            <a:cxnLst/>
            <a:rect l="0" t="0" r="0" b="0"/>
            <a:pathLst>
              <a:path w="196041" h="181620">
                <a:moveTo>
                  <a:pt x="26376" y="141476"/>
                </a:moveTo>
                <a:lnTo>
                  <a:pt x="35857" y="117773"/>
                </a:lnTo>
                <a:lnTo>
                  <a:pt x="39642" y="108807"/>
                </a:lnTo>
                <a:lnTo>
                  <a:pt x="46493" y="93553"/>
                </a:lnTo>
                <a:lnTo>
                  <a:pt x="55928" y="73808"/>
                </a:lnTo>
                <a:lnTo>
                  <a:pt x="57984" y="68583"/>
                </a:lnTo>
                <a:lnTo>
                  <a:pt x="59354" y="64107"/>
                </a:lnTo>
                <a:lnTo>
                  <a:pt x="60267" y="60131"/>
                </a:lnTo>
                <a:lnTo>
                  <a:pt x="60876" y="55496"/>
                </a:lnTo>
                <a:lnTo>
                  <a:pt x="61283" y="50421"/>
                </a:lnTo>
                <a:lnTo>
                  <a:pt x="61733" y="40484"/>
                </a:lnTo>
                <a:lnTo>
                  <a:pt x="61934" y="32760"/>
                </a:lnTo>
                <a:lnTo>
                  <a:pt x="60995" y="29311"/>
                </a:lnTo>
                <a:lnTo>
                  <a:pt x="59377" y="26019"/>
                </a:lnTo>
                <a:lnTo>
                  <a:pt x="57306" y="22833"/>
                </a:lnTo>
                <a:lnTo>
                  <a:pt x="55926" y="19716"/>
                </a:lnTo>
                <a:lnTo>
                  <a:pt x="55005" y="16647"/>
                </a:lnTo>
                <a:lnTo>
                  <a:pt x="54392" y="13608"/>
                </a:lnTo>
                <a:lnTo>
                  <a:pt x="52990" y="11582"/>
                </a:lnTo>
                <a:lnTo>
                  <a:pt x="51064" y="10231"/>
                </a:lnTo>
                <a:lnTo>
                  <a:pt x="48788" y="9331"/>
                </a:lnTo>
                <a:lnTo>
                  <a:pt x="47270" y="7739"/>
                </a:lnTo>
                <a:lnTo>
                  <a:pt x="46258" y="5685"/>
                </a:lnTo>
                <a:lnTo>
                  <a:pt x="45584" y="3323"/>
                </a:lnTo>
                <a:lnTo>
                  <a:pt x="44142" y="1749"/>
                </a:lnTo>
                <a:lnTo>
                  <a:pt x="42189" y="700"/>
                </a:lnTo>
                <a:lnTo>
                  <a:pt x="39894" y="0"/>
                </a:lnTo>
                <a:lnTo>
                  <a:pt x="37373" y="526"/>
                </a:lnTo>
                <a:lnTo>
                  <a:pt x="31925" y="3756"/>
                </a:lnTo>
                <a:lnTo>
                  <a:pt x="26196" y="5853"/>
                </a:lnTo>
                <a:lnTo>
                  <a:pt x="23279" y="6412"/>
                </a:lnTo>
                <a:lnTo>
                  <a:pt x="17393" y="9679"/>
                </a:lnTo>
                <a:lnTo>
                  <a:pt x="14433" y="11939"/>
                </a:lnTo>
                <a:lnTo>
                  <a:pt x="12461" y="15431"/>
                </a:lnTo>
                <a:lnTo>
                  <a:pt x="11146" y="19742"/>
                </a:lnTo>
                <a:lnTo>
                  <a:pt x="10269" y="24601"/>
                </a:lnTo>
                <a:lnTo>
                  <a:pt x="8693" y="29825"/>
                </a:lnTo>
                <a:lnTo>
                  <a:pt x="6649" y="35292"/>
                </a:lnTo>
                <a:lnTo>
                  <a:pt x="4295" y="40921"/>
                </a:lnTo>
                <a:lnTo>
                  <a:pt x="2726" y="46658"/>
                </a:lnTo>
                <a:lnTo>
                  <a:pt x="1680" y="52467"/>
                </a:lnTo>
                <a:lnTo>
                  <a:pt x="982" y="58324"/>
                </a:lnTo>
                <a:lnTo>
                  <a:pt x="517" y="65205"/>
                </a:lnTo>
                <a:lnTo>
                  <a:pt x="206" y="72769"/>
                </a:lnTo>
                <a:lnTo>
                  <a:pt x="0" y="80789"/>
                </a:lnTo>
                <a:lnTo>
                  <a:pt x="854" y="88119"/>
                </a:lnTo>
                <a:lnTo>
                  <a:pt x="2416" y="94991"/>
                </a:lnTo>
                <a:lnTo>
                  <a:pt x="4450" y="101556"/>
                </a:lnTo>
                <a:lnTo>
                  <a:pt x="5805" y="108909"/>
                </a:lnTo>
                <a:lnTo>
                  <a:pt x="6709" y="116788"/>
                </a:lnTo>
                <a:lnTo>
                  <a:pt x="7311" y="125017"/>
                </a:lnTo>
                <a:lnTo>
                  <a:pt x="9698" y="132488"/>
                </a:lnTo>
                <a:lnTo>
                  <a:pt x="13272" y="139452"/>
                </a:lnTo>
                <a:lnTo>
                  <a:pt x="17640" y="146080"/>
                </a:lnTo>
                <a:lnTo>
                  <a:pt x="22537" y="152483"/>
                </a:lnTo>
                <a:lnTo>
                  <a:pt x="27785" y="158736"/>
                </a:lnTo>
                <a:lnTo>
                  <a:pt x="33268" y="164888"/>
                </a:lnTo>
                <a:lnTo>
                  <a:pt x="38908" y="168990"/>
                </a:lnTo>
                <a:lnTo>
                  <a:pt x="44653" y="171725"/>
                </a:lnTo>
                <a:lnTo>
                  <a:pt x="50467" y="173548"/>
                </a:lnTo>
                <a:lnTo>
                  <a:pt x="56327" y="175756"/>
                </a:lnTo>
                <a:lnTo>
                  <a:pt x="62218" y="178220"/>
                </a:lnTo>
                <a:lnTo>
                  <a:pt x="68130" y="180854"/>
                </a:lnTo>
                <a:lnTo>
                  <a:pt x="74056" y="181619"/>
                </a:lnTo>
                <a:lnTo>
                  <a:pt x="79991" y="181136"/>
                </a:lnTo>
                <a:lnTo>
                  <a:pt x="85931" y="179822"/>
                </a:lnTo>
                <a:lnTo>
                  <a:pt x="91876" y="176962"/>
                </a:lnTo>
                <a:lnTo>
                  <a:pt x="97824" y="173071"/>
                </a:lnTo>
                <a:lnTo>
                  <a:pt x="103773" y="168492"/>
                </a:lnTo>
                <a:lnTo>
                  <a:pt x="109724" y="163455"/>
                </a:lnTo>
                <a:lnTo>
                  <a:pt x="115676" y="158113"/>
                </a:lnTo>
                <a:lnTo>
                  <a:pt x="127580" y="146886"/>
                </a:lnTo>
                <a:lnTo>
                  <a:pt x="139486" y="135281"/>
                </a:lnTo>
                <a:lnTo>
                  <a:pt x="145438" y="128416"/>
                </a:lnTo>
                <a:lnTo>
                  <a:pt x="151392" y="120863"/>
                </a:lnTo>
                <a:lnTo>
                  <a:pt x="157345" y="112851"/>
                </a:lnTo>
                <a:lnTo>
                  <a:pt x="162306" y="105525"/>
                </a:lnTo>
                <a:lnTo>
                  <a:pt x="166604" y="98657"/>
                </a:lnTo>
                <a:lnTo>
                  <a:pt x="170463" y="92094"/>
                </a:lnTo>
                <a:lnTo>
                  <a:pt x="174027" y="85734"/>
                </a:lnTo>
                <a:lnTo>
                  <a:pt x="180635" y="73376"/>
                </a:lnTo>
                <a:lnTo>
                  <a:pt x="183785" y="68295"/>
                </a:lnTo>
                <a:lnTo>
                  <a:pt x="186878" y="63915"/>
                </a:lnTo>
                <a:lnTo>
                  <a:pt x="189932" y="60003"/>
                </a:lnTo>
                <a:lnTo>
                  <a:pt x="191968" y="56403"/>
                </a:lnTo>
                <a:lnTo>
                  <a:pt x="193325" y="53010"/>
                </a:lnTo>
                <a:lnTo>
                  <a:pt x="196040" y="43249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MARTInkAnnotation162"/>
          <p:cNvSpPr/>
          <p:nvPr/>
        </p:nvSpPr>
        <p:spPr>
          <a:xfrm>
            <a:off x="6000750" y="1348383"/>
            <a:ext cx="8931" cy="8931"/>
          </a:xfrm>
          <a:custGeom>
            <a:avLst/>
            <a:gdLst/>
            <a:ahLst/>
            <a:cxnLst/>
            <a:rect l="0" t="0" r="0" b="0"/>
            <a:pathLst>
              <a:path w="8931" h="8931">
                <a:moveTo>
                  <a:pt x="8930" y="8930"/>
                </a:move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ARTInkAnnotation163"/>
          <p:cNvSpPr/>
          <p:nvPr/>
        </p:nvSpPr>
        <p:spPr>
          <a:xfrm>
            <a:off x="5956591" y="1330901"/>
            <a:ext cx="151316" cy="130212"/>
          </a:xfrm>
          <a:custGeom>
            <a:avLst/>
            <a:gdLst/>
            <a:ahLst/>
            <a:cxnLst/>
            <a:rect l="0" t="0" r="0" b="0"/>
            <a:pathLst>
              <a:path w="151316" h="130212">
                <a:moveTo>
                  <a:pt x="44159" y="17482"/>
                </a:moveTo>
                <a:lnTo>
                  <a:pt x="30598" y="3921"/>
                </a:lnTo>
                <a:lnTo>
                  <a:pt x="28172" y="2488"/>
                </a:lnTo>
                <a:lnTo>
                  <a:pt x="25565" y="1533"/>
                </a:lnTo>
                <a:lnTo>
                  <a:pt x="18988" y="0"/>
                </a:lnTo>
                <a:lnTo>
                  <a:pt x="17457" y="866"/>
                </a:lnTo>
                <a:lnTo>
                  <a:pt x="13110" y="4475"/>
                </a:lnTo>
                <a:lnTo>
                  <a:pt x="10561" y="6826"/>
                </a:lnTo>
                <a:lnTo>
                  <a:pt x="5084" y="12084"/>
                </a:lnTo>
                <a:lnTo>
                  <a:pt x="3225" y="15868"/>
                </a:lnTo>
                <a:lnTo>
                  <a:pt x="1987" y="20375"/>
                </a:lnTo>
                <a:lnTo>
                  <a:pt x="1161" y="25363"/>
                </a:lnTo>
                <a:lnTo>
                  <a:pt x="611" y="29682"/>
                </a:lnTo>
                <a:lnTo>
                  <a:pt x="244" y="33552"/>
                </a:lnTo>
                <a:lnTo>
                  <a:pt x="0" y="37125"/>
                </a:lnTo>
                <a:lnTo>
                  <a:pt x="829" y="40499"/>
                </a:lnTo>
                <a:lnTo>
                  <a:pt x="2374" y="43741"/>
                </a:lnTo>
                <a:lnTo>
                  <a:pt x="4396" y="46894"/>
                </a:lnTo>
                <a:lnTo>
                  <a:pt x="5744" y="51973"/>
                </a:lnTo>
                <a:lnTo>
                  <a:pt x="6643" y="58335"/>
                </a:lnTo>
                <a:lnTo>
                  <a:pt x="7242" y="65553"/>
                </a:lnTo>
                <a:lnTo>
                  <a:pt x="9626" y="72350"/>
                </a:lnTo>
                <a:lnTo>
                  <a:pt x="13199" y="78865"/>
                </a:lnTo>
                <a:lnTo>
                  <a:pt x="17566" y="85193"/>
                </a:lnTo>
                <a:lnTo>
                  <a:pt x="21469" y="91396"/>
                </a:lnTo>
                <a:lnTo>
                  <a:pt x="25063" y="97516"/>
                </a:lnTo>
                <a:lnTo>
                  <a:pt x="28453" y="103580"/>
                </a:lnTo>
                <a:lnTo>
                  <a:pt x="34863" y="115610"/>
                </a:lnTo>
                <a:lnTo>
                  <a:pt x="37961" y="121596"/>
                </a:lnTo>
                <a:lnTo>
                  <a:pt x="42012" y="125586"/>
                </a:lnTo>
                <a:lnTo>
                  <a:pt x="46696" y="128247"/>
                </a:lnTo>
                <a:lnTo>
                  <a:pt x="51803" y="130020"/>
                </a:lnTo>
                <a:lnTo>
                  <a:pt x="56201" y="130211"/>
                </a:lnTo>
                <a:lnTo>
                  <a:pt x="60124" y="129345"/>
                </a:lnTo>
                <a:lnTo>
                  <a:pt x="63732" y="127776"/>
                </a:lnTo>
                <a:lnTo>
                  <a:pt x="67130" y="125738"/>
                </a:lnTo>
                <a:lnTo>
                  <a:pt x="70386" y="123387"/>
                </a:lnTo>
                <a:lnTo>
                  <a:pt x="73551" y="120827"/>
                </a:lnTo>
                <a:lnTo>
                  <a:pt x="76652" y="117137"/>
                </a:lnTo>
                <a:lnTo>
                  <a:pt x="79712" y="112692"/>
                </a:lnTo>
                <a:lnTo>
                  <a:pt x="82743" y="107744"/>
                </a:lnTo>
                <a:lnTo>
                  <a:pt x="85757" y="102461"/>
                </a:lnTo>
                <a:lnTo>
                  <a:pt x="91751" y="91300"/>
                </a:lnTo>
                <a:lnTo>
                  <a:pt x="92754" y="85545"/>
                </a:lnTo>
                <a:lnTo>
                  <a:pt x="92431" y="79725"/>
                </a:lnTo>
                <a:lnTo>
                  <a:pt x="91223" y="73860"/>
                </a:lnTo>
                <a:lnTo>
                  <a:pt x="90418" y="68958"/>
                </a:lnTo>
                <a:lnTo>
                  <a:pt x="89881" y="64698"/>
                </a:lnTo>
                <a:lnTo>
                  <a:pt x="89523" y="60865"/>
                </a:lnTo>
                <a:lnTo>
                  <a:pt x="88292" y="57318"/>
                </a:lnTo>
                <a:lnTo>
                  <a:pt x="86479" y="53961"/>
                </a:lnTo>
                <a:lnTo>
                  <a:pt x="84279" y="50731"/>
                </a:lnTo>
                <a:lnTo>
                  <a:pt x="81820" y="47586"/>
                </a:lnTo>
                <a:lnTo>
                  <a:pt x="79187" y="44496"/>
                </a:lnTo>
                <a:lnTo>
                  <a:pt x="76441" y="41444"/>
                </a:lnTo>
                <a:lnTo>
                  <a:pt x="73618" y="39410"/>
                </a:lnTo>
                <a:lnTo>
                  <a:pt x="70743" y="38054"/>
                </a:lnTo>
                <a:lnTo>
                  <a:pt x="67835" y="37150"/>
                </a:lnTo>
                <a:lnTo>
                  <a:pt x="64904" y="35554"/>
                </a:lnTo>
                <a:lnTo>
                  <a:pt x="61958" y="33499"/>
                </a:lnTo>
                <a:lnTo>
                  <a:pt x="54841" y="27812"/>
                </a:lnTo>
                <a:lnTo>
                  <a:pt x="51221" y="27034"/>
                </a:lnTo>
                <a:lnTo>
                  <a:pt x="44573" y="26448"/>
                </a:lnTo>
                <a:lnTo>
                  <a:pt x="46989" y="29073"/>
                </a:lnTo>
                <a:lnTo>
                  <a:pt x="51884" y="34103"/>
                </a:lnTo>
                <a:lnTo>
                  <a:pt x="54270" y="35508"/>
                </a:lnTo>
                <a:lnTo>
                  <a:pt x="62213" y="39715"/>
                </a:lnTo>
                <a:lnTo>
                  <a:pt x="66116" y="42226"/>
                </a:lnTo>
                <a:lnTo>
                  <a:pt x="69712" y="44892"/>
                </a:lnTo>
                <a:lnTo>
                  <a:pt x="73100" y="47661"/>
                </a:lnTo>
                <a:lnTo>
                  <a:pt x="77344" y="50500"/>
                </a:lnTo>
                <a:lnTo>
                  <a:pt x="82157" y="53384"/>
                </a:lnTo>
                <a:lnTo>
                  <a:pt x="87350" y="56300"/>
                </a:lnTo>
                <a:lnTo>
                  <a:pt x="92797" y="60228"/>
                </a:lnTo>
                <a:lnTo>
                  <a:pt x="98413" y="64830"/>
                </a:lnTo>
                <a:lnTo>
                  <a:pt x="104141" y="69884"/>
                </a:lnTo>
                <a:lnTo>
                  <a:pt x="108952" y="73252"/>
                </a:lnTo>
                <a:lnTo>
                  <a:pt x="113151" y="75498"/>
                </a:lnTo>
                <a:lnTo>
                  <a:pt x="116943" y="76995"/>
                </a:lnTo>
                <a:lnTo>
                  <a:pt x="121455" y="78986"/>
                </a:lnTo>
                <a:lnTo>
                  <a:pt x="139237" y="87415"/>
                </a:lnTo>
                <a:lnTo>
                  <a:pt x="141279" y="86924"/>
                </a:lnTo>
                <a:lnTo>
                  <a:pt x="143632" y="85605"/>
                </a:lnTo>
                <a:lnTo>
                  <a:pt x="150865" y="80318"/>
                </a:lnTo>
                <a:lnTo>
                  <a:pt x="151116" y="77490"/>
                </a:lnTo>
                <a:lnTo>
                  <a:pt x="151315" y="7106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ARTInkAnnotation164"/>
          <p:cNvSpPr/>
          <p:nvPr/>
        </p:nvSpPr>
        <p:spPr>
          <a:xfrm>
            <a:off x="6107951" y="1251795"/>
            <a:ext cx="116042" cy="112640"/>
          </a:xfrm>
          <a:custGeom>
            <a:avLst/>
            <a:gdLst/>
            <a:ahLst/>
            <a:cxnLst/>
            <a:rect l="0" t="0" r="0" b="0"/>
            <a:pathLst>
              <a:path w="116042" h="112640">
                <a:moveTo>
                  <a:pt x="44604" y="16221"/>
                </a:moveTo>
                <a:lnTo>
                  <a:pt x="44604" y="20961"/>
                </a:lnTo>
                <a:lnTo>
                  <a:pt x="45595" y="22357"/>
                </a:lnTo>
                <a:lnTo>
                  <a:pt x="47248" y="23288"/>
                </a:lnTo>
                <a:lnTo>
                  <a:pt x="49343" y="23909"/>
                </a:lnTo>
                <a:lnTo>
                  <a:pt x="50740" y="23331"/>
                </a:lnTo>
                <a:lnTo>
                  <a:pt x="51671" y="21953"/>
                </a:lnTo>
                <a:lnTo>
                  <a:pt x="52292" y="20042"/>
                </a:lnTo>
                <a:lnTo>
                  <a:pt x="51713" y="18768"/>
                </a:lnTo>
                <a:lnTo>
                  <a:pt x="50335" y="17919"/>
                </a:lnTo>
                <a:lnTo>
                  <a:pt x="48425" y="17353"/>
                </a:lnTo>
                <a:lnTo>
                  <a:pt x="47150" y="15983"/>
                </a:lnTo>
                <a:lnTo>
                  <a:pt x="46302" y="14078"/>
                </a:lnTo>
                <a:lnTo>
                  <a:pt x="45736" y="11816"/>
                </a:lnTo>
                <a:lnTo>
                  <a:pt x="45358" y="9315"/>
                </a:lnTo>
                <a:lnTo>
                  <a:pt x="45107" y="6656"/>
                </a:lnTo>
                <a:lnTo>
                  <a:pt x="44939" y="3891"/>
                </a:lnTo>
                <a:lnTo>
                  <a:pt x="43835" y="2048"/>
                </a:lnTo>
                <a:lnTo>
                  <a:pt x="42107" y="819"/>
                </a:lnTo>
                <a:lnTo>
                  <a:pt x="39962" y="0"/>
                </a:lnTo>
                <a:lnTo>
                  <a:pt x="37541" y="446"/>
                </a:lnTo>
                <a:lnTo>
                  <a:pt x="34934" y="1735"/>
                </a:lnTo>
                <a:lnTo>
                  <a:pt x="28362" y="6194"/>
                </a:lnTo>
                <a:lnTo>
                  <a:pt x="24817" y="6803"/>
                </a:lnTo>
                <a:lnTo>
                  <a:pt x="22483" y="6966"/>
                </a:lnTo>
                <a:lnTo>
                  <a:pt x="19934" y="8066"/>
                </a:lnTo>
                <a:lnTo>
                  <a:pt x="17244" y="9792"/>
                </a:lnTo>
                <a:lnTo>
                  <a:pt x="14457" y="11935"/>
                </a:lnTo>
                <a:lnTo>
                  <a:pt x="11608" y="14356"/>
                </a:lnTo>
                <a:lnTo>
                  <a:pt x="8716" y="16962"/>
                </a:lnTo>
                <a:lnTo>
                  <a:pt x="5795" y="19691"/>
                </a:lnTo>
                <a:lnTo>
                  <a:pt x="3848" y="22503"/>
                </a:lnTo>
                <a:lnTo>
                  <a:pt x="2550" y="25370"/>
                </a:lnTo>
                <a:lnTo>
                  <a:pt x="1685" y="28273"/>
                </a:lnTo>
                <a:lnTo>
                  <a:pt x="1109" y="32193"/>
                </a:lnTo>
                <a:lnTo>
                  <a:pt x="725" y="36791"/>
                </a:lnTo>
                <a:lnTo>
                  <a:pt x="468" y="41840"/>
                </a:lnTo>
                <a:lnTo>
                  <a:pt x="184" y="52743"/>
                </a:lnTo>
                <a:lnTo>
                  <a:pt x="0" y="75910"/>
                </a:lnTo>
                <a:lnTo>
                  <a:pt x="1969" y="80819"/>
                </a:lnTo>
                <a:lnTo>
                  <a:pt x="5267" y="85083"/>
                </a:lnTo>
                <a:lnTo>
                  <a:pt x="13230" y="92467"/>
                </a:lnTo>
                <a:lnTo>
                  <a:pt x="20076" y="99056"/>
                </a:lnTo>
                <a:lnTo>
                  <a:pt x="24284" y="102202"/>
                </a:lnTo>
                <a:lnTo>
                  <a:pt x="29072" y="105291"/>
                </a:lnTo>
                <a:lnTo>
                  <a:pt x="34249" y="108343"/>
                </a:lnTo>
                <a:lnTo>
                  <a:pt x="39685" y="110378"/>
                </a:lnTo>
                <a:lnTo>
                  <a:pt x="45294" y="111734"/>
                </a:lnTo>
                <a:lnTo>
                  <a:pt x="51017" y="112639"/>
                </a:lnTo>
                <a:lnTo>
                  <a:pt x="56816" y="112249"/>
                </a:lnTo>
                <a:lnTo>
                  <a:pt x="62667" y="110997"/>
                </a:lnTo>
                <a:lnTo>
                  <a:pt x="68552" y="109171"/>
                </a:lnTo>
                <a:lnTo>
                  <a:pt x="73468" y="106961"/>
                </a:lnTo>
                <a:lnTo>
                  <a:pt x="77737" y="104495"/>
                </a:lnTo>
                <a:lnTo>
                  <a:pt x="81575" y="101860"/>
                </a:lnTo>
                <a:lnTo>
                  <a:pt x="85126" y="98118"/>
                </a:lnTo>
                <a:lnTo>
                  <a:pt x="88486" y="93639"/>
                </a:lnTo>
                <a:lnTo>
                  <a:pt x="91718" y="88669"/>
                </a:lnTo>
                <a:lnTo>
                  <a:pt x="94864" y="83371"/>
                </a:lnTo>
                <a:lnTo>
                  <a:pt x="97955" y="77855"/>
                </a:lnTo>
                <a:lnTo>
                  <a:pt x="104034" y="66434"/>
                </a:lnTo>
                <a:lnTo>
                  <a:pt x="110043" y="54743"/>
                </a:lnTo>
                <a:lnTo>
                  <a:pt x="112042" y="48848"/>
                </a:lnTo>
                <a:lnTo>
                  <a:pt x="113375" y="42933"/>
                </a:lnTo>
                <a:lnTo>
                  <a:pt x="114263" y="37005"/>
                </a:lnTo>
                <a:lnTo>
                  <a:pt x="114856" y="32062"/>
                </a:lnTo>
                <a:lnTo>
                  <a:pt x="115251" y="27774"/>
                </a:lnTo>
                <a:lnTo>
                  <a:pt x="115514" y="23922"/>
                </a:lnTo>
                <a:lnTo>
                  <a:pt x="115690" y="20363"/>
                </a:lnTo>
                <a:lnTo>
                  <a:pt x="116041" y="7291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MARTInkAnnotation165"/>
          <p:cNvSpPr/>
          <p:nvPr/>
        </p:nvSpPr>
        <p:spPr>
          <a:xfrm>
            <a:off x="6188273" y="1080860"/>
            <a:ext cx="116087" cy="198921"/>
          </a:xfrm>
          <a:custGeom>
            <a:avLst/>
            <a:gdLst/>
            <a:ahLst/>
            <a:cxnLst/>
            <a:rect l="0" t="0" r="0" b="0"/>
            <a:pathLst>
              <a:path w="116087" h="198921">
                <a:moveTo>
                  <a:pt x="0" y="8562"/>
                </a:moveTo>
                <a:lnTo>
                  <a:pt x="0" y="0"/>
                </a:lnTo>
                <a:lnTo>
                  <a:pt x="2646" y="5087"/>
                </a:lnTo>
                <a:lnTo>
                  <a:pt x="4740" y="9222"/>
                </a:lnTo>
                <a:lnTo>
                  <a:pt x="6137" y="12971"/>
                </a:lnTo>
                <a:lnTo>
                  <a:pt x="7068" y="16462"/>
                </a:lnTo>
                <a:lnTo>
                  <a:pt x="7689" y="19782"/>
                </a:lnTo>
                <a:lnTo>
                  <a:pt x="9095" y="23979"/>
                </a:lnTo>
                <a:lnTo>
                  <a:pt x="11025" y="28762"/>
                </a:lnTo>
                <a:lnTo>
                  <a:pt x="13303" y="33935"/>
                </a:lnTo>
                <a:lnTo>
                  <a:pt x="15814" y="40360"/>
                </a:lnTo>
                <a:lnTo>
                  <a:pt x="21250" y="55437"/>
                </a:lnTo>
                <a:lnTo>
                  <a:pt x="24089" y="62632"/>
                </a:lnTo>
                <a:lnTo>
                  <a:pt x="26974" y="69413"/>
                </a:lnTo>
                <a:lnTo>
                  <a:pt x="29889" y="75919"/>
                </a:lnTo>
                <a:lnTo>
                  <a:pt x="33817" y="83232"/>
                </a:lnTo>
                <a:lnTo>
                  <a:pt x="38420" y="91084"/>
                </a:lnTo>
                <a:lnTo>
                  <a:pt x="43473" y="99295"/>
                </a:lnTo>
                <a:lnTo>
                  <a:pt x="47833" y="107746"/>
                </a:lnTo>
                <a:lnTo>
                  <a:pt x="51733" y="116357"/>
                </a:lnTo>
                <a:lnTo>
                  <a:pt x="55325" y="125073"/>
                </a:lnTo>
                <a:lnTo>
                  <a:pt x="59703" y="132869"/>
                </a:lnTo>
                <a:lnTo>
                  <a:pt x="64607" y="140051"/>
                </a:lnTo>
                <a:lnTo>
                  <a:pt x="69861" y="146823"/>
                </a:lnTo>
                <a:lnTo>
                  <a:pt x="74355" y="153322"/>
                </a:lnTo>
                <a:lnTo>
                  <a:pt x="78343" y="159639"/>
                </a:lnTo>
                <a:lnTo>
                  <a:pt x="81994" y="165834"/>
                </a:lnTo>
                <a:lnTo>
                  <a:pt x="85421" y="171949"/>
                </a:lnTo>
                <a:lnTo>
                  <a:pt x="91874" y="184035"/>
                </a:lnTo>
                <a:lnTo>
                  <a:pt x="94984" y="189044"/>
                </a:lnTo>
                <a:lnTo>
                  <a:pt x="98049" y="193376"/>
                </a:lnTo>
                <a:lnTo>
                  <a:pt x="101085" y="197255"/>
                </a:lnTo>
                <a:lnTo>
                  <a:pt x="104101" y="198850"/>
                </a:lnTo>
                <a:lnTo>
                  <a:pt x="107103" y="198920"/>
                </a:lnTo>
                <a:lnTo>
                  <a:pt x="114311" y="196645"/>
                </a:lnTo>
                <a:lnTo>
                  <a:pt x="114903" y="195467"/>
                </a:lnTo>
                <a:lnTo>
                  <a:pt x="115560" y="191511"/>
                </a:lnTo>
                <a:lnTo>
                  <a:pt x="115853" y="186445"/>
                </a:lnTo>
                <a:lnTo>
                  <a:pt x="116086" y="17822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MARTInkAnnotation166"/>
          <p:cNvSpPr/>
          <p:nvPr/>
        </p:nvSpPr>
        <p:spPr>
          <a:xfrm>
            <a:off x="6156339" y="1134070"/>
            <a:ext cx="139092" cy="89298"/>
          </a:xfrm>
          <a:custGeom>
            <a:avLst/>
            <a:gdLst/>
            <a:ahLst/>
            <a:cxnLst/>
            <a:rect l="0" t="0" r="0" b="0"/>
            <a:pathLst>
              <a:path w="139092" h="89298">
                <a:moveTo>
                  <a:pt x="5145" y="89297"/>
                </a:moveTo>
                <a:lnTo>
                  <a:pt x="405" y="89297"/>
                </a:lnTo>
                <a:lnTo>
                  <a:pt x="0" y="88305"/>
                </a:lnTo>
                <a:lnTo>
                  <a:pt x="724" y="86651"/>
                </a:lnTo>
                <a:lnTo>
                  <a:pt x="2197" y="84557"/>
                </a:lnTo>
                <a:lnTo>
                  <a:pt x="13753" y="67387"/>
                </a:lnTo>
                <a:lnTo>
                  <a:pt x="18821" y="61792"/>
                </a:lnTo>
                <a:lnTo>
                  <a:pt x="24184" y="57070"/>
                </a:lnTo>
                <a:lnTo>
                  <a:pt x="29744" y="52930"/>
                </a:lnTo>
                <a:lnTo>
                  <a:pt x="34443" y="49177"/>
                </a:lnTo>
                <a:lnTo>
                  <a:pt x="38567" y="45683"/>
                </a:lnTo>
                <a:lnTo>
                  <a:pt x="42309" y="42362"/>
                </a:lnTo>
                <a:lnTo>
                  <a:pt x="46789" y="39155"/>
                </a:lnTo>
                <a:lnTo>
                  <a:pt x="51759" y="36026"/>
                </a:lnTo>
                <a:lnTo>
                  <a:pt x="57057" y="32947"/>
                </a:lnTo>
                <a:lnTo>
                  <a:pt x="68235" y="26880"/>
                </a:lnTo>
                <a:lnTo>
                  <a:pt x="73994" y="23873"/>
                </a:lnTo>
                <a:lnTo>
                  <a:pt x="78826" y="21869"/>
                </a:lnTo>
                <a:lnTo>
                  <a:pt x="83039" y="20532"/>
                </a:lnTo>
                <a:lnTo>
                  <a:pt x="86840" y="19641"/>
                </a:lnTo>
                <a:lnTo>
                  <a:pt x="91358" y="18055"/>
                </a:lnTo>
                <a:lnTo>
                  <a:pt x="96355" y="16006"/>
                </a:lnTo>
                <a:lnTo>
                  <a:pt x="101670" y="13647"/>
                </a:lnTo>
                <a:lnTo>
                  <a:pt x="106206" y="11083"/>
                </a:lnTo>
                <a:lnTo>
                  <a:pt x="110223" y="8381"/>
                </a:lnTo>
                <a:lnTo>
                  <a:pt x="113892" y="5587"/>
                </a:lnTo>
                <a:lnTo>
                  <a:pt x="117330" y="3725"/>
                </a:lnTo>
                <a:lnTo>
                  <a:pt x="120615" y="2483"/>
                </a:lnTo>
                <a:lnTo>
                  <a:pt x="123797" y="1656"/>
                </a:lnTo>
                <a:lnTo>
                  <a:pt x="126911" y="1104"/>
                </a:lnTo>
                <a:lnTo>
                  <a:pt x="129978" y="736"/>
                </a:lnTo>
                <a:lnTo>
                  <a:pt x="139091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MARTInkAnnotation167"/>
          <p:cNvSpPr/>
          <p:nvPr/>
        </p:nvSpPr>
        <p:spPr>
          <a:xfrm>
            <a:off x="6357938" y="1125141"/>
            <a:ext cx="62508" cy="88631"/>
          </a:xfrm>
          <a:custGeom>
            <a:avLst/>
            <a:gdLst/>
            <a:ahLst/>
            <a:cxnLst/>
            <a:rect l="0" t="0" r="0" b="0"/>
            <a:pathLst>
              <a:path w="62508" h="88631">
                <a:moveTo>
                  <a:pt x="0" y="0"/>
                </a:moveTo>
                <a:lnTo>
                  <a:pt x="4739" y="0"/>
                </a:lnTo>
                <a:lnTo>
                  <a:pt x="6136" y="992"/>
                </a:lnTo>
                <a:lnTo>
                  <a:pt x="7067" y="2645"/>
                </a:lnTo>
                <a:lnTo>
                  <a:pt x="7688" y="4740"/>
                </a:lnTo>
                <a:lnTo>
                  <a:pt x="9094" y="7129"/>
                </a:lnTo>
                <a:lnTo>
                  <a:pt x="11024" y="9713"/>
                </a:lnTo>
                <a:lnTo>
                  <a:pt x="13302" y="12428"/>
                </a:lnTo>
                <a:lnTo>
                  <a:pt x="16805" y="16223"/>
                </a:lnTo>
                <a:lnTo>
                  <a:pt x="30224" y="30052"/>
                </a:lnTo>
                <a:lnTo>
                  <a:pt x="37576" y="37500"/>
                </a:lnTo>
                <a:lnTo>
                  <a:pt x="40925" y="41867"/>
                </a:lnTo>
                <a:lnTo>
                  <a:pt x="44151" y="46763"/>
                </a:lnTo>
                <a:lnTo>
                  <a:pt x="47293" y="52011"/>
                </a:lnTo>
                <a:lnTo>
                  <a:pt x="50380" y="57494"/>
                </a:lnTo>
                <a:lnTo>
                  <a:pt x="56456" y="68878"/>
                </a:lnTo>
                <a:lnTo>
                  <a:pt x="58473" y="73700"/>
                </a:lnTo>
                <a:lnTo>
                  <a:pt x="59818" y="77907"/>
                </a:lnTo>
                <a:lnTo>
                  <a:pt x="62350" y="88630"/>
                </a:lnTo>
                <a:lnTo>
                  <a:pt x="62438" y="86354"/>
                </a:lnTo>
                <a:lnTo>
                  <a:pt x="62507" y="8036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MARTInkAnnotation168"/>
          <p:cNvSpPr/>
          <p:nvPr/>
        </p:nvSpPr>
        <p:spPr>
          <a:xfrm>
            <a:off x="6331148" y="1035844"/>
            <a:ext cx="26791" cy="1"/>
          </a:xfrm>
          <a:custGeom>
            <a:avLst/>
            <a:gdLst/>
            <a:ahLst/>
            <a:cxnLst/>
            <a:rect l="0" t="0" r="0" b="0"/>
            <a:pathLst>
              <a:path w="26791" h="1">
                <a:moveTo>
                  <a:pt x="0" y="0"/>
                </a:moveTo>
                <a:lnTo>
                  <a:pt x="2679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MARTInkAnnotation169"/>
          <p:cNvSpPr/>
          <p:nvPr/>
        </p:nvSpPr>
        <p:spPr>
          <a:xfrm>
            <a:off x="6447234" y="1010640"/>
            <a:ext cx="84333" cy="127282"/>
          </a:xfrm>
          <a:custGeom>
            <a:avLst/>
            <a:gdLst/>
            <a:ahLst/>
            <a:cxnLst/>
            <a:rect l="0" t="0" r="0" b="0"/>
            <a:pathLst>
              <a:path w="84333" h="127282">
                <a:moveTo>
                  <a:pt x="8930" y="16274"/>
                </a:moveTo>
                <a:lnTo>
                  <a:pt x="8930" y="53515"/>
                </a:lnTo>
                <a:lnTo>
                  <a:pt x="9922" y="58961"/>
                </a:lnTo>
                <a:lnTo>
                  <a:pt x="11576" y="65568"/>
                </a:lnTo>
                <a:lnTo>
                  <a:pt x="13670" y="72949"/>
                </a:lnTo>
                <a:lnTo>
                  <a:pt x="16058" y="79854"/>
                </a:lnTo>
                <a:lnTo>
                  <a:pt x="18643" y="86442"/>
                </a:lnTo>
                <a:lnTo>
                  <a:pt x="21359" y="92818"/>
                </a:lnTo>
                <a:lnTo>
                  <a:pt x="23168" y="98061"/>
                </a:lnTo>
                <a:lnTo>
                  <a:pt x="24376" y="102549"/>
                </a:lnTo>
                <a:lnTo>
                  <a:pt x="25180" y="106533"/>
                </a:lnTo>
                <a:lnTo>
                  <a:pt x="27701" y="110181"/>
                </a:lnTo>
                <a:lnTo>
                  <a:pt x="31366" y="113605"/>
                </a:lnTo>
                <a:lnTo>
                  <a:pt x="35794" y="116880"/>
                </a:lnTo>
                <a:lnTo>
                  <a:pt x="39737" y="120056"/>
                </a:lnTo>
                <a:lnTo>
                  <a:pt x="43359" y="123165"/>
                </a:lnTo>
                <a:lnTo>
                  <a:pt x="46765" y="126230"/>
                </a:lnTo>
                <a:lnTo>
                  <a:pt x="50028" y="127281"/>
                </a:lnTo>
                <a:lnTo>
                  <a:pt x="53196" y="126990"/>
                </a:lnTo>
                <a:lnTo>
                  <a:pt x="56300" y="125803"/>
                </a:lnTo>
                <a:lnTo>
                  <a:pt x="59362" y="125012"/>
                </a:lnTo>
                <a:lnTo>
                  <a:pt x="62395" y="124485"/>
                </a:lnTo>
                <a:lnTo>
                  <a:pt x="65410" y="124133"/>
                </a:lnTo>
                <a:lnTo>
                  <a:pt x="68410" y="121915"/>
                </a:lnTo>
                <a:lnTo>
                  <a:pt x="71404" y="118451"/>
                </a:lnTo>
                <a:lnTo>
                  <a:pt x="74391" y="114158"/>
                </a:lnTo>
                <a:lnTo>
                  <a:pt x="77375" y="110303"/>
                </a:lnTo>
                <a:lnTo>
                  <a:pt x="80357" y="106741"/>
                </a:lnTo>
                <a:lnTo>
                  <a:pt x="83337" y="103375"/>
                </a:lnTo>
                <a:lnTo>
                  <a:pt x="84332" y="98154"/>
                </a:lnTo>
                <a:lnTo>
                  <a:pt x="84002" y="91696"/>
                </a:lnTo>
                <a:lnTo>
                  <a:pt x="82790" y="84415"/>
                </a:lnTo>
                <a:lnTo>
                  <a:pt x="81982" y="77576"/>
                </a:lnTo>
                <a:lnTo>
                  <a:pt x="81444" y="71033"/>
                </a:lnTo>
                <a:lnTo>
                  <a:pt x="81085" y="64686"/>
                </a:lnTo>
                <a:lnTo>
                  <a:pt x="79854" y="57479"/>
                </a:lnTo>
                <a:lnTo>
                  <a:pt x="78041" y="49697"/>
                </a:lnTo>
                <a:lnTo>
                  <a:pt x="75839" y="41532"/>
                </a:lnTo>
                <a:lnTo>
                  <a:pt x="73380" y="34105"/>
                </a:lnTo>
                <a:lnTo>
                  <a:pt x="70748" y="27169"/>
                </a:lnTo>
                <a:lnTo>
                  <a:pt x="68001" y="20561"/>
                </a:lnTo>
                <a:lnTo>
                  <a:pt x="64186" y="16155"/>
                </a:lnTo>
                <a:lnTo>
                  <a:pt x="59658" y="13218"/>
                </a:lnTo>
                <a:lnTo>
                  <a:pt x="54655" y="11260"/>
                </a:lnTo>
                <a:lnTo>
                  <a:pt x="49335" y="8963"/>
                </a:lnTo>
                <a:lnTo>
                  <a:pt x="38133" y="3764"/>
                </a:lnTo>
                <a:lnTo>
                  <a:pt x="33360" y="1981"/>
                </a:lnTo>
                <a:lnTo>
                  <a:pt x="29185" y="792"/>
                </a:lnTo>
                <a:lnTo>
                  <a:pt x="25410" y="0"/>
                </a:lnTo>
                <a:lnTo>
                  <a:pt x="21901" y="464"/>
                </a:lnTo>
                <a:lnTo>
                  <a:pt x="18569" y="1765"/>
                </a:lnTo>
                <a:lnTo>
                  <a:pt x="15356" y="3625"/>
                </a:lnTo>
                <a:lnTo>
                  <a:pt x="12222" y="4865"/>
                </a:lnTo>
                <a:lnTo>
                  <a:pt x="9141" y="5691"/>
                </a:lnTo>
                <a:lnTo>
                  <a:pt x="6094" y="6242"/>
                </a:lnTo>
                <a:lnTo>
                  <a:pt x="4063" y="7602"/>
                </a:lnTo>
                <a:lnTo>
                  <a:pt x="2709" y="9500"/>
                </a:lnTo>
                <a:lnTo>
                  <a:pt x="0" y="16274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MARTInkAnnotation170"/>
          <p:cNvSpPr/>
          <p:nvPr/>
        </p:nvSpPr>
        <p:spPr>
          <a:xfrm>
            <a:off x="6554391" y="893135"/>
            <a:ext cx="133946" cy="169308"/>
          </a:xfrm>
          <a:custGeom>
            <a:avLst/>
            <a:gdLst/>
            <a:ahLst/>
            <a:cxnLst/>
            <a:rect l="0" t="0" r="0" b="0"/>
            <a:pathLst>
              <a:path w="133946" h="169308">
                <a:moveTo>
                  <a:pt x="0" y="71271"/>
                </a:moveTo>
                <a:lnTo>
                  <a:pt x="4739" y="80752"/>
                </a:lnTo>
                <a:lnTo>
                  <a:pt x="7128" y="84537"/>
                </a:lnTo>
                <a:lnTo>
                  <a:pt x="9713" y="88053"/>
                </a:lnTo>
                <a:lnTo>
                  <a:pt x="12428" y="91389"/>
                </a:lnTo>
                <a:lnTo>
                  <a:pt x="15230" y="95597"/>
                </a:lnTo>
                <a:lnTo>
                  <a:pt x="18092" y="100387"/>
                </a:lnTo>
                <a:lnTo>
                  <a:pt x="20990" y="105564"/>
                </a:lnTo>
                <a:lnTo>
                  <a:pt x="26857" y="116609"/>
                </a:lnTo>
                <a:lnTo>
                  <a:pt x="29811" y="122332"/>
                </a:lnTo>
                <a:lnTo>
                  <a:pt x="32772" y="127140"/>
                </a:lnTo>
                <a:lnTo>
                  <a:pt x="35739" y="131337"/>
                </a:lnTo>
                <a:lnTo>
                  <a:pt x="38708" y="135128"/>
                </a:lnTo>
                <a:lnTo>
                  <a:pt x="40688" y="139639"/>
                </a:lnTo>
                <a:lnTo>
                  <a:pt x="42008" y="144631"/>
                </a:lnTo>
                <a:lnTo>
                  <a:pt x="42888" y="149943"/>
                </a:lnTo>
                <a:lnTo>
                  <a:pt x="44467" y="154477"/>
                </a:lnTo>
                <a:lnTo>
                  <a:pt x="46512" y="158492"/>
                </a:lnTo>
                <a:lnTo>
                  <a:pt x="53455" y="169307"/>
                </a:lnTo>
                <a:lnTo>
                  <a:pt x="53523" y="164121"/>
                </a:lnTo>
                <a:lnTo>
                  <a:pt x="53541" y="159960"/>
                </a:lnTo>
                <a:lnTo>
                  <a:pt x="52562" y="156194"/>
                </a:lnTo>
                <a:lnTo>
                  <a:pt x="50916" y="152691"/>
                </a:lnTo>
                <a:lnTo>
                  <a:pt x="48826" y="149364"/>
                </a:lnTo>
                <a:lnTo>
                  <a:pt x="47433" y="144169"/>
                </a:lnTo>
                <a:lnTo>
                  <a:pt x="46505" y="137729"/>
                </a:lnTo>
                <a:lnTo>
                  <a:pt x="45886" y="130459"/>
                </a:lnTo>
                <a:lnTo>
                  <a:pt x="44481" y="123628"/>
                </a:lnTo>
                <a:lnTo>
                  <a:pt x="42553" y="117090"/>
                </a:lnTo>
                <a:lnTo>
                  <a:pt x="40275" y="110747"/>
                </a:lnTo>
                <a:lnTo>
                  <a:pt x="38755" y="103541"/>
                </a:lnTo>
                <a:lnTo>
                  <a:pt x="37744" y="95761"/>
                </a:lnTo>
                <a:lnTo>
                  <a:pt x="37069" y="87598"/>
                </a:lnTo>
                <a:lnTo>
                  <a:pt x="35626" y="79179"/>
                </a:lnTo>
                <a:lnTo>
                  <a:pt x="33672" y="70590"/>
                </a:lnTo>
                <a:lnTo>
                  <a:pt x="31378" y="61887"/>
                </a:lnTo>
                <a:lnTo>
                  <a:pt x="29848" y="55093"/>
                </a:lnTo>
                <a:lnTo>
                  <a:pt x="28828" y="49572"/>
                </a:lnTo>
                <a:lnTo>
                  <a:pt x="28148" y="44899"/>
                </a:lnTo>
                <a:lnTo>
                  <a:pt x="27695" y="39799"/>
                </a:lnTo>
                <a:lnTo>
                  <a:pt x="27393" y="34415"/>
                </a:lnTo>
                <a:lnTo>
                  <a:pt x="27191" y="28841"/>
                </a:lnTo>
                <a:lnTo>
                  <a:pt x="28049" y="24133"/>
                </a:lnTo>
                <a:lnTo>
                  <a:pt x="29614" y="20002"/>
                </a:lnTo>
                <a:lnTo>
                  <a:pt x="31648" y="16256"/>
                </a:lnTo>
                <a:lnTo>
                  <a:pt x="33005" y="12766"/>
                </a:lnTo>
                <a:lnTo>
                  <a:pt x="33909" y="9448"/>
                </a:lnTo>
                <a:lnTo>
                  <a:pt x="34512" y="6243"/>
                </a:lnTo>
                <a:lnTo>
                  <a:pt x="35906" y="4107"/>
                </a:lnTo>
                <a:lnTo>
                  <a:pt x="37828" y="2682"/>
                </a:lnTo>
                <a:lnTo>
                  <a:pt x="40101" y="1733"/>
                </a:lnTo>
                <a:lnTo>
                  <a:pt x="42609" y="1100"/>
                </a:lnTo>
                <a:lnTo>
                  <a:pt x="45273" y="678"/>
                </a:lnTo>
                <a:lnTo>
                  <a:pt x="48042" y="396"/>
                </a:lnTo>
                <a:lnTo>
                  <a:pt x="50879" y="209"/>
                </a:lnTo>
                <a:lnTo>
                  <a:pt x="53763" y="84"/>
                </a:lnTo>
                <a:lnTo>
                  <a:pt x="56678" y="0"/>
                </a:lnTo>
                <a:lnTo>
                  <a:pt x="60605" y="937"/>
                </a:lnTo>
                <a:lnTo>
                  <a:pt x="65208" y="2554"/>
                </a:lnTo>
                <a:lnTo>
                  <a:pt x="70260" y="4623"/>
                </a:lnTo>
                <a:lnTo>
                  <a:pt x="74621" y="7988"/>
                </a:lnTo>
                <a:lnTo>
                  <a:pt x="78521" y="12215"/>
                </a:lnTo>
                <a:lnTo>
                  <a:pt x="82113" y="17018"/>
                </a:lnTo>
                <a:lnTo>
                  <a:pt x="85500" y="22204"/>
                </a:lnTo>
                <a:lnTo>
                  <a:pt x="88749" y="27646"/>
                </a:lnTo>
                <a:lnTo>
                  <a:pt x="91909" y="33258"/>
                </a:lnTo>
                <a:lnTo>
                  <a:pt x="95007" y="37991"/>
                </a:lnTo>
                <a:lnTo>
                  <a:pt x="98063" y="42139"/>
                </a:lnTo>
                <a:lnTo>
                  <a:pt x="101094" y="45897"/>
                </a:lnTo>
                <a:lnTo>
                  <a:pt x="104106" y="50386"/>
                </a:lnTo>
                <a:lnTo>
                  <a:pt x="107108" y="55364"/>
                </a:lnTo>
                <a:lnTo>
                  <a:pt x="110100" y="60666"/>
                </a:lnTo>
                <a:lnTo>
                  <a:pt x="116071" y="71850"/>
                </a:lnTo>
                <a:lnTo>
                  <a:pt x="119053" y="77610"/>
                </a:lnTo>
                <a:lnTo>
                  <a:pt x="121040" y="82442"/>
                </a:lnTo>
                <a:lnTo>
                  <a:pt x="122365" y="86656"/>
                </a:lnTo>
                <a:lnTo>
                  <a:pt x="123249" y="90457"/>
                </a:lnTo>
                <a:lnTo>
                  <a:pt x="123837" y="93984"/>
                </a:lnTo>
                <a:lnTo>
                  <a:pt x="124229" y="97327"/>
                </a:lnTo>
                <a:lnTo>
                  <a:pt x="124492" y="100548"/>
                </a:lnTo>
                <a:lnTo>
                  <a:pt x="125659" y="103688"/>
                </a:lnTo>
                <a:lnTo>
                  <a:pt x="127428" y="106773"/>
                </a:lnTo>
                <a:lnTo>
                  <a:pt x="133833" y="115761"/>
                </a:lnTo>
                <a:lnTo>
                  <a:pt x="133895" y="113203"/>
                </a:lnTo>
                <a:lnTo>
                  <a:pt x="133945" y="10699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MARTInkAnnotation171"/>
          <p:cNvSpPr/>
          <p:nvPr/>
        </p:nvSpPr>
        <p:spPr>
          <a:xfrm>
            <a:off x="6116981" y="1571752"/>
            <a:ext cx="160590" cy="167498"/>
          </a:xfrm>
          <a:custGeom>
            <a:avLst/>
            <a:gdLst/>
            <a:ahLst/>
            <a:cxnLst/>
            <a:rect l="0" t="0" r="0" b="0"/>
            <a:pathLst>
              <a:path w="160590" h="167498">
                <a:moveTo>
                  <a:pt x="53433" y="35592"/>
                </a:moveTo>
                <a:lnTo>
                  <a:pt x="53433" y="30851"/>
                </a:lnTo>
                <a:lnTo>
                  <a:pt x="52441" y="29455"/>
                </a:lnTo>
                <a:lnTo>
                  <a:pt x="50787" y="28524"/>
                </a:lnTo>
                <a:lnTo>
                  <a:pt x="48692" y="27903"/>
                </a:lnTo>
                <a:lnTo>
                  <a:pt x="47295" y="26497"/>
                </a:lnTo>
                <a:lnTo>
                  <a:pt x="46365" y="24568"/>
                </a:lnTo>
                <a:lnTo>
                  <a:pt x="45330" y="19778"/>
                </a:lnTo>
                <a:lnTo>
                  <a:pt x="45055" y="17112"/>
                </a:lnTo>
                <a:lnTo>
                  <a:pt x="44871" y="14342"/>
                </a:lnTo>
                <a:lnTo>
                  <a:pt x="43757" y="12495"/>
                </a:lnTo>
                <a:lnTo>
                  <a:pt x="42021" y="11264"/>
                </a:lnTo>
                <a:lnTo>
                  <a:pt x="39871" y="10444"/>
                </a:lnTo>
                <a:lnTo>
                  <a:pt x="37446" y="8905"/>
                </a:lnTo>
                <a:lnTo>
                  <a:pt x="34838" y="6886"/>
                </a:lnTo>
                <a:lnTo>
                  <a:pt x="32106" y="4548"/>
                </a:lnTo>
                <a:lnTo>
                  <a:pt x="29293" y="2990"/>
                </a:lnTo>
                <a:lnTo>
                  <a:pt x="26426" y="1951"/>
                </a:lnTo>
                <a:lnTo>
                  <a:pt x="23522" y="1258"/>
                </a:lnTo>
                <a:lnTo>
                  <a:pt x="21585" y="1789"/>
                </a:lnTo>
                <a:lnTo>
                  <a:pt x="20295" y="3135"/>
                </a:lnTo>
                <a:lnTo>
                  <a:pt x="19434" y="5024"/>
                </a:lnTo>
                <a:lnTo>
                  <a:pt x="17869" y="6284"/>
                </a:lnTo>
                <a:lnTo>
                  <a:pt x="15833" y="7123"/>
                </a:lnTo>
                <a:lnTo>
                  <a:pt x="13484" y="7683"/>
                </a:lnTo>
                <a:lnTo>
                  <a:pt x="10925" y="10041"/>
                </a:lnTo>
                <a:lnTo>
                  <a:pt x="8227" y="13597"/>
                </a:lnTo>
                <a:lnTo>
                  <a:pt x="5436" y="17952"/>
                </a:lnTo>
                <a:lnTo>
                  <a:pt x="3576" y="21847"/>
                </a:lnTo>
                <a:lnTo>
                  <a:pt x="2335" y="25437"/>
                </a:lnTo>
                <a:lnTo>
                  <a:pt x="1508" y="28822"/>
                </a:lnTo>
                <a:lnTo>
                  <a:pt x="957" y="33063"/>
                </a:lnTo>
                <a:lnTo>
                  <a:pt x="589" y="37874"/>
                </a:lnTo>
                <a:lnTo>
                  <a:pt x="344" y="43067"/>
                </a:lnTo>
                <a:lnTo>
                  <a:pt x="72" y="56773"/>
                </a:lnTo>
                <a:lnTo>
                  <a:pt x="0" y="64596"/>
                </a:lnTo>
                <a:lnTo>
                  <a:pt x="943" y="72787"/>
                </a:lnTo>
                <a:lnTo>
                  <a:pt x="2564" y="81224"/>
                </a:lnTo>
                <a:lnTo>
                  <a:pt x="4638" y="89826"/>
                </a:lnTo>
                <a:lnTo>
                  <a:pt x="7012" y="97545"/>
                </a:lnTo>
                <a:lnTo>
                  <a:pt x="9587" y="104675"/>
                </a:lnTo>
                <a:lnTo>
                  <a:pt x="12296" y="111413"/>
                </a:lnTo>
                <a:lnTo>
                  <a:pt x="16087" y="118881"/>
                </a:lnTo>
                <a:lnTo>
                  <a:pt x="20598" y="126837"/>
                </a:lnTo>
                <a:lnTo>
                  <a:pt x="25589" y="135117"/>
                </a:lnTo>
                <a:lnTo>
                  <a:pt x="29910" y="141629"/>
                </a:lnTo>
                <a:lnTo>
                  <a:pt x="33782" y="146963"/>
                </a:lnTo>
                <a:lnTo>
                  <a:pt x="37355" y="151511"/>
                </a:lnTo>
                <a:lnTo>
                  <a:pt x="40730" y="155536"/>
                </a:lnTo>
                <a:lnTo>
                  <a:pt x="43972" y="159210"/>
                </a:lnTo>
                <a:lnTo>
                  <a:pt x="47125" y="162653"/>
                </a:lnTo>
                <a:lnTo>
                  <a:pt x="50220" y="164947"/>
                </a:lnTo>
                <a:lnTo>
                  <a:pt x="53275" y="166477"/>
                </a:lnTo>
                <a:lnTo>
                  <a:pt x="56305" y="167497"/>
                </a:lnTo>
                <a:lnTo>
                  <a:pt x="59316" y="167185"/>
                </a:lnTo>
                <a:lnTo>
                  <a:pt x="62316" y="165985"/>
                </a:lnTo>
                <a:lnTo>
                  <a:pt x="65308" y="164192"/>
                </a:lnTo>
                <a:lnTo>
                  <a:pt x="68295" y="161013"/>
                </a:lnTo>
                <a:lnTo>
                  <a:pt x="71279" y="156909"/>
                </a:lnTo>
                <a:lnTo>
                  <a:pt x="74260" y="152189"/>
                </a:lnTo>
                <a:lnTo>
                  <a:pt x="76247" y="146065"/>
                </a:lnTo>
                <a:lnTo>
                  <a:pt x="77572" y="139006"/>
                </a:lnTo>
                <a:lnTo>
                  <a:pt x="78456" y="131324"/>
                </a:lnTo>
                <a:lnTo>
                  <a:pt x="79044" y="124218"/>
                </a:lnTo>
                <a:lnTo>
                  <a:pt x="79437" y="117496"/>
                </a:lnTo>
                <a:lnTo>
                  <a:pt x="79698" y="111031"/>
                </a:lnTo>
                <a:lnTo>
                  <a:pt x="79990" y="95909"/>
                </a:lnTo>
                <a:lnTo>
                  <a:pt x="80209" y="47892"/>
                </a:lnTo>
                <a:lnTo>
                  <a:pt x="79221" y="41808"/>
                </a:lnTo>
                <a:lnTo>
                  <a:pt x="77569" y="35767"/>
                </a:lnTo>
                <a:lnTo>
                  <a:pt x="75477" y="29755"/>
                </a:lnTo>
                <a:lnTo>
                  <a:pt x="73090" y="24755"/>
                </a:lnTo>
                <a:lnTo>
                  <a:pt x="70506" y="20430"/>
                </a:lnTo>
                <a:lnTo>
                  <a:pt x="63971" y="11099"/>
                </a:lnTo>
                <a:lnTo>
                  <a:pt x="63077" y="7178"/>
                </a:lnTo>
                <a:lnTo>
                  <a:pt x="62375" y="0"/>
                </a:lnTo>
                <a:lnTo>
                  <a:pt x="62366" y="4651"/>
                </a:lnTo>
                <a:lnTo>
                  <a:pt x="63357" y="6035"/>
                </a:lnTo>
                <a:lnTo>
                  <a:pt x="65010" y="6957"/>
                </a:lnTo>
                <a:lnTo>
                  <a:pt x="67104" y="7573"/>
                </a:lnTo>
                <a:lnTo>
                  <a:pt x="72076" y="10902"/>
                </a:lnTo>
                <a:lnTo>
                  <a:pt x="74791" y="13178"/>
                </a:lnTo>
                <a:lnTo>
                  <a:pt x="77594" y="15689"/>
                </a:lnTo>
                <a:lnTo>
                  <a:pt x="83353" y="21123"/>
                </a:lnTo>
                <a:lnTo>
                  <a:pt x="118554" y="56071"/>
                </a:lnTo>
                <a:lnTo>
                  <a:pt x="121651" y="58174"/>
                </a:lnTo>
                <a:lnTo>
                  <a:pt x="124708" y="59576"/>
                </a:lnTo>
                <a:lnTo>
                  <a:pt x="127739" y="60511"/>
                </a:lnTo>
                <a:lnTo>
                  <a:pt x="131743" y="61134"/>
                </a:lnTo>
                <a:lnTo>
                  <a:pt x="136398" y="61550"/>
                </a:lnTo>
                <a:lnTo>
                  <a:pt x="148645" y="62216"/>
                </a:lnTo>
                <a:lnTo>
                  <a:pt x="150642" y="61279"/>
                </a:lnTo>
                <a:lnTo>
                  <a:pt x="155507" y="57592"/>
                </a:lnTo>
                <a:lnTo>
                  <a:pt x="157201" y="55219"/>
                </a:lnTo>
                <a:lnTo>
                  <a:pt x="158330" y="52645"/>
                </a:lnTo>
                <a:lnTo>
                  <a:pt x="159083" y="49937"/>
                </a:lnTo>
                <a:lnTo>
                  <a:pt x="159585" y="47140"/>
                </a:lnTo>
                <a:lnTo>
                  <a:pt x="159920" y="44283"/>
                </a:lnTo>
                <a:lnTo>
                  <a:pt x="160143" y="41386"/>
                </a:lnTo>
                <a:lnTo>
                  <a:pt x="160292" y="38462"/>
                </a:lnTo>
                <a:lnTo>
                  <a:pt x="160589" y="2666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MARTInkAnnotation172"/>
          <p:cNvSpPr/>
          <p:nvPr/>
        </p:nvSpPr>
        <p:spPr>
          <a:xfrm>
            <a:off x="6259711" y="1473804"/>
            <a:ext cx="142876" cy="115269"/>
          </a:xfrm>
          <a:custGeom>
            <a:avLst/>
            <a:gdLst/>
            <a:ahLst/>
            <a:cxnLst/>
            <a:rect l="0" t="0" r="0" b="0"/>
            <a:pathLst>
              <a:path w="142876" h="115269">
                <a:moveTo>
                  <a:pt x="0" y="53173"/>
                </a:moveTo>
                <a:lnTo>
                  <a:pt x="0" y="65601"/>
                </a:lnTo>
                <a:lnTo>
                  <a:pt x="992" y="67412"/>
                </a:lnTo>
                <a:lnTo>
                  <a:pt x="2646" y="68618"/>
                </a:lnTo>
                <a:lnTo>
                  <a:pt x="4740" y="69423"/>
                </a:lnTo>
                <a:lnTo>
                  <a:pt x="6136" y="70951"/>
                </a:lnTo>
                <a:lnTo>
                  <a:pt x="7067" y="72963"/>
                </a:lnTo>
                <a:lnTo>
                  <a:pt x="7688" y="75296"/>
                </a:lnTo>
                <a:lnTo>
                  <a:pt x="9094" y="76851"/>
                </a:lnTo>
                <a:lnTo>
                  <a:pt x="11024" y="77888"/>
                </a:lnTo>
                <a:lnTo>
                  <a:pt x="13302" y="78579"/>
                </a:lnTo>
                <a:lnTo>
                  <a:pt x="15814" y="80032"/>
                </a:lnTo>
                <a:lnTo>
                  <a:pt x="18480" y="81993"/>
                </a:lnTo>
                <a:lnTo>
                  <a:pt x="21249" y="84292"/>
                </a:lnTo>
                <a:lnTo>
                  <a:pt x="24088" y="86818"/>
                </a:lnTo>
                <a:lnTo>
                  <a:pt x="29888" y="92269"/>
                </a:lnTo>
                <a:lnTo>
                  <a:pt x="38731" y="100917"/>
                </a:lnTo>
                <a:lnTo>
                  <a:pt x="41696" y="102861"/>
                </a:lnTo>
                <a:lnTo>
                  <a:pt x="44664" y="104158"/>
                </a:lnTo>
                <a:lnTo>
                  <a:pt x="47636" y="105022"/>
                </a:lnTo>
                <a:lnTo>
                  <a:pt x="49616" y="106590"/>
                </a:lnTo>
                <a:lnTo>
                  <a:pt x="50937" y="108628"/>
                </a:lnTo>
                <a:lnTo>
                  <a:pt x="51817" y="110979"/>
                </a:lnTo>
                <a:lnTo>
                  <a:pt x="53396" y="112546"/>
                </a:lnTo>
                <a:lnTo>
                  <a:pt x="55442" y="113591"/>
                </a:lnTo>
                <a:lnTo>
                  <a:pt x="61111" y="115268"/>
                </a:lnTo>
                <a:lnTo>
                  <a:pt x="60585" y="114413"/>
                </a:lnTo>
                <a:lnTo>
                  <a:pt x="57353" y="110818"/>
                </a:lnTo>
                <a:lnTo>
                  <a:pt x="54697" y="107956"/>
                </a:lnTo>
                <a:lnTo>
                  <a:pt x="54324" y="105570"/>
                </a:lnTo>
                <a:lnTo>
                  <a:pt x="54075" y="101994"/>
                </a:lnTo>
                <a:lnTo>
                  <a:pt x="53909" y="97627"/>
                </a:lnTo>
                <a:lnTo>
                  <a:pt x="52807" y="93723"/>
                </a:lnTo>
                <a:lnTo>
                  <a:pt x="51079" y="90128"/>
                </a:lnTo>
                <a:lnTo>
                  <a:pt x="48936" y="86739"/>
                </a:lnTo>
                <a:lnTo>
                  <a:pt x="47506" y="82496"/>
                </a:lnTo>
                <a:lnTo>
                  <a:pt x="46553" y="77682"/>
                </a:lnTo>
                <a:lnTo>
                  <a:pt x="45918" y="72489"/>
                </a:lnTo>
                <a:lnTo>
                  <a:pt x="45496" y="67042"/>
                </a:lnTo>
                <a:lnTo>
                  <a:pt x="45213" y="61427"/>
                </a:lnTo>
                <a:lnTo>
                  <a:pt x="44898" y="49896"/>
                </a:lnTo>
                <a:lnTo>
                  <a:pt x="44651" y="13387"/>
                </a:lnTo>
                <a:lnTo>
                  <a:pt x="45643" y="11766"/>
                </a:lnTo>
                <a:lnTo>
                  <a:pt x="47295" y="10686"/>
                </a:lnTo>
                <a:lnTo>
                  <a:pt x="49390" y="9965"/>
                </a:lnTo>
                <a:lnTo>
                  <a:pt x="51778" y="8492"/>
                </a:lnTo>
                <a:lnTo>
                  <a:pt x="54362" y="6519"/>
                </a:lnTo>
                <a:lnTo>
                  <a:pt x="57078" y="4211"/>
                </a:lnTo>
                <a:lnTo>
                  <a:pt x="59880" y="2672"/>
                </a:lnTo>
                <a:lnTo>
                  <a:pt x="62740" y="1646"/>
                </a:lnTo>
                <a:lnTo>
                  <a:pt x="65639" y="962"/>
                </a:lnTo>
                <a:lnTo>
                  <a:pt x="68564" y="506"/>
                </a:lnTo>
                <a:lnTo>
                  <a:pt x="71506" y="202"/>
                </a:lnTo>
                <a:lnTo>
                  <a:pt x="74459" y="0"/>
                </a:lnTo>
                <a:lnTo>
                  <a:pt x="77421" y="857"/>
                </a:lnTo>
                <a:lnTo>
                  <a:pt x="80387" y="2420"/>
                </a:lnTo>
                <a:lnTo>
                  <a:pt x="83357" y="4455"/>
                </a:lnTo>
                <a:lnTo>
                  <a:pt x="86330" y="5811"/>
                </a:lnTo>
                <a:lnTo>
                  <a:pt x="89303" y="6716"/>
                </a:lnTo>
                <a:lnTo>
                  <a:pt x="92276" y="7318"/>
                </a:lnTo>
                <a:lnTo>
                  <a:pt x="96244" y="8713"/>
                </a:lnTo>
                <a:lnTo>
                  <a:pt x="100874" y="10634"/>
                </a:lnTo>
                <a:lnTo>
                  <a:pt x="105944" y="12907"/>
                </a:lnTo>
                <a:lnTo>
                  <a:pt x="110317" y="16407"/>
                </a:lnTo>
                <a:lnTo>
                  <a:pt x="114224" y="20725"/>
                </a:lnTo>
                <a:lnTo>
                  <a:pt x="117822" y="25588"/>
                </a:lnTo>
                <a:lnTo>
                  <a:pt x="121212" y="29822"/>
                </a:lnTo>
                <a:lnTo>
                  <a:pt x="124464" y="33637"/>
                </a:lnTo>
                <a:lnTo>
                  <a:pt x="127624" y="37172"/>
                </a:lnTo>
                <a:lnTo>
                  <a:pt x="130723" y="39529"/>
                </a:lnTo>
                <a:lnTo>
                  <a:pt x="133782" y="41100"/>
                </a:lnTo>
                <a:lnTo>
                  <a:pt x="142342" y="44059"/>
                </a:lnTo>
                <a:lnTo>
                  <a:pt x="142638" y="41515"/>
                </a:lnTo>
                <a:lnTo>
                  <a:pt x="142718" y="39448"/>
                </a:lnTo>
                <a:lnTo>
                  <a:pt x="142828" y="31798"/>
                </a:lnTo>
                <a:lnTo>
                  <a:pt x="142875" y="17454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MARTInkAnnotation173"/>
          <p:cNvSpPr/>
          <p:nvPr/>
        </p:nvSpPr>
        <p:spPr>
          <a:xfrm>
            <a:off x="6370652" y="1375172"/>
            <a:ext cx="147895" cy="140948"/>
          </a:xfrm>
          <a:custGeom>
            <a:avLst/>
            <a:gdLst/>
            <a:ahLst/>
            <a:cxnLst/>
            <a:rect l="0" t="0" r="0" b="0"/>
            <a:pathLst>
              <a:path w="147895" h="140948">
                <a:moveTo>
                  <a:pt x="5145" y="0"/>
                </a:moveTo>
                <a:lnTo>
                  <a:pt x="0" y="0"/>
                </a:lnTo>
                <a:lnTo>
                  <a:pt x="4271" y="0"/>
                </a:lnTo>
                <a:lnTo>
                  <a:pt x="4562" y="992"/>
                </a:lnTo>
                <a:lnTo>
                  <a:pt x="4886" y="4740"/>
                </a:lnTo>
                <a:lnTo>
                  <a:pt x="5964" y="6137"/>
                </a:lnTo>
                <a:lnTo>
                  <a:pt x="7676" y="7068"/>
                </a:lnTo>
                <a:lnTo>
                  <a:pt x="9808" y="7688"/>
                </a:lnTo>
                <a:lnTo>
                  <a:pt x="12222" y="9094"/>
                </a:lnTo>
                <a:lnTo>
                  <a:pt x="14825" y="11024"/>
                </a:lnTo>
                <a:lnTo>
                  <a:pt x="17551" y="13302"/>
                </a:lnTo>
                <a:lnTo>
                  <a:pt x="20361" y="15813"/>
                </a:lnTo>
                <a:lnTo>
                  <a:pt x="26128" y="21249"/>
                </a:lnTo>
                <a:lnTo>
                  <a:pt x="29056" y="25080"/>
                </a:lnTo>
                <a:lnTo>
                  <a:pt x="32000" y="29619"/>
                </a:lnTo>
                <a:lnTo>
                  <a:pt x="34954" y="34628"/>
                </a:lnTo>
                <a:lnTo>
                  <a:pt x="37916" y="39953"/>
                </a:lnTo>
                <a:lnTo>
                  <a:pt x="43853" y="51160"/>
                </a:lnTo>
                <a:lnTo>
                  <a:pt x="47817" y="57919"/>
                </a:lnTo>
                <a:lnTo>
                  <a:pt x="61886" y="80661"/>
                </a:lnTo>
                <a:lnTo>
                  <a:pt x="65792" y="87508"/>
                </a:lnTo>
                <a:lnTo>
                  <a:pt x="69389" y="94058"/>
                </a:lnTo>
                <a:lnTo>
                  <a:pt x="73771" y="100408"/>
                </a:lnTo>
                <a:lnTo>
                  <a:pt x="78678" y="106626"/>
                </a:lnTo>
                <a:lnTo>
                  <a:pt x="83932" y="112756"/>
                </a:lnTo>
                <a:lnTo>
                  <a:pt x="88428" y="117835"/>
                </a:lnTo>
                <a:lnTo>
                  <a:pt x="96068" y="126124"/>
                </a:lnTo>
                <a:lnTo>
                  <a:pt x="105948" y="136368"/>
                </a:lnTo>
                <a:lnTo>
                  <a:pt x="110050" y="138537"/>
                </a:lnTo>
                <a:lnTo>
                  <a:pt x="114769" y="139983"/>
                </a:lnTo>
                <a:lnTo>
                  <a:pt x="119899" y="140947"/>
                </a:lnTo>
                <a:lnTo>
                  <a:pt x="124312" y="140597"/>
                </a:lnTo>
                <a:lnTo>
                  <a:pt x="128246" y="139372"/>
                </a:lnTo>
                <a:lnTo>
                  <a:pt x="131860" y="137563"/>
                </a:lnTo>
                <a:lnTo>
                  <a:pt x="134271" y="135365"/>
                </a:lnTo>
                <a:lnTo>
                  <a:pt x="135877" y="132907"/>
                </a:lnTo>
                <a:lnTo>
                  <a:pt x="136948" y="130277"/>
                </a:lnTo>
                <a:lnTo>
                  <a:pt x="138655" y="127531"/>
                </a:lnTo>
                <a:lnTo>
                  <a:pt x="140784" y="124708"/>
                </a:lnTo>
                <a:lnTo>
                  <a:pt x="143195" y="121834"/>
                </a:lnTo>
                <a:lnTo>
                  <a:pt x="144804" y="118926"/>
                </a:lnTo>
                <a:lnTo>
                  <a:pt x="145876" y="115995"/>
                </a:lnTo>
                <a:lnTo>
                  <a:pt x="146591" y="113048"/>
                </a:lnTo>
                <a:lnTo>
                  <a:pt x="147067" y="110092"/>
                </a:lnTo>
                <a:lnTo>
                  <a:pt x="147385" y="107129"/>
                </a:lnTo>
                <a:lnTo>
                  <a:pt x="147596" y="104162"/>
                </a:lnTo>
                <a:lnTo>
                  <a:pt x="147737" y="101191"/>
                </a:lnTo>
                <a:lnTo>
                  <a:pt x="147894" y="95245"/>
                </a:lnTo>
                <a:lnTo>
                  <a:pt x="146944" y="93262"/>
                </a:lnTo>
                <a:lnTo>
                  <a:pt x="145318" y="91940"/>
                </a:lnTo>
                <a:lnTo>
                  <a:pt x="139090" y="8929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ARTInkAnnotation174"/>
          <p:cNvSpPr/>
          <p:nvPr/>
        </p:nvSpPr>
        <p:spPr>
          <a:xfrm>
            <a:off x="6375797" y="1348383"/>
            <a:ext cx="125017" cy="125016"/>
          </a:xfrm>
          <a:custGeom>
            <a:avLst/>
            <a:gdLst/>
            <a:ahLst/>
            <a:cxnLst/>
            <a:rect l="0" t="0" r="0" b="0"/>
            <a:pathLst>
              <a:path w="125017" h="125016">
                <a:moveTo>
                  <a:pt x="0" y="125015"/>
                </a:moveTo>
                <a:lnTo>
                  <a:pt x="4740" y="120275"/>
                </a:lnTo>
                <a:lnTo>
                  <a:pt x="7128" y="116894"/>
                </a:lnTo>
                <a:lnTo>
                  <a:pt x="9713" y="112656"/>
                </a:lnTo>
                <a:lnTo>
                  <a:pt x="12429" y="107846"/>
                </a:lnTo>
                <a:lnTo>
                  <a:pt x="18092" y="97210"/>
                </a:lnTo>
                <a:lnTo>
                  <a:pt x="29811" y="74213"/>
                </a:lnTo>
                <a:lnTo>
                  <a:pt x="33764" y="68327"/>
                </a:lnTo>
                <a:lnTo>
                  <a:pt x="38385" y="62418"/>
                </a:lnTo>
                <a:lnTo>
                  <a:pt x="43449" y="56495"/>
                </a:lnTo>
                <a:lnTo>
                  <a:pt x="47817" y="50562"/>
                </a:lnTo>
                <a:lnTo>
                  <a:pt x="51722" y="44622"/>
                </a:lnTo>
                <a:lnTo>
                  <a:pt x="55317" y="38677"/>
                </a:lnTo>
                <a:lnTo>
                  <a:pt x="59699" y="33722"/>
                </a:lnTo>
                <a:lnTo>
                  <a:pt x="64603" y="29427"/>
                </a:lnTo>
                <a:lnTo>
                  <a:pt x="69858" y="25571"/>
                </a:lnTo>
                <a:lnTo>
                  <a:pt x="74353" y="22008"/>
                </a:lnTo>
                <a:lnTo>
                  <a:pt x="78342" y="18641"/>
                </a:lnTo>
                <a:lnTo>
                  <a:pt x="81993" y="15404"/>
                </a:lnTo>
                <a:lnTo>
                  <a:pt x="86412" y="12254"/>
                </a:lnTo>
                <a:lnTo>
                  <a:pt x="91343" y="9161"/>
                </a:lnTo>
                <a:lnTo>
                  <a:pt x="96614" y="6107"/>
                </a:lnTo>
                <a:lnTo>
                  <a:pt x="102113" y="4071"/>
                </a:lnTo>
                <a:lnTo>
                  <a:pt x="107762" y="2714"/>
                </a:lnTo>
                <a:lnTo>
                  <a:pt x="125016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MARTInkAnnotation175"/>
          <p:cNvSpPr/>
          <p:nvPr/>
        </p:nvSpPr>
        <p:spPr>
          <a:xfrm>
            <a:off x="6536653" y="1322070"/>
            <a:ext cx="115965" cy="119232"/>
          </a:xfrm>
          <a:custGeom>
            <a:avLst/>
            <a:gdLst/>
            <a:ahLst/>
            <a:cxnLst/>
            <a:rect l="0" t="0" r="0" b="0"/>
            <a:pathLst>
              <a:path w="115965" h="119232">
                <a:moveTo>
                  <a:pt x="35597" y="17383"/>
                </a:moveTo>
                <a:lnTo>
                  <a:pt x="30856" y="17383"/>
                </a:lnTo>
                <a:lnTo>
                  <a:pt x="28467" y="16391"/>
                </a:lnTo>
                <a:lnTo>
                  <a:pt x="25884" y="14737"/>
                </a:lnTo>
                <a:lnTo>
                  <a:pt x="23168" y="12643"/>
                </a:lnTo>
                <a:lnTo>
                  <a:pt x="20365" y="10254"/>
                </a:lnTo>
                <a:lnTo>
                  <a:pt x="17505" y="7669"/>
                </a:lnTo>
                <a:lnTo>
                  <a:pt x="10525" y="1133"/>
                </a:lnTo>
                <a:lnTo>
                  <a:pt x="8961" y="596"/>
                </a:lnTo>
                <a:lnTo>
                  <a:pt x="6925" y="239"/>
                </a:lnTo>
                <a:lnTo>
                  <a:pt x="4576" y="0"/>
                </a:lnTo>
                <a:lnTo>
                  <a:pt x="3011" y="834"/>
                </a:lnTo>
                <a:lnTo>
                  <a:pt x="1966" y="2381"/>
                </a:lnTo>
                <a:lnTo>
                  <a:pt x="1270" y="4405"/>
                </a:lnTo>
                <a:lnTo>
                  <a:pt x="806" y="6747"/>
                </a:lnTo>
                <a:lnTo>
                  <a:pt x="496" y="9300"/>
                </a:lnTo>
                <a:lnTo>
                  <a:pt x="291" y="11994"/>
                </a:lnTo>
                <a:lnTo>
                  <a:pt x="152" y="15775"/>
                </a:lnTo>
                <a:lnTo>
                  <a:pt x="0" y="25267"/>
                </a:lnTo>
                <a:lnTo>
                  <a:pt x="951" y="30577"/>
                </a:lnTo>
                <a:lnTo>
                  <a:pt x="2578" y="36101"/>
                </a:lnTo>
                <a:lnTo>
                  <a:pt x="4654" y="41768"/>
                </a:lnTo>
                <a:lnTo>
                  <a:pt x="6038" y="47530"/>
                </a:lnTo>
                <a:lnTo>
                  <a:pt x="6962" y="53356"/>
                </a:lnTo>
                <a:lnTo>
                  <a:pt x="7576" y="59225"/>
                </a:lnTo>
                <a:lnTo>
                  <a:pt x="8979" y="65121"/>
                </a:lnTo>
                <a:lnTo>
                  <a:pt x="10906" y="71037"/>
                </a:lnTo>
                <a:lnTo>
                  <a:pt x="13183" y="76965"/>
                </a:lnTo>
                <a:lnTo>
                  <a:pt x="15694" y="82901"/>
                </a:lnTo>
                <a:lnTo>
                  <a:pt x="18359" y="88843"/>
                </a:lnTo>
                <a:lnTo>
                  <a:pt x="21128" y="94789"/>
                </a:lnTo>
                <a:lnTo>
                  <a:pt x="23967" y="99745"/>
                </a:lnTo>
                <a:lnTo>
                  <a:pt x="26852" y="104041"/>
                </a:lnTo>
                <a:lnTo>
                  <a:pt x="29766" y="107897"/>
                </a:lnTo>
                <a:lnTo>
                  <a:pt x="33694" y="111460"/>
                </a:lnTo>
                <a:lnTo>
                  <a:pt x="38297" y="114828"/>
                </a:lnTo>
                <a:lnTo>
                  <a:pt x="43350" y="118065"/>
                </a:lnTo>
                <a:lnTo>
                  <a:pt x="47711" y="119231"/>
                </a:lnTo>
                <a:lnTo>
                  <a:pt x="51610" y="119016"/>
                </a:lnTo>
                <a:lnTo>
                  <a:pt x="55203" y="117880"/>
                </a:lnTo>
                <a:lnTo>
                  <a:pt x="57596" y="116131"/>
                </a:lnTo>
                <a:lnTo>
                  <a:pt x="59193" y="113973"/>
                </a:lnTo>
                <a:lnTo>
                  <a:pt x="60258" y="111542"/>
                </a:lnTo>
                <a:lnTo>
                  <a:pt x="61959" y="108929"/>
                </a:lnTo>
                <a:lnTo>
                  <a:pt x="64086" y="106195"/>
                </a:lnTo>
                <a:lnTo>
                  <a:pt x="66496" y="103380"/>
                </a:lnTo>
                <a:lnTo>
                  <a:pt x="68102" y="100511"/>
                </a:lnTo>
                <a:lnTo>
                  <a:pt x="69172" y="97607"/>
                </a:lnTo>
                <a:lnTo>
                  <a:pt x="69887" y="94678"/>
                </a:lnTo>
                <a:lnTo>
                  <a:pt x="70363" y="91733"/>
                </a:lnTo>
                <a:lnTo>
                  <a:pt x="70682" y="88778"/>
                </a:lnTo>
                <a:lnTo>
                  <a:pt x="70893" y="85816"/>
                </a:lnTo>
                <a:lnTo>
                  <a:pt x="71033" y="82849"/>
                </a:lnTo>
                <a:lnTo>
                  <a:pt x="71190" y="76906"/>
                </a:lnTo>
                <a:lnTo>
                  <a:pt x="70240" y="72940"/>
                </a:lnTo>
                <a:lnTo>
                  <a:pt x="68614" y="68312"/>
                </a:lnTo>
                <a:lnTo>
                  <a:pt x="66538" y="63242"/>
                </a:lnTo>
                <a:lnTo>
                  <a:pt x="65153" y="58870"/>
                </a:lnTo>
                <a:lnTo>
                  <a:pt x="64231" y="54963"/>
                </a:lnTo>
                <a:lnTo>
                  <a:pt x="63616" y="51366"/>
                </a:lnTo>
                <a:lnTo>
                  <a:pt x="62213" y="47976"/>
                </a:lnTo>
                <a:lnTo>
                  <a:pt x="60286" y="44723"/>
                </a:lnTo>
                <a:lnTo>
                  <a:pt x="58010" y="41563"/>
                </a:lnTo>
                <a:lnTo>
                  <a:pt x="55500" y="37472"/>
                </a:lnTo>
                <a:lnTo>
                  <a:pt x="52834" y="32760"/>
                </a:lnTo>
                <a:lnTo>
                  <a:pt x="50065" y="27634"/>
                </a:lnTo>
                <a:lnTo>
                  <a:pt x="47227" y="24217"/>
                </a:lnTo>
                <a:lnTo>
                  <a:pt x="44342" y="21939"/>
                </a:lnTo>
                <a:lnTo>
                  <a:pt x="41427" y="20420"/>
                </a:lnTo>
                <a:lnTo>
                  <a:pt x="39484" y="18416"/>
                </a:lnTo>
                <a:lnTo>
                  <a:pt x="38188" y="16087"/>
                </a:lnTo>
                <a:lnTo>
                  <a:pt x="37325" y="13543"/>
                </a:lnTo>
                <a:lnTo>
                  <a:pt x="35757" y="10854"/>
                </a:lnTo>
                <a:lnTo>
                  <a:pt x="33719" y="8069"/>
                </a:lnTo>
                <a:lnTo>
                  <a:pt x="28060" y="1212"/>
                </a:lnTo>
                <a:lnTo>
                  <a:pt x="29931" y="2920"/>
                </a:lnTo>
                <a:lnTo>
                  <a:pt x="31820" y="4764"/>
                </a:lnTo>
                <a:lnTo>
                  <a:pt x="33079" y="6986"/>
                </a:lnTo>
                <a:lnTo>
                  <a:pt x="33918" y="9460"/>
                </a:lnTo>
                <a:lnTo>
                  <a:pt x="34478" y="12101"/>
                </a:lnTo>
                <a:lnTo>
                  <a:pt x="35843" y="14854"/>
                </a:lnTo>
                <a:lnTo>
                  <a:pt x="37745" y="17681"/>
                </a:lnTo>
                <a:lnTo>
                  <a:pt x="40005" y="20558"/>
                </a:lnTo>
                <a:lnTo>
                  <a:pt x="43497" y="23469"/>
                </a:lnTo>
                <a:lnTo>
                  <a:pt x="47809" y="26401"/>
                </a:lnTo>
                <a:lnTo>
                  <a:pt x="52667" y="29348"/>
                </a:lnTo>
                <a:lnTo>
                  <a:pt x="56899" y="33297"/>
                </a:lnTo>
                <a:lnTo>
                  <a:pt x="60713" y="37914"/>
                </a:lnTo>
                <a:lnTo>
                  <a:pt x="64247" y="42977"/>
                </a:lnTo>
                <a:lnTo>
                  <a:pt x="67595" y="47344"/>
                </a:lnTo>
                <a:lnTo>
                  <a:pt x="70820" y="51248"/>
                </a:lnTo>
                <a:lnTo>
                  <a:pt x="73961" y="54842"/>
                </a:lnTo>
                <a:lnTo>
                  <a:pt x="77049" y="58231"/>
                </a:lnTo>
                <a:lnTo>
                  <a:pt x="83124" y="64642"/>
                </a:lnTo>
                <a:lnTo>
                  <a:pt x="86133" y="66748"/>
                </a:lnTo>
                <a:lnTo>
                  <a:pt x="89131" y="68153"/>
                </a:lnTo>
                <a:lnTo>
                  <a:pt x="92123" y="69089"/>
                </a:lnTo>
                <a:lnTo>
                  <a:pt x="95109" y="68721"/>
                </a:lnTo>
                <a:lnTo>
                  <a:pt x="98091" y="67483"/>
                </a:lnTo>
                <a:lnTo>
                  <a:pt x="101072" y="65666"/>
                </a:lnTo>
                <a:lnTo>
                  <a:pt x="103060" y="63462"/>
                </a:lnTo>
                <a:lnTo>
                  <a:pt x="104385" y="61001"/>
                </a:lnTo>
                <a:lnTo>
                  <a:pt x="105268" y="58368"/>
                </a:lnTo>
                <a:lnTo>
                  <a:pt x="106849" y="55620"/>
                </a:lnTo>
                <a:lnTo>
                  <a:pt x="108895" y="52796"/>
                </a:lnTo>
                <a:lnTo>
                  <a:pt x="115964" y="4417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MARTInkAnnotation176"/>
          <p:cNvSpPr/>
          <p:nvPr/>
        </p:nvSpPr>
        <p:spPr>
          <a:xfrm>
            <a:off x="6643688" y="1241227"/>
            <a:ext cx="176273" cy="301645"/>
          </a:xfrm>
          <a:custGeom>
            <a:avLst/>
            <a:gdLst/>
            <a:ahLst/>
            <a:cxnLst/>
            <a:rect l="0" t="0" r="0" b="0"/>
            <a:pathLst>
              <a:path w="176273" h="301645">
                <a:moveTo>
                  <a:pt x="8929" y="0"/>
                </a:moveTo>
                <a:lnTo>
                  <a:pt x="4188" y="0"/>
                </a:lnTo>
                <a:lnTo>
                  <a:pt x="2792" y="992"/>
                </a:lnTo>
                <a:lnTo>
                  <a:pt x="1861" y="2645"/>
                </a:lnTo>
                <a:lnTo>
                  <a:pt x="367" y="7688"/>
                </a:lnTo>
                <a:lnTo>
                  <a:pt x="72" y="15813"/>
                </a:lnTo>
                <a:lnTo>
                  <a:pt x="0" y="60064"/>
                </a:lnTo>
                <a:lnTo>
                  <a:pt x="992" y="64847"/>
                </a:lnTo>
                <a:lnTo>
                  <a:pt x="6136" y="76320"/>
                </a:lnTo>
                <a:lnTo>
                  <a:pt x="7687" y="82867"/>
                </a:lnTo>
                <a:lnTo>
                  <a:pt x="11024" y="89085"/>
                </a:lnTo>
                <a:lnTo>
                  <a:pt x="13302" y="92132"/>
                </a:lnTo>
                <a:lnTo>
                  <a:pt x="15813" y="94163"/>
                </a:lnTo>
                <a:lnTo>
                  <a:pt x="18480" y="95518"/>
                </a:lnTo>
                <a:lnTo>
                  <a:pt x="25146" y="97691"/>
                </a:lnTo>
                <a:lnTo>
                  <a:pt x="25694" y="96877"/>
                </a:lnTo>
                <a:lnTo>
                  <a:pt x="26303" y="93327"/>
                </a:lnTo>
                <a:lnTo>
                  <a:pt x="26644" y="85750"/>
                </a:lnTo>
                <a:lnTo>
                  <a:pt x="26789" y="558"/>
                </a:lnTo>
                <a:lnTo>
                  <a:pt x="31528" y="4905"/>
                </a:lnTo>
                <a:lnTo>
                  <a:pt x="52520" y="25745"/>
                </a:lnTo>
                <a:lnTo>
                  <a:pt x="58825" y="31054"/>
                </a:lnTo>
                <a:lnTo>
                  <a:pt x="66006" y="36578"/>
                </a:lnTo>
                <a:lnTo>
                  <a:pt x="73769" y="42244"/>
                </a:lnTo>
                <a:lnTo>
                  <a:pt x="80929" y="48006"/>
                </a:lnTo>
                <a:lnTo>
                  <a:pt x="87687" y="53832"/>
                </a:lnTo>
                <a:lnTo>
                  <a:pt x="94177" y="59700"/>
                </a:lnTo>
                <a:lnTo>
                  <a:pt x="109325" y="74158"/>
                </a:lnTo>
                <a:lnTo>
                  <a:pt x="117531" y="82181"/>
                </a:lnTo>
                <a:lnTo>
                  <a:pt x="124986" y="91498"/>
                </a:lnTo>
                <a:lnTo>
                  <a:pt x="131941" y="101678"/>
                </a:lnTo>
                <a:lnTo>
                  <a:pt x="144960" y="122581"/>
                </a:lnTo>
                <a:lnTo>
                  <a:pt x="157361" y="141793"/>
                </a:lnTo>
                <a:lnTo>
                  <a:pt x="162455" y="151083"/>
                </a:lnTo>
                <a:lnTo>
                  <a:pt x="166841" y="160253"/>
                </a:lnTo>
                <a:lnTo>
                  <a:pt x="170760" y="169343"/>
                </a:lnTo>
                <a:lnTo>
                  <a:pt x="173370" y="178380"/>
                </a:lnTo>
                <a:lnTo>
                  <a:pt x="175112" y="187381"/>
                </a:lnTo>
                <a:lnTo>
                  <a:pt x="176272" y="196358"/>
                </a:lnTo>
                <a:lnTo>
                  <a:pt x="176054" y="205319"/>
                </a:lnTo>
                <a:lnTo>
                  <a:pt x="174915" y="214270"/>
                </a:lnTo>
                <a:lnTo>
                  <a:pt x="173165" y="223214"/>
                </a:lnTo>
                <a:lnTo>
                  <a:pt x="171005" y="232153"/>
                </a:lnTo>
                <a:lnTo>
                  <a:pt x="168574" y="241089"/>
                </a:lnTo>
                <a:lnTo>
                  <a:pt x="165961" y="250022"/>
                </a:lnTo>
                <a:lnTo>
                  <a:pt x="162234" y="257963"/>
                </a:lnTo>
                <a:lnTo>
                  <a:pt x="157765" y="265241"/>
                </a:lnTo>
                <a:lnTo>
                  <a:pt x="152802" y="272077"/>
                </a:lnTo>
                <a:lnTo>
                  <a:pt x="147508" y="277627"/>
                </a:lnTo>
                <a:lnTo>
                  <a:pt x="141995" y="282319"/>
                </a:lnTo>
                <a:lnTo>
                  <a:pt x="136335" y="286439"/>
                </a:lnTo>
                <a:lnTo>
                  <a:pt x="130577" y="290178"/>
                </a:lnTo>
                <a:lnTo>
                  <a:pt x="124755" y="293663"/>
                </a:lnTo>
                <a:lnTo>
                  <a:pt x="118888" y="296978"/>
                </a:lnTo>
                <a:lnTo>
                  <a:pt x="113986" y="299188"/>
                </a:lnTo>
                <a:lnTo>
                  <a:pt x="109725" y="300662"/>
                </a:lnTo>
                <a:lnTo>
                  <a:pt x="105891" y="301644"/>
                </a:lnTo>
                <a:lnTo>
                  <a:pt x="102344" y="301307"/>
                </a:lnTo>
                <a:lnTo>
                  <a:pt x="98987" y="300090"/>
                </a:lnTo>
                <a:lnTo>
                  <a:pt x="95756" y="298286"/>
                </a:lnTo>
                <a:lnTo>
                  <a:pt x="92611" y="296092"/>
                </a:lnTo>
                <a:lnTo>
                  <a:pt x="89521" y="293637"/>
                </a:lnTo>
                <a:lnTo>
                  <a:pt x="86469" y="291008"/>
                </a:lnTo>
                <a:lnTo>
                  <a:pt x="83443" y="288263"/>
                </a:lnTo>
                <a:lnTo>
                  <a:pt x="71437" y="27682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MARTInkAnnotation177"/>
          <p:cNvSpPr/>
          <p:nvPr/>
        </p:nvSpPr>
        <p:spPr>
          <a:xfrm>
            <a:off x="6742281" y="1152899"/>
            <a:ext cx="87132" cy="130963"/>
          </a:xfrm>
          <a:custGeom>
            <a:avLst/>
            <a:gdLst/>
            <a:ahLst/>
            <a:cxnLst/>
            <a:rect l="0" t="0" r="0" b="0"/>
            <a:pathLst>
              <a:path w="87132" h="130963">
                <a:moveTo>
                  <a:pt x="8563" y="34749"/>
                </a:moveTo>
                <a:lnTo>
                  <a:pt x="3822" y="34749"/>
                </a:lnTo>
                <a:lnTo>
                  <a:pt x="2426" y="35742"/>
                </a:lnTo>
                <a:lnTo>
                  <a:pt x="1495" y="37395"/>
                </a:lnTo>
                <a:lnTo>
                  <a:pt x="874" y="39490"/>
                </a:lnTo>
                <a:lnTo>
                  <a:pt x="460" y="41878"/>
                </a:lnTo>
                <a:lnTo>
                  <a:pt x="184" y="44463"/>
                </a:lnTo>
                <a:lnTo>
                  <a:pt x="0" y="47178"/>
                </a:lnTo>
                <a:lnTo>
                  <a:pt x="870" y="49981"/>
                </a:lnTo>
                <a:lnTo>
                  <a:pt x="2443" y="52841"/>
                </a:lnTo>
                <a:lnTo>
                  <a:pt x="4482" y="55740"/>
                </a:lnTo>
                <a:lnTo>
                  <a:pt x="5842" y="58665"/>
                </a:lnTo>
                <a:lnTo>
                  <a:pt x="6750" y="61607"/>
                </a:lnTo>
                <a:lnTo>
                  <a:pt x="7354" y="64561"/>
                </a:lnTo>
                <a:lnTo>
                  <a:pt x="8749" y="68514"/>
                </a:lnTo>
                <a:lnTo>
                  <a:pt x="10670" y="73134"/>
                </a:lnTo>
                <a:lnTo>
                  <a:pt x="12945" y="78199"/>
                </a:lnTo>
                <a:lnTo>
                  <a:pt x="16444" y="84552"/>
                </a:lnTo>
                <a:lnTo>
                  <a:pt x="20763" y="91763"/>
                </a:lnTo>
                <a:lnTo>
                  <a:pt x="25625" y="99548"/>
                </a:lnTo>
                <a:lnTo>
                  <a:pt x="29860" y="105730"/>
                </a:lnTo>
                <a:lnTo>
                  <a:pt x="33675" y="110843"/>
                </a:lnTo>
                <a:lnTo>
                  <a:pt x="37211" y="115244"/>
                </a:lnTo>
                <a:lnTo>
                  <a:pt x="41551" y="119170"/>
                </a:lnTo>
                <a:lnTo>
                  <a:pt x="46430" y="122780"/>
                </a:lnTo>
                <a:lnTo>
                  <a:pt x="51667" y="126179"/>
                </a:lnTo>
                <a:lnTo>
                  <a:pt x="56151" y="128444"/>
                </a:lnTo>
                <a:lnTo>
                  <a:pt x="60132" y="129955"/>
                </a:lnTo>
                <a:lnTo>
                  <a:pt x="63778" y="130962"/>
                </a:lnTo>
                <a:lnTo>
                  <a:pt x="67201" y="130641"/>
                </a:lnTo>
                <a:lnTo>
                  <a:pt x="70475" y="129435"/>
                </a:lnTo>
                <a:lnTo>
                  <a:pt x="73650" y="127639"/>
                </a:lnTo>
                <a:lnTo>
                  <a:pt x="76759" y="125449"/>
                </a:lnTo>
                <a:lnTo>
                  <a:pt x="79824" y="122997"/>
                </a:lnTo>
                <a:lnTo>
                  <a:pt x="82859" y="120370"/>
                </a:lnTo>
                <a:lnTo>
                  <a:pt x="84883" y="115642"/>
                </a:lnTo>
                <a:lnTo>
                  <a:pt x="86232" y="109514"/>
                </a:lnTo>
                <a:lnTo>
                  <a:pt x="87131" y="102452"/>
                </a:lnTo>
                <a:lnTo>
                  <a:pt x="86738" y="95759"/>
                </a:lnTo>
                <a:lnTo>
                  <a:pt x="85484" y="89313"/>
                </a:lnTo>
                <a:lnTo>
                  <a:pt x="83657" y="83032"/>
                </a:lnTo>
                <a:lnTo>
                  <a:pt x="82437" y="76859"/>
                </a:lnTo>
                <a:lnTo>
                  <a:pt x="81624" y="70760"/>
                </a:lnTo>
                <a:lnTo>
                  <a:pt x="81083" y="64710"/>
                </a:lnTo>
                <a:lnTo>
                  <a:pt x="78738" y="57700"/>
                </a:lnTo>
                <a:lnTo>
                  <a:pt x="75190" y="50050"/>
                </a:lnTo>
                <a:lnTo>
                  <a:pt x="70840" y="41973"/>
                </a:lnTo>
                <a:lnTo>
                  <a:pt x="65956" y="35596"/>
                </a:lnTo>
                <a:lnTo>
                  <a:pt x="60715" y="30353"/>
                </a:lnTo>
                <a:lnTo>
                  <a:pt x="55237" y="25865"/>
                </a:lnTo>
                <a:lnTo>
                  <a:pt x="50593" y="20889"/>
                </a:lnTo>
                <a:lnTo>
                  <a:pt x="46505" y="15587"/>
                </a:lnTo>
                <a:lnTo>
                  <a:pt x="42787" y="10069"/>
                </a:lnTo>
                <a:lnTo>
                  <a:pt x="38324" y="6389"/>
                </a:lnTo>
                <a:lnTo>
                  <a:pt x="33365" y="3936"/>
                </a:lnTo>
                <a:lnTo>
                  <a:pt x="28074" y="2301"/>
                </a:lnTo>
                <a:lnTo>
                  <a:pt x="23555" y="1211"/>
                </a:lnTo>
                <a:lnTo>
                  <a:pt x="19549" y="484"/>
                </a:lnTo>
                <a:lnTo>
                  <a:pt x="15887" y="0"/>
                </a:lnTo>
                <a:lnTo>
                  <a:pt x="13445" y="669"/>
                </a:lnTo>
                <a:lnTo>
                  <a:pt x="11818" y="2107"/>
                </a:lnTo>
                <a:lnTo>
                  <a:pt x="10732" y="4058"/>
                </a:lnTo>
                <a:lnTo>
                  <a:pt x="10009" y="7343"/>
                </a:lnTo>
                <a:lnTo>
                  <a:pt x="9528" y="11518"/>
                </a:lnTo>
                <a:lnTo>
                  <a:pt x="8753" y="22995"/>
                </a:lnTo>
                <a:lnTo>
                  <a:pt x="9682" y="24928"/>
                </a:lnTo>
                <a:lnTo>
                  <a:pt x="11293" y="27210"/>
                </a:lnTo>
                <a:lnTo>
                  <a:pt x="17492" y="34749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MARTInkAnnotation178"/>
          <p:cNvSpPr/>
          <p:nvPr/>
        </p:nvSpPr>
        <p:spPr>
          <a:xfrm>
            <a:off x="6840508" y="1064063"/>
            <a:ext cx="142085" cy="159138"/>
          </a:xfrm>
          <a:custGeom>
            <a:avLst/>
            <a:gdLst/>
            <a:ahLst/>
            <a:cxnLst/>
            <a:rect l="0" t="0" r="0" b="0"/>
            <a:pathLst>
              <a:path w="142085" h="159138">
                <a:moveTo>
                  <a:pt x="8562" y="70007"/>
                </a:moveTo>
                <a:lnTo>
                  <a:pt x="874" y="70007"/>
                </a:lnTo>
                <a:lnTo>
                  <a:pt x="460" y="71000"/>
                </a:lnTo>
                <a:lnTo>
                  <a:pt x="0" y="74748"/>
                </a:lnTo>
                <a:lnTo>
                  <a:pt x="1863" y="77136"/>
                </a:lnTo>
                <a:lnTo>
                  <a:pt x="5087" y="79721"/>
                </a:lnTo>
                <a:lnTo>
                  <a:pt x="9223" y="82436"/>
                </a:lnTo>
                <a:lnTo>
                  <a:pt x="11979" y="85238"/>
                </a:lnTo>
                <a:lnTo>
                  <a:pt x="13817" y="88099"/>
                </a:lnTo>
                <a:lnTo>
                  <a:pt x="15042" y="90998"/>
                </a:lnTo>
                <a:lnTo>
                  <a:pt x="17843" y="93923"/>
                </a:lnTo>
                <a:lnTo>
                  <a:pt x="21695" y="96865"/>
                </a:lnTo>
                <a:lnTo>
                  <a:pt x="26247" y="99819"/>
                </a:lnTo>
                <a:lnTo>
                  <a:pt x="30274" y="103772"/>
                </a:lnTo>
                <a:lnTo>
                  <a:pt x="33951" y="108392"/>
                </a:lnTo>
                <a:lnTo>
                  <a:pt x="37394" y="113457"/>
                </a:lnTo>
                <a:lnTo>
                  <a:pt x="40682" y="118817"/>
                </a:lnTo>
                <a:lnTo>
                  <a:pt x="43866" y="124375"/>
                </a:lnTo>
                <a:lnTo>
                  <a:pt x="46980" y="130065"/>
                </a:lnTo>
                <a:lnTo>
                  <a:pt x="51043" y="134851"/>
                </a:lnTo>
                <a:lnTo>
                  <a:pt x="55733" y="139033"/>
                </a:lnTo>
                <a:lnTo>
                  <a:pt x="60846" y="142813"/>
                </a:lnTo>
                <a:lnTo>
                  <a:pt x="64254" y="146326"/>
                </a:lnTo>
                <a:lnTo>
                  <a:pt x="66525" y="149660"/>
                </a:lnTo>
                <a:lnTo>
                  <a:pt x="68040" y="152875"/>
                </a:lnTo>
                <a:lnTo>
                  <a:pt x="70042" y="155018"/>
                </a:lnTo>
                <a:lnTo>
                  <a:pt x="72370" y="156447"/>
                </a:lnTo>
                <a:lnTo>
                  <a:pt x="79553" y="159137"/>
                </a:lnTo>
                <a:lnTo>
                  <a:pt x="75127" y="154514"/>
                </a:lnTo>
                <a:lnTo>
                  <a:pt x="73775" y="151150"/>
                </a:lnTo>
                <a:lnTo>
                  <a:pt x="72873" y="146923"/>
                </a:lnTo>
                <a:lnTo>
                  <a:pt x="72272" y="142120"/>
                </a:lnTo>
                <a:lnTo>
                  <a:pt x="70879" y="136934"/>
                </a:lnTo>
                <a:lnTo>
                  <a:pt x="68959" y="131492"/>
                </a:lnTo>
                <a:lnTo>
                  <a:pt x="66687" y="125880"/>
                </a:lnTo>
                <a:lnTo>
                  <a:pt x="64178" y="120154"/>
                </a:lnTo>
                <a:lnTo>
                  <a:pt x="58747" y="108501"/>
                </a:lnTo>
                <a:lnTo>
                  <a:pt x="55909" y="101622"/>
                </a:lnTo>
                <a:lnTo>
                  <a:pt x="53025" y="94061"/>
                </a:lnTo>
                <a:lnTo>
                  <a:pt x="50111" y="86043"/>
                </a:lnTo>
                <a:lnTo>
                  <a:pt x="47175" y="78713"/>
                </a:lnTo>
                <a:lnTo>
                  <a:pt x="44227" y="71843"/>
                </a:lnTo>
                <a:lnTo>
                  <a:pt x="41268" y="65278"/>
                </a:lnTo>
                <a:lnTo>
                  <a:pt x="39296" y="59909"/>
                </a:lnTo>
                <a:lnTo>
                  <a:pt x="37981" y="55338"/>
                </a:lnTo>
                <a:lnTo>
                  <a:pt x="37105" y="51298"/>
                </a:lnTo>
                <a:lnTo>
                  <a:pt x="35528" y="47612"/>
                </a:lnTo>
                <a:lnTo>
                  <a:pt x="33485" y="44163"/>
                </a:lnTo>
                <a:lnTo>
                  <a:pt x="31130" y="40872"/>
                </a:lnTo>
                <a:lnTo>
                  <a:pt x="29561" y="36693"/>
                </a:lnTo>
                <a:lnTo>
                  <a:pt x="28515" y="31923"/>
                </a:lnTo>
                <a:lnTo>
                  <a:pt x="27817" y="26758"/>
                </a:lnTo>
                <a:lnTo>
                  <a:pt x="28343" y="22323"/>
                </a:lnTo>
                <a:lnTo>
                  <a:pt x="29687" y="18374"/>
                </a:lnTo>
                <a:lnTo>
                  <a:pt x="34233" y="9648"/>
                </a:lnTo>
                <a:lnTo>
                  <a:pt x="37500" y="5808"/>
                </a:lnTo>
                <a:lnTo>
                  <a:pt x="39760" y="3395"/>
                </a:lnTo>
                <a:lnTo>
                  <a:pt x="42260" y="1787"/>
                </a:lnTo>
                <a:lnTo>
                  <a:pt x="44917" y="715"/>
                </a:lnTo>
                <a:lnTo>
                  <a:pt x="47682" y="0"/>
                </a:lnTo>
                <a:lnTo>
                  <a:pt x="51509" y="515"/>
                </a:lnTo>
                <a:lnTo>
                  <a:pt x="56045" y="1851"/>
                </a:lnTo>
                <a:lnTo>
                  <a:pt x="61054" y="3734"/>
                </a:lnTo>
                <a:lnTo>
                  <a:pt x="65384" y="5981"/>
                </a:lnTo>
                <a:lnTo>
                  <a:pt x="69264" y="8472"/>
                </a:lnTo>
                <a:lnTo>
                  <a:pt x="72842" y="11124"/>
                </a:lnTo>
                <a:lnTo>
                  <a:pt x="77212" y="14877"/>
                </a:lnTo>
                <a:lnTo>
                  <a:pt x="82111" y="19363"/>
                </a:lnTo>
                <a:lnTo>
                  <a:pt x="87361" y="24338"/>
                </a:lnTo>
                <a:lnTo>
                  <a:pt x="91852" y="29639"/>
                </a:lnTo>
                <a:lnTo>
                  <a:pt x="95839" y="35158"/>
                </a:lnTo>
                <a:lnTo>
                  <a:pt x="99489" y="40821"/>
                </a:lnTo>
                <a:lnTo>
                  <a:pt x="103907" y="46581"/>
                </a:lnTo>
                <a:lnTo>
                  <a:pt x="108836" y="52405"/>
                </a:lnTo>
                <a:lnTo>
                  <a:pt x="118613" y="63177"/>
                </a:lnTo>
                <a:lnTo>
                  <a:pt x="131411" y="76666"/>
                </a:lnTo>
                <a:lnTo>
                  <a:pt x="133125" y="77423"/>
                </a:lnTo>
                <a:lnTo>
                  <a:pt x="135262" y="77927"/>
                </a:lnTo>
                <a:lnTo>
                  <a:pt x="141077" y="78737"/>
                </a:lnTo>
                <a:lnTo>
                  <a:pt x="141553" y="77812"/>
                </a:lnTo>
                <a:lnTo>
                  <a:pt x="142084" y="74137"/>
                </a:lnTo>
                <a:lnTo>
                  <a:pt x="141233" y="72761"/>
                </a:lnTo>
                <a:lnTo>
                  <a:pt x="139674" y="71843"/>
                </a:lnTo>
                <a:lnTo>
                  <a:pt x="137642" y="71231"/>
                </a:lnTo>
                <a:lnTo>
                  <a:pt x="136287" y="69831"/>
                </a:lnTo>
                <a:lnTo>
                  <a:pt x="135384" y="67905"/>
                </a:lnTo>
                <a:lnTo>
                  <a:pt x="133578" y="6107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MARTInkAnnotation179"/>
          <p:cNvSpPr/>
          <p:nvPr/>
        </p:nvSpPr>
        <p:spPr>
          <a:xfrm>
            <a:off x="6956227" y="1026914"/>
            <a:ext cx="71392" cy="97921"/>
          </a:xfrm>
          <a:custGeom>
            <a:avLst/>
            <a:gdLst/>
            <a:ahLst/>
            <a:cxnLst/>
            <a:rect l="0" t="0" r="0" b="0"/>
            <a:pathLst>
              <a:path w="71392" h="97921">
                <a:moveTo>
                  <a:pt x="0" y="0"/>
                </a:moveTo>
                <a:lnTo>
                  <a:pt x="0" y="13302"/>
                </a:lnTo>
                <a:lnTo>
                  <a:pt x="991" y="14821"/>
                </a:lnTo>
                <a:lnTo>
                  <a:pt x="2645" y="15834"/>
                </a:lnTo>
                <a:lnTo>
                  <a:pt x="4740" y="16509"/>
                </a:lnTo>
                <a:lnTo>
                  <a:pt x="7129" y="16959"/>
                </a:lnTo>
                <a:lnTo>
                  <a:pt x="9713" y="17259"/>
                </a:lnTo>
                <a:lnTo>
                  <a:pt x="12428" y="17459"/>
                </a:lnTo>
                <a:lnTo>
                  <a:pt x="15230" y="19577"/>
                </a:lnTo>
                <a:lnTo>
                  <a:pt x="18091" y="22973"/>
                </a:lnTo>
                <a:lnTo>
                  <a:pt x="20990" y="27222"/>
                </a:lnTo>
                <a:lnTo>
                  <a:pt x="24907" y="31046"/>
                </a:lnTo>
                <a:lnTo>
                  <a:pt x="29503" y="34588"/>
                </a:lnTo>
                <a:lnTo>
                  <a:pt x="34551" y="37942"/>
                </a:lnTo>
                <a:lnTo>
                  <a:pt x="38909" y="42162"/>
                </a:lnTo>
                <a:lnTo>
                  <a:pt x="42806" y="46959"/>
                </a:lnTo>
                <a:lnTo>
                  <a:pt x="46398" y="52142"/>
                </a:lnTo>
                <a:lnTo>
                  <a:pt x="49783" y="57582"/>
                </a:lnTo>
                <a:lnTo>
                  <a:pt x="53032" y="63193"/>
                </a:lnTo>
                <a:lnTo>
                  <a:pt x="59289" y="74718"/>
                </a:lnTo>
                <a:lnTo>
                  <a:pt x="71280" y="97920"/>
                </a:lnTo>
                <a:lnTo>
                  <a:pt x="71332" y="96038"/>
                </a:lnTo>
                <a:lnTo>
                  <a:pt x="71391" y="88655"/>
                </a:lnTo>
                <a:lnTo>
                  <a:pt x="70414" y="84900"/>
                </a:lnTo>
                <a:lnTo>
                  <a:pt x="68771" y="81405"/>
                </a:lnTo>
                <a:lnTo>
                  <a:pt x="66683" y="78082"/>
                </a:lnTo>
                <a:lnTo>
                  <a:pt x="64299" y="73883"/>
                </a:lnTo>
                <a:lnTo>
                  <a:pt x="53578" y="5357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MARTInkAnnotation180"/>
          <p:cNvSpPr/>
          <p:nvPr/>
        </p:nvSpPr>
        <p:spPr>
          <a:xfrm>
            <a:off x="6920508" y="973336"/>
            <a:ext cx="26790" cy="8931"/>
          </a:xfrm>
          <a:custGeom>
            <a:avLst/>
            <a:gdLst/>
            <a:ahLst/>
            <a:cxnLst/>
            <a:rect l="0" t="0" r="0" b="0"/>
            <a:pathLst>
              <a:path w="26790" h="8931">
                <a:moveTo>
                  <a:pt x="0" y="8930"/>
                </a:moveTo>
                <a:lnTo>
                  <a:pt x="12429" y="8930"/>
                </a:lnTo>
                <a:lnTo>
                  <a:pt x="15231" y="7937"/>
                </a:lnTo>
                <a:lnTo>
                  <a:pt x="18092" y="6284"/>
                </a:lnTo>
                <a:lnTo>
                  <a:pt x="26789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2" name="SMARTInkAnnotation181"/>
          <p:cNvSpPr/>
          <p:nvPr/>
        </p:nvSpPr>
        <p:spPr>
          <a:xfrm>
            <a:off x="7029017" y="901898"/>
            <a:ext cx="122231" cy="159701"/>
          </a:xfrm>
          <a:custGeom>
            <a:avLst/>
            <a:gdLst/>
            <a:ahLst/>
            <a:cxnLst/>
            <a:rect l="0" t="0" r="0" b="0"/>
            <a:pathLst>
              <a:path w="122231" h="159701">
                <a:moveTo>
                  <a:pt x="34366" y="0"/>
                </a:moveTo>
                <a:lnTo>
                  <a:pt x="21064" y="0"/>
                </a:lnTo>
                <a:lnTo>
                  <a:pt x="19543" y="993"/>
                </a:lnTo>
                <a:lnTo>
                  <a:pt x="18532" y="2646"/>
                </a:lnTo>
                <a:lnTo>
                  <a:pt x="16906" y="7689"/>
                </a:lnTo>
                <a:lnTo>
                  <a:pt x="14038" y="11024"/>
                </a:lnTo>
                <a:lnTo>
                  <a:pt x="11884" y="13303"/>
                </a:lnTo>
                <a:lnTo>
                  <a:pt x="10449" y="16806"/>
                </a:lnTo>
                <a:lnTo>
                  <a:pt x="9491" y="21126"/>
                </a:lnTo>
                <a:lnTo>
                  <a:pt x="8853" y="25991"/>
                </a:lnTo>
                <a:lnTo>
                  <a:pt x="7436" y="30226"/>
                </a:lnTo>
                <a:lnTo>
                  <a:pt x="5498" y="34041"/>
                </a:lnTo>
                <a:lnTo>
                  <a:pt x="3214" y="37577"/>
                </a:lnTo>
                <a:lnTo>
                  <a:pt x="1692" y="41919"/>
                </a:lnTo>
                <a:lnTo>
                  <a:pt x="676" y="46798"/>
                </a:lnTo>
                <a:lnTo>
                  <a:pt x="0" y="52034"/>
                </a:lnTo>
                <a:lnTo>
                  <a:pt x="541" y="56518"/>
                </a:lnTo>
                <a:lnTo>
                  <a:pt x="1894" y="60499"/>
                </a:lnTo>
                <a:lnTo>
                  <a:pt x="3787" y="64145"/>
                </a:lnTo>
                <a:lnTo>
                  <a:pt x="5051" y="67568"/>
                </a:lnTo>
                <a:lnTo>
                  <a:pt x="5893" y="70843"/>
                </a:lnTo>
                <a:lnTo>
                  <a:pt x="6454" y="74018"/>
                </a:lnTo>
                <a:lnTo>
                  <a:pt x="7820" y="77126"/>
                </a:lnTo>
                <a:lnTo>
                  <a:pt x="9724" y="80191"/>
                </a:lnTo>
                <a:lnTo>
                  <a:pt x="11985" y="83227"/>
                </a:lnTo>
                <a:lnTo>
                  <a:pt x="14483" y="86242"/>
                </a:lnTo>
                <a:lnTo>
                  <a:pt x="17142" y="89245"/>
                </a:lnTo>
                <a:lnTo>
                  <a:pt x="19906" y="92239"/>
                </a:lnTo>
                <a:lnTo>
                  <a:pt x="22742" y="94235"/>
                </a:lnTo>
                <a:lnTo>
                  <a:pt x="25624" y="95566"/>
                </a:lnTo>
                <a:lnTo>
                  <a:pt x="28537" y="96453"/>
                </a:lnTo>
                <a:lnTo>
                  <a:pt x="31473" y="96052"/>
                </a:lnTo>
                <a:lnTo>
                  <a:pt x="34421" y="94793"/>
                </a:lnTo>
                <a:lnTo>
                  <a:pt x="37379" y="92961"/>
                </a:lnTo>
                <a:lnTo>
                  <a:pt x="41336" y="90747"/>
                </a:lnTo>
                <a:lnTo>
                  <a:pt x="51024" y="85642"/>
                </a:lnTo>
                <a:lnTo>
                  <a:pt x="67633" y="77190"/>
                </a:lnTo>
                <a:lnTo>
                  <a:pt x="72419" y="75273"/>
                </a:lnTo>
                <a:lnTo>
                  <a:pt x="76601" y="73994"/>
                </a:lnTo>
                <a:lnTo>
                  <a:pt x="80382" y="73142"/>
                </a:lnTo>
                <a:lnTo>
                  <a:pt x="84887" y="71582"/>
                </a:lnTo>
                <a:lnTo>
                  <a:pt x="89874" y="69550"/>
                </a:lnTo>
                <a:lnTo>
                  <a:pt x="95184" y="67202"/>
                </a:lnTo>
                <a:lnTo>
                  <a:pt x="99716" y="65638"/>
                </a:lnTo>
                <a:lnTo>
                  <a:pt x="103730" y="64594"/>
                </a:lnTo>
                <a:lnTo>
                  <a:pt x="107397" y="63899"/>
                </a:lnTo>
                <a:lnTo>
                  <a:pt x="109842" y="64428"/>
                </a:lnTo>
                <a:lnTo>
                  <a:pt x="111473" y="65772"/>
                </a:lnTo>
                <a:lnTo>
                  <a:pt x="114276" y="69912"/>
                </a:lnTo>
                <a:lnTo>
                  <a:pt x="116413" y="72405"/>
                </a:lnTo>
                <a:lnTo>
                  <a:pt x="118829" y="75059"/>
                </a:lnTo>
                <a:lnTo>
                  <a:pt x="120440" y="78813"/>
                </a:lnTo>
                <a:lnTo>
                  <a:pt x="121515" y="83300"/>
                </a:lnTo>
                <a:lnTo>
                  <a:pt x="122230" y="88276"/>
                </a:lnTo>
                <a:lnTo>
                  <a:pt x="121716" y="92585"/>
                </a:lnTo>
                <a:lnTo>
                  <a:pt x="120380" y="96450"/>
                </a:lnTo>
                <a:lnTo>
                  <a:pt x="118498" y="100019"/>
                </a:lnTo>
                <a:lnTo>
                  <a:pt x="117243" y="104383"/>
                </a:lnTo>
                <a:lnTo>
                  <a:pt x="116407" y="109276"/>
                </a:lnTo>
                <a:lnTo>
                  <a:pt x="115848" y="114523"/>
                </a:lnTo>
                <a:lnTo>
                  <a:pt x="114484" y="120005"/>
                </a:lnTo>
                <a:lnTo>
                  <a:pt x="112583" y="125644"/>
                </a:lnTo>
                <a:lnTo>
                  <a:pt x="110323" y="131388"/>
                </a:lnTo>
                <a:lnTo>
                  <a:pt x="107824" y="137201"/>
                </a:lnTo>
                <a:lnTo>
                  <a:pt x="102401" y="148952"/>
                </a:lnTo>
                <a:lnTo>
                  <a:pt x="99566" y="152880"/>
                </a:lnTo>
                <a:lnTo>
                  <a:pt x="96684" y="155498"/>
                </a:lnTo>
                <a:lnTo>
                  <a:pt x="93771" y="157244"/>
                </a:lnTo>
                <a:lnTo>
                  <a:pt x="90836" y="158407"/>
                </a:lnTo>
                <a:lnTo>
                  <a:pt x="87887" y="159183"/>
                </a:lnTo>
                <a:lnTo>
                  <a:pt x="84930" y="159700"/>
                </a:lnTo>
                <a:lnTo>
                  <a:pt x="81966" y="158061"/>
                </a:lnTo>
                <a:lnTo>
                  <a:pt x="78997" y="154983"/>
                </a:lnTo>
                <a:lnTo>
                  <a:pt x="76027" y="150947"/>
                </a:lnTo>
                <a:lnTo>
                  <a:pt x="73053" y="147265"/>
                </a:lnTo>
                <a:lnTo>
                  <a:pt x="70079" y="143817"/>
                </a:lnTo>
                <a:lnTo>
                  <a:pt x="67104" y="140527"/>
                </a:lnTo>
                <a:lnTo>
                  <a:pt x="65121" y="137341"/>
                </a:lnTo>
                <a:lnTo>
                  <a:pt x="63799" y="134225"/>
                </a:lnTo>
                <a:lnTo>
                  <a:pt x="61155" y="12501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3" name="SMARTInkAnnotation182"/>
          <p:cNvSpPr/>
          <p:nvPr/>
        </p:nvSpPr>
        <p:spPr>
          <a:xfrm>
            <a:off x="7072313" y="759023"/>
            <a:ext cx="149887" cy="178391"/>
          </a:xfrm>
          <a:custGeom>
            <a:avLst/>
            <a:gdLst/>
            <a:ahLst/>
            <a:cxnLst/>
            <a:rect l="0" t="0" r="0" b="0"/>
            <a:pathLst>
              <a:path w="149887" h="178391">
                <a:moveTo>
                  <a:pt x="0" y="0"/>
                </a:moveTo>
                <a:lnTo>
                  <a:pt x="12428" y="12429"/>
                </a:lnTo>
                <a:lnTo>
                  <a:pt x="15230" y="16224"/>
                </a:lnTo>
                <a:lnTo>
                  <a:pt x="18091" y="20738"/>
                </a:lnTo>
                <a:lnTo>
                  <a:pt x="20990" y="25732"/>
                </a:lnTo>
                <a:lnTo>
                  <a:pt x="24907" y="31045"/>
                </a:lnTo>
                <a:lnTo>
                  <a:pt x="29503" y="36572"/>
                </a:lnTo>
                <a:lnTo>
                  <a:pt x="34551" y="42241"/>
                </a:lnTo>
                <a:lnTo>
                  <a:pt x="39902" y="48997"/>
                </a:lnTo>
                <a:lnTo>
                  <a:pt x="45452" y="56477"/>
                </a:lnTo>
                <a:lnTo>
                  <a:pt x="56911" y="72726"/>
                </a:lnTo>
                <a:lnTo>
                  <a:pt x="86367" y="116256"/>
                </a:lnTo>
                <a:lnTo>
                  <a:pt x="92304" y="124137"/>
                </a:lnTo>
                <a:lnTo>
                  <a:pt x="98246" y="131375"/>
                </a:lnTo>
                <a:lnTo>
                  <a:pt x="104192" y="138185"/>
                </a:lnTo>
                <a:lnTo>
                  <a:pt x="110142" y="144710"/>
                </a:lnTo>
                <a:lnTo>
                  <a:pt x="122042" y="157250"/>
                </a:lnTo>
                <a:lnTo>
                  <a:pt x="135159" y="170727"/>
                </a:lnTo>
                <a:lnTo>
                  <a:pt x="138722" y="173349"/>
                </a:lnTo>
                <a:lnTo>
                  <a:pt x="142092" y="175098"/>
                </a:lnTo>
                <a:lnTo>
                  <a:pt x="149886" y="177904"/>
                </a:lnTo>
                <a:lnTo>
                  <a:pt x="149533" y="178134"/>
                </a:lnTo>
                <a:lnTo>
                  <a:pt x="146495" y="178390"/>
                </a:lnTo>
                <a:lnTo>
                  <a:pt x="144296" y="177466"/>
                </a:lnTo>
                <a:lnTo>
                  <a:pt x="141837" y="175857"/>
                </a:lnTo>
                <a:lnTo>
                  <a:pt x="139207" y="173793"/>
                </a:lnTo>
                <a:lnTo>
                  <a:pt x="136460" y="172417"/>
                </a:lnTo>
                <a:lnTo>
                  <a:pt x="133637" y="171499"/>
                </a:lnTo>
                <a:lnTo>
                  <a:pt x="125015" y="169665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5" name="SMARTInkAnnotation183"/>
          <p:cNvSpPr/>
          <p:nvPr/>
        </p:nvSpPr>
        <p:spPr>
          <a:xfrm>
            <a:off x="7063383" y="732234"/>
            <a:ext cx="125016" cy="142876"/>
          </a:xfrm>
          <a:custGeom>
            <a:avLst/>
            <a:gdLst/>
            <a:ahLst/>
            <a:cxnLst/>
            <a:rect l="0" t="0" r="0" b="0"/>
            <a:pathLst>
              <a:path w="125016" h="142876">
                <a:moveTo>
                  <a:pt x="0" y="142875"/>
                </a:moveTo>
                <a:lnTo>
                  <a:pt x="9481" y="133394"/>
                </a:lnTo>
                <a:lnTo>
                  <a:pt x="14259" y="129609"/>
                </a:lnTo>
                <a:lnTo>
                  <a:pt x="19427" y="126094"/>
                </a:lnTo>
                <a:lnTo>
                  <a:pt x="24857" y="122758"/>
                </a:lnTo>
                <a:lnTo>
                  <a:pt x="29469" y="118550"/>
                </a:lnTo>
                <a:lnTo>
                  <a:pt x="33537" y="113760"/>
                </a:lnTo>
                <a:lnTo>
                  <a:pt x="37240" y="108582"/>
                </a:lnTo>
                <a:lnTo>
                  <a:pt x="42686" y="103146"/>
                </a:lnTo>
                <a:lnTo>
                  <a:pt x="49293" y="97538"/>
                </a:lnTo>
                <a:lnTo>
                  <a:pt x="56675" y="91814"/>
                </a:lnTo>
                <a:lnTo>
                  <a:pt x="62587" y="86014"/>
                </a:lnTo>
                <a:lnTo>
                  <a:pt x="67522" y="80163"/>
                </a:lnTo>
                <a:lnTo>
                  <a:pt x="71803" y="74278"/>
                </a:lnTo>
                <a:lnTo>
                  <a:pt x="81853" y="59802"/>
                </a:lnTo>
                <a:lnTo>
                  <a:pt x="87310" y="51774"/>
                </a:lnTo>
                <a:lnTo>
                  <a:pt x="91941" y="44438"/>
                </a:lnTo>
                <a:lnTo>
                  <a:pt x="96021" y="37563"/>
                </a:lnTo>
                <a:lnTo>
                  <a:pt x="99732" y="30995"/>
                </a:lnTo>
                <a:lnTo>
                  <a:pt x="103199" y="25625"/>
                </a:lnTo>
                <a:lnTo>
                  <a:pt x="106503" y="21052"/>
                </a:lnTo>
                <a:lnTo>
                  <a:pt x="109697" y="17011"/>
                </a:lnTo>
                <a:lnTo>
                  <a:pt x="111826" y="13325"/>
                </a:lnTo>
                <a:lnTo>
                  <a:pt x="113246" y="9876"/>
                </a:lnTo>
                <a:lnTo>
                  <a:pt x="114193" y="6584"/>
                </a:lnTo>
                <a:lnTo>
                  <a:pt x="115816" y="4389"/>
                </a:lnTo>
                <a:lnTo>
                  <a:pt x="117890" y="2927"/>
                </a:lnTo>
                <a:lnTo>
                  <a:pt x="125015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6" name="SMARTInkAnnotation184"/>
          <p:cNvSpPr/>
          <p:nvPr/>
        </p:nvSpPr>
        <p:spPr>
          <a:xfrm>
            <a:off x="6368221" y="1897582"/>
            <a:ext cx="110009" cy="153962"/>
          </a:xfrm>
          <a:custGeom>
            <a:avLst/>
            <a:gdLst/>
            <a:ahLst/>
            <a:cxnLst/>
            <a:rect l="0" t="0" r="0" b="0"/>
            <a:pathLst>
              <a:path w="110009" h="153962">
                <a:moveTo>
                  <a:pt x="52224" y="40160"/>
                </a:moveTo>
                <a:lnTo>
                  <a:pt x="43404" y="31339"/>
                </a:lnTo>
                <a:lnTo>
                  <a:pt x="40697" y="31279"/>
                </a:lnTo>
                <a:lnTo>
                  <a:pt x="34735" y="31233"/>
                </a:lnTo>
                <a:lnTo>
                  <a:pt x="34474" y="26491"/>
                </a:lnTo>
                <a:lnTo>
                  <a:pt x="33446" y="25094"/>
                </a:lnTo>
                <a:lnTo>
                  <a:pt x="31768" y="24163"/>
                </a:lnTo>
                <a:lnTo>
                  <a:pt x="29656" y="23542"/>
                </a:lnTo>
                <a:lnTo>
                  <a:pt x="27257" y="23128"/>
                </a:lnTo>
                <a:lnTo>
                  <a:pt x="24666" y="22853"/>
                </a:lnTo>
                <a:lnTo>
                  <a:pt x="21946" y="22669"/>
                </a:lnTo>
                <a:lnTo>
                  <a:pt x="20132" y="23538"/>
                </a:lnTo>
                <a:lnTo>
                  <a:pt x="18923" y="25110"/>
                </a:lnTo>
                <a:lnTo>
                  <a:pt x="16983" y="30021"/>
                </a:lnTo>
                <a:lnTo>
                  <a:pt x="14072" y="33339"/>
                </a:lnTo>
                <a:lnTo>
                  <a:pt x="11906" y="35613"/>
                </a:lnTo>
                <a:lnTo>
                  <a:pt x="10463" y="38121"/>
                </a:lnTo>
                <a:lnTo>
                  <a:pt x="9500" y="40785"/>
                </a:lnTo>
                <a:lnTo>
                  <a:pt x="8858" y="43553"/>
                </a:lnTo>
                <a:lnTo>
                  <a:pt x="7439" y="46391"/>
                </a:lnTo>
                <a:lnTo>
                  <a:pt x="5500" y="49275"/>
                </a:lnTo>
                <a:lnTo>
                  <a:pt x="3216" y="52190"/>
                </a:lnTo>
                <a:lnTo>
                  <a:pt x="1692" y="56117"/>
                </a:lnTo>
                <a:lnTo>
                  <a:pt x="677" y="60720"/>
                </a:lnTo>
                <a:lnTo>
                  <a:pt x="0" y="65773"/>
                </a:lnTo>
                <a:lnTo>
                  <a:pt x="541" y="71126"/>
                </a:lnTo>
                <a:lnTo>
                  <a:pt x="1893" y="76679"/>
                </a:lnTo>
                <a:lnTo>
                  <a:pt x="3787" y="82366"/>
                </a:lnTo>
                <a:lnTo>
                  <a:pt x="6043" y="88141"/>
                </a:lnTo>
                <a:lnTo>
                  <a:pt x="8538" y="93975"/>
                </a:lnTo>
                <a:lnTo>
                  <a:pt x="13956" y="105750"/>
                </a:lnTo>
                <a:lnTo>
                  <a:pt x="19672" y="117598"/>
                </a:lnTo>
                <a:lnTo>
                  <a:pt x="23577" y="123535"/>
                </a:lnTo>
                <a:lnTo>
                  <a:pt x="28166" y="129478"/>
                </a:lnTo>
                <a:lnTo>
                  <a:pt x="33209" y="135424"/>
                </a:lnTo>
                <a:lnTo>
                  <a:pt x="38555" y="140380"/>
                </a:lnTo>
                <a:lnTo>
                  <a:pt x="44103" y="144677"/>
                </a:lnTo>
                <a:lnTo>
                  <a:pt x="49787" y="148533"/>
                </a:lnTo>
                <a:lnTo>
                  <a:pt x="55560" y="151104"/>
                </a:lnTo>
                <a:lnTo>
                  <a:pt x="61393" y="152818"/>
                </a:lnTo>
                <a:lnTo>
                  <a:pt x="67267" y="153961"/>
                </a:lnTo>
                <a:lnTo>
                  <a:pt x="74159" y="152738"/>
                </a:lnTo>
                <a:lnTo>
                  <a:pt x="81730" y="149939"/>
                </a:lnTo>
                <a:lnTo>
                  <a:pt x="89754" y="146088"/>
                </a:lnTo>
                <a:lnTo>
                  <a:pt x="95103" y="141537"/>
                </a:lnTo>
                <a:lnTo>
                  <a:pt x="98670" y="136518"/>
                </a:lnTo>
                <a:lnTo>
                  <a:pt x="101047" y="131188"/>
                </a:lnTo>
                <a:lnTo>
                  <a:pt x="106335" y="119974"/>
                </a:lnTo>
                <a:lnTo>
                  <a:pt x="109134" y="114205"/>
                </a:lnTo>
                <a:lnTo>
                  <a:pt x="110008" y="108375"/>
                </a:lnTo>
                <a:lnTo>
                  <a:pt x="109598" y="102504"/>
                </a:lnTo>
                <a:lnTo>
                  <a:pt x="108333" y="96605"/>
                </a:lnTo>
                <a:lnTo>
                  <a:pt x="107489" y="89697"/>
                </a:lnTo>
                <a:lnTo>
                  <a:pt x="106926" y="82114"/>
                </a:lnTo>
                <a:lnTo>
                  <a:pt x="106552" y="74083"/>
                </a:lnTo>
                <a:lnTo>
                  <a:pt x="104317" y="66744"/>
                </a:lnTo>
                <a:lnTo>
                  <a:pt x="100843" y="59867"/>
                </a:lnTo>
                <a:lnTo>
                  <a:pt x="96544" y="53298"/>
                </a:lnTo>
                <a:lnTo>
                  <a:pt x="91692" y="46934"/>
                </a:lnTo>
                <a:lnTo>
                  <a:pt x="86473" y="40708"/>
                </a:lnTo>
                <a:lnTo>
                  <a:pt x="81010" y="34572"/>
                </a:lnTo>
                <a:lnTo>
                  <a:pt x="69648" y="22463"/>
                </a:lnTo>
                <a:lnTo>
                  <a:pt x="63840" y="16456"/>
                </a:lnTo>
                <a:lnTo>
                  <a:pt x="57984" y="12451"/>
                </a:lnTo>
                <a:lnTo>
                  <a:pt x="52096" y="9781"/>
                </a:lnTo>
                <a:lnTo>
                  <a:pt x="46185" y="8001"/>
                </a:lnTo>
                <a:lnTo>
                  <a:pt x="40260" y="5822"/>
                </a:lnTo>
                <a:lnTo>
                  <a:pt x="34327" y="3378"/>
                </a:lnTo>
                <a:lnTo>
                  <a:pt x="28386" y="756"/>
                </a:lnTo>
                <a:lnTo>
                  <a:pt x="23433" y="0"/>
                </a:lnTo>
                <a:lnTo>
                  <a:pt x="19140" y="488"/>
                </a:lnTo>
                <a:lnTo>
                  <a:pt x="15285" y="1806"/>
                </a:lnTo>
                <a:lnTo>
                  <a:pt x="11723" y="4669"/>
                </a:lnTo>
                <a:lnTo>
                  <a:pt x="8356" y="8562"/>
                </a:lnTo>
                <a:lnTo>
                  <a:pt x="5119" y="13141"/>
                </a:lnTo>
                <a:lnTo>
                  <a:pt x="3954" y="17187"/>
                </a:lnTo>
                <a:lnTo>
                  <a:pt x="4169" y="20876"/>
                </a:lnTo>
                <a:lnTo>
                  <a:pt x="5304" y="24327"/>
                </a:lnTo>
                <a:lnTo>
                  <a:pt x="6061" y="28613"/>
                </a:lnTo>
                <a:lnTo>
                  <a:pt x="6566" y="33454"/>
                </a:lnTo>
                <a:lnTo>
                  <a:pt x="6903" y="38666"/>
                </a:lnTo>
                <a:lnTo>
                  <a:pt x="8120" y="44125"/>
                </a:lnTo>
                <a:lnTo>
                  <a:pt x="9922" y="49749"/>
                </a:lnTo>
                <a:lnTo>
                  <a:pt x="12117" y="55482"/>
                </a:lnTo>
                <a:lnTo>
                  <a:pt x="15564" y="61289"/>
                </a:lnTo>
                <a:lnTo>
                  <a:pt x="19847" y="67145"/>
                </a:lnTo>
                <a:lnTo>
                  <a:pt x="24686" y="73033"/>
                </a:lnTo>
                <a:lnTo>
                  <a:pt x="28905" y="77950"/>
                </a:lnTo>
                <a:lnTo>
                  <a:pt x="32709" y="82221"/>
                </a:lnTo>
                <a:lnTo>
                  <a:pt x="36238" y="86060"/>
                </a:lnTo>
                <a:lnTo>
                  <a:pt x="40574" y="88619"/>
                </a:lnTo>
                <a:lnTo>
                  <a:pt x="45450" y="90326"/>
                </a:lnTo>
                <a:lnTo>
                  <a:pt x="61154" y="9373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7" name="SMARTInkAnnotation185"/>
          <p:cNvSpPr/>
          <p:nvPr/>
        </p:nvSpPr>
        <p:spPr>
          <a:xfrm>
            <a:off x="6500813" y="1803797"/>
            <a:ext cx="79803" cy="142353"/>
          </a:xfrm>
          <a:custGeom>
            <a:avLst/>
            <a:gdLst/>
            <a:ahLst/>
            <a:cxnLst/>
            <a:rect l="0" t="0" r="0" b="0"/>
            <a:pathLst>
              <a:path w="79803" h="142353">
                <a:moveTo>
                  <a:pt x="0" y="80367"/>
                </a:moveTo>
                <a:lnTo>
                  <a:pt x="20990" y="101358"/>
                </a:lnTo>
                <a:lnTo>
                  <a:pt x="24907" y="104283"/>
                </a:lnTo>
                <a:lnTo>
                  <a:pt x="29503" y="107225"/>
                </a:lnTo>
                <a:lnTo>
                  <a:pt x="34551" y="110179"/>
                </a:lnTo>
                <a:lnTo>
                  <a:pt x="39902" y="113140"/>
                </a:lnTo>
                <a:lnTo>
                  <a:pt x="51137" y="119076"/>
                </a:lnTo>
                <a:lnTo>
                  <a:pt x="55920" y="122048"/>
                </a:lnTo>
                <a:lnTo>
                  <a:pt x="60100" y="125021"/>
                </a:lnTo>
                <a:lnTo>
                  <a:pt x="63879" y="127996"/>
                </a:lnTo>
                <a:lnTo>
                  <a:pt x="67391" y="130971"/>
                </a:lnTo>
                <a:lnTo>
                  <a:pt x="70724" y="133947"/>
                </a:lnTo>
                <a:lnTo>
                  <a:pt x="79802" y="142352"/>
                </a:lnTo>
                <a:lnTo>
                  <a:pt x="33968" y="96476"/>
                </a:lnTo>
                <a:lnTo>
                  <a:pt x="30583" y="92099"/>
                </a:lnTo>
                <a:lnTo>
                  <a:pt x="27333" y="87196"/>
                </a:lnTo>
                <a:lnTo>
                  <a:pt x="24176" y="81943"/>
                </a:lnTo>
                <a:lnTo>
                  <a:pt x="22070" y="76457"/>
                </a:lnTo>
                <a:lnTo>
                  <a:pt x="20666" y="70815"/>
                </a:lnTo>
                <a:lnTo>
                  <a:pt x="19730" y="65069"/>
                </a:lnTo>
                <a:lnTo>
                  <a:pt x="19106" y="60247"/>
                </a:lnTo>
                <a:lnTo>
                  <a:pt x="18691" y="56039"/>
                </a:lnTo>
                <a:lnTo>
                  <a:pt x="18413" y="52242"/>
                </a:lnTo>
                <a:lnTo>
                  <a:pt x="18229" y="48719"/>
                </a:lnTo>
                <a:lnTo>
                  <a:pt x="18024" y="42158"/>
                </a:lnTo>
                <a:lnTo>
                  <a:pt x="18960" y="39019"/>
                </a:lnTo>
                <a:lnTo>
                  <a:pt x="20577" y="35935"/>
                </a:lnTo>
                <a:lnTo>
                  <a:pt x="22649" y="32886"/>
                </a:lnTo>
                <a:lnTo>
                  <a:pt x="25020" y="29861"/>
                </a:lnTo>
                <a:lnTo>
                  <a:pt x="27594" y="26853"/>
                </a:lnTo>
                <a:lnTo>
                  <a:pt x="30302" y="23855"/>
                </a:lnTo>
                <a:lnTo>
                  <a:pt x="35956" y="17878"/>
                </a:lnTo>
                <a:lnTo>
                  <a:pt x="38854" y="14895"/>
                </a:lnTo>
                <a:lnTo>
                  <a:pt x="41777" y="12907"/>
                </a:lnTo>
                <a:lnTo>
                  <a:pt x="44718" y="11581"/>
                </a:lnTo>
                <a:lnTo>
                  <a:pt x="47672" y="10697"/>
                </a:lnTo>
                <a:lnTo>
                  <a:pt x="50632" y="9116"/>
                </a:lnTo>
                <a:lnTo>
                  <a:pt x="53599" y="7069"/>
                </a:lnTo>
                <a:lnTo>
                  <a:pt x="56568" y="4713"/>
                </a:lnTo>
                <a:lnTo>
                  <a:pt x="59540" y="3142"/>
                </a:lnTo>
                <a:lnTo>
                  <a:pt x="62514" y="2095"/>
                </a:lnTo>
                <a:lnTo>
                  <a:pt x="71437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8" name="SMARTInkAnnotation186"/>
          <p:cNvSpPr/>
          <p:nvPr/>
        </p:nvSpPr>
        <p:spPr>
          <a:xfrm>
            <a:off x="6611754" y="1777008"/>
            <a:ext cx="93768" cy="101835"/>
          </a:xfrm>
          <a:custGeom>
            <a:avLst/>
            <a:gdLst/>
            <a:ahLst/>
            <a:cxnLst/>
            <a:rect l="0" t="0" r="0" b="0"/>
            <a:pathLst>
              <a:path w="93768" h="101835">
                <a:moveTo>
                  <a:pt x="5144" y="0"/>
                </a:moveTo>
                <a:lnTo>
                  <a:pt x="404" y="0"/>
                </a:lnTo>
                <a:lnTo>
                  <a:pt x="0" y="992"/>
                </a:lnTo>
                <a:lnTo>
                  <a:pt x="722" y="2646"/>
                </a:lnTo>
                <a:lnTo>
                  <a:pt x="2196" y="4740"/>
                </a:lnTo>
                <a:lnTo>
                  <a:pt x="3179" y="7129"/>
                </a:lnTo>
                <a:lnTo>
                  <a:pt x="3834" y="9714"/>
                </a:lnTo>
                <a:lnTo>
                  <a:pt x="4271" y="12429"/>
                </a:lnTo>
                <a:lnTo>
                  <a:pt x="6547" y="15231"/>
                </a:lnTo>
                <a:lnTo>
                  <a:pt x="10047" y="18092"/>
                </a:lnTo>
                <a:lnTo>
                  <a:pt x="14366" y="20991"/>
                </a:lnTo>
                <a:lnTo>
                  <a:pt x="18237" y="25900"/>
                </a:lnTo>
                <a:lnTo>
                  <a:pt x="21811" y="32149"/>
                </a:lnTo>
                <a:lnTo>
                  <a:pt x="25184" y="39292"/>
                </a:lnTo>
                <a:lnTo>
                  <a:pt x="29418" y="46038"/>
                </a:lnTo>
                <a:lnTo>
                  <a:pt x="34226" y="52520"/>
                </a:lnTo>
                <a:lnTo>
                  <a:pt x="39414" y="58826"/>
                </a:lnTo>
                <a:lnTo>
                  <a:pt x="44858" y="65014"/>
                </a:lnTo>
                <a:lnTo>
                  <a:pt x="50472" y="71124"/>
                </a:lnTo>
                <a:lnTo>
                  <a:pt x="56198" y="77182"/>
                </a:lnTo>
                <a:lnTo>
                  <a:pt x="62001" y="82212"/>
                </a:lnTo>
                <a:lnTo>
                  <a:pt x="67853" y="86558"/>
                </a:lnTo>
                <a:lnTo>
                  <a:pt x="73739" y="90448"/>
                </a:lnTo>
                <a:lnTo>
                  <a:pt x="78656" y="94032"/>
                </a:lnTo>
                <a:lnTo>
                  <a:pt x="82926" y="97415"/>
                </a:lnTo>
                <a:lnTo>
                  <a:pt x="86763" y="100662"/>
                </a:lnTo>
                <a:lnTo>
                  <a:pt x="89323" y="101834"/>
                </a:lnTo>
                <a:lnTo>
                  <a:pt x="91030" y="101624"/>
                </a:lnTo>
                <a:lnTo>
                  <a:pt x="93767" y="98897"/>
                </a:lnTo>
                <a:lnTo>
                  <a:pt x="93000" y="96689"/>
                </a:lnTo>
                <a:lnTo>
                  <a:pt x="91496" y="93233"/>
                </a:lnTo>
                <a:lnTo>
                  <a:pt x="89501" y="88944"/>
                </a:lnTo>
                <a:lnTo>
                  <a:pt x="87179" y="85093"/>
                </a:lnTo>
                <a:lnTo>
                  <a:pt x="84639" y="81533"/>
                </a:lnTo>
                <a:lnTo>
                  <a:pt x="81953" y="78168"/>
                </a:lnTo>
                <a:lnTo>
                  <a:pt x="79171" y="74932"/>
                </a:lnTo>
                <a:lnTo>
                  <a:pt x="76323" y="71783"/>
                </a:lnTo>
                <a:lnTo>
                  <a:pt x="67652" y="6250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9" name="SMARTInkAnnotation187"/>
          <p:cNvSpPr/>
          <p:nvPr/>
        </p:nvSpPr>
        <p:spPr>
          <a:xfrm>
            <a:off x="6554391" y="1741289"/>
            <a:ext cx="35719" cy="8931"/>
          </a:xfrm>
          <a:custGeom>
            <a:avLst/>
            <a:gdLst/>
            <a:ahLst/>
            <a:cxnLst/>
            <a:rect l="0" t="0" r="0" b="0"/>
            <a:pathLst>
              <a:path w="35719" h="8931">
                <a:moveTo>
                  <a:pt x="0" y="8930"/>
                </a:moveTo>
                <a:lnTo>
                  <a:pt x="4739" y="8930"/>
                </a:lnTo>
                <a:lnTo>
                  <a:pt x="7128" y="7938"/>
                </a:lnTo>
                <a:lnTo>
                  <a:pt x="9713" y="6284"/>
                </a:lnTo>
                <a:lnTo>
                  <a:pt x="12428" y="4189"/>
                </a:lnTo>
                <a:lnTo>
                  <a:pt x="15230" y="2793"/>
                </a:lnTo>
                <a:lnTo>
                  <a:pt x="18092" y="1862"/>
                </a:lnTo>
                <a:lnTo>
                  <a:pt x="20990" y="1241"/>
                </a:lnTo>
                <a:lnTo>
                  <a:pt x="23915" y="828"/>
                </a:lnTo>
                <a:lnTo>
                  <a:pt x="26857" y="552"/>
                </a:lnTo>
                <a:lnTo>
                  <a:pt x="35718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0" name="SMARTInkAnnotation188"/>
          <p:cNvSpPr/>
          <p:nvPr/>
        </p:nvSpPr>
        <p:spPr>
          <a:xfrm>
            <a:off x="6697675" y="1687711"/>
            <a:ext cx="265148" cy="312342"/>
          </a:xfrm>
          <a:custGeom>
            <a:avLst/>
            <a:gdLst/>
            <a:ahLst/>
            <a:cxnLst/>
            <a:rect l="0" t="0" r="0" b="0"/>
            <a:pathLst>
              <a:path w="265148" h="312342">
                <a:moveTo>
                  <a:pt x="26380" y="0"/>
                </a:moveTo>
                <a:lnTo>
                  <a:pt x="10130" y="0"/>
                </a:lnTo>
                <a:lnTo>
                  <a:pt x="6589" y="2646"/>
                </a:lnTo>
                <a:lnTo>
                  <a:pt x="4256" y="4740"/>
                </a:lnTo>
                <a:lnTo>
                  <a:pt x="2701" y="7129"/>
                </a:lnTo>
                <a:lnTo>
                  <a:pt x="973" y="12429"/>
                </a:lnTo>
                <a:lnTo>
                  <a:pt x="205" y="20737"/>
                </a:lnTo>
                <a:lnTo>
                  <a:pt x="0" y="25731"/>
                </a:lnTo>
                <a:lnTo>
                  <a:pt x="856" y="31045"/>
                </a:lnTo>
                <a:lnTo>
                  <a:pt x="2418" y="36572"/>
                </a:lnTo>
                <a:lnTo>
                  <a:pt x="6800" y="48996"/>
                </a:lnTo>
                <a:lnTo>
                  <a:pt x="12055" y="64440"/>
                </a:lnTo>
                <a:lnTo>
                  <a:pt x="14846" y="71734"/>
                </a:lnTo>
                <a:lnTo>
                  <a:pt x="17697" y="78580"/>
                </a:lnTo>
                <a:lnTo>
                  <a:pt x="20592" y="85129"/>
                </a:lnTo>
                <a:lnTo>
                  <a:pt x="24505" y="92471"/>
                </a:lnTo>
                <a:lnTo>
                  <a:pt x="29099" y="100343"/>
                </a:lnTo>
                <a:lnTo>
                  <a:pt x="34146" y="108567"/>
                </a:lnTo>
                <a:lnTo>
                  <a:pt x="38502" y="116034"/>
                </a:lnTo>
                <a:lnTo>
                  <a:pt x="45989" y="129623"/>
                </a:lnTo>
                <a:lnTo>
                  <a:pt x="50367" y="135032"/>
                </a:lnTo>
                <a:lnTo>
                  <a:pt x="55269" y="139631"/>
                </a:lnTo>
                <a:lnTo>
                  <a:pt x="60522" y="143689"/>
                </a:lnTo>
                <a:lnTo>
                  <a:pt x="65017" y="147386"/>
                </a:lnTo>
                <a:lnTo>
                  <a:pt x="72656" y="154140"/>
                </a:lnTo>
                <a:lnTo>
                  <a:pt x="76081" y="156338"/>
                </a:lnTo>
                <a:lnTo>
                  <a:pt x="82534" y="158781"/>
                </a:lnTo>
                <a:lnTo>
                  <a:pt x="84651" y="157447"/>
                </a:lnTo>
                <a:lnTo>
                  <a:pt x="86064" y="154574"/>
                </a:lnTo>
                <a:lnTo>
                  <a:pt x="87633" y="147082"/>
                </a:lnTo>
                <a:lnTo>
                  <a:pt x="88330" y="140445"/>
                </a:lnTo>
                <a:lnTo>
                  <a:pt x="88515" y="135302"/>
                </a:lnTo>
                <a:lnTo>
                  <a:pt x="88722" y="121650"/>
                </a:lnTo>
                <a:lnTo>
                  <a:pt x="87784" y="114834"/>
                </a:lnTo>
                <a:lnTo>
                  <a:pt x="86168" y="108306"/>
                </a:lnTo>
                <a:lnTo>
                  <a:pt x="84098" y="101969"/>
                </a:lnTo>
                <a:lnTo>
                  <a:pt x="81726" y="95761"/>
                </a:lnTo>
                <a:lnTo>
                  <a:pt x="79152" y="89637"/>
                </a:lnTo>
                <a:lnTo>
                  <a:pt x="76444" y="83571"/>
                </a:lnTo>
                <a:lnTo>
                  <a:pt x="72654" y="77542"/>
                </a:lnTo>
                <a:lnTo>
                  <a:pt x="68144" y="71538"/>
                </a:lnTo>
                <a:lnTo>
                  <a:pt x="63152" y="65552"/>
                </a:lnTo>
                <a:lnTo>
                  <a:pt x="58832" y="59576"/>
                </a:lnTo>
                <a:lnTo>
                  <a:pt x="54959" y="53608"/>
                </a:lnTo>
                <a:lnTo>
                  <a:pt x="51386" y="47645"/>
                </a:lnTo>
                <a:lnTo>
                  <a:pt x="47415" y="38373"/>
                </a:lnTo>
                <a:lnTo>
                  <a:pt x="46358" y="34512"/>
                </a:lnTo>
                <a:lnTo>
                  <a:pt x="44658" y="31938"/>
                </a:lnTo>
                <a:lnTo>
                  <a:pt x="42535" y="30221"/>
                </a:lnTo>
                <a:lnTo>
                  <a:pt x="40126" y="29077"/>
                </a:lnTo>
                <a:lnTo>
                  <a:pt x="38521" y="29307"/>
                </a:lnTo>
                <a:lnTo>
                  <a:pt x="37450" y="30452"/>
                </a:lnTo>
                <a:lnTo>
                  <a:pt x="36736" y="32207"/>
                </a:lnTo>
                <a:lnTo>
                  <a:pt x="37253" y="34370"/>
                </a:lnTo>
                <a:lnTo>
                  <a:pt x="47863" y="52579"/>
                </a:lnTo>
                <a:lnTo>
                  <a:pt x="56103" y="60741"/>
                </a:lnTo>
                <a:lnTo>
                  <a:pt x="61078" y="64306"/>
                </a:lnTo>
                <a:lnTo>
                  <a:pt x="66379" y="69660"/>
                </a:lnTo>
                <a:lnTo>
                  <a:pt x="71897" y="76206"/>
                </a:lnTo>
                <a:lnTo>
                  <a:pt x="77560" y="83546"/>
                </a:lnTo>
                <a:lnTo>
                  <a:pt x="83320" y="90424"/>
                </a:lnTo>
                <a:lnTo>
                  <a:pt x="89146" y="96994"/>
                </a:lnTo>
                <a:lnTo>
                  <a:pt x="95012" y="103358"/>
                </a:lnTo>
                <a:lnTo>
                  <a:pt x="101901" y="109585"/>
                </a:lnTo>
                <a:lnTo>
                  <a:pt x="109468" y="115721"/>
                </a:lnTo>
                <a:lnTo>
                  <a:pt x="147744" y="144567"/>
                </a:lnTo>
                <a:lnTo>
                  <a:pt x="157890" y="152932"/>
                </a:lnTo>
                <a:lnTo>
                  <a:pt x="167632" y="161486"/>
                </a:lnTo>
                <a:lnTo>
                  <a:pt x="177103" y="170165"/>
                </a:lnTo>
                <a:lnTo>
                  <a:pt x="195562" y="187746"/>
                </a:lnTo>
                <a:lnTo>
                  <a:pt x="204653" y="196602"/>
                </a:lnTo>
                <a:lnTo>
                  <a:pt x="212697" y="205482"/>
                </a:lnTo>
                <a:lnTo>
                  <a:pt x="220045" y="214378"/>
                </a:lnTo>
                <a:lnTo>
                  <a:pt x="226927" y="223286"/>
                </a:lnTo>
                <a:lnTo>
                  <a:pt x="233500" y="231209"/>
                </a:lnTo>
                <a:lnTo>
                  <a:pt x="239866" y="238475"/>
                </a:lnTo>
                <a:lnTo>
                  <a:pt x="251239" y="250848"/>
                </a:lnTo>
                <a:lnTo>
                  <a:pt x="259601" y="259655"/>
                </a:lnTo>
                <a:lnTo>
                  <a:pt x="262228" y="264384"/>
                </a:lnTo>
                <a:lnTo>
                  <a:pt x="263978" y="269522"/>
                </a:lnTo>
                <a:lnTo>
                  <a:pt x="265147" y="274931"/>
                </a:lnTo>
                <a:lnTo>
                  <a:pt x="264933" y="280522"/>
                </a:lnTo>
                <a:lnTo>
                  <a:pt x="263798" y="286233"/>
                </a:lnTo>
                <a:lnTo>
                  <a:pt x="262049" y="292025"/>
                </a:lnTo>
                <a:lnTo>
                  <a:pt x="257459" y="301107"/>
                </a:lnTo>
                <a:lnTo>
                  <a:pt x="254848" y="304917"/>
                </a:lnTo>
                <a:lnTo>
                  <a:pt x="251121" y="307458"/>
                </a:lnTo>
                <a:lnTo>
                  <a:pt x="246653" y="309152"/>
                </a:lnTo>
                <a:lnTo>
                  <a:pt x="241689" y="310281"/>
                </a:lnTo>
                <a:lnTo>
                  <a:pt x="236396" y="311033"/>
                </a:lnTo>
                <a:lnTo>
                  <a:pt x="230883" y="311535"/>
                </a:lnTo>
                <a:lnTo>
                  <a:pt x="225223" y="311870"/>
                </a:lnTo>
                <a:lnTo>
                  <a:pt x="210996" y="312242"/>
                </a:lnTo>
                <a:lnTo>
                  <a:pt x="203036" y="312341"/>
                </a:lnTo>
                <a:lnTo>
                  <a:pt x="195745" y="311414"/>
                </a:lnTo>
                <a:lnTo>
                  <a:pt x="188899" y="309805"/>
                </a:lnTo>
                <a:lnTo>
                  <a:pt x="158913" y="300093"/>
                </a:lnTo>
                <a:lnTo>
                  <a:pt x="152439" y="296304"/>
                </a:lnTo>
                <a:lnTo>
                  <a:pt x="147130" y="291794"/>
                </a:lnTo>
                <a:lnTo>
                  <a:pt x="142598" y="286803"/>
                </a:lnTo>
                <a:lnTo>
                  <a:pt x="138586" y="281491"/>
                </a:lnTo>
                <a:lnTo>
                  <a:pt x="134918" y="275965"/>
                </a:lnTo>
                <a:lnTo>
                  <a:pt x="131481" y="270297"/>
                </a:lnTo>
                <a:lnTo>
                  <a:pt x="127661" y="261353"/>
                </a:lnTo>
                <a:lnTo>
                  <a:pt x="125964" y="253079"/>
                </a:lnTo>
                <a:lnTo>
                  <a:pt x="125512" y="248094"/>
                </a:lnTo>
                <a:lnTo>
                  <a:pt x="124606" y="23217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SMARTInkAnnotation189"/>
          <p:cNvSpPr/>
          <p:nvPr/>
        </p:nvSpPr>
        <p:spPr>
          <a:xfrm>
            <a:off x="6804789" y="1644413"/>
            <a:ext cx="79804" cy="109424"/>
          </a:xfrm>
          <a:custGeom>
            <a:avLst/>
            <a:gdLst/>
            <a:ahLst/>
            <a:cxnLst/>
            <a:rect l="0" t="0" r="0" b="0"/>
            <a:pathLst>
              <a:path w="79804" h="109424">
                <a:moveTo>
                  <a:pt x="8563" y="16509"/>
                </a:moveTo>
                <a:lnTo>
                  <a:pt x="8563" y="11768"/>
                </a:lnTo>
                <a:lnTo>
                  <a:pt x="7570" y="10372"/>
                </a:lnTo>
                <a:lnTo>
                  <a:pt x="5916" y="9441"/>
                </a:lnTo>
                <a:lnTo>
                  <a:pt x="3822" y="8821"/>
                </a:lnTo>
                <a:lnTo>
                  <a:pt x="2426" y="7415"/>
                </a:lnTo>
                <a:lnTo>
                  <a:pt x="1495" y="5485"/>
                </a:lnTo>
                <a:lnTo>
                  <a:pt x="0" y="0"/>
                </a:lnTo>
                <a:lnTo>
                  <a:pt x="870" y="542"/>
                </a:lnTo>
                <a:lnTo>
                  <a:pt x="2442" y="1895"/>
                </a:lnTo>
                <a:lnTo>
                  <a:pt x="4482" y="3790"/>
                </a:lnTo>
                <a:lnTo>
                  <a:pt x="12093" y="11197"/>
                </a:lnTo>
                <a:lnTo>
                  <a:pt x="14885" y="15944"/>
                </a:lnTo>
                <a:lnTo>
                  <a:pt x="17738" y="22086"/>
                </a:lnTo>
                <a:lnTo>
                  <a:pt x="20632" y="29156"/>
                </a:lnTo>
                <a:lnTo>
                  <a:pt x="23555" y="35855"/>
                </a:lnTo>
                <a:lnTo>
                  <a:pt x="29447" y="48589"/>
                </a:lnTo>
                <a:lnTo>
                  <a:pt x="33400" y="54763"/>
                </a:lnTo>
                <a:lnTo>
                  <a:pt x="38019" y="60863"/>
                </a:lnTo>
                <a:lnTo>
                  <a:pt x="43082" y="66914"/>
                </a:lnTo>
                <a:lnTo>
                  <a:pt x="48443" y="72933"/>
                </a:lnTo>
                <a:lnTo>
                  <a:pt x="59690" y="84912"/>
                </a:lnTo>
                <a:lnTo>
                  <a:pt x="72439" y="98071"/>
                </a:lnTo>
                <a:lnTo>
                  <a:pt x="74959" y="101642"/>
                </a:lnTo>
                <a:lnTo>
                  <a:pt x="76640" y="105014"/>
                </a:lnTo>
                <a:lnTo>
                  <a:pt x="77760" y="108254"/>
                </a:lnTo>
                <a:lnTo>
                  <a:pt x="78506" y="109423"/>
                </a:lnTo>
                <a:lnTo>
                  <a:pt x="79004" y="109209"/>
                </a:lnTo>
                <a:lnTo>
                  <a:pt x="79803" y="106478"/>
                </a:lnTo>
                <a:lnTo>
                  <a:pt x="78876" y="104270"/>
                </a:lnTo>
                <a:lnTo>
                  <a:pt x="75201" y="96524"/>
                </a:lnTo>
                <a:lnTo>
                  <a:pt x="72832" y="92672"/>
                </a:lnTo>
                <a:lnTo>
                  <a:pt x="70260" y="89113"/>
                </a:lnTo>
                <a:lnTo>
                  <a:pt x="67554" y="85747"/>
                </a:lnTo>
                <a:lnTo>
                  <a:pt x="63764" y="81519"/>
                </a:lnTo>
                <a:lnTo>
                  <a:pt x="44281" y="6115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2" name="SMARTInkAnnotation190"/>
          <p:cNvSpPr/>
          <p:nvPr/>
        </p:nvSpPr>
        <p:spPr>
          <a:xfrm>
            <a:off x="6724055" y="1589484"/>
            <a:ext cx="44649" cy="1"/>
          </a:xfrm>
          <a:custGeom>
            <a:avLst/>
            <a:gdLst/>
            <a:ahLst/>
            <a:cxnLst/>
            <a:rect l="0" t="0" r="0" b="0"/>
            <a:pathLst>
              <a:path w="44649" h="1">
                <a:moveTo>
                  <a:pt x="0" y="0"/>
                </a:moveTo>
                <a:lnTo>
                  <a:pt x="44648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3" name="SMARTInkAnnotation191"/>
          <p:cNvSpPr/>
          <p:nvPr/>
        </p:nvSpPr>
        <p:spPr>
          <a:xfrm>
            <a:off x="6911578" y="1522538"/>
            <a:ext cx="160736" cy="198572"/>
          </a:xfrm>
          <a:custGeom>
            <a:avLst/>
            <a:gdLst/>
            <a:ahLst/>
            <a:cxnLst/>
            <a:rect l="0" t="0" r="0" b="0"/>
            <a:pathLst>
              <a:path w="160736" h="198572">
                <a:moveTo>
                  <a:pt x="0" y="40157"/>
                </a:moveTo>
                <a:lnTo>
                  <a:pt x="0" y="60275"/>
                </a:lnTo>
                <a:lnTo>
                  <a:pt x="1985" y="64483"/>
                </a:lnTo>
                <a:lnTo>
                  <a:pt x="5292" y="69273"/>
                </a:lnTo>
                <a:lnTo>
                  <a:pt x="9481" y="74450"/>
                </a:lnTo>
                <a:lnTo>
                  <a:pt x="13266" y="80879"/>
                </a:lnTo>
                <a:lnTo>
                  <a:pt x="16781" y="88141"/>
                </a:lnTo>
                <a:lnTo>
                  <a:pt x="20118" y="95959"/>
                </a:lnTo>
                <a:lnTo>
                  <a:pt x="24326" y="103155"/>
                </a:lnTo>
                <a:lnTo>
                  <a:pt x="29115" y="109937"/>
                </a:lnTo>
                <a:lnTo>
                  <a:pt x="34293" y="116443"/>
                </a:lnTo>
                <a:lnTo>
                  <a:pt x="39729" y="123756"/>
                </a:lnTo>
                <a:lnTo>
                  <a:pt x="51061" y="139820"/>
                </a:lnTo>
                <a:lnTo>
                  <a:pt x="55869" y="147279"/>
                </a:lnTo>
                <a:lnTo>
                  <a:pt x="60065" y="154236"/>
                </a:lnTo>
                <a:lnTo>
                  <a:pt x="63857" y="160858"/>
                </a:lnTo>
                <a:lnTo>
                  <a:pt x="70714" y="173508"/>
                </a:lnTo>
                <a:lnTo>
                  <a:pt x="73932" y="179659"/>
                </a:lnTo>
                <a:lnTo>
                  <a:pt x="77069" y="184752"/>
                </a:lnTo>
                <a:lnTo>
                  <a:pt x="80153" y="189140"/>
                </a:lnTo>
                <a:lnTo>
                  <a:pt x="87491" y="198571"/>
                </a:lnTo>
                <a:lnTo>
                  <a:pt x="88092" y="198352"/>
                </a:lnTo>
                <a:lnTo>
                  <a:pt x="88495" y="197214"/>
                </a:lnTo>
                <a:lnTo>
                  <a:pt x="88940" y="192312"/>
                </a:lnTo>
                <a:lnTo>
                  <a:pt x="89138" y="183519"/>
                </a:lnTo>
                <a:lnTo>
                  <a:pt x="88199" y="178396"/>
                </a:lnTo>
                <a:lnTo>
                  <a:pt x="86581" y="172996"/>
                </a:lnTo>
                <a:lnTo>
                  <a:pt x="84509" y="167412"/>
                </a:lnTo>
                <a:lnTo>
                  <a:pt x="82136" y="161705"/>
                </a:lnTo>
                <a:lnTo>
                  <a:pt x="79563" y="155915"/>
                </a:lnTo>
                <a:lnTo>
                  <a:pt x="76854" y="150072"/>
                </a:lnTo>
                <a:lnTo>
                  <a:pt x="73065" y="143199"/>
                </a:lnTo>
                <a:lnTo>
                  <a:pt x="68553" y="135641"/>
                </a:lnTo>
                <a:lnTo>
                  <a:pt x="63562" y="127625"/>
                </a:lnTo>
                <a:lnTo>
                  <a:pt x="59241" y="119306"/>
                </a:lnTo>
                <a:lnTo>
                  <a:pt x="55369" y="110782"/>
                </a:lnTo>
                <a:lnTo>
                  <a:pt x="51795" y="102123"/>
                </a:lnTo>
                <a:lnTo>
                  <a:pt x="48420" y="93374"/>
                </a:lnTo>
                <a:lnTo>
                  <a:pt x="42026" y="75716"/>
                </a:lnTo>
                <a:lnTo>
                  <a:pt x="38931" y="67831"/>
                </a:lnTo>
                <a:lnTo>
                  <a:pt x="35876" y="60591"/>
                </a:lnTo>
                <a:lnTo>
                  <a:pt x="32847" y="53780"/>
                </a:lnTo>
                <a:lnTo>
                  <a:pt x="30828" y="47255"/>
                </a:lnTo>
                <a:lnTo>
                  <a:pt x="29481" y="40920"/>
                </a:lnTo>
                <a:lnTo>
                  <a:pt x="28584" y="34713"/>
                </a:lnTo>
                <a:lnTo>
                  <a:pt x="27985" y="28590"/>
                </a:lnTo>
                <a:lnTo>
                  <a:pt x="27588" y="22524"/>
                </a:lnTo>
                <a:lnTo>
                  <a:pt x="26947" y="8011"/>
                </a:lnTo>
                <a:lnTo>
                  <a:pt x="27886" y="5828"/>
                </a:lnTo>
                <a:lnTo>
                  <a:pt x="31576" y="757"/>
                </a:lnTo>
                <a:lnTo>
                  <a:pt x="33949" y="0"/>
                </a:lnTo>
                <a:lnTo>
                  <a:pt x="36523" y="487"/>
                </a:lnTo>
                <a:lnTo>
                  <a:pt x="39233" y="1804"/>
                </a:lnTo>
                <a:lnTo>
                  <a:pt x="43022" y="4667"/>
                </a:lnTo>
                <a:lnTo>
                  <a:pt x="47533" y="8559"/>
                </a:lnTo>
                <a:lnTo>
                  <a:pt x="52523" y="13139"/>
                </a:lnTo>
                <a:lnTo>
                  <a:pt x="63363" y="23519"/>
                </a:lnTo>
                <a:lnTo>
                  <a:pt x="69031" y="29065"/>
                </a:lnTo>
                <a:lnTo>
                  <a:pt x="74794" y="35739"/>
                </a:lnTo>
                <a:lnTo>
                  <a:pt x="80621" y="43165"/>
                </a:lnTo>
                <a:lnTo>
                  <a:pt x="86489" y="51092"/>
                </a:lnTo>
                <a:lnTo>
                  <a:pt x="98302" y="67837"/>
                </a:lnTo>
                <a:lnTo>
                  <a:pt x="104230" y="76470"/>
                </a:lnTo>
                <a:lnTo>
                  <a:pt x="110166" y="84210"/>
                </a:lnTo>
                <a:lnTo>
                  <a:pt x="116108" y="91354"/>
                </a:lnTo>
                <a:lnTo>
                  <a:pt x="122054" y="98101"/>
                </a:lnTo>
                <a:lnTo>
                  <a:pt x="133952" y="110889"/>
                </a:lnTo>
                <a:lnTo>
                  <a:pt x="153019" y="130527"/>
                </a:lnTo>
                <a:lnTo>
                  <a:pt x="155591" y="134138"/>
                </a:lnTo>
                <a:lnTo>
                  <a:pt x="157305" y="137538"/>
                </a:lnTo>
                <a:lnTo>
                  <a:pt x="160735" y="147314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4" name="SMARTInkAnnotation192"/>
          <p:cNvSpPr/>
          <p:nvPr/>
        </p:nvSpPr>
        <p:spPr>
          <a:xfrm>
            <a:off x="2402086" y="1179136"/>
            <a:ext cx="1375173" cy="419279"/>
          </a:xfrm>
          <a:custGeom>
            <a:avLst/>
            <a:gdLst/>
            <a:ahLst/>
            <a:cxnLst/>
            <a:rect l="0" t="0" r="0" b="0"/>
            <a:pathLst>
              <a:path w="1375173" h="419279">
                <a:moveTo>
                  <a:pt x="1375172" y="419278"/>
                </a:moveTo>
                <a:lnTo>
                  <a:pt x="1366610" y="419278"/>
                </a:lnTo>
                <a:lnTo>
                  <a:pt x="1373963" y="411590"/>
                </a:lnTo>
                <a:lnTo>
                  <a:pt x="1374634" y="408254"/>
                </a:lnTo>
                <a:lnTo>
                  <a:pt x="1375066" y="402769"/>
                </a:lnTo>
                <a:lnTo>
                  <a:pt x="1372479" y="399373"/>
                </a:lnTo>
                <a:lnTo>
                  <a:pt x="1362733" y="389108"/>
                </a:lnTo>
                <a:lnTo>
                  <a:pt x="1351254" y="376534"/>
                </a:lnTo>
                <a:lnTo>
                  <a:pt x="1345360" y="366877"/>
                </a:lnTo>
                <a:lnTo>
                  <a:pt x="1336786" y="355970"/>
                </a:lnTo>
                <a:lnTo>
                  <a:pt x="1326362" y="343516"/>
                </a:lnTo>
                <a:lnTo>
                  <a:pt x="1320803" y="336028"/>
                </a:lnTo>
                <a:lnTo>
                  <a:pt x="1315114" y="328059"/>
                </a:lnTo>
                <a:lnTo>
                  <a:pt x="1308344" y="319770"/>
                </a:lnTo>
                <a:lnTo>
                  <a:pt x="1300854" y="311268"/>
                </a:lnTo>
                <a:lnTo>
                  <a:pt x="1292885" y="302623"/>
                </a:lnTo>
                <a:lnTo>
                  <a:pt x="1276091" y="285080"/>
                </a:lnTo>
                <a:lnTo>
                  <a:pt x="1241058" y="249564"/>
                </a:lnTo>
                <a:lnTo>
                  <a:pt x="1232184" y="241643"/>
                </a:lnTo>
                <a:lnTo>
                  <a:pt x="1223292" y="234378"/>
                </a:lnTo>
                <a:lnTo>
                  <a:pt x="1214387" y="227551"/>
                </a:lnTo>
                <a:lnTo>
                  <a:pt x="1204482" y="219030"/>
                </a:lnTo>
                <a:lnTo>
                  <a:pt x="1193910" y="209381"/>
                </a:lnTo>
                <a:lnTo>
                  <a:pt x="1182893" y="198979"/>
                </a:lnTo>
                <a:lnTo>
                  <a:pt x="1170588" y="189068"/>
                </a:lnTo>
                <a:lnTo>
                  <a:pt x="1157423" y="179485"/>
                </a:lnTo>
                <a:lnTo>
                  <a:pt x="1143686" y="170119"/>
                </a:lnTo>
                <a:lnTo>
                  <a:pt x="1115193" y="151775"/>
                </a:lnTo>
                <a:lnTo>
                  <a:pt x="1100649" y="142716"/>
                </a:lnTo>
                <a:lnTo>
                  <a:pt x="1085993" y="134692"/>
                </a:lnTo>
                <a:lnTo>
                  <a:pt x="1071261" y="127359"/>
                </a:lnTo>
                <a:lnTo>
                  <a:pt x="1056478" y="120486"/>
                </a:lnTo>
                <a:lnTo>
                  <a:pt x="1041663" y="112927"/>
                </a:lnTo>
                <a:lnTo>
                  <a:pt x="1026824" y="104911"/>
                </a:lnTo>
                <a:lnTo>
                  <a:pt x="1011972" y="96591"/>
                </a:lnTo>
                <a:lnTo>
                  <a:pt x="997108" y="89059"/>
                </a:lnTo>
                <a:lnTo>
                  <a:pt x="982239" y="82054"/>
                </a:lnTo>
                <a:lnTo>
                  <a:pt x="951496" y="68979"/>
                </a:lnTo>
                <a:lnTo>
                  <a:pt x="917988" y="56553"/>
                </a:lnTo>
                <a:lnTo>
                  <a:pt x="865655" y="38401"/>
                </a:lnTo>
                <a:lnTo>
                  <a:pt x="830228" y="29072"/>
                </a:lnTo>
                <a:lnTo>
                  <a:pt x="794638" y="21619"/>
                </a:lnTo>
                <a:lnTo>
                  <a:pt x="758977" y="14999"/>
                </a:lnTo>
                <a:lnTo>
                  <a:pt x="720638" y="11395"/>
                </a:lnTo>
                <a:lnTo>
                  <a:pt x="681440" y="8801"/>
                </a:lnTo>
                <a:lnTo>
                  <a:pt x="644175" y="4341"/>
                </a:lnTo>
                <a:lnTo>
                  <a:pt x="605122" y="1698"/>
                </a:lnTo>
                <a:lnTo>
                  <a:pt x="565607" y="523"/>
                </a:lnTo>
                <a:lnTo>
                  <a:pt x="528201" y="0"/>
                </a:lnTo>
                <a:lnTo>
                  <a:pt x="491733" y="2414"/>
                </a:lnTo>
                <a:lnTo>
                  <a:pt x="455681" y="6794"/>
                </a:lnTo>
                <a:lnTo>
                  <a:pt x="419814" y="12048"/>
                </a:lnTo>
                <a:lnTo>
                  <a:pt x="381383" y="20337"/>
                </a:lnTo>
                <a:lnTo>
                  <a:pt x="342144" y="30635"/>
                </a:lnTo>
                <a:lnTo>
                  <a:pt x="304861" y="41826"/>
                </a:lnTo>
                <a:lnTo>
                  <a:pt x="268447" y="50769"/>
                </a:lnTo>
                <a:lnTo>
                  <a:pt x="234403" y="59043"/>
                </a:lnTo>
                <a:lnTo>
                  <a:pt x="206044" y="69335"/>
                </a:lnTo>
                <a:lnTo>
                  <a:pt x="150355" y="91119"/>
                </a:lnTo>
                <a:lnTo>
                  <a:pt x="118302" y="103654"/>
                </a:lnTo>
                <a:lnTo>
                  <a:pt x="99212" y="113967"/>
                </a:lnTo>
                <a:lnTo>
                  <a:pt x="76470" y="126189"/>
                </a:lnTo>
                <a:lnTo>
                  <a:pt x="63421" y="130266"/>
                </a:lnTo>
                <a:lnTo>
                  <a:pt x="57164" y="131353"/>
                </a:lnTo>
                <a:lnTo>
                  <a:pt x="47565" y="135207"/>
                </a:lnTo>
                <a:lnTo>
                  <a:pt x="39991" y="139235"/>
                </a:lnTo>
                <a:lnTo>
                  <a:pt x="28724" y="142033"/>
                </a:lnTo>
                <a:lnTo>
                  <a:pt x="17881" y="142332"/>
                </a:lnTo>
                <a:lnTo>
                  <a:pt x="14897" y="141382"/>
                </a:lnTo>
                <a:lnTo>
                  <a:pt x="12908" y="139756"/>
                </a:lnTo>
                <a:lnTo>
                  <a:pt x="9706" y="135304"/>
                </a:lnTo>
                <a:lnTo>
                  <a:pt x="0" y="12459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5" name="SMARTInkAnnotation193"/>
          <p:cNvSpPr/>
          <p:nvPr/>
        </p:nvSpPr>
        <p:spPr>
          <a:xfrm>
            <a:off x="1196687" y="1411081"/>
            <a:ext cx="214050" cy="325039"/>
          </a:xfrm>
          <a:custGeom>
            <a:avLst/>
            <a:gdLst/>
            <a:ahLst/>
            <a:cxnLst/>
            <a:rect l="0" t="0" r="0" b="0"/>
            <a:pathLst>
              <a:path w="214050" h="325039">
                <a:moveTo>
                  <a:pt x="8821" y="44458"/>
                </a:moveTo>
                <a:lnTo>
                  <a:pt x="13561" y="49199"/>
                </a:lnTo>
                <a:lnTo>
                  <a:pt x="13965" y="51587"/>
                </a:lnTo>
                <a:lnTo>
                  <a:pt x="13243" y="54172"/>
                </a:lnTo>
                <a:lnTo>
                  <a:pt x="11769" y="56887"/>
                </a:lnTo>
                <a:lnTo>
                  <a:pt x="10131" y="62550"/>
                </a:lnTo>
                <a:lnTo>
                  <a:pt x="9209" y="71316"/>
                </a:lnTo>
                <a:lnTo>
                  <a:pt x="8936" y="80197"/>
                </a:lnTo>
                <a:lnTo>
                  <a:pt x="8823" y="96640"/>
                </a:lnTo>
                <a:lnTo>
                  <a:pt x="8821" y="92882"/>
                </a:lnTo>
                <a:lnTo>
                  <a:pt x="7829" y="90632"/>
                </a:lnTo>
                <a:lnTo>
                  <a:pt x="2684" y="82723"/>
                </a:lnTo>
                <a:lnTo>
                  <a:pt x="1132" y="77009"/>
                </a:lnTo>
                <a:lnTo>
                  <a:pt x="259" y="68214"/>
                </a:lnTo>
                <a:lnTo>
                  <a:pt x="0" y="59324"/>
                </a:lnTo>
                <a:lnTo>
                  <a:pt x="2585" y="50734"/>
                </a:lnTo>
                <a:lnTo>
                  <a:pt x="6049" y="41294"/>
                </a:lnTo>
                <a:lnTo>
                  <a:pt x="7589" y="33791"/>
                </a:lnTo>
                <a:lnTo>
                  <a:pt x="10919" y="24504"/>
                </a:lnTo>
                <a:lnTo>
                  <a:pt x="15707" y="14753"/>
                </a:lnTo>
                <a:lnTo>
                  <a:pt x="21142" y="7113"/>
                </a:lnTo>
                <a:lnTo>
                  <a:pt x="23980" y="4678"/>
                </a:lnTo>
                <a:lnTo>
                  <a:pt x="26864" y="3055"/>
                </a:lnTo>
                <a:lnTo>
                  <a:pt x="32715" y="1252"/>
                </a:lnTo>
                <a:lnTo>
                  <a:pt x="38623" y="451"/>
                </a:lnTo>
                <a:lnTo>
                  <a:pt x="44556" y="95"/>
                </a:lnTo>
                <a:lnTo>
                  <a:pt x="47527" y="0"/>
                </a:lnTo>
                <a:lnTo>
                  <a:pt x="51492" y="928"/>
                </a:lnTo>
                <a:lnTo>
                  <a:pt x="56120" y="2540"/>
                </a:lnTo>
                <a:lnTo>
                  <a:pt x="61190" y="4606"/>
                </a:lnTo>
                <a:lnTo>
                  <a:pt x="65561" y="6976"/>
                </a:lnTo>
                <a:lnTo>
                  <a:pt x="69468" y="9548"/>
                </a:lnTo>
                <a:lnTo>
                  <a:pt x="73065" y="12255"/>
                </a:lnTo>
                <a:lnTo>
                  <a:pt x="79707" y="20554"/>
                </a:lnTo>
                <a:lnTo>
                  <a:pt x="86959" y="31850"/>
                </a:lnTo>
                <a:lnTo>
                  <a:pt x="96796" y="46792"/>
                </a:lnTo>
                <a:lnTo>
                  <a:pt x="100213" y="54944"/>
                </a:lnTo>
                <a:lnTo>
                  <a:pt x="102491" y="63355"/>
                </a:lnTo>
                <a:lnTo>
                  <a:pt x="104010" y="71939"/>
                </a:lnTo>
                <a:lnTo>
                  <a:pt x="106015" y="80638"/>
                </a:lnTo>
                <a:lnTo>
                  <a:pt x="108343" y="89414"/>
                </a:lnTo>
                <a:lnTo>
                  <a:pt x="110888" y="98241"/>
                </a:lnTo>
                <a:lnTo>
                  <a:pt x="112584" y="108095"/>
                </a:lnTo>
                <a:lnTo>
                  <a:pt x="113715" y="118632"/>
                </a:lnTo>
                <a:lnTo>
                  <a:pt x="114469" y="129626"/>
                </a:lnTo>
                <a:lnTo>
                  <a:pt x="113980" y="140924"/>
                </a:lnTo>
                <a:lnTo>
                  <a:pt x="112661" y="152425"/>
                </a:lnTo>
                <a:lnTo>
                  <a:pt x="110790" y="164061"/>
                </a:lnTo>
                <a:lnTo>
                  <a:pt x="109542" y="175787"/>
                </a:lnTo>
                <a:lnTo>
                  <a:pt x="108711" y="187573"/>
                </a:lnTo>
                <a:lnTo>
                  <a:pt x="108156" y="199399"/>
                </a:lnTo>
                <a:lnTo>
                  <a:pt x="106794" y="210260"/>
                </a:lnTo>
                <a:lnTo>
                  <a:pt x="104894" y="220477"/>
                </a:lnTo>
                <a:lnTo>
                  <a:pt x="102636" y="230265"/>
                </a:lnTo>
                <a:lnTo>
                  <a:pt x="100137" y="239767"/>
                </a:lnTo>
                <a:lnTo>
                  <a:pt x="97480" y="249078"/>
                </a:lnTo>
                <a:lnTo>
                  <a:pt x="91881" y="267361"/>
                </a:lnTo>
                <a:lnTo>
                  <a:pt x="86085" y="285409"/>
                </a:lnTo>
                <a:lnTo>
                  <a:pt x="83151" y="292404"/>
                </a:lnTo>
                <a:lnTo>
                  <a:pt x="80202" y="298060"/>
                </a:lnTo>
                <a:lnTo>
                  <a:pt x="74280" y="306991"/>
                </a:lnTo>
                <a:lnTo>
                  <a:pt x="68341" y="314267"/>
                </a:lnTo>
                <a:lnTo>
                  <a:pt x="62394" y="320808"/>
                </a:lnTo>
                <a:lnTo>
                  <a:pt x="59419" y="323941"/>
                </a:lnTo>
                <a:lnTo>
                  <a:pt x="56444" y="325038"/>
                </a:lnTo>
                <a:lnTo>
                  <a:pt x="53468" y="324777"/>
                </a:lnTo>
                <a:lnTo>
                  <a:pt x="50492" y="323611"/>
                </a:lnTo>
                <a:lnTo>
                  <a:pt x="48508" y="321841"/>
                </a:lnTo>
                <a:lnTo>
                  <a:pt x="47185" y="319669"/>
                </a:lnTo>
                <a:lnTo>
                  <a:pt x="45715" y="314610"/>
                </a:lnTo>
                <a:lnTo>
                  <a:pt x="44888" y="305191"/>
                </a:lnTo>
                <a:lnTo>
                  <a:pt x="44694" y="295608"/>
                </a:lnTo>
                <a:lnTo>
                  <a:pt x="45635" y="290274"/>
                </a:lnTo>
                <a:lnTo>
                  <a:pt x="47254" y="284734"/>
                </a:lnTo>
                <a:lnTo>
                  <a:pt x="49326" y="279056"/>
                </a:lnTo>
                <a:lnTo>
                  <a:pt x="50707" y="273286"/>
                </a:lnTo>
                <a:lnTo>
                  <a:pt x="51628" y="267456"/>
                </a:lnTo>
                <a:lnTo>
                  <a:pt x="52242" y="261584"/>
                </a:lnTo>
                <a:lnTo>
                  <a:pt x="54635" y="255685"/>
                </a:lnTo>
                <a:lnTo>
                  <a:pt x="58215" y="249769"/>
                </a:lnTo>
                <a:lnTo>
                  <a:pt x="62586" y="243839"/>
                </a:lnTo>
                <a:lnTo>
                  <a:pt x="66493" y="237902"/>
                </a:lnTo>
                <a:lnTo>
                  <a:pt x="70089" y="231960"/>
                </a:lnTo>
                <a:lnTo>
                  <a:pt x="73479" y="226014"/>
                </a:lnTo>
                <a:lnTo>
                  <a:pt x="77723" y="220066"/>
                </a:lnTo>
                <a:lnTo>
                  <a:pt x="82537" y="214116"/>
                </a:lnTo>
                <a:lnTo>
                  <a:pt x="87731" y="208165"/>
                </a:lnTo>
                <a:lnTo>
                  <a:pt x="96147" y="198907"/>
                </a:lnTo>
                <a:lnTo>
                  <a:pt x="99781" y="195049"/>
                </a:lnTo>
                <a:lnTo>
                  <a:pt x="104187" y="192477"/>
                </a:lnTo>
                <a:lnTo>
                  <a:pt x="109109" y="190762"/>
                </a:lnTo>
                <a:lnTo>
                  <a:pt x="114375" y="189619"/>
                </a:lnTo>
                <a:lnTo>
                  <a:pt x="119870" y="188857"/>
                </a:lnTo>
                <a:lnTo>
                  <a:pt x="125518" y="188349"/>
                </a:lnTo>
                <a:lnTo>
                  <a:pt x="131267" y="188010"/>
                </a:lnTo>
                <a:lnTo>
                  <a:pt x="136092" y="188777"/>
                </a:lnTo>
                <a:lnTo>
                  <a:pt x="140301" y="190280"/>
                </a:lnTo>
                <a:lnTo>
                  <a:pt x="153611" y="197136"/>
                </a:lnTo>
                <a:lnTo>
                  <a:pt x="158926" y="199821"/>
                </a:lnTo>
                <a:lnTo>
                  <a:pt x="163461" y="202604"/>
                </a:lnTo>
                <a:lnTo>
                  <a:pt x="167477" y="205451"/>
                </a:lnTo>
                <a:lnTo>
                  <a:pt x="171146" y="208341"/>
                </a:lnTo>
                <a:lnTo>
                  <a:pt x="174585" y="211261"/>
                </a:lnTo>
                <a:lnTo>
                  <a:pt x="181051" y="217150"/>
                </a:lnTo>
                <a:lnTo>
                  <a:pt x="187232" y="225720"/>
                </a:lnTo>
                <a:lnTo>
                  <a:pt x="190270" y="230784"/>
                </a:lnTo>
                <a:lnTo>
                  <a:pt x="193287" y="234160"/>
                </a:lnTo>
                <a:lnTo>
                  <a:pt x="196290" y="236410"/>
                </a:lnTo>
                <a:lnTo>
                  <a:pt x="202273" y="239903"/>
                </a:lnTo>
                <a:lnTo>
                  <a:pt x="208240" y="244763"/>
                </a:lnTo>
                <a:lnTo>
                  <a:pt x="212437" y="248336"/>
                </a:lnTo>
                <a:lnTo>
                  <a:pt x="213026" y="247846"/>
                </a:lnTo>
                <a:lnTo>
                  <a:pt x="213418" y="246527"/>
                </a:lnTo>
                <a:lnTo>
                  <a:pt x="213971" y="237283"/>
                </a:lnTo>
                <a:lnTo>
                  <a:pt x="214049" y="232540"/>
                </a:lnTo>
                <a:lnTo>
                  <a:pt x="213108" y="227392"/>
                </a:lnTo>
                <a:lnTo>
                  <a:pt x="211489" y="221977"/>
                </a:lnTo>
                <a:lnTo>
                  <a:pt x="209417" y="216382"/>
                </a:lnTo>
                <a:lnTo>
                  <a:pt x="208036" y="209676"/>
                </a:lnTo>
                <a:lnTo>
                  <a:pt x="207115" y="202228"/>
                </a:lnTo>
                <a:lnTo>
                  <a:pt x="205274" y="178403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6" name="SMARTInkAnnotation194"/>
          <p:cNvSpPr/>
          <p:nvPr/>
        </p:nvSpPr>
        <p:spPr>
          <a:xfrm>
            <a:off x="1428785" y="1260493"/>
            <a:ext cx="187489" cy="219543"/>
          </a:xfrm>
          <a:custGeom>
            <a:avLst/>
            <a:gdLst/>
            <a:ahLst/>
            <a:cxnLst/>
            <a:rect l="0" t="0" r="0" b="0"/>
            <a:pathLst>
              <a:path w="187489" h="219543">
                <a:moveTo>
                  <a:pt x="17824" y="114679"/>
                </a:moveTo>
                <a:lnTo>
                  <a:pt x="13084" y="105198"/>
                </a:lnTo>
                <a:lnTo>
                  <a:pt x="11688" y="101413"/>
                </a:lnTo>
                <a:lnTo>
                  <a:pt x="10136" y="94562"/>
                </a:lnTo>
                <a:lnTo>
                  <a:pt x="6801" y="88209"/>
                </a:lnTo>
                <a:lnTo>
                  <a:pt x="83" y="79121"/>
                </a:lnTo>
                <a:lnTo>
                  <a:pt x="0" y="83748"/>
                </a:lnTo>
                <a:lnTo>
                  <a:pt x="981" y="87113"/>
                </a:lnTo>
                <a:lnTo>
                  <a:pt x="2626" y="91341"/>
                </a:lnTo>
                <a:lnTo>
                  <a:pt x="4716" y="96143"/>
                </a:lnTo>
                <a:lnTo>
                  <a:pt x="9683" y="106772"/>
                </a:lnTo>
                <a:lnTo>
                  <a:pt x="12397" y="112384"/>
                </a:lnTo>
                <a:lnTo>
                  <a:pt x="16190" y="117118"/>
                </a:lnTo>
                <a:lnTo>
                  <a:pt x="20704" y="121266"/>
                </a:lnTo>
                <a:lnTo>
                  <a:pt x="25697" y="125023"/>
                </a:lnTo>
                <a:lnTo>
                  <a:pt x="30018" y="130505"/>
                </a:lnTo>
                <a:lnTo>
                  <a:pt x="33891" y="137136"/>
                </a:lnTo>
                <a:lnTo>
                  <a:pt x="56415" y="182886"/>
                </a:lnTo>
                <a:lnTo>
                  <a:pt x="60418" y="188924"/>
                </a:lnTo>
                <a:lnTo>
                  <a:pt x="65072" y="194933"/>
                </a:lnTo>
                <a:lnTo>
                  <a:pt x="70159" y="200924"/>
                </a:lnTo>
                <a:lnTo>
                  <a:pt x="73550" y="205910"/>
                </a:lnTo>
                <a:lnTo>
                  <a:pt x="75811" y="210226"/>
                </a:lnTo>
                <a:lnTo>
                  <a:pt x="79439" y="219542"/>
                </a:lnTo>
                <a:lnTo>
                  <a:pt x="79737" y="219314"/>
                </a:lnTo>
                <a:lnTo>
                  <a:pt x="80156" y="214253"/>
                </a:lnTo>
                <a:lnTo>
                  <a:pt x="80254" y="209205"/>
                </a:lnTo>
                <a:lnTo>
                  <a:pt x="80309" y="196044"/>
                </a:lnTo>
                <a:lnTo>
                  <a:pt x="78332" y="190750"/>
                </a:lnTo>
                <a:lnTo>
                  <a:pt x="75030" y="185237"/>
                </a:lnTo>
                <a:lnTo>
                  <a:pt x="70844" y="179577"/>
                </a:lnTo>
                <a:lnTo>
                  <a:pt x="68054" y="173819"/>
                </a:lnTo>
                <a:lnTo>
                  <a:pt x="66194" y="167996"/>
                </a:lnTo>
                <a:lnTo>
                  <a:pt x="64953" y="162130"/>
                </a:lnTo>
                <a:lnTo>
                  <a:pt x="63134" y="156235"/>
                </a:lnTo>
                <a:lnTo>
                  <a:pt x="60929" y="150320"/>
                </a:lnTo>
                <a:lnTo>
                  <a:pt x="58467" y="144393"/>
                </a:lnTo>
                <a:lnTo>
                  <a:pt x="56826" y="138457"/>
                </a:lnTo>
                <a:lnTo>
                  <a:pt x="55732" y="132515"/>
                </a:lnTo>
                <a:lnTo>
                  <a:pt x="55002" y="126570"/>
                </a:lnTo>
                <a:lnTo>
                  <a:pt x="53524" y="120622"/>
                </a:lnTo>
                <a:lnTo>
                  <a:pt x="51546" y="114672"/>
                </a:lnTo>
                <a:lnTo>
                  <a:pt x="49235" y="108721"/>
                </a:lnTo>
                <a:lnTo>
                  <a:pt x="47694" y="103762"/>
                </a:lnTo>
                <a:lnTo>
                  <a:pt x="46667" y="99463"/>
                </a:lnTo>
                <a:lnTo>
                  <a:pt x="45983" y="95606"/>
                </a:lnTo>
                <a:lnTo>
                  <a:pt x="45526" y="92041"/>
                </a:lnTo>
                <a:lnTo>
                  <a:pt x="45019" y="85436"/>
                </a:lnTo>
                <a:lnTo>
                  <a:pt x="45876" y="82285"/>
                </a:lnTo>
                <a:lnTo>
                  <a:pt x="49474" y="76138"/>
                </a:lnTo>
                <a:lnTo>
                  <a:pt x="51735" y="70099"/>
                </a:lnTo>
                <a:lnTo>
                  <a:pt x="52337" y="67100"/>
                </a:lnTo>
                <a:lnTo>
                  <a:pt x="53731" y="65100"/>
                </a:lnTo>
                <a:lnTo>
                  <a:pt x="55653" y="63767"/>
                </a:lnTo>
                <a:lnTo>
                  <a:pt x="57926" y="62878"/>
                </a:lnTo>
                <a:lnTo>
                  <a:pt x="59442" y="63278"/>
                </a:lnTo>
                <a:lnTo>
                  <a:pt x="60452" y="64537"/>
                </a:lnTo>
                <a:lnTo>
                  <a:pt x="61126" y="66368"/>
                </a:lnTo>
                <a:lnTo>
                  <a:pt x="63559" y="68581"/>
                </a:lnTo>
                <a:lnTo>
                  <a:pt x="67166" y="71048"/>
                </a:lnTo>
                <a:lnTo>
                  <a:pt x="71554" y="73686"/>
                </a:lnTo>
                <a:lnTo>
                  <a:pt x="75473" y="76436"/>
                </a:lnTo>
                <a:lnTo>
                  <a:pt x="79077" y="79262"/>
                </a:lnTo>
                <a:lnTo>
                  <a:pt x="82472" y="82138"/>
                </a:lnTo>
                <a:lnTo>
                  <a:pt x="85727" y="85047"/>
                </a:lnTo>
                <a:lnTo>
                  <a:pt x="91990" y="90926"/>
                </a:lnTo>
                <a:lnTo>
                  <a:pt x="107088" y="105757"/>
                </a:lnTo>
                <a:lnTo>
                  <a:pt x="119021" y="117657"/>
                </a:lnTo>
                <a:lnTo>
                  <a:pt x="121008" y="120633"/>
                </a:lnTo>
                <a:lnTo>
                  <a:pt x="123215" y="126586"/>
                </a:lnTo>
                <a:lnTo>
                  <a:pt x="124457" y="130774"/>
                </a:lnTo>
                <a:lnTo>
                  <a:pt x="124632" y="130370"/>
                </a:lnTo>
                <a:lnTo>
                  <a:pt x="124825" y="127275"/>
                </a:lnTo>
                <a:lnTo>
                  <a:pt x="123885" y="126053"/>
                </a:lnTo>
                <a:lnTo>
                  <a:pt x="122266" y="125238"/>
                </a:lnTo>
                <a:lnTo>
                  <a:pt x="120194" y="124695"/>
                </a:lnTo>
                <a:lnTo>
                  <a:pt x="118813" y="123341"/>
                </a:lnTo>
                <a:lnTo>
                  <a:pt x="117892" y="121445"/>
                </a:lnTo>
                <a:lnTo>
                  <a:pt x="116869" y="116694"/>
                </a:lnTo>
                <a:lnTo>
                  <a:pt x="116415" y="111275"/>
                </a:lnTo>
                <a:lnTo>
                  <a:pt x="115301" y="107449"/>
                </a:lnTo>
                <a:lnTo>
                  <a:pt x="113567" y="102913"/>
                </a:lnTo>
                <a:lnTo>
                  <a:pt x="111418" y="97906"/>
                </a:lnTo>
                <a:lnTo>
                  <a:pt x="106385" y="87050"/>
                </a:lnTo>
                <a:lnTo>
                  <a:pt x="103654" y="81377"/>
                </a:lnTo>
                <a:lnTo>
                  <a:pt x="101833" y="75610"/>
                </a:lnTo>
                <a:lnTo>
                  <a:pt x="100619" y="69782"/>
                </a:lnTo>
                <a:lnTo>
                  <a:pt x="99810" y="63911"/>
                </a:lnTo>
                <a:lnTo>
                  <a:pt x="98278" y="59006"/>
                </a:lnTo>
                <a:lnTo>
                  <a:pt x="96265" y="54743"/>
                </a:lnTo>
                <a:lnTo>
                  <a:pt x="93931" y="50909"/>
                </a:lnTo>
                <a:lnTo>
                  <a:pt x="92374" y="46369"/>
                </a:lnTo>
                <a:lnTo>
                  <a:pt x="91337" y="41358"/>
                </a:lnTo>
                <a:lnTo>
                  <a:pt x="90645" y="36033"/>
                </a:lnTo>
                <a:lnTo>
                  <a:pt x="90184" y="31490"/>
                </a:lnTo>
                <a:lnTo>
                  <a:pt x="89877" y="27470"/>
                </a:lnTo>
                <a:lnTo>
                  <a:pt x="89672" y="23797"/>
                </a:lnTo>
                <a:lnTo>
                  <a:pt x="89444" y="17071"/>
                </a:lnTo>
                <a:lnTo>
                  <a:pt x="89383" y="13888"/>
                </a:lnTo>
                <a:lnTo>
                  <a:pt x="90335" y="11766"/>
                </a:lnTo>
                <a:lnTo>
                  <a:pt x="91962" y="10352"/>
                </a:lnTo>
                <a:lnTo>
                  <a:pt x="94038" y="9409"/>
                </a:lnTo>
                <a:lnTo>
                  <a:pt x="98992" y="5715"/>
                </a:lnTo>
                <a:lnTo>
                  <a:pt x="105515" y="0"/>
                </a:lnTo>
                <a:lnTo>
                  <a:pt x="107043" y="523"/>
                </a:lnTo>
                <a:lnTo>
                  <a:pt x="111386" y="3750"/>
                </a:lnTo>
                <a:lnTo>
                  <a:pt x="116623" y="8492"/>
                </a:lnTo>
                <a:lnTo>
                  <a:pt x="119409" y="11145"/>
                </a:lnTo>
                <a:lnTo>
                  <a:pt x="122258" y="12914"/>
                </a:lnTo>
                <a:lnTo>
                  <a:pt x="128070" y="14880"/>
                </a:lnTo>
                <a:lnTo>
                  <a:pt x="132001" y="16396"/>
                </a:lnTo>
                <a:lnTo>
                  <a:pt x="136606" y="18399"/>
                </a:lnTo>
                <a:lnTo>
                  <a:pt x="141661" y="20727"/>
                </a:lnTo>
                <a:lnTo>
                  <a:pt x="146023" y="24263"/>
                </a:lnTo>
                <a:lnTo>
                  <a:pt x="149923" y="28605"/>
                </a:lnTo>
                <a:lnTo>
                  <a:pt x="153515" y="33483"/>
                </a:lnTo>
                <a:lnTo>
                  <a:pt x="156902" y="37728"/>
                </a:lnTo>
                <a:lnTo>
                  <a:pt x="160152" y="41550"/>
                </a:lnTo>
                <a:lnTo>
                  <a:pt x="163311" y="45091"/>
                </a:lnTo>
                <a:lnTo>
                  <a:pt x="169467" y="51670"/>
                </a:lnTo>
                <a:lnTo>
                  <a:pt x="178354" y="60851"/>
                </a:lnTo>
                <a:lnTo>
                  <a:pt x="182767" y="65289"/>
                </a:lnTo>
                <a:lnTo>
                  <a:pt x="184341" y="65877"/>
                </a:lnTo>
                <a:lnTo>
                  <a:pt x="185390" y="65277"/>
                </a:lnTo>
                <a:lnTo>
                  <a:pt x="187074" y="61926"/>
                </a:lnTo>
                <a:lnTo>
                  <a:pt x="187366" y="56605"/>
                </a:lnTo>
                <a:lnTo>
                  <a:pt x="187464" y="44926"/>
                </a:lnTo>
                <a:lnTo>
                  <a:pt x="187488" y="7523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7" name="SMARTInkAnnotation195"/>
          <p:cNvSpPr/>
          <p:nvPr/>
        </p:nvSpPr>
        <p:spPr>
          <a:xfrm>
            <a:off x="1589488" y="1107281"/>
            <a:ext cx="178591" cy="155681"/>
          </a:xfrm>
          <a:custGeom>
            <a:avLst/>
            <a:gdLst/>
            <a:ahLst/>
            <a:cxnLst/>
            <a:rect l="0" t="0" r="0" b="0"/>
            <a:pathLst>
              <a:path w="178591" h="155681">
                <a:moveTo>
                  <a:pt x="17856" y="116086"/>
                </a:moveTo>
                <a:lnTo>
                  <a:pt x="1605" y="99836"/>
                </a:lnTo>
                <a:lnTo>
                  <a:pt x="1069" y="97315"/>
                </a:lnTo>
                <a:lnTo>
                  <a:pt x="711" y="93650"/>
                </a:lnTo>
                <a:lnTo>
                  <a:pt x="0" y="80436"/>
                </a:lnTo>
                <a:lnTo>
                  <a:pt x="12426" y="92802"/>
                </a:lnTo>
                <a:lnTo>
                  <a:pt x="15228" y="96595"/>
                </a:lnTo>
                <a:lnTo>
                  <a:pt x="18088" y="101108"/>
                </a:lnTo>
                <a:lnTo>
                  <a:pt x="20987" y="106100"/>
                </a:lnTo>
                <a:lnTo>
                  <a:pt x="26854" y="116940"/>
                </a:lnTo>
                <a:lnTo>
                  <a:pt x="29808" y="122608"/>
                </a:lnTo>
                <a:lnTo>
                  <a:pt x="32769" y="127380"/>
                </a:lnTo>
                <a:lnTo>
                  <a:pt x="35735" y="131553"/>
                </a:lnTo>
                <a:lnTo>
                  <a:pt x="38705" y="135327"/>
                </a:lnTo>
                <a:lnTo>
                  <a:pt x="41677" y="138835"/>
                </a:lnTo>
                <a:lnTo>
                  <a:pt x="44651" y="142166"/>
                </a:lnTo>
                <a:lnTo>
                  <a:pt x="50600" y="148513"/>
                </a:lnTo>
                <a:lnTo>
                  <a:pt x="56552" y="154641"/>
                </a:lnTo>
                <a:lnTo>
                  <a:pt x="59528" y="155680"/>
                </a:lnTo>
                <a:lnTo>
                  <a:pt x="62505" y="155381"/>
                </a:lnTo>
                <a:lnTo>
                  <a:pt x="69670" y="152511"/>
                </a:lnTo>
                <a:lnTo>
                  <a:pt x="70258" y="150291"/>
                </a:lnTo>
                <a:lnTo>
                  <a:pt x="70650" y="146827"/>
                </a:lnTo>
                <a:lnTo>
                  <a:pt x="70911" y="142533"/>
                </a:lnTo>
                <a:lnTo>
                  <a:pt x="71202" y="132471"/>
                </a:lnTo>
                <a:lnTo>
                  <a:pt x="71420" y="87447"/>
                </a:lnTo>
                <a:lnTo>
                  <a:pt x="70433" y="80126"/>
                </a:lnTo>
                <a:lnTo>
                  <a:pt x="68782" y="73261"/>
                </a:lnTo>
                <a:lnTo>
                  <a:pt x="66689" y="66700"/>
                </a:lnTo>
                <a:lnTo>
                  <a:pt x="65294" y="61334"/>
                </a:lnTo>
                <a:lnTo>
                  <a:pt x="64364" y="56764"/>
                </a:lnTo>
                <a:lnTo>
                  <a:pt x="63744" y="52726"/>
                </a:lnTo>
                <a:lnTo>
                  <a:pt x="62339" y="49041"/>
                </a:lnTo>
                <a:lnTo>
                  <a:pt x="60409" y="45593"/>
                </a:lnTo>
                <a:lnTo>
                  <a:pt x="58131" y="42301"/>
                </a:lnTo>
                <a:lnTo>
                  <a:pt x="55620" y="38123"/>
                </a:lnTo>
                <a:lnTo>
                  <a:pt x="52954" y="33353"/>
                </a:lnTo>
                <a:lnTo>
                  <a:pt x="50184" y="28188"/>
                </a:lnTo>
                <a:lnTo>
                  <a:pt x="48338" y="23753"/>
                </a:lnTo>
                <a:lnTo>
                  <a:pt x="47106" y="19804"/>
                </a:lnTo>
                <a:lnTo>
                  <a:pt x="46286" y="16180"/>
                </a:lnTo>
                <a:lnTo>
                  <a:pt x="45739" y="12771"/>
                </a:lnTo>
                <a:lnTo>
                  <a:pt x="45374" y="9506"/>
                </a:lnTo>
                <a:lnTo>
                  <a:pt x="44687" y="557"/>
                </a:lnTo>
                <a:lnTo>
                  <a:pt x="44657" y="4906"/>
                </a:lnTo>
                <a:lnTo>
                  <a:pt x="45645" y="7239"/>
                </a:lnTo>
                <a:lnTo>
                  <a:pt x="47296" y="9787"/>
                </a:lnTo>
                <a:lnTo>
                  <a:pt x="49389" y="12478"/>
                </a:lnTo>
                <a:lnTo>
                  <a:pt x="51776" y="15264"/>
                </a:lnTo>
                <a:lnTo>
                  <a:pt x="54360" y="18114"/>
                </a:lnTo>
                <a:lnTo>
                  <a:pt x="57075" y="21005"/>
                </a:lnTo>
                <a:lnTo>
                  <a:pt x="70376" y="34556"/>
                </a:lnTo>
                <a:lnTo>
                  <a:pt x="74697" y="39905"/>
                </a:lnTo>
                <a:lnTo>
                  <a:pt x="78571" y="45455"/>
                </a:lnTo>
                <a:lnTo>
                  <a:pt x="82145" y="51139"/>
                </a:lnTo>
                <a:lnTo>
                  <a:pt x="86512" y="56913"/>
                </a:lnTo>
                <a:lnTo>
                  <a:pt x="91408" y="62747"/>
                </a:lnTo>
                <a:lnTo>
                  <a:pt x="96656" y="68620"/>
                </a:lnTo>
                <a:lnTo>
                  <a:pt x="102139" y="73528"/>
                </a:lnTo>
                <a:lnTo>
                  <a:pt x="107779" y="77792"/>
                </a:lnTo>
                <a:lnTo>
                  <a:pt x="113523" y="81627"/>
                </a:lnTo>
                <a:lnTo>
                  <a:pt x="118345" y="83192"/>
                </a:lnTo>
                <a:lnTo>
                  <a:pt x="122552" y="83242"/>
                </a:lnTo>
                <a:lnTo>
                  <a:pt x="126348" y="82284"/>
                </a:lnTo>
                <a:lnTo>
                  <a:pt x="130864" y="80653"/>
                </a:lnTo>
                <a:lnTo>
                  <a:pt x="135858" y="78573"/>
                </a:lnTo>
                <a:lnTo>
                  <a:pt x="141173" y="76195"/>
                </a:lnTo>
                <a:lnTo>
                  <a:pt x="145707" y="73617"/>
                </a:lnTo>
                <a:lnTo>
                  <a:pt x="149723" y="70906"/>
                </a:lnTo>
                <a:lnTo>
                  <a:pt x="153392" y="68107"/>
                </a:lnTo>
                <a:lnTo>
                  <a:pt x="156831" y="63264"/>
                </a:lnTo>
                <a:lnTo>
                  <a:pt x="160115" y="57059"/>
                </a:lnTo>
                <a:lnTo>
                  <a:pt x="163297" y="49946"/>
                </a:lnTo>
                <a:lnTo>
                  <a:pt x="165418" y="43219"/>
                </a:lnTo>
                <a:lnTo>
                  <a:pt x="166832" y="36750"/>
                </a:lnTo>
                <a:lnTo>
                  <a:pt x="167775" y="30453"/>
                </a:lnTo>
                <a:lnTo>
                  <a:pt x="169396" y="24271"/>
                </a:lnTo>
                <a:lnTo>
                  <a:pt x="171468" y="18165"/>
                </a:lnTo>
                <a:lnTo>
                  <a:pt x="17859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8" name="SMARTInkAnnotation196"/>
          <p:cNvSpPr/>
          <p:nvPr/>
        </p:nvSpPr>
        <p:spPr>
          <a:xfrm>
            <a:off x="1723430" y="973336"/>
            <a:ext cx="80319" cy="158930"/>
          </a:xfrm>
          <a:custGeom>
            <a:avLst/>
            <a:gdLst/>
            <a:ahLst/>
            <a:cxnLst/>
            <a:rect l="0" t="0" r="0" b="0"/>
            <a:pathLst>
              <a:path w="80319" h="158930">
                <a:moveTo>
                  <a:pt x="0" y="0"/>
                </a:moveTo>
                <a:lnTo>
                  <a:pt x="0" y="64138"/>
                </a:lnTo>
                <a:lnTo>
                  <a:pt x="992" y="67563"/>
                </a:lnTo>
                <a:lnTo>
                  <a:pt x="2646" y="70839"/>
                </a:lnTo>
                <a:lnTo>
                  <a:pt x="7688" y="78485"/>
                </a:lnTo>
                <a:lnTo>
                  <a:pt x="9094" y="79112"/>
                </a:lnTo>
                <a:lnTo>
                  <a:pt x="11023" y="79531"/>
                </a:lnTo>
                <a:lnTo>
                  <a:pt x="13302" y="79809"/>
                </a:lnTo>
                <a:lnTo>
                  <a:pt x="15813" y="79995"/>
                </a:lnTo>
                <a:lnTo>
                  <a:pt x="18480" y="80119"/>
                </a:lnTo>
                <a:lnTo>
                  <a:pt x="21249" y="80202"/>
                </a:lnTo>
                <a:lnTo>
                  <a:pt x="24088" y="79265"/>
                </a:lnTo>
                <a:lnTo>
                  <a:pt x="26973" y="77648"/>
                </a:lnTo>
                <a:lnTo>
                  <a:pt x="33991" y="72664"/>
                </a:lnTo>
                <a:lnTo>
                  <a:pt x="35559" y="72255"/>
                </a:lnTo>
                <a:lnTo>
                  <a:pt x="37596" y="71983"/>
                </a:lnTo>
                <a:lnTo>
                  <a:pt x="39947" y="71801"/>
                </a:lnTo>
                <a:lnTo>
                  <a:pt x="43498" y="71680"/>
                </a:lnTo>
                <a:lnTo>
                  <a:pt x="64353" y="71469"/>
                </a:lnTo>
                <a:lnTo>
                  <a:pt x="74079" y="71447"/>
                </a:lnTo>
                <a:lnTo>
                  <a:pt x="76175" y="72436"/>
                </a:lnTo>
                <a:lnTo>
                  <a:pt x="77572" y="74087"/>
                </a:lnTo>
                <a:lnTo>
                  <a:pt x="78504" y="76181"/>
                </a:lnTo>
                <a:lnTo>
                  <a:pt x="79125" y="78568"/>
                </a:lnTo>
                <a:lnTo>
                  <a:pt x="79539" y="81152"/>
                </a:lnTo>
                <a:lnTo>
                  <a:pt x="79815" y="83867"/>
                </a:lnTo>
                <a:lnTo>
                  <a:pt x="79999" y="86669"/>
                </a:lnTo>
                <a:lnTo>
                  <a:pt x="80122" y="89529"/>
                </a:lnTo>
                <a:lnTo>
                  <a:pt x="80203" y="92428"/>
                </a:lnTo>
                <a:lnTo>
                  <a:pt x="80318" y="105989"/>
                </a:lnTo>
                <a:lnTo>
                  <a:pt x="79342" y="111339"/>
                </a:lnTo>
                <a:lnTo>
                  <a:pt x="77700" y="116890"/>
                </a:lnTo>
                <a:lnTo>
                  <a:pt x="75612" y="122575"/>
                </a:lnTo>
                <a:lnTo>
                  <a:pt x="73228" y="127357"/>
                </a:lnTo>
                <a:lnTo>
                  <a:pt x="70647" y="131538"/>
                </a:lnTo>
                <a:lnTo>
                  <a:pt x="67934" y="135317"/>
                </a:lnTo>
                <a:lnTo>
                  <a:pt x="66125" y="138828"/>
                </a:lnTo>
                <a:lnTo>
                  <a:pt x="64919" y="142162"/>
                </a:lnTo>
                <a:lnTo>
                  <a:pt x="64115" y="145376"/>
                </a:lnTo>
                <a:lnTo>
                  <a:pt x="61595" y="148511"/>
                </a:lnTo>
                <a:lnTo>
                  <a:pt x="57930" y="151593"/>
                </a:lnTo>
                <a:lnTo>
                  <a:pt x="47272" y="158929"/>
                </a:lnTo>
                <a:lnTo>
                  <a:pt x="45405" y="158538"/>
                </a:lnTo>
                <a:lnTo>
                  <a:pt x="43169" y="157286"/>
                </a:lnTo>
                <a:lnTo>
                  <a:pt x="40685" y="155459"/>
                </a:lnTo>
                <a:lnTo>
                  <a:pt x="39029" y="153249"/>
                </a:lnTo>
                <a:lnTo>
                  <a:pt x="37926" y="150783"/>
                </a:lnTo>
                <a:lnTo>
                  <a:pt x="37190" y="148147"/>
                </a:lnTo>
                <a:lnTo>
                  <a:pt x="31414" y="125475"/>
                </a:lnTo>
                <a:lnTo>
                  <a:pt x="30864" y="115400"/>
                </a:lnTo>
                <a:lnTo>
                  <a:pt x="31490" y="104715"/>
                </a:lnTo>
                <a:lnTo>
                  <a:pt x="32900" y="93622"/>
                </a:lnTo>
                <a:lnTo>
                  <a:pt x="34831" y="83251"/>
                </a:lnTo>
                <a:lnTo>
                  <a:pt x="37112" y="73360"/>
                </a:lnTo>
                <a:lnTo>
                  <a:pt x="44648" y="4464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9" name="SMARTInkAnnotation197"/>
          <p:cNvSpPr/>
          <p:nvPr/>
        </p:nvSpPr>
        <p:spPr>
          <a:xfrm>
            <a:off x="1798658" y="848320"/>
            <a:ext cx="94437" cy="158409"/>
          </a:xfrm>
          <a:custGeom>
            <a:avLst/>
            <a:gdLst/>
            <a:ahLst/>
            <a:cxnLst/>
            <a:rect l="0" t="0" r="0" b="0"/>
            <a:pathLst>
              <a:path w="94437" h="158409">
                <a:moveTo>
                  <a:pt x="14069" y="35719"/>
                </a:moveTo>
                <a:lnTo>
                  <a:pt x="5248" y="26898"/>
                </a:lnTo>
                <a:lnTo>
                  <a:pt x="5171" y="31562"/>
                </a:lnTo>
                <a:lnTo>
                  <a:pt x="4168" y="33940"/>
                </a:lnTo>
                <a:lnTo>
                  <a:pt x="2507" y="36517"/>
                </a:lnTo>
                <a:lnTo>
                  <a:pt x="408" y="39228"/>
                </a:lnTo>
                <a:lnTo>
                  <a:pt x="0" y="43019"/>
                </a:lnTo>
                <a:lnTo>
                  <a:pt x="721" y="47531"/>
                </a:lnTo>
                <a:lnTo>
                  <a:pt x="2194" y="52523"/>
                </a:lnTo>
                <a:lnTo>
                  <a:pt x="3175" y="58828"/>
                </a:lnTo>
                <a:lnTo>
                  <a:pt x="3830" y="66008"/>
                </a:lnTo>
                <a:lnTo>
                  <a:pt x="4266" y="73771"/>
                </a:lnTo>
                <a:lnTo>
                  <a:pt x="4751" y="90334"/>
                </a:lnTo>
                <a:lnTo>
                  <a:pt x="4880" y="98918"/>
                </a:lnTo>
                <a:lnTo>
                  <a:pt x="5959" y="106625"/>
                </a:lnTo>
                <a:lnTo>
                  <a:pt x="7670" y="113748"/>
                </a:lnTo>
                <a:lnTo>
                  <a:pt x="9803" y="120480"/>
                </a:lnTo>
                <a:lnTo>
                  <a:pt x="11225" y="126953"/>
                </a:lnTo>
                <a:lnTo>
                  <a:pt x="12172" y="133253"/>
                </a:lnTo>
                <a:lnTo>
                  <a:pt x="12804" y="139437"/>
                </a:lnTo>
                <a:lnTo>
                  <a:pt x="15210" y="144552"/>
                </a:lnTo>
                <a:lnTo>
                  <a:pt x="18799" y="148954"/>
                </a:lnTo>
                <a:lnTo>
                  <a:pt x="23175" y="152881"/>
                </a:lnTo>
                <a:lnTo>
                  <a:pt x="27085" y="155499"/>
                </a:lnTo>
                <a:lnTo>
                  <a:pt x="30684" y="157244"/>
                </a:lnTo>
                <a:lnTo>
                  <a:pt x="34075" y="158408"/>
                </a:lnTo>
                <a:lnTo>
                  <a:pt x="38320" y="158191"/>
                </a:lnTo>
                <a:lnTo>
                  <a:pt x="43135" y="157055"/>
                </a:lnTo>
                <a:lnTo>
                  <a:pt x="48329" y="155305"/>
                </a:lnTo>
                <a:lnTo>
                  <a:pt x="53776" y="152154"/>
                </a:lnTo>
                <a:lnTo>
                  <a:pt x="59392" y="148069"/>
                </a:lnTo>
                <a:lnTo>
                  <a:pt x="65120" y="143361"/>
                </a:lnTo>
                <a:lnTo>
                  <a:pt x="69931" y="138238"/>
                </a:lnTo>
                <a:lnTo>
                  <a:pt x="74130" y="132839"/>
                </a:lnTo>
                <a:lnTo>
                  <a:pt x="77922" y="127254"/>
                </a:lnTo>
                <a:lnTo>
                  <a:pt x="81442" y="119563"/>
                </a:lnTo>
                <a:lnTo>
                  <a:pt x="84781" y="110467"/>
                </a:lnTo>
                <a:lnTo>
                  <a:pt x="87999" y="100434"/>
                </a:lnTo>
                <a:lnTo>
                  <a:pt x="90145" y="90768"/>
                </a:lnTo>
                <a:lnTo>
                  <a:pt x="91575" y="81348"/>
                </a:lnTo>
                <a:lnTo>
                  <a:pt x="92529" y="72092"/>
                </a:lnTo>
                <a:lnTo>
                  <a:pt x="93164" y="62944"/>
                </a:lnTo>
                <a:lnTo>
                  <a:pt x="93588" y="53869"/>
                </a:lnTo>
                <a:lnTo>
                  <a:pt x="94059" y="35848"/>
                </a:lnTo>
                <a:lnTo>
                  <a:pt x="94436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0" name="SMARTInkAnnotation198"/>
          <p:cNvSpPr/>
          <p:nvPr/>
        </p:nvSpPr>
        <p:spPr>
          <a:xfrm>
            <a:off x="1812727" y="678656"/>
            <a:ext cx="160735" cy="204293"/>
          </a:xfrm>
          <a:custGeom>
            <a:avLst/>
            <a:gdLst/>
            <a:ahLst/>
            <a:cxnLst/>
            <a:rect l="0" t="0" r="0" b="0"/>
            <a:pathLst>
              <a:path w="160735" h="204293">
                <a:moveTo>
                  <a:pt x="0" y="0"/>
                </a:moveTo>
                <a:lnTo>
                  <a:pt x="0" y="12429"/>
                </a:lnTo>
                <a:lnTo>
                  <a:pt x="1984" y="15231"/>
                </a:lnTo>
                <a:lnTo>
                  <a:pt x="5291" y="18092"/>
                </a:lnTo>
                <a:lnTo>
                  <a:pt x="9481" y="20991"/>
                </a:lnTo>
                <a:lnTo>
                  <a:pt x="13266" y="24908"/>
                </a:lnTo>
                <a:lnTo>
                  <a:pt x="16781" y="29504"/>
                </a:lnTo>
                <a:lnTo>
                  <a:pt x="20117" y="34552"/>
                </a:lnTo>
                <a:lnTo>
                  <a:pt x="24325" y="39902"/>
                </a:lnTo>
                <a:lnTo>
                  <a:pt x="29115" y="45453"/>
                </a:lnTo>
                <a:lnTo>
                  <a:pt x="34293" y="51138"/>
                </a:lnTo>
                <a:lnTo>
                  <a:pt x="39729" y="57905"/>
                </a:lnTo>
                <a:lnTo>
                  <a:pt x="45337" y="65392"/>
                </a:lnTo>
                <a:lnTo>
                  <a:pt x="56861" y="81649"/>
                </a:lnTo>
                <a:lnTo>
                  <a:pt x="104191" y="151855"/>
                </a:lnTo>
                <a:lnTo>
                  <a:pt x="109148" y="159776"/>
                </a:lnTo>
                <a:lnTo>
                  <a:pt x="113445" y="167041"/>
                </a:lnTo>
                <a:lnTo>
                  <a:pt x="117302" y="173868"/>
                </a:lnTo>
                <a:lnTo>
                  <a:pt x="124233" y="186746"/>
                </a:lnTo>
                <a:lnTo>
                  <a:pt x="127470" y="192958"/>
                </a:lnTo>
                <a:lnTo>
                  <a:pt x="130621" y="197100"/>
                </a:lnTo>
                <a:lnTo>
                  <a:pt x="133713" y="199861"/>
                </a:lnTo>
                <a:lnTo>
                  <a:pt x="136767" y="201702"/>
                </a:lnTo>
                <a:lnTo>
                  <a:pt x="139795" y="202929"/>
                </a:lnTo>
                <a:lnTo>
                  <a:pt x="142806" y="203747"/>
                </a:lnTo>
                <a:lnTo>
                  <a:pt x="145805" y="204292"/>
                </a:lnTo>
                <a:lnTo>
                  <a:pt x="148797" y="203664"/>
                </a:lnTo>
                <a:lnTo>
                  <a:pt x="151784" y="202252"/>
                </a:lnTo>
                <a:lnTo>
                  <a:pt x="154767" y="200319"/>
                </a:lnTo>
                <a:lnTo>
                  <a:pt x="156756" y="197046"/>
                </a:lnTo>
                <a:lnTo>
                  <a:pt x="158082" y="192880"/>
                </a:lnTo>
                <a:lnTo>
                  <a:pt x="158966" y="188118"/>
                </a:lnTo>
                <a:lnTo>
                  <a:pt x="159555" y="183951"/>
                </a:lnTo>
                <a:lnTo>
                  <a:pt x="159948" y="180181"/>
                </a:lnTo>
                <a:lnTo>
                  <a:pt x="160210" y="176675"/>
                </a:lnTo>
                <a:lnTo>
                  <a:pt x="160385" y="172354"/>
                </a:lnTo>
                <a:lnTo>
                  <a:pt x="160734" y="151805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1" name="SMARTInkAnnotation199"/>
          <p:cNvSpPr/>
          <p:nvPr/>
        </p:nvSpPr>
        <p:spPr>
          <a:xfrm>
            <a:off x="1964531" y="544711"/>
            <a:ext cx="156505" cy="231486"/>
          </a:xfrm>
          <a:custGeom>
            <a:avLst/>
            <a:gdLst/>
            <a:ahLst/>
            <a:cxnLst/>
            <a:rect l="0" t="0" r="0" b="0"/>
            <a:pathLst>
              <a:path w="156505" h="231486">
                <a:moveTo>
                  <a:pt x="0" y="223242"/>
                </a:moveTo>
                <a:lnTo>
                  <a:pt x="4741" y="227983"/>
                </a:lnTo>
                <a:lnTo>
                  <a:pt x="7129" y="229379"/>
                </a:lnTo>
                <a:lnTo>
                  <a:pt x="9714" y="230310"/>
                </a:lnTo>
                <a:lnTo>
                  <a:pt x="12429" y="230931"/>
                </a:lnTo>
                <a:lnTo>
                  <a:pt x="15231" y="230352"/>
                </a:lnTo>
                <a:lnTo>
                  <a:pt x="18092" y="228974"/>
                </a:lnTo>
                <a:lnTo>
                  <a:pt x="20991" y="227064"/>
                </a:lnTo>
                <a:lnTo>
                  <a:pt x="23916" y="224798"/>
                </a:lnTo>
                <a:lnTo>
                  <a:pt x="26858" y="222295"/>
                </a:lnTo>
                <a:lnTo>
                  <a:pt x="29812" y="219634"/>
                </a:lnTo>
                <a:lnTo>
                  <a:pt x="35739" y="214032"/>
                </a:lnTo>
                <a:lnTo>
                  <a:pt x="38709" y="211149"/>
                </a:lnTo>
                <a:lnTo>
                  <a:pt x="41681" y="207242"/>
                </a:lnTo>
                <a:lnTo>
                  <a:pt x="44655" y="202654"/>
                </a:lnTo>
                <a:lnTo>
                  <a:pt x="47630" y="197610"/>
                </a:lnTo>
                <a:lnTo>
                  <a:pt x="49612" y="192264"/>
                </a:lnTo>
                <a:lnTo>
                  <a:pt x="50934" y="186715"/>
                </a:lnTo>
                <a:lnTo>
                  <a:pt x="51816" y="181031"/>
                </a:lnTo>
                <a:lnTo>
                  <a:pt x="53395" y="175258"/>
                </a:lnTo>
                <a:lnTo>
                  <a:pt x="55441" y="169424"/>
                </a:lnTo>
                <a:lnTo>
                  <a:pt x="57797" y="163551"/>
                </a:lnTo>
                <a:lnTo>
                  <a:pt x="59367" y="157651"/>
                </a:lnTo>
                <a:lnTo>
                  <a:pt x="60414" y="151734"/>
                </a:lnTo>
                <a:lnTo>
                  <a:pt x="61112" y="145804"/>
                </a:lnTo>
                <a:lnTo>
                  <a:pt x="60585" y="139867"/>
                </a:lnTo>
                <a:lnTo>
                  <a:pt x="59242" y="133924"/>
                </a:lnTo>
                <a:lnTo>
                  <a:pt x="57354" y="127978"/>
                </a:lnTo>
                <a:lnTo>
                  <a:pt x="56095" y="122030"/>
                </a:lnTo>
                <a:lnTo>
                  <a:pt x="55256" y="116080"/>
                </a:lnTo>
                <a:lnTo>
                  <a:pt x="54697" y="110129"/>
                </a:lnTo>
                <a:lnTo>
                  <a:pt x="53332" y="105169"/>
                </a:lnTo>
                <a:lnTo>
                  <a:pt x="51430" y="100870"/>
                </a:lnTo>
                <a:lnTo>
                  <a:pt x="49169" y="97013"/>
                </a:lnTo>
                <a:lnTo>
                  <a:pt x="46670" y="94441"/>
                </a:lnTo>
                <a:lnTo>
                  <a:pt x="44012" y="92726"/>
                </a:lnTo>
                <a:lnTo>
                  <a:pt x="41248" y="91583"/>
                </a:lnTo>
                <a:lnTo>
                  <a:pt x="38413" y="90821"/>
                </a:lnTo>
                <a:lnTo>
                  <a:pt x="35530" y="90313"/>
                </a:lnTo>
                <a:lnTo>
                  <a:pt x="32617" y="89974"/>
                </a:lnTo>
                <a:lnTo>
                  <a:pt x="29682" y="89748"/>
                </a:lnTo>
                <a:lnTo>
                  <a:pt x="26734" y="89598"/>
                </a:lnTo>
                <a:lnTo>
                  <a:pt x="23776" y="89498"/>
                </a:lnTo>
                <a:lnTo>
                  <a:pt x="20811" y="90423"/>
                </a:lnTo>
                <a:lnTo>
                  <a:pt x="17843" y="92032"/>
                </a:lnTo>
                <a:lnTo>
                  <a:pt x="14872" y="94097"/>
                </a:lnTo>
                <a:lnTo>
                  <a:pt x="12891" y="96466"/>
                </a:lnTo>
                <a:lnTo>
                  <a:pt x="11571" y="99037"/>
                </a:lnTo>
                <a:lnTo>
                  <a:pt x="10690" y="101743"/>
                </a:lnTo>
                <a:lnTo>
                  <a:pt x="10104" y="105532"/>
                </a:lnTo>
                <a:lnTo>
                  <a:pt x="9712" y="110042"/>
                </a:lnTo>
                <a:lnTo>
                  <a:pt x="9452" y="115033"/>
                </a:lnTo>
                <a:lnTo>
                  <a:pt x="10270" y="120345"/>
                </a:lnTo>
                <a:lnTo>
                  <a:pt x="11807" y="125871"/>
                </a:lnTo>
                <a:lnTo>
                  <a:pt x="13825" y="131539"/>
                </a:lnTo>
                <a:lnTo>
                  <a:pt x="15170" y="137302"/>
                </a:lnTo>
                <a:lnTo>
                  <a:pt x="16067" y="143128"/>
                </a:lnTo>
                <a:lnTo>
                  <a:pt x="16664" y="148997"/>
                </a:lnTo>
                <a:lnTo>
                  <a:pt x="18055" y="155886"/>
                </a:lnTo>
                <a:lnTo>
                  <a:pt x="19974" y="163455"/>
                </a:lnTo>
                <a:lnTo>
                  <a:pt x="22246" y="171478"/>
                </a:lnTo>
                <a:lnTo>
                  <a:pt x="24753" y="178811"/>
                </a:lnTo>
                <a:lnTo>
                  <a:pt x="27416" y="185684"/>
                </a:lnTo>
                <a:lnTo>
                  <a:pt x="30183" y="192250"/>
                </a:lnTo>
                <a:lnTo>
                  <a:pt x="33021" y="198612"/>
                </a:lnTo>
                <a:lnTo>
                  <a:pt x="38819" y="210972"/>
                </a:lnTo>
                <a:lnTo>
                  <a:pt x="42747" y="216054"/>
                </a:lnTo>
                <a:lnTo>
                  <a:pt x="47349" y="220435"/>
                </a:lnTo>
                <a:lnTo>
                  <a:pt x="52402" y="224347"/>
                </a:lnTo>
                <a:lnTo>
                  <a:pt x="57755" y="226955"/>
                </a:lnTo>
                <a:lnTo>
                  <a:pt x="63308" y="228694"/>
                </a:lnTo>
                <a:lnTo>
                  <a:pt x="68995" y="229853"/>
                </a:lnTo>
                <a:lnTo>
                  <a:pt x="74770" y="230626"/>
                </a:lnTo>
                <a:lnTo>
                  <a:pt x="80605" y="231141"/>
                </a:lnTo>
                <a:lnTo>
                  <a:pt x="86479" y="231485"/>
                </a:lnTo>
                <a:lnTo>
                  <a:pt x="91387" y="230722"/>
                </a:lnTo>
                <a:lnTo>
                  <a:pt x="95651" y="229221"/>
                </a:lnTo>
                <a:lnTo>
                  <a:pt x="99486" y="227228"/>
                </a:lnTo>
                <a:lnTo>
                  <a:pt x="104027" y="223915"/>
                </a:lnTo>
                <a:lnTo>
                  <a:pt x="109039" y="219722"/>
                </a:lnTo>
                <a:lnTo>
                  <a:pt x="114365" y="214942"/>
                </a:lnTo>
                <a:lnTo>
                  <a:pt x="119900" y="208779"/>
                </a:lnTo>
                <a:lnTo>
                  <a:pt x="125574" y="201694"/>
                </a:lnTo>
                <a:lnTo>
                  <a:pt x="131341" y="193994"/>
                </a:lnTo>
                <a:lnTo>
                  <a:pt x="136178" y="185884"/>
                </a:lnTo>
                <a:lnTo>
                  <a:pt x="140395" y="177501"/>
                </a:lnTo>
                <a:lnTo>
                  <a:pt x="144198" y="168935"/>
                </a:lnTo>
                <a:lnTo>
                  <a:pt x="146734" y="159256"/>
                </a:lnTo>
                <a:lnTo>
                  <a:pt x="148424" y="148835"/>
                </a:lnTo>
                <a:lnTo>
                  <a:pt x="149551" y="137919"/>
                </a:lnTo>
                <a:lnTo>
                  <a:pt x="151295" y="127664"/>
                </a:lnTo>
                <a:lnTo>
                  <a:pt x="153449" y="117852"/>
                </a:lnTo>
                <a:lnTo>
                  <a:pt x="155877" y="108333"/>
                </a:lnTo>
                <a:lnTo>
                  <a:pt x="156504" y="99011"/>
                </a:lnTo>
                <a:lnTo>
                  <a:pt x="155930" y="89820"/>
                </a:lnTo>
                <a:lnTo>
                  <a:pt x="154555" y="80716"/>
                </a:lnTo>
                <a:lnTo>
                  <a:pt x="152646" y="71670"/>
                </a:lnTo>
                <a:lnTo>
                  <a:pt x="150381" y="62663"/>
                </a:lnTo>
                <a:lnTo>
                  <a:pt x="147879" y="53681"/>
                </a:lnTo>
                <a:lnTo>
                  <a:pt x="146211" y="45709"/>
                </a:lnTo>
                <a:lnTo>
                  <a:pt x="145099" y="38410"/>
                </a:lnTo>
                <a:lnTo>
                  <a:pt x="144358" y="31560"/>
                </a:lnTo>
                <a:lnTo>
                  <a:pt x="141880" y="25009"/>
                </a:lnTo>
                <a:lnTo>
                  <a:pt x="138243" y="18657"/>
                </a:lnTo>
                <a:lnTo>
                  <a:pt x="125016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2" name="SMARTInkAnnotation200"/>
          <p:cNvSpPr/>
          <p:nvPr/>
        </p:nvSpPr>
        <p:spPr>
          <a:xfrm>
            <a:off x="1598903" y="1478084"/>
            <a:ext cx="187036" cy="123880"/>
          </a:xfrm>
          <a:custGeom>
            <a:avLst/>
            <a:gdLst/>
            <a:ahLst/>
            <a:cxnLst/>
            <a:rect l="0" t="0" r="0" b="0"/>
            <a:pathLst>
              <a:path w="187036" h="123880">
                <a:moveTo>
                  <a:pt x="53089" y="31033"/>
                </a:moveTo>
                <a:lnTo>
                  <a:pt x="22910" y="854"/>
                </a:lnTo>
                <a:lnTo>
                  <a:pt x="21063" y="0"/>
                </a:lnTo>
                <a:lnTo>
                  <a:pt x="19832" y="422"/>
                </a:lnTo>
                <a:lnTo>
                  <a:pt x="19012" y="1696"/>
                </a:lnTo>
                <a:lnTo>
                  <a:pt x="17472" y="2545"/>
                </a:lnTo>
                <a:lnTo>
                  <a:pt x="13116" y="3489"/>
                </a:lnTo>
                <a:lnTo>
                  <a:pt x="7873" y="6554"/>
                </a:lnTo>
                <a:lnTo>
                  <a:pt x="5086" y="8761"/>
                </a:lnTo>
                <a:lnTo>
                  <a:pt x="3227" y="12216"/>
                </a:lnTo>
                <a:lnTo>
                  <a:pt x="1988" y="16504"/>
                </a:lnTo>
                <a:lnTo>
                  <a:pt x="1163" y="21347"/>
                </a:lnTo>
                <a:lnTo>
                  <a:pt x="612" y="26560"/>
                </a:lnTo>
                <a:lnTo>
                  <a:pt x="245" y="32020"/>
                </a:lnTo>
                <a:lnTo>
                  <a:pt x="0" y="37644"/>
                </a:lnTo>
                <a:lnTo>
                  <a:pt x="829" y="43378"/>
                </a:lnTo>
                <a:lnTo>
                  <a:pt x="2374" y="49185"/>
                </a:lnTo>
                <a:lnTo>
                  <a:pt x="11983" y="77503"/>
                </a:lnTo>
                <a:lnTo>
                  <a:pt x="15763" y="84833"/>
                </a:lnTo>
                <a:lnTo>
                  <a:pt x="20268" y="91705"/>
                </a:lnTo>
                <a:lnTo>
                  <a:pt x="25255" y="98270"/>
                </a:lnTo>
                <a:lnTo>
                  <a:pt x="30564" y="103639"/>
                </a:lnTo>
                <a:lnTo>
                  <a:pt x="36088" y="108210"/>
                </a:lnTo>
                <a:lnTo>
                  <a:pt x="41755" y="112250"/>
                </a:lnTo>
                <a:lnTo>
                  <a:pt x="47518" y="115936"/>
                </a:lnTo>
                <a:lnTo>
                  <a:pt x="53343" y="119385"/>
                </a:lnTo>
                <a:lnTo>
                  <a:pt x="59212" y="122676"/>
                </a:lnTo>
                <a:lnTo>
                  <a:pt x="64116" y="123879"/>
                </a:lnTo>
                <a:lnTo>
                  <a:pt x="68378" y="123688"/>
                </a:lnTo>
                <a:lnTo>
                  <a:pt x="72211" y="122569"/>
                </a:lnTo>
                <a:lnTo>
                  <a:pt x="75759" y="120830"/>
                </a:lnTo>
                <a:lnTo>
                  <a:pt x="79117" y="118679"/>
                </a:lnTo>
                <a:lnTo>
                  <a:pt x="82347" y="116253"/>
                </a:lnTo>
                <a:lnTo>
                  <a:pt x="85493" y="113643"/>
                </a:lnTo>
                <a:lnTo>
                  <a:pt x="88582" y="110911"/>
                </a:lnTo>
                <a:lnTo>
                  <a:pt x="91634" y="108098"/>
                </a:lnTo>
                <a:lnTo>
                  <a:pt x="93668" y="104238"/>
                </a:lnTo>
                <a:lnTo>
                  <a:pt x="95025" y="99680"/>
                </a:lnTo>
                <a:lnTo>
                  <a:pt x="95929" y="94657"/>
                </a:lnTo>
                <a:lnTo>
                  <a:pt x="96532" y="89324"/>
                </a:lnTo>
                <a:lnTo>
                  <a:pt x="96934" y="83785"/>
                </a:lnTo>
                <a:lnTo>
                  <a:pt x="97202" y="78107"/>
                </a:lnTo>
                <a:lnTo>
                  <a:pt x="96388" y="72338"/>
                </a:lnTo>
                <a:lnTo>
                  <a:pt x="94854" y="66507"/>
                </a:lnTo>
                <a:lnTo>
                  <a:pt x="92838" y="60635"/>
                </a:lnTo>
                <a:lnTo>
                  <a:pt x="90503" y="55729"/>
                </a:lnTo>
                <a:lnTo>
                  <a:pt x="87953" y="51466"/>
                </a:lnTo>
                <a:lnTo>
                  <a:pt x="85262" y="47631"/>
                </a:lnTo>
                <a:lnTo>
                  <a:pt x="82475" y="43091"/>
                </a:lnTo>
                <a:lnTo>
                  <a:pt x="79625" y="38079"/>
                </a:lnTo>
                <a:lnTo>
                  <a:pt x="72662" y="25259"/>
                </a:lnTo>
                <a:lnTo>
                  <a:pt x="71099" y="23215"/>
                </a:lnTo>
                <a:lnTo>
                  <a:pt x="69064" y="20860"/>
                </a:lnTo>
                <a:lnTo>
                  <a:pt x="66716" y="18298"/>
                </a:lnTo>
                <a:lnTo>
                  <a:pt x="65150" y="17582"/>
                </a:lnTo>
                <a:lnTo>
                  <a:pt x="64107" y="18097"/>
                </a:lnTo>
                <a:lnTo>
                  <a:pt x="62141" y="21869"/>
                </a:lnTo>
                <a:lnTo>
                  <a:pt x="64085" y="23931"/>
                </a:lnTo>
                <a:lnTo>
                  <a:pt x="82147" y="42200"/>
                </a:lnTo>
                <a:lnTo>
                  <a:pt x="86352" y="45423"/>
                </a:lnTo>
                <a:lnTo>
                  <a:pt x="91139" y="48564"/>
                </a:lnTo>
                <a:lnTo>
                  <a:pt x="96315" y="51650"/>
                </a:lnTo>
                <a:lnTo>
                  <a:pt x="101750" y="54700"/>
                </a:lnTo>
                <a:lnTo>
                  <a:pt x="113081" y="60734"/>
                </a:lnTo>
                <a:lnTo>
                  <a:pt x="130616" y="69709"/>
                </a:lnTo>
                <a:lnTo>
                  <a:pt x="136524" y="71700"/>
                </a:lnTo>
                <a:lnTo>
                  <a:pt x="142447" y="73027"/>
                </a:lnTo>
                <a:lnTo>
                  <a:pt x="148380" y="73912"/>
                </a:lnTo>
                <a:lnTo>
                  <a:pt x="153327" y="72517"/>
                </a:lnTo>
                <a:lnTo>
                  <a:pt x="157618" y="69603"/>
                </a:lnTo>
                <a:lnTo>
                  <a:pt x="171633" y="55409"/>
                </a:lnTo>
                <a:lnTo>
                  <a:pt x="174782" y="51252"/>
                </a:lnTo>
                <a:lnTo>
                  <a:pt x="177874" y="46497"/>
                </a:lnTo>
                <a:lnTo>
                  <a:pt x="187035" y="31033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3" name="SMARTInkAnnotation201"/>
          <p:cNvSpPr/>
          <p:nvPr/>
        </p:nvSpPr>
        <p:spPr>
          <a:xfrm>
            <a:off x="1741398" y="1339453"/>
            <a:ext cx="115978" cy="124449"/>
          </a:xfrm>
          <a:custGeom>
            <a:avLst/>
            <a:gdLst/>
            <a:ahLst/>
            <a:cxnLst/>
            <a:rect l="0" t="0" r="0" b="0"/>
            <a:pathLst>
              <a:path w="115978" h="124449">
                <a:moveTo>
                  <a:pt x="8821" y="0"/>
                </a:moveTo>
                <a:lnTo>
                  <a:pt x="8821" y="4741"/>
                </a:lnTo>
                <a:lnTo>
                  <a:pt x="7829" y="7129"/>
                </a:lnTo>
                <a:lnTo>
                  <a:pt x="6175" y="9714"/>
                </a:lnTo>
                <a:lnTo>
                  <a:pt x="4080" y="12429"/>
                </a:lnTo>
                <a:lnTo>
                  <a:pt x="2684" y="15231"/>
                </a:lnTo>
                <a:lnTo>
                  <a:pt x="1753" y="18092"/>
                </a:lnTo>
                <a:lnTo>
                  <a:pt x="259" y="25071"/>
                </a:lnTo>
                <a:lnTo>
                  <a:pt x="55" y="28671"/>
                </a:lnTo>
                <a:lnTo>
                  <a:pt x="0" y="31021"/>
                </a:lnTo>
                <a:lnTo>
                  <a:pt x="956" y="33579"/>
                </a:lnTo>
                <a:lnTo>
                  <a:pt x="2585" y="36276"/>
                </a:lnTo>
                <a:lnTo>
                  <a:pt x="4664" y="39067"/>
                </a:lnTo>
                <a:lnTo>
                  <a:pt x="6049" y="41920"/>
                </a:lnTo>
                <a:lnTo>
                  <a:pt x="6973" y="44814"/>
                </a:lnTo>
                <a:lnTo>
                  <a:pt x="7589" y="47735"/>
                </a:lnTo>
                <a:lnTo>
                  <a:pt x="8000" y="51667"/>
                </a:lnTo>
                <a:lnTo>
                  <a:pt x="8273" y="56273"/>
                </a:lnTo>
                <a:lnTo>
                  <a:pt x="8456" y="61328"/>
                </a:lnTo>
                <a:lnTo>
                  <a:pt x="9570" y="66682"/>
                </a:lnTo>
                <a:lnTo>
                  <a:pt x="11305" y="72236"/>
                </a:lnTo>
                <a:lnTo>
                  <a:pt x="13453" y="77923"/>
                </a:lnTo>
                <a:lnTo>
                  <a:pt x="15878" y="83699"/>
                </a:lnTo>
                <a:lnTo>
                  <a:pt x="18486" y="89534"/>
                </a:lnTo>
                <a:lnTo>
                  <a:pt x="21218" y="95408"/>
                </a:lnTo>
                <a:lnTo>
                  <a:pt x="25023" y="100316"/>
                </a:lnTo>
                <a:lnTo>
                  <a:pt x="29544" y="104580"/>
                </a:lnTo>
                <a:lnTo>
                  <a:pt x="34543" y="108416"/>
                </a:lnTo>
                <a:lnTo>
                  <a:pt x="38867" y="111965"/>
                </a:lnTo>
                <a:lnTo>
                  <a:pt x="42742" y="115323"/>
                </a:lnTo>
                <a:lnTo>
                  <a:pt x="46318" y="118554"/>
                </a:lnTo>
                <a:lnTo>
                  <a:pt x="49694" y="120708"/>
                </a:lnTo>
                <a:lnTo>
                  <a:pt x="52937" y="122144"/>
                </a:lnTo>
                <a:lnTo>
                  <a:pt x="56091" y="123101"/>
                </a:lnTo>
                <a:lnTo>
                  <a:pt x="60178" y="123739"/>
                </a:lnTo>
                <a:lnTo>
                  <a:pt x="64887" y="124165"/>
                </a:lnTo>
                <a:lnTo>
                  <a:pt x="70011" y="124448"/>
                </a:lnTo>
                <a:lnTo>
                  <a:pt x="74419" y="122653"/>
                </a:lnTo>
                <a:lnTo>
                  <a:pt x="78350" y="119472"/>
                </a:lnTo>
                <a:lnTo>
                  <a:pt x="81962" y="115367"/>
                </a:lnTo>
                <a:lnTo>
                  <a:pt x="86355" y="110646"/>
                </a:lnTo>
                <a:lnTo>
                  <a:pt x="96528" y="100108"/>
                </a:lnTo>
                <a:lnTo>
                  <a:pt x="100034" y="93528"/>
                </a:lnTo>
                <a:lnTo>
                  <a:pt x="102372" y="86164"/>
                </a:lnTo>
                <a:lnTo>
                  <a:pt x="103930" y="78279"/>
                </a:lnTo>
                <a:lnTo>
                  <a:pt x="105962" y="71038"/>
                </a:lnTo>
                <a:lnTo>
                  <a:pt x="108308" y="64226"/>
                </a:lnTo>
                <a:lnTo>
                  <a:pt x="110864" y="57700"/>
                </a:lnTo>
                <a:lnTo>
                  <a:pt x="112568" y="50373"/>
                </a:lnTo>
                <a:lnTo>
                  <a:pt x="113705" y="42512"/>
                </a:lnTo>
                <a:lnTo>
                  <a:pt x="115977" y="1786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4" name="SMARTInkAnnotation202"/>
          <p:cNvSpPr/>
          <p:nvPr/>
        </p:nvSpPr>
        <p:spPr>
          <a:xfrm>
            <a:off x="1769320" y="1200363"/>
            <a:ext cx="132168" cy="165866"/>
          </a:xfrm>
          <a:custGeom>
            <a:avLst/>
            <a:gdLst/>
            <a:ahLst/>
            <a:cxnLst/>
            <a:rect l="0" t="0" r="0" b="0"/>
            <a:pathLst>
              <a:path w="132168" h="165866">
                <a:moveTo>
                  <a:pt x="7688" y="5145"/>
                </a:moveTo>
                <a:lnTo>
                  <a:pt x="2947" y="404"/>
                </a:lnTo>
                <a:lnTo>
                  <a:pt x="1551" y="0"/>
                </a:lnTo>
                <a:lnTo>
                  <a:pt x="620" y="723"/>
                </a:lnTo>
                <a:lnTo>
                  <a:pt x="0" y="2197"/>
                </a:lnTo>
                <a:lnTo>
                  <a:pt x="578" y="3179"/>
                </a:lnTo>
                <a:lnTo>
                  <a:pt x="1956" y="3835"/>
                </a:lnTo>
                <a:lnTo>
                  <a:pt x="6556" y="4886"/>
                </a:lnTo>
                <a:lnTo>
                  <a:pt x="9830" y="7676"/>
                </a:lnTo>
                <a:lnTo>
                  <a:pt x="12093" y="9809"/>
                </a:lnTo>
                <a:lnTo>
                  <a:pt x="14593" y="13215"/>
                </a:lnTo>
                <a:lnTo>
                  <a:pt x="17252" y="17470"/>
                </a:lnTo>
                <a:lnTo>
                  <a:pt x="20017" y="22291"/>
                </a:lnTo>
                <a:lnTo>
                  <a:pt x="25735" y="32940"/>
                </a:lnTo>
                <a:lnTo>
                  <a:pt x="28649" y="38558"/>
                </a:lnTo>
                <a:lnTo>
                  <a:pt x="32576" y="44287"/>
                </a:lnTo>
                <a:lnTo>
                  <a:pt x="37178" y="50091"/>
                </a:lnTo>
                <a:lnTo>
                  <a:pt x="42231" y="55945"/>
                </a:lnTo>
                <a:lnTo>
                  <a:pt x="47584" y="62824"/>
                </a:lnTo>
                <a:lnTo>
                  <a:pt x="53137" y="70387"/>
                </a:lnTo>
                <a:lnTo>
                  <a:pt x="58823" y="78405"/>
                </a:lnTo>
                <a:lnTo>
                  <a:pt x="64598" y="85735"/>
                </a:lnTo>
                <a:lnTo>
                  <a:pt x="70433" y="92606"/>
                </a:lnTo>
                <a:lnTo>
                  <a:pt x="76307" y="99171"/>
                </a:lnTo>
                <a:lnTo>
                  <a:pt x="82207" y="106524"/>
                </a:lnTo>
                <a:lnTo>
                  <a:pt x="88125" y="114403"/>
                </a:lnTo>
                <a:lnTo>
                  <a:pt x="94055" y="122632"/>
                </a:lnTo>
                <a:lnTo>
                  <a:pt x="99000" y="129110"/>
                </a:lnTo>
                <a:lnTo>
                  <a:pt x="103289" y="134421"/>
                </a:lnTo>
                <a:lnTo>
                  <a:pt x="107141" y="138954"/>
                </a:lnTo>
                <a:lnTo>
                  <a:pt x="110701" y="142968"/>
                </a:lnTo>
                <a:lnTo>
                  <a:pt x="117302" y="150074"/>
                </a:lnTo>
                <a:lnTo>
                  <a:pt x="132167" y="165333"/>
                </a:lnTo>
                <a:lnTo>
                  <a:pt x="129819" y="165636"/>
                </a:lnTo>
                <a:lnTo>
                  <a:pt x="127804" y="165717"/>
                </a:lnTo>
                <a:lnTo>
                  <a:pt x="122919" y="165807"/>
                </a:lnTo>
                <a:lnTo>
                  <a:pt x="111699" y="165865"/>
                </a:lnTo>
                <a:lnTo>
                  <a:pt x="108778" y="164878"/>
                </a:lnTo>
                <a:lnTo>
                  <a:pt x="105839" y="163227"/>
                </a:lnTo>
                <a:lnTo>
                  <a:pt x="96985" y="15695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5" name="SMARTInkAnnotation203"/>
          <p:cNvSpPr/>
          <p:nvPr/>
        </p:nvSpPr>
        <p:spPr>
          <a:xfrm>
            <a:off x="1785938" y="1214530"/>
            <a:ext cx="178074" cy="151713"/>
          </a:xfrm>
          <a:custGeom>
            <a:avLst/>
            <a:gdLst/>
            <a:ahLst/>
            <a:cxnLst/>
            <a:rect l="0" t="0" r="0" b="0"/>
            <a:pathLst>
              <a:path w="178074" h="151713">
                <a:moveTo>
                  <a:pt x="0" y="151712"/>
                </a:moveTo>
                <a:lnTo>
                  <a:pt x="20990" y="130721"/>
                </a:lnTo>
                <a:lnTo>
                  <a:pt x="23915" y="126804"/>
                </a:lnTo>
                <a:lnTo>
                  <a:pt x="26857" y="122208"/>
                </a:lnTo>
                <a:lnTo>
                  <a:pt x="29811" y="117160"/>
                </a:lnTo>
                <a:lnTo>
                  <a:pt x="33764" y="112803"/>
                </a:lnTo>
                <a:lnTo>
                  <a:pt x="38384" y="108905"/>
                </a:lnTo>
                <a:lnTo>
                  <a:pt x="43449" y="105315"/>
                </a:lnTo>
                <a:lnTo>
                  <a:pt x="47817" y="100937"/>
                </a:lnTo>
                <a:lnTo>
                  <a:pt x="51722" y="96034"/>
                </a:lnTo>
                <a:lnTo>
                  <a:pt x="69858" y="69166"/>
                </a:lnTo>
                <a:lnTo>
                  <a:pt x="75345" y="61955"/>
                </a:lnTo>
                <a:lnTo>
                  <a:pt x="80988" y="55163"/>
                </a:lnTo>
                <a:lnTo>
                  <a:pt x="86734" y="48651"/>
                </a:lnTo>
                <a:lnTo>
                  <a:pt x="90564" y="42325"/>
                </a:lnTo>
                <a:lnTo>
                  <a:pt x="93118" y="36123"/>
                </a:lnTo>
                <a:lnTo>
                  <a:pt x="94821" y="30004"/>
                </a:lnTo>
                <a:lnTo>
                  <a:pt x="96948" y="23941"/>
                </a:lnTo>
                <a:lnTo>
                  <a:pt x="99358" y="17914"/>
                </a:lnTo>
                <a:lnTo>
                  <a:pt x="105615" y="3464"/>
                </a:lnTo>
                <a:lnTo>
                  <a:pt x="107121" y="2279"/>
                </a:lnTo>
                <a:lnTo>
                  <a:pt x="109117" y="1488"/>
                </a:lnTo>
                <a:lnTo>
                  <a:pt x="114709" y="220"/>
                </a:lnTo>
                <a:lnTo>
                  <a:pt x="118119" y="46"/>
                </a:lnTo>
                <a:lnTo>
                  <a:pt x="120418" y="0"/>
                </a:lnTo>
                <a:lnTo>
                  <a:pt x="121950" y="961"/>
                </a:lnTo>
                <a:lnTo>
                  <a:pt x="122972" y="2594"/>
                </a:lnTo>
                <a:lnTo>
                  <a:pt x="123653" y="4675"/>
                </a:lnTo>
                <a:lnTo>
                  <a:pt x="126091" y="7055"/>
                </a:lnTo>
                <a:lnTo>
                  <a:pt x="129701" y="9633"/>
                </a:lnTo>
                <a:lnTo>
                  <a:pt x="134092" y="12344"/>
                </a:lnTo>
                <a:lnTo>
                  <a:pt x="137020" y="15144"/>
                </a:lnTo>
                <a:lnTo>
                  <a:pt x="138971" y="18003"/>
                </a:lnTo>
                <a:lnTo>
                  <a:pt x="140272" y="20901"/>
                </a:lnTo>
                <a:lnTo>
                  <a:pt x="146844" y="34460"/>
                </a:lnTo>
                <a:lnTo>
                  <a:pt x="149489" y="38818"/>
                </a:lnTo>
                <a:lnTo>
                  <a:pt x="152245" y="42715"/>
                </a:lnTo>
                <a:lnTo>
                  <a:pt x="155075" y="46305"/>
                </a:lnTo>
                <a:lnTo>
                  <a:pt x="157953" y="48699"/>
                </a:lnTo>
                <a:lnTo>
                  <a:pt x="160864" y="50294"/>
                </a:lnTo>
                <a:lnTo>
                  <a:pt x="163797" y="51358"/>
                </a:lnTo>
                <a:lnTo>
                  <a:pt x="166745" y="52067"/>
                </a:lnTo>
                <a:lnTo>
                  <a:pt x="169702" y="52540"/>
                </a:lnTo>
                <a:lnTo>
                  <a:pt x="176837" y="53299"/>
                </a:lnTo>
                <a:lnTo>
                  <a:pt x="177422" y="52369"/>
                </a:lnTo>
                <a:lnTo>
                  <a:pt x="178073" y="48690"/>
                </a:lnTo>
                <a:lnTo>
                  <a:pt x="177254" y="46320"/>
                </a:lnTo>
                <a:lnTo>
                  <a:pt x="175716" y="43747"/>
                </a:lnTo>
                <a:lnTo>
                  <a:pt x="173698" y="41040"/>
                </a:lnTo>
                <a:lnTo>
                  <a:pt x="172354" y="38243"/>
                </a:lnTo>
                <a:lnTo>
                  <a:pt x="171457" y="35387"/>
                </a:lnTo>
                <a:lnTo>
                  <a:pt x="170859" y="32490"/>
                </a:lnTo>
                <a:lnTo>
                  <a:pt x="169468" y="30559"/>
                </a:lnTo>
                <a:lnTo>
                  <a:pt x="167549" y="29271"/>
                </a:lnTo>
                <a:lnTo>
                  <a:pt x="160734" y="2669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6" name="SMARTInkAnnotation204"/>
          <p:cNvSpPr/>
          <p:nvPr/>
        </p:nvSpPr>
        <p:spPr>
          <a:xfrm>
            <a:off x="1867546" y="1178719"/>
            <a:ext cx="25549" cy="8930"/>
          </a:xfrm>
          <a:custGeom>
            <a:avLst/>
            <a:gdLst/>
            <a:ahLst/>
            <a:cxnLst/>
            <a:rect l="0" t="0" r="0" b="0"/>
            <a:pathLst>
              <a:path w="25549" h="8930">
                <a:moveTo>
                  <a:pt x="7688" y="8929"/>
                </a:moveTo>
                <a:lnTo>
                  <a:pt x="0" y="8929"/>
                </a:lnTo>
                <a:lnTo>
                  <a:pt x="15041" y="8929"/>
                </a:lnTo>
                <a:lnTo>
                  <a:pt x="16559" y="7937"/>
                </a:lnTo>
                <a:lnTo>
                  <a:pt x="18563" y="6284"/>
                </a:lnTo>
                <a:lnTo>
                  <a:pt x="25548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7" name="SMARTInkAnnotation205"/>
          <p:cNvSpPr/>
          <p:nvPr/>
        </p:nvSpPr>
        <p:spPr>
          <a:xfrm>
            <a:off x="1973570" y="1081051"/>
            <a:ext cx="97560" cy="114020"/>
          </a:xfrm>
          <a:custGeom>
            <a:avLst/>
            <a:gdLst/>
            <a:ahLst/>
            <a:cxnLst/>
            <a:rect l="0" t="0" r="0" b="0"/>
            <a:pathLst>
              <a:path w="97560" h="114020">
                <a:moveTo>
                  <a:pt x="8821" y="26230"/>
                </a:moveTo>
                <a:lnTo>
                  <a:pt x="4080" y="30971"/>
                </a:lnTo>
                <a:lnTo>
                  <a:pt x="2684" y="33359"/>
                </a:lnTo>
                <a:lnTo>
                  <a:pt x="1753" y="35944"/>
                </a:lnTo>
                <a:lnTo>
                  <a:pt x="1132" y="38659"/>
                </a:lnTo>
                <a:lnTo>
                  <a:pt x="718" y="41461"/>
                </a:lnTo>
                <a:lnTo>
                  <a:pt x="443" y="44322"/>
                </a:lnTo>
                <a:lnTo>
                  <a:pt x="259" y="47221"/>
                </a:lnTo>
                <a:lnTo>
                  <a:pt x="54" y="55734"/>
                </a:lnTo>
                <a:lnTo>
                  <a:pt x="0" y="60782"/>
                </a:lnTo>
                <a:lnTo>
                  <a:pt x="956" y="65140"/>
                </a:lnTo>
                <a:lnTo>
                  <a:pt x="2585" y="69037"/>
                </a:lnTo>
                <a:lnTo>
                  <a:pt x="4664" y="72628"/>
                </a:lnTo>
                <a:lnTo>
                  <a:pt x="7041" y="76013"/>
                </a:lnTo>
                <a:lnTo>
                  <a:pt x="9619" y="79263"/>
                </a:lnTo>
                <a:lnTo>
                  <a:pt x="12330" y="82421"/>
                </a:lnTo>
                <a:lnTo>
                  <a:pt x="16121" y="86511"/>
                </a:lnTo>
                <a:lnTo>
                  <a:pt x="25625" y="96347"/>
                </a:lnTo>
                <a:lnTo>
                  <a:pt x="30938" y="99764"/>
                </a:lnTo>
                <a:lnTo>
                  <a:pt x="36464" y="102042"/>
                </a:lnTo>
                <a:lnTo>
                  <a:pt x="42132" y="103560"/>
                </a:lnTo>
                <a:lnTo>
                  <a:pt x="46903" y="105565"/>
                </a:lnTo>
                <a:lnTo>
                  <a:pt x="51076" y="107893"/>
                </a:lnTo>
                <a:lnTo>
                  <a:pt x="54850" y="110438"/>
                </a:lnTo>
                <a:lnTo>
                  <a:pt x="59351" y="112134"/>
                </a:lnTo>
                <a:lnTo>
                  <a:pt x="64336" y="113265"/>
                </a:lnTo>
                <a:lnTo>
                  <a:pt x="69643" y="114019"/>
                </a:lnTo>
                <a:lnTo>
                  <a:pt x="74174" y="113530"/>
                </a:lnTo>
                <a:lnTo>
                  <a:pt x="78186" y="112211"/>
                </a:lnTo>
                <a:lnTo>
                  <a:pt x="81853" y="110340"/>
                </a:lnTo>
                <a:lnTo>
                  <a:pt x="85291" y="108100"/>
                </a:lnTo>
                <a:lnTo>
                  <a:pt x="88574" y="105615"/>
                </a:lnTo>
                <a:lnTo>
                  <a:pt x="91755" y="102966"/>
                </a:lnTo>
                <a:lnTo>
                  <a:pt x="93876" y="99215"/>
                </a:lnTo>
                <a:lnTo>
                  <a:pt x="95290" y="94731"/>
                </a:lnTo>
                <a:lnTo>
                  <a:pt x="96233" y="89757"/>
                </a:lnTo>
                <a:lnTo>
                  <a:pt x="96861" y="84456"/>
                </a:lnTo>
                <a:lnTo>
                  <a:pt x="97280" y="78938"/>
                </a:lnTo>
                <a:lnTo>
                  <a:pt x="97559" y="73275"/>
                </a:lnTo>
                <a:lnTo>
                  <a:pt x="96753" y="67515"/>
                </a:lnTo>
                <a:lnTo>
                  <a:pt x="95223" y="61691"/>
                </a:lnTo>
                <a:lnTo>
                  <a:pt x="93212" y="55824"/>
                </a:lnTo>
                <a:lnTo>
                  <a:pt x="90878" y="50920"/>
                </a:lnTo>
                <a:lnTo>
                  <a:pt x="88330" y="46659"/>
                </a:lnTo>
                <a:lnTo>
                  <a:pt x="85640" y="42826"/>
                </a:lnTo>
                <a:lnTo>
                  <a:pt x="82854" y="38286"/>
                </a:lnTo>
                <a:lnTo>
                  <a:pt x="80004" y="33275"/>
                </a:lnTo>
                <a:lnTo>
                  <a:pt x="77112" y="27950"/>
                </a:lnTo>
                <a:lnTo>
                  <a:pt x="73200" y="23408"/>
                </a:lnTo>
                <a:lnTo>
                  <a:pt x="68608" y="19388"/>
                </a:lnTo>
                <a:lnTo>
                  <a:pt x="63561" y="15716"/>
                </a:lnTo>
                <a:lnTo>
                  <a:pt x="59205" y="12275"/>
                </a:lnTo>
                <a:lnTo>
                  <a:pt x="55309" y="8989"/>
                </a:lnTo>
                <a:lnTo>
                  <a:pt x="51719" y="5807"/>
                </a:lnTo>
                <a:lnTo>
                  <a:pt x="47341" y="3685"/>
                </a:lnTo>
                <a:lnTo>
                  <a:pt x="42439" y="2270"/>
                </a:lnTo>
                <a:lnTo>
                  <a:pt x="37186" y="1327"/>
                </a:lnTo>
                <a:lnTo>
                  <a:pt x="32692" y="698"/>
                </a:lnTo>
                <a:lnTo>
                  <a:pt x="28704" y="279"/>
                </a:lnTo>
                <a:lnTo>
                  <a:pt x="25053" y="0"/>
                </a:lnTo>
                <a:lnTo>
                  <a:pt x="21626" y="806"/>
                </a:lnTo>
                <a:lnTo>
                  <a:pt x="18350" y="2335"/>
                </a:lnTo>
                <a:lnTo>
                  <a:pt x="15174" y="4347"/>
                </a:lnTo>
                <a:lnTo>
                  <a:pt x="13056" y="6681"/>
                </a:lnTo>
                <a:lnTo>
                  <a:pt x="11644" y="9228"/>
                </a:lnTo>
                <a:lnTo>
                  <a:pt x="8821" y="17301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8" name="SMARTInkAnnotation206"/>
          <p:cNvSpPr/>
          <p:nvPr/>
        </p:nvSpPr>
        <p:spPr>
          <a:xfrm>
            <a:off x="2048683" y="902480"/>
            <a:ext cx="192577" cy="168926"/>
          </a:xfrm>
          <a:custGeom>
            <a:avLst/>
            <a:gdLst/>
            <a:ahLst/>
            <a:cxnLst/>
            <a:rect l="0" t="0" r="0" b="0"/>
            <a:pathLst>
              <a:path w="192577" h="168926">
                <a:moveTo>
                  <a:pt x="5145" y="97645"/>
                </a:moveTo>
                <a:lnTo>
                  <a:pt x="405" y="102386"/>
                </a:lnTo>
                <a:lnTo>
                  <a:pt x="0" y="103782"/>
                </a:lnTo>
                <a:lnTo>
                  <a:pt x="723" y="104713"/>
                </a:lnTo>
                <a:lnTo>
                  <a:pt x="2197" y="105333"/>
                </a:lnTo>
                <a:lnTo>
                  <a:pt x="6481" y="108669"/>
                </a:lnTo>
                <a:lnTo>
                  <a:pt x="11692" y="113458"/>
                </a:lnTo>
                <a:lnTo>
                  <a:pt x="17315" y="118894"/>
                </a:lnTo>
                <a:lnTo>
                  <a:pt x="20204" y="122725"/>
                </a:lnTo>
                <a:lnTo>
                  <a:pt x="23122" y="127264"/>
                </a:lnTo>
                <a:lnTo>
                  <a:pt x="26059" y="132274"/>
                </a:lnTo>
                <a:lnTo>
                  <a:pt x="29010" y="136606"/>
                </a:lnTo>
                <a:lnTo>
                  <a:pt x="31969" y="140486"/>
                </a:lnTo>
                <a:lnTo>
                  <a:pt x="34934" y="144065"/>
                </a:lnTo>
                <a:lnTo>
                  <a:pt x="38895" y="147443"/>
                </a:lnTo>
                <a:lnTo>
                  <a:pt x="43520" y="150687"/>
                </a:lnTo>
                <a:lnTo>
                  <a:pt x="48588" y="153843"/>
                </a:lnTo>
                <a:lnTo>
                  <a:pt x="51966" y="156938"/>
                </a:lnTo>
                <a:lnTo>
                  <a:pt x="54219" y="159994"/>
                </a:lnTo>
                <a:lnTo>
                  <a:pt x="55720" y="163024"/>
                </a:lnTo>
                <a:lnTo>
                  <a:pt x="57714" y="165043"/>
                </a:lnTo>
                <a:lnTo>
                  <a:pt x="60034" y="166390"/>
                </a:lnTo>
                <a:lnTo>
                  <a:pt x="67207" y="168925"/>
                </a:lnTo>
                <a:lnTo>
                  <a:pt x="62780" y="164295"/>
                </a:lnTo>
                <a:lnTo>
                  <a:pt x="61428" y="160930"/>
                </a:lnTo>
                <a:lnTo>
                  <a:pt x="60526" y="156702"/>
                </a:lnTo>
                <a:lnTo>
                  <a:pt x="59926" y="151899"/>
                </a:lnTo>
                <a:lnTo>
                  <a:pt x="58533" y="147705"/>
                </a:lnTo>
                <a:lnTo>
                  <a:pt x="56612" y="143917"/>
                </a:lnTo>
                <a:lnTo>
                  <a:pt x="54339" y="140399"/>
                </a:lnTo>
                <a:lnTo>
                  <a:pt x="51832" y="136070"/>
                </a:lnTo>
                <a:lnTo>
                  <a:pt x="46400" y="125967"/>
                </a:lnTo>
                <a:lnTo>
                  <a:pt x="43562" y="119503"/>
                </a:lnTo>
                <a:lnTo>
                  <a:pt x="40679" y="112217"/>
                </a:lnTo>
                <a:lnTo>
                  <a:pt x="37764" y="104383"/>
                </a:lnTo>
                <a:lnTo>
                  <a:pt x="35821" y="96184"/>
                </a:lnTo>
                <a:lnTo>
                  <a:pt x="34525" y="87741"/>
                </a:lnTo>
                <a:lnTo>
                  <a:pt x="33662" y="79136"/>
                </a:lnTo>
                <a:lnTo>
                  <a:pt x="32093" y="70423"/>
                </a:lnTo>
                <a:lnTo>
                  <a:pt x="30056" y="61638"/>
                </a:lnTo>
                <a:lnTo>
                  <a:pt x="27706" y="52804"/>
                </a:lnTo>
                <a:lnTo>
                  <a:pt x="26139" y="44931"/>
                </a:lnTo>
                <a:lnTo>
                  <a:pt x="25094" y="37697"/>
                </a:lnTo>
                <a:lnTo>
                  <a:pt x="24397" y="30891"/>
                </a:lnTo>
                <a:lnTo>
                  <a:pt x="23933" y="25361"/>
                </a:lnTo>
                <a:lnTo>
                  <a:pt x="23624" y="20682"/>
                </a:lnTo>
                <a:lnTo>
                  <a:pt x="23417" y="16571"/>
                </a:lnTo>
                <a:lnTo>
                  <a:pt x="24272" y="12838"/>
                </a:lnTo>
                <a:lnTo>
                  <a:pt x="25834" y="9357"/>
                </a:lnTo>
                <a:lnTo>
                  <a:pt x="27867" y="6044"/>
                </a:lnTo>
                <a:lnTo>
                  <a:pt x="30215" y="3836"/>
                </a:lnTo>
                <a:lnTo>
                  <a:pt x="32773" y="2363"/>
                </a:lnTo>
                <a:lnTo>
                  <a:pt x="35470" y="1381"/>
                </a:lnTo>
                <a:lnTo>
                  <a:pt x="40244" y="727"/>
                </a:lnTo>
                <a:lnTo>
                  <a:pt x="46404" y="291"/>
                </a:lnTo>
                <a:lnTo>
                  <a:pt x="53487" y="0"/>
                </a:lnTo>
                <a:lnTo>
                  <a:pt x="60193" y="798"/>
                </a:lnTo>
                <a:lnTo>
                  <a:pt x="66649" y="2323"/>
                </a:lnTo>
                <a:lnTo>
                  <a:pt x="72937" y="4331"/>
                </a:lnTo>
                <a:lnTo>
                  <a:pt x="80105" y="5670"/>
                </a:lnTo>
                <a:lnTo>
                  <a:pt x="87861" y="6563"/>
                </a:lnTo>
                <a:lnTo>
                  <a:pt x="96008" y="7158"/>
                </a:lnTo>
                <a:lnTo>
                  <a:pt x="104416" y="9539"/>
                </a:lnTo>
                <a:lnTo>
                  <a:pt x="112997" y="13111"/>
                </a:lnTo>
                <a:lnTo>
                  <a:pt x="143417" y="28361"/>
                </a:lnTo>
                <a:lnTo>
                  <a:pt x="149913" y="32604"/>
                </a:lnTo>
                <a:lnTo>
                  <a:pt x="156227" y="37417"/>
                </a:lnTo>
                <a:lnTo>
                  <a:pt x="162421" y="42610"/>
                </a:lnTo>
                <a:lnTo>
                  <a:pt x="168535" y="47065"/>
                </a:lnTo>
                <a:lnTo>
                  <a:pt x="174595" y="51026"/>
                </a:lnTo>
                <a:lnTo>
                  <a:pt x="180620" y="54660"/>
                </a:lnTo>
                <a:lnTo>
                  <a:pt x="184636" y="58074"/>
                </a:lnTo>
                <a:lnTo>
                  <a:pt x="187314" y="61342"/>
                </a:lnTo>
                <a:lnTo>
                  <a:pt x="189099" y="64514"/>
                </a:lnTo>
                <a:lnTo>
                  <a:pt x="190288" y="67620"/>
                </a:lnTo>
                <a:lnTo>
                  <a:pt x="191082" y="70683"/>
                </a:lnTo>
                <a:lnTo>
                  <a:pt x="192576" y="79253"/>
                </a:lnTo>
                <a:lnTo>
                  <a:pt x="187900" y="74887"/>
                </a:lnTo>
                <a:lnTo>
                  <a:pt x="186513" y="72551"/>
                </a:lnTo>
                <a:lnTo>
                  <a:pt x="185589" y="70002"/>
                </a:lnTo>
                <a:lnTo>
                  <a:pt x="183739" y="6192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9" name="SMARTInkAnnotation207"/>
          <p:cNvSpPr/>
          <p:nvPr/>
        </p:nvSpPr>
        <p:spPr>
          <a:xfrm>
            <a:off x="2375297" y="2153428"/>
            <a:ext cx="1330524" cy="239679"/>
          </a:xfrm>
          <a:custGeom>
            <a:avLst/>
            <a:gdLst/>
            <a:ahLst/>
            <a:cxnLst/>
            <a:rect l="0" t="0" r="0" b="0"/>
            <a:pathLst>
              <a:path w="1330524" h="239679">
                <a:moveTo>
                  <a:pt x="1330523" y="96853"/>
                </a:moveTo>
                <a:lnTo>
                  <a:pt x="1321961" y="96853"/>
                </a:lnTo>
                <a:lnTo>
                  <a:pt x="1314574" y="103921"/>
                </a:lnTo>
                <a:lnTo>
                  <a:pt x="1313041" y="105415"/>
                </a:lnTo>
                <a:lnTo>
                  <a:pt x="1319781" y="112802"/>
                </a:lnTo>
                <a:lnTo>
                  <a:pt x="1320386" y="113439"/>
                </a:lnTo>
                <a:lnTo>
                  <a:pt x="1319796" y="113864"/>
                </a:lnTo>
                <a:lnTo>
                  <a:pt x="1313799" y="114601"/>
                </a:lnTo>
                <a:lnTo>
                  <a:pt x="1313421" y="115630"/>
                </a:lnTo>
                <a:lnTo>
                  <a:pt x="1312764" y="122391"/>
                </a:lnTo>
                <a:lnTo>
                  <a:pt x="1311738" y="122808"/>
                </a:lnTo>
                <a:lnTo>
                  <a:pt x="1303575" y="123569"/>
                </a:lnTo>
                <a:lnTo>
                  <a:pt x="1257315" y="123642"/>
                </a:lnTo>
                <a:lnTo>
                  <a:pt x="1224604" y="130710"/>
                </a:lnTo>
                <a:lnTo>
                  <a:pt x="1195058" y="132204"/>
                </a:lnTo>
                <a:lnTo>
                  <a:pt x="1180689" y="129763"/>
                </a:lnTo>
                <a:lnTo>
                  <a:pt x="1166696" y="126363"/>
                </a:lnTo>
                <a:lnTo>
                  <a:pt x="1133459" y="121534"/>
                </a:lnTo>
                <a:lnTo>
                  <a:pt x="1107100" y="114088"/>
                </a:lnTo>
                <a:lnTo>
                  <a:pt x="1071527" y="102683"/>
                </a:lnTo>
                <a:lnTo>
                  <a:pt x="1017981" y="84936"/>
                </a:lnTo>
                <a:lnTo>
                  <a:pt x="997478" y="78989"/>
                </a:lnTo>
                <a:lnTo>
                  <a:pt x="976128" y="73039"/>
                </a:lnTo>
                <a:lnTo>
                  <a:pt x="946382" y="64110"/>
                </a:lnTo>
                <a:lnTo>
                  <a:pt x="912874" y="55181"/>
                </a:lnTo>
                <a:lnTo>
                  <a:pt x="854151" y="40299"/>
                </a:lnTo>
                <a:lnTo>
                  <a:pt x="842285" y="36330"/>
                </a:lnTo>
                <a:lnTo>
                  <a:pt x="830406" y="31699"/>
                </a:lnTo>
                <a:lnTo>
                  <a:pt x="818518" y="26628"/>
                </a:lnTo>
                <a:lnTo>
                  <a:pt x="794726" y="20994"/>
                </a:lnTo>
                <a:lnTo>
                  <a:pt x="756373" y="15176"/>
                </a:lnTo>
                <a:lnTo>
                  <a:pt x="716235" y="9814"/>
                </a:lnTo>
                <a:lnTo>
                  <a:pt x="676561" y="5580"/>
                </a:lnTo>
                <a:lnTo>
                  <a:pt x="647959" y="1717"/>
                </a:lnTo>
                <a:lnTo>
                  <a:pt x="618711" y="0"/>
                </a:lnTo>
                <a:lnTo>
                  <a:pt x="589175" y="1883"/>
                </a:lnTo>
                <a:lnTo>
                  <a:pt x="559511" y="5035"/>
                </a:lnTo>
                <a:lnTo>
                  <a:pt x="529792" y="6436"/>
                </a:lnTo>
                <a:lnTo>
                  <a:pt x="500046" y="9704"/>
                </a:lnTo>
                <a:lnTo>
                  <a:pt x="470290" y="13472"/>
                </a:lnTo>
                <a:lnTo>
                  <a:pt x="440528" y="15146"/>
                </a:lnTo>
                <a:lnTo>
                  <a:pt x="410764" y="21182"/>
                </a:lnTo>
                <a:lnTo>
                  <a:pt x="395882" y="25570"/>
                </a:lnTo>
                <a:lnTo>
                  <a:pt x="380999" y="29487"/>
                </a:lnTo>
                <a:lnTo>
                  <a:pt x="351234" y="36486"/>
                </a:lnTo>
                <a:lnTo>
                  <a:pt x="337343" y="40733"/>
                </a:lnTo>
                <a:lnTo>
                  <a:pt x="324114" y="45549"/>
                </a:lnTo>
                <a:lnTo>
                  <a:pt x="311326" y="50744"/>
                </a:lnTo>
                <a:lnTo>
                  <a:pt x="297840" y="57184"/>
                </a:lnTo>
                <a:lnTo>
                  <a:pt x="283888" y="64454"/>
                </a:lnTo>
                <a:lnTo>
                  <a:pt x="256149" y="79477"/>
                </a:lnTo>
                <a:lnTo>
                  <a:pt x="206003" y="105291"/>
                </a:lnTo>
                <a:lnTo>
                  <a:pt x="193890" y="111408"/>
                </a:lnTo>
                <a:lnTo>
                  <a:pt x="182838" y="117470"/>
                </a:lnTo>
                <a:lnTo>
                  <a:pt x="172493" y="123496"/>
                </a:lnTo>
                <a:lnTo>
                  <a:pt x="162620" y="129498"/>
                </a:lnTo>
                <a:lnTo>
                  <a:pt x="152070" y="135484"/>
                </a:lnTo>
                <a:lnTo>
                  <a:pt x="129764" y="147426"/>
                </a:lnTo>
                <a:lnTo>
                  <a:pt x="119251" y="154381"/>
                </a:lnTo>
                <a:lnTo>
                  <a:pt x="109266" y="161994"/>
                </a:lnTo>
                <a:lnTo>
                  <a:pt x="99634" y="170046"/>
                </a:lnTo>
                <a:lnTo>
                  <a:pt x="90234" y="177398"/>
                </a:lnTo>
                <a:lnTo>
                  <a:pt x="80992" y="184284"/>
                </a:lnTo>
                <a:lnTo>
                  <a:pt x="71854" y="190859"/>
                </a:lnTo>
                <a:lnTo>
                  <a:pt x="63778" y="197227"/>
                </a:lnTo>
                <a:lnTo>
                  <a:pt x="56409" y="203457"/>
                </a:lnTo>
                <a:lnTo>
                  <a:pt x="43922" y="214678"/>
                </a:lnTo>
                <a:lnTo>
                  <a:pt x="35065" y="222972"/>
                </a:lnTo>
                <a:lnTo>
                  <a:pt x="24501" y="233220"/>
                </a:lnTo>
                <a:lnTo>
                  <a:pt x="21295" y="235390"/>
                </a:lnTo>
                <a:lnTo>
                  <a:pt x="9090" y="239678"/>
                </a:lnTo>
                <a:lnTo>
                  <a:pt x="16018" y="232654"/>
                </a:lnTo>
                <a:lnTo>
                  <a:pt x="16632" y="232036"/>
                </a:lnTo>
                <a:lnTo>
                  <a:pt x="16049" y="230631"/>
                </a:lnTo>
                <a:lnTo>
                  <a:pt x="12755" y="226425"/>
                </a:lnTo>
                <a:lnTo>
                  <a:pt x="11480" y="223914"/>
                </a:lnTo>
                <a:lnTo>
                  <a:pt x="10063" y="218478"/>
                </a:lnTo>
                <a:lnTo>
                  <a:pt x="8693" y="216632"/>
                </a:lnTo>
                <a:lnTo>
                  <a:pt x="6788" y="215401"/>
                </a:lnTo>
                <a:lnTo>
                  <a:pt x="0" y="212939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0" name="SMARTInkAnnotation208"/>
          <p:cNvSpPr/>
          <p:nvPr/>
        </p:nvSpPr>
        <p:spPr>
          <a:xfrm>
            <a:off x="1696641" y="2760196"/>
            <a:ext cx="267313" cy="337715"/>
          </a:xfrm>
          <a:custGeom>
            <a:avLst/>
            <a:gdLst/>
            <a:ahLst/>
            <a:cxnLst/>
            <a:rect l="0" t="0" r="0" b="0"/>
            <a:pathLst>
              <a:path w="267313" h="337715">
                <a:moveTo>
                  <a:pt x="0" y="106234"/>
                </a:moveTo>
                <a:lnTo>
                  <a:pt x="0" y="93805"/>
                </a:lnTo>
                <a:lnTo>
                  <a:pt x="992" y="91994"/>
                </a:lnTo>
                <a:lnTo>
                  <a:pt x="2646" y="90788"/>
                </a:lnTo>
                <a:lnTo>
                  <a:pt x="4740" y="89984"/>
                </a:lnTo>
                <a:lnTo>
                  <a:pt x="6136" y="87463"/>
                </a:lnTo>
                <a:lnTo>
                  <a:pt x="7688" y="79370"/>
                </a:lnTo>
                <a:lnTo>
                  <a:pt x="8378" y="71805"/>
                </a:lnTo>
                <a:lnTo>
                  <a:pt x="8766" y="61968"/>
                </a:lnTo>
                <a:lnTo>
                  <a:pt x="8820" y="58863"/>
                </a:lnTo>
                <a:lnTo>
                  <a:pt x="9849" y="55802"/>
                </a:lnTo>
                <a:lnTo>
                  <a:pt x="13637" y="49755"/>
                </a:lnTo>
                <a:lnTo>
                  <a:pt x="15983" y="41113"/>
                </a:lnTo>
                <a:lnTo>
                  <a:pt x="16608" y="36031"/>
                </a:lnTo>
                <a:lnTo>
                  <a:pt x="18017" y="31651"/>
                </a:lnTo>
                <a:lnTo>
                  <a:pt x="22229" y="24138"/>
                </a:lnTo>
                <a:lnTo>
                  <a:pt x="24762" y="14845"/>
                </a:lnTo>
                <a:lnTo>
                  <a:pt x="25438" y="9590"/>
                </a:lnTo>
                <a:lnTo>
                  <a:pt x="26880" y="6086"/>
                </a:lnTo>
                <a:lnTo>
                  <a:pt x="28834" y="3749"/>
                </a:lnTo>
                <a:lnTo>
                  <a:pt x="31129" y="2192"/>
                </a:lnTo>
                <a:lnTo>
                  <a:pt x="36324" y="462"/>
                </a:lnTo>
                <a:lnTo>
                  <a:pt x="39099" y="0"/>
                </a:lnTo>
                <a:lnTo>
                  <a:pt x="41941" y="685"/>
                </a:lnTo>
                <a:lnTo>
                  <a:pt x="47744" y="4091"/>
                </a:lnTo>
                <a:lnTo>
                  <a:pt x="53631" y="11558"/>
                </a:lnTo>
                <a:lnTo>
                  <a:pt x="59555" y="21492"/>
                </a:lnTo>
                <a:lnTo>
                  <a:pt x="65494" y="32521"/>
                </a:lnTo>
                <a:lnTo>
                  <a:pt x="68468" y="39233"/>
                </a:lnTo>
                <a:lnTo>
                  <a:pt x="71442" y="46683"/>
                </a:lnTo>
                <a:lnTo>
                  <a:pt x="77392" y="62900"/>
                </a:lnTo>
                <a:lnTo>
                  <a:pt x="83344" y="80029"/>
                </a:lnTo>
                <a:lnTo>
                  <a:pt x="85328" y="88764"/>
                </a:lnTo>
                <a:lnTo>
                  <a:pt x="86651" y="97563"/>
                </a:lnTo>
                <a:lnTo>
                  <a:pt x="87533" y="106407"/>
                </a:lnTo>
                <a:lnTo>
                  <a:pt x="89113" y="114287"/>
                </a:lnTo>
                <a:lnTo>
                  <a:pt x="91159" y="121524"/>
                </a:lnTo>
                <a:lnTo>
                  <a:pt x="93514" y="128334"/>
                </a:lnTo>
                <a:lnTo>
                  <a:pt x="95085" y="134858"/>
                </a:lnTo>
                <a:lnTo>
                  <a:pt x="96132" y="141191"/>
                </a:lnTo>
                <a:lnTo>
                  <a:pt x="96830" y="147398"/>
                </a:lnTo>
                <a:lnTo>
                  <a:pt x="97606" y="156940"/>
                </a:lnTo>
                <a:lnTo>
                  <a:pt x="97950" y="164489"/>
                </a:lnTo>
                <a:lnTo>
                  <a:pt x="98190" y="175739"/>
                </a:lnTo>
                <a:lnTo>
                  <a:pt x="98221" y="167703"/>
                </a:lnTo>
                <a:lnTo>
                  <a:pt x="98223" y="165073"/>
                </a:lnTo>
                <a:lnTo>
                  <a:pt x="99216" y="162327"/>
                </a:lnTo>
                <a:lnTo>
                  <a:pt x="102966" y="156630"/>
                </a:lnTo>
                <a:lnTo>
                  <a:pt x="110655" y="147845"/>
                </a:lnTo>
                <a:lnTo>
                  <a:pt x="116318" y="141925"/>
                </a:lnTo>
                <a:lnTo>
                  <a:pt x="128038" y="130041"/>
                </a:lnTo>
                <a:lnTo>
                  <a:pt x="131991" y="127066"/>
                </a:lnTo>
                <a:lnTo>
                  <a:pt x="136611" y="124091"/>
                </a:lnTo>
                <a:lnTo>
                  <a:pt x="141675" y="121115"/>
                </a:lnTo>
                <a:lnTo>
                  <a:pt x="147036" y="118139"/>
                </a:lnTo>
                <a:lnTo>
                  <a:pt x="158284" y="112186"/>
                </a:lnTo>
                <a:lnTo>
                  <a:pt x="164062" y="110202"/>
                </a:lnTo>
                <a:lnTo>
                  <a:pt x="169898" y="108879"/>
                </a:lnTo>
                <a:lnTo>
                  <a:pt x="175773" y="107997"/>
                </a:lnTo>
                <a:lnTo>
                  <a:pt x="181674" y="108402"/>
                </a:lnTo>
                <a:lnTo>
                  <a:pt x="187592" y="109664"/>
                </a:lnTo>
                <a:lnTo>
                  <a:pt x="200452" y="113711"/>
                </a:lnTo>
                <a:lnTo>
                  <a:pt x="216090" y="118817"/>
                </a:lnTo>
                <a:lnTo>
                  <a:pt x="223435" y="121568"/>
                </a:lnTo>
                <a:lnTo>
                  <a:pt x="230316" y="124394"/>
                </a:lnTo>
                <a:lnTo>
                  <a:pt x="236887" y="127270"/>
                </a:lnTo>
                <a:lnTo>
                  <a:pt x="242261" y="132164"/>
                </a:lnTo>
                <a:lnTo>
                  <a:pt x="246835" y="138404"/>
                </a:lnTo>
                <a:lnTo>
                  <a:pt x="250877" y="145540"/>
                </a:lnTo>
                <a:lnTo>
                  <a:pt x="254564" y="153274"/>
                </a:lnTo>
                <a:lnTo>
                  <a:pt x="258014" y="161406"/>
                </a:lnTo>
                <a:lnTo>
                  <a:pt x="261306" y="169804"/>
                </a:lnTo>
                <a:lnTo>
                  <a:pt x="263501" y="178380"/>
                </a:lnTo>
                <a:lnTo>
                  <a:pt x="264964" y="187073"/>
                </a:lnTo>
                <a:lnTo>
                  <a:pt x="265939" y="195845"/>
                </a:lnTo>
                <a:lnTo>
                  <a:pt x="266590" y="204670"/>
                </a:lnTo>
                <a:lnTo>
                  <a:pt x="267023" y="213530"/>
                </a:lnTo>
                <a:lnTo>
                  <a:pt x="267312" y="222413"/>
                </a:lnTo>
                <a:lnTo>
                  <a:pt x="266513" y="231311"/>
                </a:lnTo>
                <a:lnTo>
                  <a:pt x="264987" y="240220"/>
                </a:lnTo>
                <a:lnTo>
                  <a:pt x="262979" y="249136"/>
                </a:lnTo>
                <a:lnTo>
                  <a:pt x="261639" y="258057"/>
                </a:lnTo>
                <a:lnTo>
                  <a:pt x="260747" y="266980"/>
                </a:lnTo>
                <a:lnTo>
                  <a:pt x="260151" y="275906"/>
                </a:lnTo>
                <a:lnTo>
                  <a:pt x="258762" y="283840"/>
                </a:lnTo>
                <a:lnTo>
                  <a:pt x="256844" y="291115"/>
                </a:lnTo>
                <a:lnTo>
                  <a:pt x="254573" y="297949"/>
                </a:lnTo>
                <a:lnTo>
                  <a:pt x="252067" y="304489"/>
                </a:lnTo>
                <a:lnTo>
                  <a:pt x="249404" y="310834"/>
                </a:lnTo>
                <a:lnTo>
                  <a:pt x="246636" y="317048"/>
                </a:lnTo>
                <a:lnTo>
                  <a:pt x="242807" y="322183"/>
                </a:lnTo>
                <a:lnTo>
                  <a:pt x="238270" y="326598"/>
                </a:lnTo>
                <a:lnTo>
                  <a:pt x="233260" y="330534"/>
                </a:lnTo>
                <a:lnTo>
                  <a:pt x="227936" y="333158"/>
                </a:lnTo>
                <a:lnTo>
                  <a:pt x="222403" y="334907"/>
                </a:lnTo>
                <a:lnTo>
                  <a:pt x="216729" y="336073"/>
                </a:lnTo>
                <a:lnTo>
                  <a:pt x="211955" y="336851"/>
                </a:lnTo>
                <a:lnTo>
                  <a:pt x="204004" y="337714"/>
                </a:lnTo>
                <a:lnTo>
                  <a:pt x="200495" y="336953"/>
                </a:lnTo>
                <a:lnTo>
                  <a:pt x="197163" y="335453"/>
                </a:lnTo>
                <a:lnTo>
                  <a:pt x="187523" y="32947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1" name="SMARTInkAnnotation209"/>
          <p:cNvSpPr/>
          <p:nvPr/>
        </p:nvSpPr>
        <p:spPr>
          <a:xfrm>
            <a:off x="1866305" y="2544961"/>
            <a:ext cx="214147" cy="231615"/>
          </a:xfrm>
          <a:custGeom>
            <a:avLst/>
            <a:gdLst/>
            <a:ahLst/>
            <a:cxnLst/>
            <a:rect l="0" t="0" r="0" b="0"/>
            <a:pathLst>
              <a:path w="214147" h="231615">
                <a:moveTo>
                  <a:pt x="0" y="142875"/>
                </a:moveTo>
                <a:lnTo>
                  <a:pt x="4740" y="142875"/>
                </a:lnTo>
                <a:lnTo>
                  <a:pt x="6137" y="143867"/>
                </a:lnTo>
                <a:lnTo>
                  <a:pt x="7067" y="145521"/>
                </a:lnTo>
                <a:lnTo>
                  <a:pt x="7688" y="147615"/>
                </a:lnTo>
                <a:lnTo>
                  <a:pt x="10086" y="150004"/>
                </a:lnTo>
                <a:lnTo>
                  <a:pt x="13669" y="152588"/>
                </a:lnTo>
                <a:lnTo>
                  <a:pt x="18042" y="155303"/>
                </a:lnTo>
                <a:lnTo>
                  <a:pt x="21950" y="158106"/>
                </a:lnTo>
                <a:lnTo>
                  <a:pt x="25547" y="160966"/>
                </a:lnTo>
                <a:lnTo>
                  <a:pt x="28938" y="163866"/>
                </a:lnTo>
                <a:lnTo>
                  <a:pt x="33182" y="167783"/>
                </a:lnTo>
                <a:lnTo>
                  <a:pt x="43190" y="177427"/>
                </a:lnTo>
                <a:lnTo>
                  <a:pt x="48637" y="181784"/>
                </a:lnTo>
                <a:lnTo>
                  <a:pt x="54253" y="185682"/>
                </a:lnTo>
                <a:lnTo>
                  <a:pt x="59981" y="189272"/>
                </a:lnTo>
                <a:lnTo>
                  <a:pt x="65784" y="193650"/>
                </a:lnTo>
                <a:lnTo>
                  <a:pt x="71637" y="198553"/>
                </a:lnTo>
                <a:lnTo>
                  <a:pt x="82440" y="208300"/>
                </a:lnTo>
                <a:lnTo>
                  <a:pt x="90548" y="215940"/>
                </a:lnTo>
                <a:lnTo>
                  <a:pt x="100692" y="225819"/>
                </a:lnTo>
                <a:lnTo>
                  <a:pt x="103839" y="227936"/>
                </a:lnTo>
                <a:lnTo>
                  <a:pt x="109981" y="230289"/>
                </a:lnTo>
                <a:lnTo>
                  <a:pt x="114277" y="231614"/>
                </a:lnTo>
                <a:lnTo>
                  <a:pt x="113888" y="230808"/>
                </a:lnTo>
                <a:lnTo>
                  <a:pt x="110809" y="227266"/>
                </a:lnTo>
                <a:lnTo>
                  <a:pt x="109591" y="224933"/>
                </a:lnTo>
                <a:lnTo>
                  <a:pt x="108238" y="219694"/>
                </a:lnTo>
                <a:lnTo>
                  <a:pt x="104991" y="214058"/>
                </a:lnTo>
                <a:lnTo>
                  <a:pt x="100240" y="207254"/>
                </a:lnTo>
                <a:lnTo>
                  <a:pt x="97585" y="202662"/>
                </a:lnTo>
                <a:lnTo>
                  <a:pt x="91988" y="192267"/>
                </a:lnTo>
                <a:lnTo>
                  <a:pt x="71420" y="151734"/>
                </a:lnTo>
                <a:lnTo>
                  <a:pt x="68449" y="145804"/>
                </a:lnTo>
                <a:lnTo>
                  <a:pt x="65477" y="140859"/>
                </a:lnTo>
                <a:lnTo>
                  <a:pt x="62503" y="136570"/>
                </a:lnTo>
                <a:lnTo>
                  <a:pt x="59527" y="132719"/>
                </a:lnTo>
                <a:lnTo>
                  <a:pt x="56222" y="125793"/>
                </a:lnTo>
                <a:lnTo>
                  <a:pt x="54753" y="119408"/>
                </a:lnTo>
                <a:lnTo>
                  <a:pt x="54100" y="113263"/>
                </a:lnTo>
                <a:lnTo>
                  <a:pt x="53732" y="108965"/>
                </a:lnTo>
                <a:lnTo>
                  <a:pt x="55665" y="108362"/>
                </a:lnTo>
                <a:lnTo>
                  <a:pt x="58938" y="107960"/>
                </a:lnTo>
                <a:lnTo>
                  <a:pt x="63105" y="107692"/>
                </a:lnTo>
                <a:lnTo>
                  <a:pt x="70380" y="107395"/>
                </a:lnTo>
                <a:lnTo>
                  <a:pt x="73709" y="107315"/>
                </a:lnTo>
                <a:lnTo>
                  <a:pt x="77912" y="108254"/>
                </a:lnTo>
                <a:lnTo>
                  <a:pt x="82699" y="109872"/>
                </a:lnTo>
                <a:lnTo>
                  <a:pt x="87875" y="111943"/>
                </a:lnTo>
                <a:lnTo>
                  <a:pt x="93310" y="114317"/>
                </a:lnTo>
                <a:lnTo>
                  <a:pt x="104640" y="119599"/>
                </a:lnTo>
                <a:lnTo>
                  <a:pt x="122175" y="128151"/>
                </a:lnTo>
                <a:lnTo>
                  <a:pt x="129075" y="132067"/>
                </a:lnTo>
                <a:lnTo>
                  <a:pt x="136651" y="136662"/>
                </a:lnTo>
                <a:lnTo>
                  <a:pt x="144679" y="141709"/>
                </a:lnTo>
                <a:lnTo>
                  <a:pt x="151023" y="145075"/>
                </a:lnTo>
                <a:lnTo>
                  <a:pt x="156244" y="147318"/>
                </a:lnTo>
                <a:lnTo>
                  <a:pt x="160717" y="148813"/>
                </a:lnTo>
                <a:lnTo>
                  <a:pt x="164692" y="150803"/>
                </a:lnTo>
                <a:lnTo>
                  <a:pt x="168333" y="153121"/>
                </a:lnTo>
                <a:lnTo>
                  <a:pt x="171753" y="155659"/>
                </a:lnTo>
                <a:lnTo>
                  <a:pt x="178199" y="158479"/>
                </a:lnTo>
                <a:lnTo>
                  <a:pt x="181307" y="159231"/>
                </a:lnTo>
                <a:lnTo>
                  <a:pt x="182387" y="159732"/>
                </a:lnTo>
                <a:lnTo>
                  <a:pt x="182115" y="160066"/>
                </a:lnTo>
                <a:lnTo>
                  <a:pt x="180941" y="160289"/>
                </a:lnTo>
                <a:lnTo>
                  <a:pt x="180158" y="159445"/>
                </a:lnTo>
                <a:lnTo>
                  <a:pt x="179636" y="157890"/>
                </a:lnTo>
                <a:lnTo>
                  <a:pt x="179289" y="155862"/>
                </a:lnTo>
                <a:lnTo>
                  <a:pt x="176257" y="150962"/>
                </a:lnTo>
                <a:lnTo>
                  <a:pt x="171601" y="145477"/>
                </a:lnTo>
                <a:lnTo>
                  <a:pt x="166225" y="139732"/>
                </a:lnTo>
                <a:lnTo>
                  <a:pt x="152880" y="126179"/>
                </a:lnTo>
                <a:lnTo>
                  <a:pt x="148552" y="120830"/>
                </a:lnTo>
                <a:lnTo>
                  <a:pt x="144676" y="115280"/>
                </a:lnTo>
                <a:lnTo>
                  <a:pt x="141099" y="109595"/>
                </a:lnTo>
                <a:lnTo>
                  <a:pt x="136730" y="103822"/>
                </a:lnTo>
                <a:lnTo>
                  <a:pt x="131833" y="97988"/>
                </a:lnTo>
                <a:lnTo>
                  <a:pt x="122092" y="87206"/>
                </a:lnTo>
                <a:lnTo>
                  <a:pt x="114456" y="79107"/>
                </a:lnTo>
                <a:lnTo>
                  <a:pt x="98403" y="62734"/>
                </a:lnTo>
                <a:lnTo>
                  <a:pt x="95368" y="59682"/>
                </a:lnTo>
                <a:lnTo>
                  <a:pt x="93344" y="56655"/>
                </a:lnTo>
                <a:lnTo>
                  <a:pt x="91095" y="50646"/>
                </a:lnTo>
                <a:lnTo>
                  <a:pt x="91488" y="47655"/>
                </a:lnTo>
                <a:lnTo>
                  <a:pt x="92742" y="44668"/>
                </a:lnTo>
                <a:lnTo>
                  <a:pt x="94570" y="41685"/>
                </a:lnTo>
                <a:lnTo>
                  <a:pt x="96781" y="39696"/>
                </a:lnTo>
                <a:lnTo>
                  <a:pt x="99247" y="38370"/>
                </a:lnTo>
                <a:lnTo>
                  <a:pt x="104633" y="36897"/>
                </a:lnTo>
                <a:lnTo>
                  <a:pt x="110334" y="36242"/>
                </a:lnTo>
                <a:lnTo>
                  <a:pt x="114235" y="36068"/>
                </a:lnTo>
                <a:lnTo>
                  <a:pt x="123862" y="35874"/>
                </a:lnTo>
                <a:lnTo>
                  <a:pt x="129207" y="36814"/>
                </a:lnTo>
                <a:lnTo>
                  <a:pt x="134755" y="38433"/>
                </a:lnTo>
                <a:lnTo>
                  <a:pt x="140438" y="40505"/>
                </a:lnTo>
                <a:lnTo>
                  <a:pt x="146211" y="42878"/>
                </a:lnTo>
                <a:lnTo>
                  <a:pt x="152044" y="45453"/>
                </a:lnTo>
                <a:lnTo>
                  <a:pt x="157917" y="48161"/>
                </a:lnTo>
                <a:lnTo>
                  <a:pt x="162825" y="50959"/>
                </a:lnTo>
                <a:lnTo>
                  <a:pt x="167089" y="53816"/>
                </a:lnTo>
                <a:lnTo>
                  <a:pt x="170924" y="56714"/>
                </a:lnTo>
                <a:lnTo>
                  <a:pt x="175465" y="59637"/>
                </a:lnTo>
                <a:lnTo>
                  <a:pt x="180476" y="62578"/>
                </a:lnTo>
                <a:lnTo>
                  <a:pt x="185801" y="65531"/>
                </a:lnTo>
                <a:lnTo>
                  <a:pt x="190344" y="67500"/>
                </a:lnTo>
                <a:lnTo>
                  <a:pt x="194365" y="68813"/>
                </a:lnTo>
                <a:lnTo>
                  <a:pt x="198037" y="69688"/>
                </a:lnTo>
                <a:lnTo>
                  <a:pt x="201478" y="71263"/>
                </a:lnTo>
                <a:lnTo>
                  <a:pt x="207946" y="75659"/>
                </a:lnTo>
                <a:lnTo>
                  <a:pt x="213753" y="79954"/>
                </a:lnTo>
                <a:lnTo>
                  <a:pt x="214064" y="77538"/>
                </a:lnTo>
                <a:lnTo>
                  <a:pt x="214146" y="75504"/>
                </a:lnTo>
                <a:lnTo>
                  <a:pt x="213210" y="73156"/>
                </a:lnTo>
                <a:lnTo>
                  <a:pt x="209523" y="67902"/>
                </a:lnTo>
                <a:lnTo>
                  <a:pt x="208143" y="64119"/>
                </a:lnTo>
                <a:lnTo>
                  <a:pt x="207222" y="59614"/>
                </a:lnTo>
                <a:lnTo>
                  <a:pt x="206609" y="54625"/>
                </a:lnTo>
                <a:lnTo>
                  <a:pt x="205208" y="49315"/>
                </a:lnTo>
                <a:lnTo>
                  <a:pt x="203281" y="43791"/>
                </a:lnTo>
                <a:lnTo>
                  <a:pt x="201005" y="38124"/>
                </a:lnTo>
                <a:lnTo>
                  <a:pt x="198495" y="32361"/>
                </a:lnTo>
                <a:lnTo>
                  <a:pt x="193061" y="20667"/>
                </a:lnTo>
                <a:lnTo>
                  <a:pt x="190223" y="15762"/>
                </a:lnTo>
                <a:lnTo>
                  <a:pt x="187339" y="11500"/>
                </a:lnTo>
                <a:lnTo>
                  <a:pt x="178593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2" name="SMARTInkAnnotation210"/>
          <p:cNvSpPr/>
          <p:nvPr/>
        </p:nvSpPr>
        <p:spPr>
          <a:xfrm>
            <a:off x="2035969" y="2448024"/>
            <a:ext cx="151805" cy="105736"/>
          </a:xfrm>
          <a:custGeom>
            <a:avLst/>
            <a:gdLst/>
            <a:ahLst/>
            <a:cxnLst/>
            <a:rect l="0" t="0" r="0" b="0"/>
            <a:pathLst>
              <a:path w="151805" h="105736">
                <a:moveTo>
                  <a:pt x="0" y="70148"/>
                </a:moveTo>
                <a:lnTo>
                  <a:pt x="0" y="52688"/>
                </a:lnTo>
                <a:lnTo>
                  <a:pt x="4740" y="52407"/>
                </a:lnTo>
                <a:lnTo>
                  <a:pt x="6137" y="53360"/>
                </a:lnTo>
                <a:lnTo>
                  <a:pt x="7068" y="54987"/>
                </a:lnTo>
                <a:lnTo>
                  <a:pt x="7688" y="57064"/>
                </a:lnTo>
                <a:lnTo>
                  <a:pt x="10086" y="59441"/>
                </a:lnTo>
                <a:lnTo>
                  <a:pt x="13669" y="62018"/>
                </a:lnTo>
                <a:lnTo>
                  <a:pt x="18043" y="64728"/>
                </a:lnTo>
                <a:lnTo>
                  <a:pt x="21950" y="67526"/>
                </a:lnTo>
                <a:lnTo>
                  <a:pt x="25547" y="70385"/>
                </a:lnTo>
                <a:lnTo>
                  <a:pt x="28938" y="73282"/>
                </a:lnTo>
                <a:lnTo>
                  <a:pt x="32190" y="77199"/>
                </a:lnTo>
                <a:lnTo>
                  <a:pt x="35351" y="81793"/>
                </a:lnTo>
                <a:lnTo>
                  <a:pt x="38450" y="86841"/>
                </a:lnTo>
                <a:lnTo>
                  <a:pt x="42500" y="90206"/>
                </a:lnTo>
                <a:lnTo>
                  <a:pt x="47185" y="92450"/>
                </a:lnTo>
                <a:lnTo>
                  <a:pt x="52292" y="93945"/>
                </a:lnTo>
                <a:lnTo>
                  <a:pt x="56690" y="95935"/>
                </a:lnTo>
                <a:lnTo>
                  <a:pt x="60613" y="98253"/>
                </a:lnTo>
                <a:lnTo>
                  <a:pt x="64221" y="100791"/>
                </a:lnTo>
                <a:lnTo>
                  <a:pt x="67619" y="102483"/>
                </a:lnTo>
                <a:lnTo>
                  <a:pt x="70876" y="103611"/>
                </a:lnTo>
                <a:lnTo>
                  <a:pt x="74040" y="104363"/>
                </a:lnTo>
                <a:lnTo>
                  <a:pt x="77141" y="104864"/>
                </a:lnTo>
                <a:lnTo>
                  <a:pt x="80201" y="105198"/>
                </a:lnTo>
                <a:lnTo>
                  <a:pt x="87500" y="105735"/>
                </a:lnTo>
                <a:lnTo>
                  <a:pt x="88099" y="104786"/>
                </a:lnTo>
                <a:lnTo>
                  <a:pt x="88498" y="103162"/>
                </a:lnTo>
                <a:lnTo>
                  <a:pt x="88764" y="101087"/>
                </a:lnTo>
                <a:lnTo>
                  <a:pt x="88941" y="97719"/>
                </a:lnTo>
                <a:lnTo>
                  <a:pt x="89139" y="88685"/>
                </a:lnTo>
                <a:lnTo>
                  <a:pt x="88199" y="83498"/>
                </a:lnTo>
                <a:lnTo>
                  <a:pt x="86581" y="78056"/>
                </a:lnTo>
                <a:lnTo>
                  <a:pt x="84510" y="72443"/>
                </a:lnTo>
                <a:lnTo>
                  <a:pt x="83129" y="67709"/>
                </a:lnTo>
                <a:lnTo>
                  <a:pt x="82208" y="63561"/>
                </a:lnTo>
                <a:lnTo>
                  <a:pt x="81594" y="59803"/>
                </a:lnTo>
                <a:lnTo>
                  <a:pt x="80193" y="56306"/>
                </a:lnTo>
                <a:lnTo>
                  <a:pt x="78266" y="52983"/>
                </a:lnTo>
                <a:lnTo>
                  <a:pt x="75990" y="49775"/>
                </a:lnTo>
                <a:lnTo>
                  <a:pt x="72488" y="45652"/>
                </a:lnTo>
                <a:lnTo>
                  <a:pt x="68169" y="40918"/>
                </a:lnTo>
                <a:lnTo>
                  <a:pt x="55255" y="27422"/>
                </a:lnTo>
                <a:lnTo>
                  <a:pt x="51720" y="23805"/>
                </a:lnTo>
                <a:lnTo>
                  <a:pt x="49362" y="20401"/>
                </a:lnTo>
                <a:lnTo>
                  <a:pt x="47791" y="17139"/>
                </a:lnTo>
                <a:lnTo>
                  <a:pt x="46744" y="13973"/>
                </a:lnTo>
                <a:lnTo>
                  <a:pt x="45053" y="11862"/>
                </a:lnTo>
                <a:lnTo>
                  <a:pt x="42934" y="10455"/>
                </a:lnTo>
                <a:lnTo>
                  <a:pt x="37144" y="8196"/>
                </a:lnTo>
                <a:lnTo>
                  <a:pt x="36668" y="7018"/>
                </a:lnTo>
                <a:lnTo>
                  <a:pt x="36352" y="5241"/>
                </a:lnTo>
                <a:lnTo>
                  <a:pt x="35844" y="0"/>
                </a:lnTo>
                <a:lnTo>
                  <a:pt x="36794" y="562"/>
                </a:lnTo>
                <a:lnTo>
                  <a:pt x="40496" y="3833"/>
                </a:lnTo>
                <a:lnTo>
                  <a:pt x="45449" y="8594"/>
                </a:lnTo>
                <a:lnTo>
                  <a:pt x="48158" y="11252"/>
                </a:lnTo>
                <a:lnTo>
                  <a:pt x="51949" y="14017"/>
                </a:lnTo>
                <a:lnTo>
                  <a:pt x="56461" y="16852"/>
                </a:lnTo>
                <a:lnTo>
                  <a:pt x="61453" y="19735"/>
                </a:lnTo>
                <a:lnTo>
                  <a:pt x="65773" y="22648"/>
                </a:lnTo>
                <a:lnTo>
                  <a:pt x="69646" y="25583"/>
                </a:lnTo>
                <a:lnTo>
                  <a:pt x="73219" y="28532"/>
                </a:lnTo>
                <a:lnTo>
                  <a:pt x="77586" y="31490"/>
                </a:lnTo>
                <a:lnTo>
                  <a:pt x="82482" y="34454"/>
                </a:lnTo>
                <a:lnTo>
                  <a:pt x="87730" y="37422"/>
                </a:lnTo>
                <a:lnTo>
                  <a:pt x="92221" y="40393"/>
                </a:lnTo>
                <a:lnTo>
                  <a:pt x="96207" y="43366"/>
                </a:lnTo>
                <a:lnTo>
                  <a:pt x="99857" y="46340"/>
                </a:lnTo>
                <a:lnTo>
                  <a:pt x="104274" y="49315"/>
                </a:lnTo>
                <a:lnTo>
                  <a:pt x="109204" y="52291"/>
                </a:lnTo>
                <a:lnTo>
                  <a:pt x="114474" y="55266"/>
                </a:lnTo>
                <a:lnTo>
                  <a:pt x="118980" y="57250"/>
                </a:lnTo>
                <a:lnTo>
                  <a:pt x="122976" y="58573"/>
                </a:lnTo>
                <a:lnTo>
                  <a:pt x="126633" y="59455"/>
                </a:lnTo>
                <a:lnTo>
                  <a:pt x="130062" y="60042"/>
                </a:lnTo>
                <a:lnTo>
                  <a:pt x="133341" y="60434"/>
                </a:lnTo>
                <a:lnTo>
                  <a:pt x="136519" y="60695"/>
                </a:lnTo>
                <a:lnTo>
                  <a:pt x="138637" y="59878"/>
                </a:lnTo>
                <a:lnTo>
                  <a:pt x="140050" y="58340"/>
                </a:lnTo>
                <a:lnTo>
                  <a:pt x="140992" y="56323"/>
                </a:lnTo>
                <a:lnTo>
                  <a:pt x="142611" y="53986"/>
                </a:lnTo>
                <a:lnTo>
                  <a:pt x="144684" y="51436"/>
                </a:lnTo>
                <a:lnTo>
                  <a:pt x="151804" y="43359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3" name="SMARTInkAnnotation211"/>
          <p:cNvSpPr/>
          <p:nvPr/>
        </p:nvSpPr>
        <p:spPr>
          <a:xfrm>
            <a:off x="2125633" y="2294930"/>
            <a:ext cx="115194" cy="142602"/>
          </a:xfrm>
          <a:custGeom>
            <a:avLst/>
            <a:gdLst/>
            <a:ahLst/>
            <a:cxnLst/>
            <a:rect l="0" t="0" r="0" b="0"/>
            <a:pathLst>
              <a:path w="115194" h="142602">
                <a:moveTo>
                  <a:pt x="8562" y="0"/>
                </a:moveTo>
                <a:lnTo>
                  <a:pt x="8562" y="4740"/>
                </a:lnTo>
                <a:lnTo>
                  <a:pt x="7570" y="6137"/>
                </a:lnTo>
                <a:lnTo>
                  <a:pt x="5916" y="7067"/>
                </a:lnTo>
                <a:lnTo>
                  <a:pt x="3822" y="7688"/>
                </a:lnTo>
                <a:lnTo>
                  <a:pt x="2426" y="9094"/>
                </a:lnTo>
                <a:lnTo>
                  <a:pt x="1495" y="11023"/>
                </a:lnTo>
                <a:lnTo>
                  <a:pt x="874" y="13302"/>
                </a:lnTo>
                <a:lnTo>
                  <a:pt x="460" y="15813"/>
                </a:lnTo>
                <a:lnTo>
                  <a:pt x="184" y="18479"/>
                </a:lnTo>
                <a:lnTo>
                  <a:pt x="0" y="21249"/>
                </a:lnTo>
                <a:lnTo>
                  <a:pt x="870" y="25080"/>
                </a:lnTo>
                <a:lnTo>
                  <a:pt x="2442" y="29618"/>
                </a:lnTo>
                <a:lnTo>
                  <a:pt x="4482" y="34628"/>
                </a:lnTo>
                <a:lnTo>
                  <a:pt x="5842" y="38960"/>
                </a:lnTo>
                <a:lnTo>
                  <a:pt x="6749" y="42840"/>
                </a:lnTo>
                <a:lnTo>
                  <a:pt x="7353" y="46420"/>
                </a:lnTo>
                <a:lnTo>
                  <a:pt x="7756" y="50790"/>
                </a:lnTo>
                <a:lnTo>
                  <a:pt x="8025" y="55688"/>
                </a:lnTo>
                <a:lnTo>
                  <a:pt x="8204" y="60938"/>
                </a:lnTo>
                <a:lnTo>
                  <a:pt x="9316" y="65430"/>
                </a:lnTo>
                <a:lnTo>
                  <a:pt x="11049" y="69417"/>
                </a:lnTo>
                <a:lnTo>
                  <a:pt x="13197" y="73067"/>
                </a:lnTo>
                <a:lnTo>
                  <a:pt x="15621" y="76492"/>
                </a:lnTo>
                <a:lnTo>
                  <a:pt x="18228" y="79768"/>
                </a:lnTo>
                <a:lnTo>
                  <a:pt x="20960" y="82944"/>
                </a:lnTo>
                <a:lnTo>
                  <a:pt x="23772" y="85062"/>
                </a:lnTo>
                <a:lnTo>
                  <a:pt x="26640" y="86473"/>
                </a:lnTo>
                <a:lnTo>
                  <a:pt x="29544" y="87414"/>
                </a:lnTo>
                <a:lnTo>
                  <a:pt x="32472" y="88042"/>
                </a:lnTo>
                <a:lnTo>
                  <a:pt x="35416" y="88460"/>
                </a:lnTo>
                <a:lnTo>
                  <a:pt x="38371" y="88739"/>
                </a:lnTo>
                <a:lnTo>
                  <a:pt x="41333" y="88925"/>
                </a:lnTo>
                <a:lnTo>
                  <a:pt x="47270" y="89131"/>
                </a:lnTo>
                <a:lnTo>
                  <a:pt x="50243" y="88194"/>
                </a:lnTo>
                <a:lnTo>
                  <a:pt x="53216" y="86577"/>
                </a:lnTo>
                <a:lnTo>
                  <a:pt x="56191" y="84507"/>
                </a:lnTo>
                <a:lnTo>
                  <a:pt x="60159" y="82135"/>
                </a:lnTo>
                <a:lnTo>
                  <a:pt x="64788" y="79561"/>
                </a:lnTo>
                <a:lnTo>
                  <a:pt x="69858" y="76853"/>
                </a:lnTo>
                <a:lnTo>
                  <a:pt x="74231" y="75048"/>
                </a:lnTo>
                <a:lnTo>
                  <a:pt x="78138" y="73844"/>
                </a:lnTo>
                <a:lnTo>
                  <a:pt x="81735" y="73042"/>
                </a:lnTo>
                <a:lnTo>
                  <a:pt x="85125" y="71515"/>
                </a:lnTo>
                <a:lnTo>
                  <a:pt x="88378" y="69505"/>
                </a:lnTo>
                <a:lnTo>
                  <a:pt x="91538" y="67172"/>
                </a:lnTo>
                <a:lnTo>
                  <a:pt x="94637" y="65617"/>
                </a:lnTo>
                <a:lnTo>
                  <a:pt x="97695" y="64581"/>
                </a:lnTo>
                <a:lnTo>
                  <a:pt x="100727" y="63890"/>
                </a:lnTo>
                <a:lnTo>
                  <a:pt x="103739" y="64421"/>
                </a:lnTo>
                <a:lnTo>
                  <a:pt x="106740" y="65768"/>
                </a:lnTo>
                <a:lnTo>
                  <a:pt x="109733" y="67657"/>
                </a:lnTo>
                <a:lnTo>
                  <a:pt x="111728" y="69909"/>
                </a:lnTo>
                <a:lnTo>
                  <a:pt x="113058" y="72403"/>
                </a:lnTo>
                <a:lnTo>
                  <a:pt x="113945" y="75058"/>
                </a:lnTo>
                <a:lnTo>
                  <a:pt x="114536" y="77820"/>
                </a:lnTo>
                <a:lnTo>
                  <a:pt x="114930" y="80653"/>
                </a:lnTo>
                <a:lnTo>
                  <a:pt x="115193" y="83534"/>
                </a:lnTo>
                <a:lnTo>
                  <a:pt x="114376" y="86447"/>
                </a:lnTo>
                <a:lnTo>
                  <a:pt x="112839" y="89381"/>
                </a:lnTo>
                <a:lnTo>
                  <a:pt x="110822" y="92330"/>
                </a:lnTo>
                <a:lnTo>
                  <a:pt x="109478" y="96279"/>
                </a:lnTo>
                <a:lnTo>
                  <a:pt x="108582" y="100897"/>
                </a:lnTo>
                <a:lnTo>
                  <a:pt x="107984" y="105960"/>
                </a:lnTo>
                <a:lnTo>
                  <a:pt x="106594" y="110327"/>
                </a:lnTo>
                <a:lnTo>
                  <a:pt x="104674" y="114231"/>
                </a:lnTo>
                <a:lnTo>
                  <a:pt x="102403" y="117826"/>
                </a:lnTo>
                <a:lnTo>
                  <a:pt x="99896" y="122207"/>
                </a:lnTo>
                <a:lnTo>
                  <a:pt x="94465" y="132366"/>
                </a:lnTo>
                <a:lnTo>
                  <a:pt x="91627" y="135869"/>
                </a:lnTo>
                <a:lnTo>
                  <a:pt x="88743" y="138204"/>
                </a:lnTo>
                <a:lnTo>
                  <a:pt x="81727" y="141952"/>
                </a:lnTo>
                <a:lnTo>
                  <a:pt x="80159" y="142259"/>
                </a:lnTo>
                <a:lnTo>
                  <a:pt x="78122" y="142464"/>
                </a:lnTo>
                <a:lnTo>
                  <a:pt x="75771" y="142601"/>
                </a:lnTo>
                <a:lnTo>
                  <a:pt x="73212" y="140708"/>
                </a:lnTo>
                <a:lnTo>
                  <a:pt x="70514" y="137461"/>
                </a:lnTo>
                <a:lnTo>
                  <a:pt x="67723" y="133313"/>
                </a:lnTo>
                <a:lnTo>
                  <a:pt x="64870" y="126578"/>
                </a:lnTo>
                <a:lnTo>
                  <a:pt x="61976" y="118120"/>
                </a:lnTo>
                <a:lnTo>
                  <a:pt x="59054" y="108512"/>
                </a:lnTo>
                <a:lnTo>
                  <a:pt x="57106" y="99130"/>
                </a:lnTo>
                <a:lnTo>
                  <a:pt x="55807" y="89899"/>
                </a:lnTo>
                <a:lnTo>
                  <a:pt x="53211" y="6250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4" name="SMARTInkAnnotation212"/>
          <p:cNvSpPr/>
          <p:nvPr/>
        </p:nvSpPr>
        <p:spPr>
          <a:xfrm>
            <a:off x="2205754" y="2178844"/>
            <a:ext cx="96591" cy="142275"/>
          </a:xfrm>
          <a:custGeom>
            <a:avLst/>
            <a:gdLst/>
            <a:ahLst/>
            <a:cxnLst/>
            <a:rect l="0" t="0" r="0" b="0"/>
            <a:pathLst>
              <a:path w="96591" h="142275">
                <a:moveTo>
                  <a:pt x="26668" y="26789"/>
                </a:moveTo>
                <a:lnTo>
                  <a:pt x="1261" y="26789"/>
                </a:lnTo>
                <a:lnTo>
                  <a:pt x="800" y="28773"/>
                </a:lnTo>
                <a:lnTo>
                  <a:pt x="493" y="32080"/>
                </a:lnTo>
                <a:lnTo>
                  <a:pt x="288" y="36270"/>
                </a:lnTo>
                <a:lnTo>
                  <a:pt x="61" y="46216"/>
                </a:lnTo>
                <a:lnTo>
                  <a:pt x="0" y="51646"/>
                </a:lnTo>
                <a:lnTo>
                  <a:pt x="952" y="57251"/>
                </a:lnTo>
                <a:lnTo>
                  <a:pt x="2578" y="62972"/>
                </a:lnTo>
                <a:lnTo>
                  <a:pt x="4655" y="68770"/>
                </a:lnTo>
                <a:lnTo>
                  <a:pt x="6039" y="74620"/>
                </a:lnTo>
                <a:lnTo>
                  <a:pt x="6962" y="80505"/>
                </a:lnTo>
                <a:lnTo>
                  <a:pt x="7578" y="86412"/>
                </a:lnTo>
                <a:lnTo>
                  <a:pt x="8980" y="93327"/>
                </a:lnTo>
                <a:lnTo>
                  <a:pt x="10907" y="100913"/>
                </a:lnTo>
                <a:lnTo>
                  <a:pt x="13184" y="108947"/>
                </a:lnTo>
                <a:lnTo>
                  <a:pt x="16687" y="115295"/>
                </a:lnTo>
                <a:lnTo>
                  <a:pt x="21006" y="120520"/>
                </a:lnTo>
                <a:lnTo>
                  <a:pt x="30104" y="128970"/>
                </a:lnTo>
                <a:lnTo>
                  <a:pt x="37456" y="136034"/>
                </a:lnTo>
                <a:lnTo>
                  <a:pt x="41797" y="138314"/>
                </a:lnTo>
                <a:lnTo>
                  <a:pt x="46676" y="139834"/>
                </a:lnTo>
                <a:lnTo>
                  <a:pt x="51913" y="140848"/>
                </a:lnTo>
                <a:lnTo>
                  <a:pt x="56396" y="141523"/>
                </a:lnTo>
                <a:lnTo>
                  <a:pt x="60377" y="141974"/>
                </a:lnTo>
                <a:lnTo>
                  <a:pt x="64024" y="142274"/>
                </a:lnTo>
                <a:lnTo>
                  <a:pt x="68439" y="140490"/>
                </a:lnTo>
                <a:lnTo>
                  <a:pt x="73367" y="137316"/>
                </a:lnTo>
                <a:lnTo>
                  <a:pt x="78636" y="133216"/>
                </a:lnTo>
                <a:lnTo>
                  <a:pt x="82149" y="128498"/>
                </a:lnTo>
                <a:lnTo>
                  <a:pt x="84492" y="123368"/>
                </a:lnTo>
                <a:lnTo>
                  <a:pt x="86053" y="117964"/>
                </a:lnTo>
                <a:lnTo>
                  <a:pt x="88086" y="112377"/>
                </a:lnTo>
                <a:lnTo>
                  <a:pt x="90434" y="106668"/>
                </a:lnTo>
                <a:lnTo>
                  <a:pt x="92991" y="100878"/>
                </a:lnTo>
                <a:lnTo>
                  <a:pt x="94696" y="94041"/>
                </a:lnTo>
                <a:lnTo>
                  <a:pt x="95832" y="86506"/>
                </a:lnTo>
                <a:lnTo>
                  <a:pt x="96590" y="78507"/>
                </a:lnTo>
                <a:lnTo>
                  <a:pt x="96103" y="70197"/>
                </a:lnTo>
                <a:lnTo>
                  <a:pt x="94786" y="61681"/>
                </a:lnTo>
                <a:lnTo>
                  <a:pt x="92916" y="53027"/>
                </a:lnTo>
                <a:lnTo>
                  <a:pt x="91669" y="45273"/>
                </a:lnTo>
                <a:lnTo>
                  <a:pt x="90838" y="38119"/>
                </a:lnTo>
                <a:lnTo>
                  <a:pt x="90284" y="31366"/>
                </a:lnTo>
                <a:lnTo>
                  <a:pt x="89915" y="24879"/>
                </a:lnTo>
                <a:lnTo>
                  <a:pt x="89176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5" name="SMARTInkAnnotation213"/>
          <p:cNvSpPr/>
          <p:nvPr/>
        </p:nvSpPr>
        <p:spPr>
          <a:xfrm>
            <a:off x="2178844" y="2035969"/>
            <a:ext cx="187524" cy="169093"/>
          </a:xfrm>
          <a:custGeom>
            <a:avLst/>
            <a:gdLst/>
            <a:ahLst/>
            <a:cxnLst/>
            <a:rect l="0" t="0" r="0" b="0"/>
            <a:pathLst>
              <a:path w="187524" h="169093">
                <a:moveTo>
                  <a:pt x="0" y="0"/>
                </a:moveTo>
                <a:lnTo>
                  <a:pt x="7688" y="0"/>
                </a:lnTo>
                <a:lnTo>
                  <a:pt x="8102" y="992"/>
                </a:lnTo>
                <a:lnTo>
                  <a:pt x="8562" y="4740"/>
                </a:lnTo>
                <a:lnTo>
                  <a:pt x="8766" y="9713"/>
                </a:lnTo>
                <a:lnTo>
                  <a:pt x="8820" y="12428"/>
                </a:lnTo>
                <a:lnTo>
                  <a:pt x="9849" y="15231"/>
                </a:lnTo>
                <a:lnTo>
                  <a:pt x="11527" y="18091"/>
                </a:lnTo>
                <a:lnTo>
                  <a:pt x="13638" y="20991"/>
                </a:lnTo>
                <a:lnTo>
                  <a:pt x="17029" y="24908"/>
                </a:lnTo>
                <a:lnTo>
                  <a:pt x="21274" y="29504"/>
                </a:lnTo>
                <a:lnTo>
                  <a:pt x="26089" y="34552"/>
                </a:lnTo>
                <a:lnTo>
                  <a:pt x="31283" y="40894"/>
                </a:lnTo>
                <a:lnTo>
                  <a:pt x="36731" y="48098"/>
                </a:lnTo>
                <a:lnTo>
                  <a:pt x="42346" y="55878"/>
                </a:lnTo>
                <a:lnTo>
                  <a:pt x="49067" y="63049"/>
                </a:lnTo>
                <a:lnTo>
                  <a:pt x="56523" y="69814"/>
                </a:lnTo>
                <a:lnTo>
                  <a:pt x="64471" y="76308"/>
                </a:lnTo>
                <a:lnTo>
                  <a:pt x="71754" y="83614"/>
                </a:lnTo>
                <a:lnTo>
                  <a:pt x="78594" y="91461"/>
                </a:lnTo>
                <a:lnTo>
                  <a:pt x="85138" y="99669"/>
                </a:lnTo>
                <a:lnTo>
                  <a:pt x="91485" y="107126"/>
                </a:lnTo>
                <a:lnTo>
                  <a:pt x="97701" y="114081"/>
                </a:lnTo>
                <a:lnTo>
                  <a:pt x="103829" y="120702"/>
                </a:lnTo>
                <a:lnTo>
                  <a:pt x="110891" y="127101"/>
                </a:lnTo>
                <a:lnTo>
                  <a:pt x="118576" y="133351"/>
                </a:lnTo>
                <a:lnTo>
                  <a:pt x="126675" y="139502"/>
                </a:lnTo>
                <a:lnTo>
                  <a:pt x="134060" y="144595"/>
                </a:lnTo>
                <a:lnTo>
                  <a:pt x="140967" y="148983"/>
                </a:lnTo>
                <a:lnTo>
                  <a:pt x="147556" y="152900"/>
                </a:lnTo>
                <a:lnTo>
                  <a:pt x="152941" y="156503"/>
                </a:lnTo>
                <a:lnTo>
                  <a:pt x="157523" y="159898"/>
                </a:lnTo>
                <a:lnTo>
                  <a:pt x="161570" y="163153"/>
                </a:lnTo>
                <a:lnTo>
                  <a:pt x="165260" y="165323"/>
                </a:lnTo>
                <a:lnTo>
                  <a:pt x="168712" y="166770"/>
                </a:lnTo>
                <a:lnTo>
                  <a:pt x="172006" y="167735"/>
                </a:lnTo>
                <a:lnTo>
                  <a:pt x="175194" y="168378"/>
                </a:lnTo>
                <a:lnTo>
                  <a:pt x="178311" y="168807"/>
                </a:lnTo>
                <a:lnTo>
                  <a:pt x="181382" y="169092"/>
                </a:lnTo>
                <a:lnTo>
                  <a:pt x="183429" y="168291"/>
                </a:lnTo>
                <a:lnTo>
                  <a:pt x="184794" y="166764"/>
                </a:lnTo>
                <a:lnTo>
                  <a:pt x="187523" y="160734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6" name="SMARTInkAnnotation214"/>
          <p:cNvSpPr/>
          <p:nvPr/>
        </p:nvSpPr>
        <p:spPr>
          <a:xfrm>
            <a:off x="2339578" y="1946672"/>
            <a:ext cx="160167" cy="212243"/>
          </a:xfrm>
          <a:custGeom>
            <a:avLst/>
            <a:gdLst/>
            <a:ahLst/>
            <a:cxnLst/>
            <a:rect l="0" t="0" r="0" b="0"/>
            <a:pathLst>
              <a:path w="160167" h="212243">
                <a:moveTo>
                  <a:pt x="0" y="178594"/>
                </a:moveTo>
                <a:lnTo>
                  <a:pt x="16250" y="194844"/>
                </a:lnTo>
                <a:lnTo>
                  <a:pt x="17779" y="194388"/>
                </a:lnTo>
                <a:lnTo>
                  <a:pt x="22123" y="191236"/>
                </a:lnTo>
                <a:lnTo>
                  <a:pt x="24671" y="189998"/>
                </a:lnTo>
                <a:lnTo>
                  <a:pt x="27361" y="189173"/>
                </a:lnTo>
                <a:lnTo>
                  <a:pt x="30147" y="188623"/>
                </a:lnTo>
                <a:lnTo>
                  <a:pt x="32996" y="187264"/>
                </a:lnTo>
                <a:lnTo>
                  <a:pt x="35888" y="185366"/>
                </a:lnTo>
                <a:lnTo>
                  <a:pt x="38808" y="183109"/>
                </a:lnTo>
                <a:lnTo>
                  <a:pt x="41747" y="179619"/>
                </a:lnTo>
                <a:lnTo>
                  <a:pt x="44699" y="175309"/>
                </a:lnTo>
                <a:lnTo>
                  <a:pt x="47658" y="170451"/>
                </a:lnTo>
                <a:lnTo>
                  <a:pt x="49632" y="166220"/>
                </a:lnTo>
                <a:lnTo>
                  <a:pt x="50947" y="162407"/>
                </a:lnTo>
                <a:lnTo>
                  <a:pt x="51824" y="158873"/>
                </a:lnTo>
                <a:lnTo>
                  <a:pt x="53401" y="154532"/>
                </a:lnTo>
                <a:lnTo>
                  <a:pt x="55445" y="149654"/>
                </a:lnTo>
                <a:lnTo>
                  <a:pt x="57799" y="144418"/>
                </a:lnTo>
                <a:lnTo>
                  <a:pt x="59369" y="137950"/>
                </a:lnTo>
                <a:lnTo>
                  <a:pt x="60415" y="130662"/>
                </a:lnTo>
                <a:lnTo>
                  <a:pt x="61113" y="122827"/>
                </a:lnTo>
                <a:lnTo>
                  <a:pt x="61578" y="115619"/>
                </a:lnTo>
                <a:lnTo>
                  <a:pt x="62094" y="102318"/>
                </a:lnTo>
                <a:lnTo>
                  <a:pt x="61240" y="95993"/>
                </a:lnTo>
                <a:lnTo>
                  <a:pt x="59678" y="89792"/>
                </a:lnTo>
                <a:lnTo>
                  <a:pt x="57645" y="83674"/>
                </a:lnTo>
                <a:lnTo>
                  <a:pt x="56290" y="78603"/>
                </a:lnTo>
                <a:lnTo>
                  <a:pt x="55386" y="74230"/>
                </a:lnTo>
                <a:lnTo>
                  <a:pt x="54783" y="70323"/>
                </a:lnTo>
                <a:lnTo>
                  <a:pt x="52397" y="65733"/>
                </a:lnTo>
                <a:lnTo>
                  <a:pt x="48823" y="60689"/>
                </a:lnTo>
                <a:lnTo>
                  <a:pt x="44454" y="55342"/>
                </a:lnTo>
                <a:lnTo>
                  <a:pt x="40551" y="51778"/>
                </a:lnTo>
                <a:lnTo>
                  <a:pt x="36956" y="49401"/>
                </a:lnTo>
                <a:lnTo>
                  <a:pt x="33567" y="47817"/>
                </a:lnTo>
                <a:lnTo>
                  <a:pt x="30315" y="45769"/>
                </a:lnTo>
                <a:lnTo>
                  <a:pt x="27156" y="43411"/>
                </a:lnTo>
                <a:lnTo>
                  <a:pt x="24057" y="40847"/>
                </a:lnTo>
                <a:lnTo>
                  <a:pt x="20999" y="40130"/>
                </a:lnTo>
                <a:lnTo>
                  <a:pt x="17968" y="40644"/>
                </a:lnTo>
                <a:lnTo>
                  <a:pt x="14955" y="41979"/>
                </a:lnTo>
                <a:lnTo>
                  <a:pt x="11954" y="43861"/>
                </a:lnTo>
                <a:lnTo>
                  <a:pt x="8962" y="46107"/>
                </a:lnTo>
                <a:lnTo>
                  <a:pt x="5975" y="48598"/>
                </a:lnTo>
                <a:lnTo>
                  <a:pt x="3983" y="52242"/>
                </a:lnTo>
                <a:lnTo>
                  <a:pt x="2655" y="56656"/>
                </a:lnTo>
                <a:lnTo>
                  <a:pt x="1770" y="61583"/>
                </a:lnTo>
                <a:lnTo>
                  <a:pt x="1180" y="67845"/>
                </a:lnTo>
                <a:lnTo>
                  <a:pt x="787" y="74995"/>
                </a:lnTo>
                <a:lnTo>
                  <a:pt x="350" y="89886"/>
                </a:lnTo>
                <a:lnTo>
                  <a:pt x="155" y="103118"/>
                </a:lnTo>
                <a:lnTo>
                  <a:pt x="1096" y="110417"/>
                </a:lnTo>
                <a:lnTo>
                  <a:pt x="2715" y="118260"/>
                </a:lnTo>
                <a:lnTo>
                  <a:pt x="4787" y="126465"/>
                </a:lnTo>
                <a:lnTo>
                  <a:pt x="7160" y="134911"/>
                </a:lnTo>
                <a:lnTo>
                  <a:pt x="12443" y="152234"/>
                </a:lnTo>
                <a:lnTo>
                  <a:pt x="16232" y="161021"/>
                </a:lnTo>
                <a:lnTo>
                  <a:pt x="20744" y="169855"/>
                </a:lnTo>
                <a:lnTo>
                  <a:pt x="25736" y="178721"/>
                </a:lnTo>
                <a:lnTo>
                  <a:pt x="31048" y="185624"/>
                </a:lnTo>
                <a:lnTo>
                  <a:pt x="36573" y="191218"/>
                </a:lnTo>
                <a:lnTo>
                  <a:pt x="42242" y="195939"/>
                </a:lnTo>
                <a:lnTo>
                  <a:pt x="48005" y="200079"/>
                </a:lnTo>
                <a:lnTo>
                  <a:pt x="53832" y="203831"/>
                </a:lnTo>
                <a:lnTo>
                  <a:pt x="59700" y="207325"/>
                </a:lnTo>
                <a:lnTo>
                  <a:pt x="65597" y="209654"/>
                </a:lnTo>
                <a:lnTo>
                  <a:pt x="71513" y="211207"/>
                </a:lnTo>
                <a:lnTo>
                  <a:pt x="77441" y="212242"/>
                </a:lnTo>
                <a:lnTo>
                  <a:pt x="83377" y="211940"/>
                </a:lnTo>
                <a:lnTo>
                  <a:pt x="89319" y="210746"/>
                </a:lnTo>
                <a:lnTo>
                  <a:pt x="95265" y="208958"/>
                </a:lnTo>
                <a:lnTo>
                  <a:pt x="101213" y="205782"/>
                </a:lnTo>
                <a:lnTo>
                  <a:pt x="107163" y="201680"/>
                </a:lnTo>
                <a:lnTo>
                  <a:pt x="113114" y="196961"/>
                </a:lnTo>
                <a:lnTo>
                  <a:pt x="119066" y="190839"/>
                </a:lnTo>
                <a:lnTo>
                  <a:pt x="125018" y="183781"/>
                </a:lnTo>
                <a:lnTo>
                  <a:pt x="130970" y="176098"/>
                </a:lnTo>
                <a:lnTo>
                  <a:pt x="135931" y="167008"/>
                </a:lnTo>
                <a:lnTo>
                  <a:pt x="140230" y="156979"/>
                </a:lnTo>
                <a:lnTo>
                  <a:pt x="144089" y="146325"/>
                </a:lnTo>
                <a:lnTo>
                  <a:pt x="147653" y="135253"/>
                </a:lnTo>
                <a:lnTo>
                  <a:pt x="151021" y="123903"/>
                </a:lnTo>
                <a:lnTo>
                  <a:pt x="154259" y="112367"/>
                </a:lnTo>
                <a:lnTo>
                  <a:pt x="156418" y="100708"/>
                </a:lnTo>
                <a:lnTo>
                  <a:pt x="157857" y="88967"/>
                </a:lnTo>
                <a:lnTo>
                  <a:pt x="158816" y="77171"/>
                </a:lnTo>
                <a:lnTo>
                  <a:pt x="159456" y="66330"/>
                </a:lnTo>
                <a:lnTo>
                  <a:pt x="160166" y="46347"/>
                </a:lnTo>
                <a:lnTo>
                  <a:pt x="159363" y="36851"/>
                </a:lnTo>
                <a:lnTo>
                  <a:pt x="157836" y="27544"/>
                </a:lnTo>
                <a:lnTo>
                  <a:pt x="151805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7" name="SMARTInkAnnotation215"/>
          <p:cNvSpPr/>
          <p:nvPr/>
        </p:nvSpPr>
        <p:spPr>
          <a:xfrm>
            <a:off x="2169914" y="2723555"/>
            <a:ext cx="35720" cy="26790"/>
          </a:xfrm>
          <a:custGeom>
            <a:avLst/>
            <a:gdLst/>
            <a:ahLst/>
            <a:cxnLst/>
            <a:rect l="0" t="0" r="0" b="0"/>
            <a:pathLst>
              <a:path w="35720" h="26790">
                <a:moveTo>
                  <a:pt x="35719" y="26789"/>
                </a:moveTo>
                <a:lnTo>
                  <a:pt x="35719" y="22048"/>
                </a:lnTo>
                <a:lnTo>
                  <a:pt x="34726" y="19660"/>
                </a:lnTo>
                <a:lnTo>
                  <a:pt x="33073" y="17075"/>
                </a:lnTo>
                <a:lnTo>
                  <a:pt x="30978" y="14360"/>
                </a:lnTo>
                <a:lnTo>
                  <a:pt x="28590" y="12550"/>
                </a:lnTo>
                <a:lnTo>
                  <a:pt x="26005" y="11343"/>
                </a:lnTo>
                <a:lnTo>
                  <a:pt x="23290" y="10539"/>
                </a:lnTo>
                <a:lnTo>
                  <a:pt x="20488" y="9010"/>
                </a:lnTo>
                <a:lnTo>
                  <a:pt x="17627" y="6999"/>
                </a:lnTo>
                <a:lnTo>
                  <a:pt x="14728" y="4665"/>
                </a:lnTo>
                <a:lnTo>
                  <a:pt x="11803" y="3110"/>
                </a:lnTo>
                <a:lnTo>
                  <a:pt x="8861" y="2074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8" name="SMARTInkAnnotation216"/>
          <p:cNvSpPr/>
          <p:nvPr/>
        </p:nvSpPr>
        <p:spPr>
          <a:xfrm>
            <a:off x="2169914" y="2732484"/>
            <a:ext cx="178595" cy="132866"/>
          </a:xfrm>
          <a:custGeom>
            <a:avLst/>
            <a:gdLst/>
            <a:ahLst/>
            <a:cxnLst/>
            <a:rect l="0" t="0" r="0" b="0"/>
            <a:pathLst>
              <a:path w="178595" h="132866">
                <a:moveTo>
                  <a:pt x="0" y="0"/>
                </a:moveTo>
                <a:lnTo>
                  <a:pt x="0" y="14222"/>
                </a:lnTo>
                <a:lnTo>
                  <a:pt x="1984" y="21387"/>
                </a:lnTo>
                <a:lnTo>
                  <a:pt x="5292" y="29141"/>
                </a:lnTo>
                <a:lnTo>
                  <a:pt x="9481" y="37287"/>
                </a:lnTo>
                <a:lnTo>
                  <a:pt x="14258" y="44702"/>
                </a:lnTo>
                <a:lnTo>
                  <a:pt x="19428" y="51630"/>
                </a:lnTo>
                <a:lnTo>
                  <a:pt x="24858" y="58232"/>
                </a:lnTo>
                <a:lnTo>
                  <a:pt x="30462" y="65611"/>
                </a:lnTo>
                <a:lnTo>
                  <a:pt x="41982" y="81747"/>
                </a:lnTo>
                <a:lnTo>
                  <a:pt x="47831" y="89224"/>
                </a:lnTo>
                <a:lnTo>
                  <a:pt x="53716" y="96194"/>
                </a:lnTo>
                <a:lnTo>
                  <a:pt x="59623" y="102825"/>
                </a:lnTo>
                <a:lnTo>
                  <a:pt x="71478" y="115484"/>
                </a:lnTo>
                <a:lnTo>
                  <a:pt x="77418" y="121638"/>
                </a:lnTo>
                <a:lnTo>
                  <a:pt x="83362" y="125740"/>
                </a:lnTo>
                <a:lnTo>
                  <a:pt x="89309" y="128475"/>
                </a:lnTo>
                <a:lnTo>
                  <a:pt x="95258" y="130299"/>
                </a:lnTo>
                <a:lnTo>
                  <a:pt x="100216" y="131514"/>
                </a:lnTo>
                <a:lnTo>
                  <a:pt x="104514" y="132325"/>
                </a:lnTo>
                <a:lnTo>
                  <a:pt x="108371" y="132865"/>
                </a:lnTo>
                <a:lnTo>
                  <a:pt x="109951" y="125288"/>
                </a:lnTo>
                <a:lnTo>
                  <a:pt x="110012" y="112299"/>
                </a:lnTo>
                <a:lnTo>
                  <a:pt x="109060" y="95702"/>
                </a:lnTo>
                <a:lnTo>
                  <a:pt x="106441" y="82653"/>
                </a:lnTo>
                <a:lnTo>
                  <a:pt x="102710" y="71969"/>
                </a:lnTo>
                <a:lnTo>
                  <a:pt x="87206" y="40565"/>
                </a:lnTo>
                <a:lnTo>
                  <a:pt x="83934" y="34981"/>
                </a:lnTo>
                <a:lnTo>
                  <a:pt x="80761" y="30266"/>
                </a:lnTo>
                <a:lnTo>
                  <a:pt x="77653" y="26130"/>
                </a:lnTo>
                <a:lnTo>
                  <a:pt x="73597" y="22381"/>
                </a:lnTo>
                <a:lnTo>
                  <a:pt x="68908" y="18890"/>
                </a:lnTo>
                <a:lnTo>
                  <a:pt x="63798" y="15570"/>
                </a:lnTo>
                <a:lnTo>
                  <a:pt x="60392" y="12364"/>
                </a:lnTo>
                <a:lnTo>
                  <a:pt x="58120" y="9235"/>
                </a:lnTo>
                <a:lnTo>
                  <a:pt x="53601" y="48"/>
                </a:lnTo>
                <a:lnTo>
                  <a:pt x="58325" y="15"/>
                </a:lnTo>
                <a:lnTo>
                  <a:pt x="60712" y="1994"/>
                </a:lnTo>
                <a:lnTo>
                  <a:pt x="63295" y="5298"/>
                </a:lnTo>
                <a:lnTo>
                  <a:pt x="66009" y="9485"/>
                </a:lnTo>
                <a:lnTo>
                  <a:pt x="69803" y="13269"/>
                </a:lnTo>
                <a:lnTo>
                  <a:pt x="74316" y="16784"/>
                </a:lnTo>
                <a:lnTo>
                  <a:pt x="79310" y="20119"/>
                </a:lnTo>
                <a:lnTo>
                  <a:pt x="83631" y="23334"/>
                </a:lnTo>
                <a:lnTo>
                  <a:pt x="87504" y="26471"/>
                </a:lnTo>
                <a:lnTo>
                  <a:pt x="91078" y="29553"/>
                </a:lnTo>
                <a:lnTo>
                  <a:pt x="95445" y="32601"/>
                </a:lnTo>
                <a:lnTo>
                  <a:pt x="100341" y="35625"/>
                </a:lnTo>
                <a:lnTo>
                  <a:pt x="105589" y="38633"/>
                </a:lnTo>
                <a:lnTo>
                  <a:pt x="116713" y="44621"/>
                </a:lnTo>
                <a:lnTo>
                  <a:pt x="122457" y="47607"/>
                </a:lnTo>
                <a:lnTo>
                  <a:pt x="128271" y="49597"/>
                </a:lnTo>
                <a:lnTo>
                  <a:pt x="134131" y="50924"/>
                </a:lnTo>
                <a:lnTo>
                  <a:pt x="140022" y="51809"/>
                </a:lnTo>
                <a:lnTo>
                  <a:pt x="145934" y="52399"/>
                </a:lnTo>
                <a:lnTo>
                  <a:pt x="151860" y="52792"/>
                </a:lnTo>
                <a:lnTo>
                  <a:pt x="166147" y="53423"/>
                </a:lnTo>
                <a:lnTo>
                  <a:pt x="168311" y="52483"/>
                </a:lnTo>
                <a:lnTo>
                  <a:pt x="173363" y="48792"/>
                </a:lnTo>
                <a:lnTo>
                  <a:pt x="175106" y="46419"/>
                </a:lnTo>
                <a:lnTo>
                  <a:pt x="176269" y="43844"/>
                </a:lnTo>
                <a:lnTo>
                  <a:pt x="178594" y="35719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29" name="SMARTInkAnnotation217"/>
          <p:cNvSpPr/>
          <p:nvPr/>
        </p:nvSpPr>
        <p:spPr>
          <a:xfrm>
            <a:off x="2290612" y="2616398"/>
            <a:ext cx="102545" cy="97670"/>
          </a:xfrm>
          <a:custGeom>
            <a:avLst/>
            <a:gdLst/>
            <a:ahLst/>
            <a:cxnLst/>
            <a:rect l="0" t="0" r="0" b="0"/>
            <a:pathLst>
              <a:path w="102545" h="97670">
                <a:moveTo>
                  <a:pt x="13247" y="0"/>
                </a:moveTo>
                <a:lnTo>
                  <a:pt x="8506" y="0"/>
                </a:lnTo>
                <a:lnTo>
                  <a:pt x="6118" y="992"/>
                </a:lnTo>
                <a:lnTo>
                  <a:pt x="3534" y="2646"/>
                </a:lnTo>
                <a:lnTo>
                  <a:pt x="818" y="4741"/>
                </a:lnTo>
                <a:lnTo>
                  <a:pt x="0" y="7129"/>
                </a:lnTo>
                <a:lnTo>
                  <a:pt x="447" y="9714"/>
                </a:lnTo>
                <a:lnTo>
                  <a:pt x="1737" y="12429"/>
                </a:lnTo>
                <a:lnTo>
                  <a:pt x="2597" y="15232"/>
                </a:lnTo>
                <a:lnTo>
                  <a:pt x="3170" y="18092"/>
                </a:lnTo>
                <a:lnTo>
                  <a:pt x="3553" y="20991"/>
                </a:lnTo>
                <a:lnTo>
                  <a:pt x="4800" y="23916"/>
                </a:lnTo>
                <a:lnTo>
                  <a:pt x="6624" y="26858"/>
                </a:lnTo>
                <a:lnTo>
                  <a:pt x="8832" y="29812"/>
                </a:lnTo>
                <a:lnTo>
                  <a:pt x="11296" y="33765"/>
                </a:lnTo>
                <a:lnTo>
                  <a:pt x="13931" y="38385"/>
                </a:lnTo>
                <a:lnTo>
                  <a:pt x="16679" y="43450"/>
                </a:lnTo>
                <a:lnTo>
                  <a:pt x="19504" y="47818"/>
                </a:lnTo>
                <a:lnTo>
                  <a:pt x="22380" y="51723"/>
                </a:lnTo>
                <a:lnTo>
                  <a:pt x="25289" y="55318"/>
                </a:lnTo>
                <a:lnTo>
                  <a:pt x="29212" y="59699"/>
                </a:lnTo>
                <a:lnTo>
                  <a:pt x="38863" y="69859"/>
                </a:lnTo>
                <a:lnTo>
                  <a:pt x="50713" y="81994"/>
                </a:lnTo>
                <a:lnTo>
                  <a:pt x="55092" y="85421"/>
                </a:lnTo>
                <a:lnTo>
                  <a:pt x="59995" y="88697"/>
                </a:lnTo>
                <a:lnTo>
                  <a:pt x="65248" y="91874"/>
                </a:lnTo>
                <a:lnTo>
                  <a:pt x="69743" y="93991"/>
                </a:lnTo>
                <a:lnTo>
                  <a:pt x="73731" y="95403"/>
                </a:lnTo>
                <a:lnTo>
                  <a:pt x="77383" y="96344"/>
                </a:lnTo>
                <a:lnTo>
                  <a:pt x="80809" y="96972"/>
                </a:lnTo>
                <a:lnTo>
                  <a:pt x="84085" y="97390"/>
                </a:lnTo>
                <a:lnTo>
                  <a:pt x="87261" y="97669"/>
                </a:lnTo>
                <a:lnTo>
                  <a:pt x="90371" y="95871"/>
                </a:lnTo>
                <a:lnTo>
                  <a:pt x="93437" y="92687"/>
                </a:lnTo>
                <a:lnTo>
                  <a:pt x="96473" y="88581"/>
                </a:lnTo>
                <a:lnTo>
                  <a:pt x="98496" y="83859"/>
                </a:lnTo>
                <a:lnTo>
                  <a:pt x="99846" y="78726"/>
                </a:lnTo>
                <a:lnTo>
                  <a:pt x="100745" y="73320"/>
                </a:lnTo>
                <a:lnTo>
                  <a:pt x="101345" y="67732"/>
                </a:lnTo>
                <a:lnTo>
                  <a:pt x="101745" y="62022"/>
                </a:lnTo>
                <a:lnTo>
                  <a:pt x="102011" y="56231"/>
                </a:lnTo>
                <a:lnTo>
                  <a:pt x="102307" y="44505"/>
                </a:lnTo>
                <a:lnTo>
                  <a:pt x="102544" y="893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0" name="SMARTInkAnnotation218"/>
          <p:cNvSpPr/>
          <p:nvPr/>
        </p:nvSpPr>
        <p:spPr>
          <a:xfrm>
            <a:off x="2299542" y="2482453"/>
            <a:ext cx="138264" cy="116087"/>
          </a:xfrm>
          <a:custGeom>
            <a:avLst/>
            <a:gdLst/>
            <a:ahLst/>
            <a:cxnLst/>
            <a:rect l="0" t="0" r="0" b="0"/>
            <a:pathLst>
              <a:path w="138264" h="116087">
                <a:moveTo>
                  <a:pt x="13247" y="0"/>
                </a:moveTo>
                <a:lnTo>
                  <a:pt x="0" y="0"/>
                </a:lnTo>
                <a:lnTo>
                  <a:pt x="1737" y="0"/>
                </a:lnTo>
                <a:lnTo>
                  <a:pt x="2597" y="992"/>
                </a:lnTo>
                <a:lnTo>
                  <a:pt x="3170" y="2646"/>
                </a:lnTo>
                <a:lnTo>
                  <a:pt x="3553" y="4741"/>
                </a:lnTo>
                <a:lnTo>
                  <a:pt x="4800" y="7129"/>
                </a:lnTo>
                <a:lnTo>
                  <a:pt x="6623" y="9713"/>
                </a:lnTo>
                <a:lnTo>
                  <a:pt x="8831" y="12429"/>
                </a:lnTo>
                <a:lnTo>
                  <a:pt x="14272" y="17216"/>
                </a:lnTo>
                <a:lnTo>
                  <a:pt x="21868" y="23383"/>
                </a:lnTo>
                <a:lnTo>
                  <a:pt x="30900" y="30472"/>
                </a:lnTo>
                <a:lnTo>
                  <a:pt x="38906" y="37182"/>
                </a:lnTo>
                <a:lnTo>
                  <a:pt x="46229" y="43640"/>
                </a:lnTo>
                <a:lnTo>
                  <a:pt x="53094" y="49929"/>
                </a:lnTo>
                <a:lnTo>
                  <a:pt x="68660" y="64855"/>
                </a:lnTo>
                <a:lnTo>
                  <a:pt x="76978" y="73002"/>
                </a:lnTo>
                <a:lnTo>
                  <a:pt x="84508" y="79426"/>
                </a:lnTo>
                <a:lnTo>
                  <a:pt x="91512" y="84700"/>
                </a:lnTo>
                <a:lnTo>
                  <a:pt x="98166" y="89209"/>
                </a:lnTo>
                <a:lnTo>
                  <a:pt x="104586" y="93207"/>
                </a:lnTo>
                <a:lnTo>
                  <a:pt x="110851" y="96865"/>
                </a:lnTo>
                <a:lnTo>
                  <a:pt x="117011" y="100295"/>
                </a:lnTo>
                <a:lnTo>
                  <a:pt x="122111" y="103574"/>
                </a:lnTo>
                <a:lnTo>
                  <a:pt x="126503" y="106753"/>
                </a:lnTo>
                <a:lnTo>
                  <a:pt x="138263" y="11608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1" name="SMARTInkAnnotation219"/>
          <p:cNvSpPr/>
          <p:nvPr/>
        </p:nvSpPr>
        <p:spPr>
          <a:xfrm>
            <a:off x="2321719" y="2466435"/>
            <a:ext cx="177928" cy="132105"/>
          </a:xfrm>
          <a:custGeom>
            <a:avLst/>
            <a:gdLst/>
            <a:ahLst/>
            <a:cxnLst/>
            <a:rect l="0" t="0" r="0" b="0"/>
            <a:pathLst>
              <a:path w="177928" h="132105">
                <a:moveTo>
                  <a:pt x="0" y="132104"/>
                </a:moveTo>
                <a:lnTo>
                  <a:pt x="12428" y="132104"/>
                </a:lnTo>
                <a:lnTo>
                  <a:pt x="14239" y="131112"/>
                </a:lnTo>
                <a:lnTo>
                  <a:pt x="15445" y="129458"/>
                </a:lnTo>
                <a:lnTo>
                  <a:pt x="16250" y="127363"/>
                </a:lnTo>
                <a:lnTo>
                  <a:pt x="17778" y="124975"/>
                </a:lnTo>
                <a:lnTo>
                  <a:pt x="19790" y="122391"/>
                </a:lnTo>
                <a:lnTo>
                  <a:pt x="22123" y="119675"/>
                </a:lnTo>
                <a:lnTo>
                  <a:pt x="24670" y="116873"/>
                </a:lnTo>
                <a:lnTo>
                  <a:pt x="30147" y="111113"/>
                </a:lnTo>
                <a:lnTo>
                  <a:pt x="32004" y="107196"/>
                </a:lnTo>
                <a:lnTo>
                  <a:pt x="33242" y="102600"/>
                </a:lnTo>
                <a:lnTo>
                  <a:pt x="34067" y="97552"/>
                </a:lnTo>
                <a:lnTo>
                  <a:pt x="35610" y="92202"/>
                </a:lnTo>
                <a:lnTo>
                  <a:pt x="37631" y="86651"/>
                </a:lnTo>
                <a:lnTo>
                  <a:pt x="39970" y="80966"/>
                </a:lnTo>
                <a:lnTo>
                  <a:pt x="42521" y="75192"/>
                </a:lnTo>
                <a:lnTo>
                  <a:pt x="48003" y="63484"/>
                </a:lnTo>
                <a:lnTo>
                  <a:pt x="50853" y="56592"/>
                </a:lnTo>
                <a:lnTo>
                  <a:pt x="53746" y="49020"/>
                </a:lnTo>
                <a:lnTo>
                  <a:pt x="56666" y="40996"/>
                </a:lnTo>
                <a:lnTo>
                  <a:pt x="59605" y="34655"/>
                </a:lnTo>
                <a:lnTo>
                  <a:pt x="62557" y="29435"/>
                </a:lnTo>
                <a:lnTo>
                  <a:pt x="65517" y="24962"/>
                </a:lnTo>
                <a:lnTo>
                  <a:pt x="67490" y="20989"/>
                </a:lnTo>
                <a:lnTo>
                  <a:pt x="68806" y="17347"/>
                </a:lnTo>
                <a:lnTo>
                  <a:pt x="69683" y="13928"/>
                </a:lnTo>
                <a:lnTo>
                  <a:pt x="71260" y="10656"/>
                </a:lnTo>
                <a:lnTo>
                  <a:pt x="73303" y="7482"/>
                </a:lnTo>
                <a:lnTo>
                  <a:pt x="75658" y="4374"/>
                </a:lnTo>
                <a:lnTo>
                  <a:pt x="78220" y="2302"/>
                </a:lnTo>
                <a:lnTo>
                  <a:pt x="80920" y="921"/>
                </a:lnTo>
                <a:lnTo>
                  <a:pt x="83712" y="0"/>
                </a:lnTo>
                <a:lnTo>
                  <a:pt x="86566" y="378"/>
                </a:lnTo>
                <a:lnTo>
                  <a:pt x="89460" y="1623"/>
                </a:lnTo>
                <a:lnTo>
                  <a:pt x="92382" y="3445"/>
                </a:lnTo>
                <a:lnTo>
                  <a:pt x="95322" y="5652"/>
                </a:lnTo>
                <a:lnTo>
                  <a:pt x="98275" y="8115"/>
                </a:lnTo>
                <a:lnTo>
                  <a:pt x="101235" y="10749"/>
                </a:lnTo>
                <a:lnTo>
                  <a:pt x="109816" y="18968"/>
                </a:lnTo>
                <a:lnTo>
                  <a:pt x="114882" y="23938"/>
                </a:lnTo>
                <a:lnTo>
                  <a:pt x="119253" y="29236"/>
                </a:lnTo>
                <a:lnTo>
                  <a:pt x="123158" y="34751"/>
                </a:lnTo>
                <a:lnTo>
                  <a:pt x="126753" y="40413"/>
                </a:lnTo>
                <a:lnTo>
                  <a:pt x="131135" y="45180"/>
                </a:lnTo>
                <a:lnTo>
                  <a:pt x="136040" y="49350"/>
                </a:lnTo>
                <a:lnTo>
                  <a:pt x="141295" y="53122"/>
                </a:lnTo>
                <a:lnTo>
                  <a:pt x="146783" y="57621"/>
                </a:lnTo>
                <a:lnTo>
                  <a:pt x="152425" y="62605"/>
                </a:lnTo>
                <a:lnTo>
                  <a:pt x="158171" y="67912"/>
                </a:lnTo>
                <a:lnTo>
                  <a:pt x="162994" y="71450"/>
                </a:lnTo>
                <a:lnTo>
                  <a:pt x="167202" y="73809"/>
                </a:lnTo>
                <a:lnTo>
                  <a:pt x="170999" y="75381"/>
                </a:lnTo>
                <a:lnTo>
                  <a:pt x="173530" y="77421"/>
                </a:lnTo>
                <a:lnTo>
                  <a:pt x="175218" y="79774"/>
                </a:lnTo>
                <a:lnTo>
                  <a:pt x="176343" y="82335"/>
                </a:lnTo>
                <a:lnTo>
                  <a:pt x="177093" y="83049"/>
                </a:lnTo>
                <a:lnTo>
                  <a:pt x="177594" y="82534"/>
                </a:lnTo>
                <a:lnTo>
                  <a:pt x="177927" y="81198"/>
                </a:lnTo>
                <a:lnTo>
                  <a:pt x="177157" y="79315"/>
                </a:lnTo>
                <a:lnTo>
                  <a:pt x="175652" y="77068"/>
                </a:lnTo>
                <a:lnTo>
                  <a:pt x="173655" y="74577"/>
                </a:lnTo>
                <a:lnTo>
                  <a:pt x="171333" y="71925"/>
                </a:lnTo>
                <a:lnTo>
                  <a:pt x="168792" y="69164"/>
                </a:lnTo>
                <a:lnTo>
                  <a:pt x="163323" y="63451"/>
                </a:lnTo>
                <a:lnTo>
                  <a:pt x="142875" y="4280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2" name="SMARTInkAnnotation220"/>
          <p:cNvSpPr/>
          <p:nvPr/>
        </p:nvSpPr>
        <p:spPr>
          <a:xfrm>
            <a:off x="2357438" y="2428875"/>
            <a:ext cx="8930" cy="8931"/>
          </a:xfrm>
          <a:custGeom>
            <a:avLst/>
            <a:gdLst/>
            <a:ahLst/>
            <a:cxnLst/>
            <a:rect l="0" t="0" r="0" b="0"/>
            <a:pathLst>
              <a:path w="8930" h="8931">
                <a:moveTo>
                  <a:pt x="0" y="8930"/>
                </a:moveTo>
                <a:lnTo>
                  <a:pt x="8562" y="8930"/>
                </a:lnTo>
                <a:lnTo>
                  <a:pt x="8684" y="7938"/>
                </a:lnTo>
                <a:lnTo>
                  <a:pt x="8765" y="6284"/>
                </a:lnTo>
                <a:lnTo>
                  <a:pt x="8929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3" name="Freeform 8232"/>
          <p:cNvSpPr/>
          <p:nvPr/>
        </p:nvSpPr>
        <p:spPr>
          <a:xfrm>
            <a:off x="2375297" y="2419945"/>
            <a:ext cx="2647" cy="1"/>
          </a:xfrm>
          <a:custGeom>
            <a:avLst/>
            <a:gdLst/>
            <a:ahLst/>
            <a:cxnLst/>
            <a:rect l="0" t="0" r="0" b="0"/>
            <a:pathLst>
              <a:path w="2647" h="1">
                <a:moveTo>
                  <a:pt x="0" y="0"/>
                </a:moveTo>
                <a:lnTo>
                  <a:pt x="2646" y="0"/>
                </a:lnTo>
                <a:close/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4" name="SMARTInkAnnotation222"/>
          <p:cNvSpPr/>
          <p:nvPr/>
        </p:nvSpPr>
        <p:spPr>
          <a:xfrm>
            <a:off x="2447271" y="2323755"/>
            <a:ext cx="140421" cy="135776"/>
          </a:xfrm>
          <a:custGeom>
            <a:avLst/>
            <a:gdLst/>
            <a:ahLst/>
            <a:cxnLst/>
            <a:rect l="0" t="0" r="0" b="0"/>
            <a:pathLst>
              <a:path w="140421" h="135776">
                <a:moveTo>
                  <a:pt x="17323" y="24753"/>
                </a:moveTo>
                <a:lnTo>
                  <a:pt x="17323" y="38055"/>
                </a:lnTo>
                <a:lnTo>
                  <a:pt x="18315" y="41559"/>
                </a:lnTo>
                <a:lnTo>
                  <a:pt x="19968" y="45878"/>
                </a:lnTo>
                <a:lnTo>
                  <a:pt x="22063" y="50743"/>
                </a:lnTo>
                <a:lnTo>
                  <a:pt x="27036" y="61439"/>
                </a:lnTo>
                <a:lnTo>
                  <a:pt x="29751" y="67070"/>
                </a:lnTo>
                <a:lnTo>
                  <a:pt x="33546" y="72808"/>
                </a:lnTo>
                <a:lnTo>
                  <a:pt x="38060" y="78618"/>
                </a:lnTo>
                <a:lnTo>
                  <a:pt x="43054" y="84475"/>
                </a:lnTo>
                <a:lnTo>
                  <a:pt x="48367" y="90364"/>
                </a:lnTo>
                <a:lnTo>
                  <a:pt x="59563" y="102200"/>
                </a:lnTo>
                <a:lnTo>
                  <a:pt x="65327" y="107142"/>
                </a:lnTo>
                <a:lnTo>
                  <a:pt x="71153" y="111429"/>
                </a:lnTo>
                <a:lnTo>
                  <a:pt x="77022" y="115279"/>
                </a:lnTo>
                <a:lnTo>
                  <a:pt x="82920" y="118838"/>
                </a:lnTo>
                <a:lnTo>
                  <a:pt x="88835" y="122203"/>
                </a:lnTo>
                <a:lnTo>
                  <a:pt x="100700" y="128587"/>
                </a:lnTo>
                <a:lnTo>
                  <a:pt x="112587" y="134732"/>
                </a:lnTo>
                <a:lnTo>
                  <a:pt x="117543" y="135775"/>
                </a:lnTo>
                <a:lnTo>
                  <a:pt x="121840" y="135479"/>
                </a:lnTo>
                <a:lnTo>
                  <a:pt x="125696" y="134289"/>
                </a:lnTo>
                <a:lnTo>
                  <a:pt x="129259" y="132503"/>
                </a:lnTo>
                <a:lnTo>
                  <a:pt x="132627" y="130321"/>
                </a:lnTo>
                <a:lnTo>
                  <a:pt x="135864" y="127873"/>
                </a:lnTo>
                <a:lnTo>
                  <a:pt x="138022" y="124258"/>
                </a:lnTo>
                <a:lnTo>
                  <a:pt x="139461" y="119863"/>
                </a:lnTo>
                <a:lnTo>
                  <a:pt x="140420" y="114948"/>
                </a:lnTo>
                <a:lnTo>
                  <a:pt x="140067" y="109688"/>
                </a:lnTo>
                <a:lnTo>
                  <a:pt x="138840" y="104197"/>
                </a:lnTo>
                <a:lnTo>
                  <a:pt x="129741" y="76385"/>
                </a:lnTo>
                <a:lnTo>
                  <a:pt x="126002" y="69096"/>
                </a:lnTo>
                <a:lnTo>
                  <a:pt x="121526" y="62252"/>
                </a:lnTo>
                <a:lnTo>
                  <a:pt x="116557" y="55705"/>
                </a:lnTo>
                <a:lnTo>
                  <a:pt x="105744" y="40494"/>
                </a:lnTo>
                <a:lnTo>
                  <a:pt x="100083" y="32270"/>
                </a:lnTo>
                <a:lnTo>
                  <a:pt x="93332" y="25796"/>
                </a:lnTo>
                <a:lnTo>
                  <a:pt x="85855" y="20487"/>
                </a:lnTo>
                <a:lnTo>
                  <a:pt x="77894" y="15956"/>
                </a:lnTo>
                <a:lnTo>
                  <a:pt x="63756" y="8275"/>
                </a:lnTo>
                <a:lnTo>
                  <a:pt x="57208" y="4838"/>
                </a:lnTo>
                <a:lnTo>
                  <a:pt x="50858" y="2546"/>
                </a:lnTo>
                <a:lnTo>
                  <a:pt x="44640" y="1019"/>
                </a:lnTo>
                <a:lnTo>
                  <a:pt x="38511" y="0"/>
                </a:lnTo>
                <a:lnTo>
                  <a:pt x="33432" y="314"/>
                </a:lnTo>
                <a:lnTo>
                  <a:pt x="29055" y="1515"/>
                </a:lnTo>
                <a:lnTo>
                  <a:pt x="25144" y="3308"/>
                </a:lnTo>
                <a:lnTo>
                  <a:pt x="21544" y="5495"/>
                </a:lnTo>
                <a:lnTo>
                  <a:pt x="18153" y="7946"/>
                </a:lnTo>
                <a:lnTo>
                  <a:pt x="14900" y="10571"/>
                </a:lnTo>
                <a:lnTo>
                  <a:pt x="11739" y="13314"/>
                </a:lnTo>
                <a:lnTo>
                  <a:pt x="8639" y="16135"/>
                </a:lnTo>
                <a:lnTo>
                  <a:pt x="5580" y="19007"/>
                </a:lnTo>
                <a:lnTo>
                  <a:pt x="3541" y="22907"/>
                </a:lnTo>
                <a:lnTo>
                  <a:pt x="2182" y="27491"/>
                </a:lnTo>
                <a:lnTo>
                  <a:pt x="0" y="39625"/>
                </a:lnTo>
                <a:lnTo>
                  <a:pt x="813" y="41613"/>
                </a:lnTo>
                <a:lnTo>
                  <a:pt x="2348" y="43930"/>
                </a:lnTo>
                <a:lnTo>
                  <a:pt x="8393" y="5154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5" name="SMARTInkAnnotation223"/>
          <p:cNvSpPr/>
          <p:nvPr/>
        </p:nvSpPr>
        <p:spPr>
          <a:xfrm>
            <a:off x="2553891" y="2198114"/>
            <a:ext cx="174624" cy="162948"/>
          </a:xfrm>
          <a:custGeom>
            <a:avLst/>
            <a:gdLst/>
            <a:ahLst/>
            <a:cxnLst/>
            <a:rect l="0" t="0" r="0" b="0"/>
            <a:pathLst>
              <a:path w="174624" h="162948">
                <a:moveTo>
                  <a:pt x="0" y="52167"/>
                </a:moveTo>
                <a:lnTo>
                  <a:pt x="0" y="56908"/>
                </a:lnTo>
                <a:lnTo>
                  <a:pt x="992" y="58304"/>
                </a:lnTo>
                <a:lnTo>
                  <a:pt x="2646" y="59235"/>
                </a:lnTo>
                <a:lnTo>
                  <a:pt x="4740" y="59856"/>
                </a:lnTo>
                <a:lnTo>
                  <a:pt x="9713" y="63191"/>
                </a:lnTo>
                <a:lnTo>
                  <a:pt x="12428" y="65470"/>
                </a:lnTo>
                <a:lnTo>
                  <a:pt x="15231" y="67981"/>
                </a:lnTo>
                <a:lnTo>
                  <a:pt x="20990" y="73417"/>
                </a:lnTo>
                <a:lnTo>
                  <a:pt x="23915" y="77248"/>
                </a:lnTo>
                <a:lnTo>
                  <a:pt x="26857" y="81786"/>
                </a:lnTo>
                <a:lnTo>
                  <a:pt x="29811" y="86796"/>
                </a:lnTo>
                <a:lnTo>
                  <a:pt x="33765" y="92120"/>
                </a:lnTo>
                <a:lnTo>
                  <a:pt x="38384" y="97654"/>
                </a:lnTo>
                <a:lnTo>
                  <a:pt x="43449" y="103327"/>
                </a:lnTo>
                <a:lnTo>
                  <a:pt x="47817" y="109095"/>
                </a:lnTo>
                <a:lnTo>
                  <a:pt x="51722" y="114923"/>
                </a:lnTo>
                <a:lnTo>
                  <a:pt x="55317" y="120794"/>
                </a:lnTo>
                <a:lnTo>
                  <a:pt x="58706" y="126692"/>
                </a:lnTo>
                <a:lnTo>
                  <a:pt x="65117" y="138537"/>
                </a:lnTo>
                <a:lnTo>
                  <a:pt x="68216" y="143481"/>
                </a:lnTo>
                <a:lnTo>
                  <a:pt x="71274" y="147770"/>
                </a:lnTo>
                <a:lnTo>
                  <a:pt x="74305" y="151621"/>
                </a:lnTo>
                <a:lnTo>
                  <a:pt x="77317" y="155181"/>
                </a:lnTo>
                <a:lnTo>
                  <a:pt x="80319" y="158546"/>
                </a:lnTo>
                <a:lnTo>
                  <a:pt x="83311" y="161781"/>
                </a:lnTo>
                <a:lnTo>
                  <a:pt x="85306" y="162947"/>
                </a:lnTo>
                <a:lnTo>
                  <a:pt x="86636" y="162731"/>
                </a:lnTo>
                <a:lnTo>
                  <a:pt x="88771" y="159997"/>
                </a:lnTo>
                <a:lnTo>
                  <a:pt x="87954" y="157788"/>
                </a:lnTo>
                <a:lnTo>
                  <a:pt x="86417" y="154331"/>
                </a:lnTo>
                <a:lnTo>
                  <a:pt x="82063" y="145198"/>
                </a:lnTo>
                <a:lnTo>
                  <a:pt x="59481" y="99706"/>
                </a:lnTo>
                <a:lnTo>
                  <a:pt x="55529" y="92789"/>
                </a:lnTo>
                <a:lnTo>
                  <a:pt x="50910" y="85202"/>
                </a:lnTo>
                <a:lnTo>
                  <a:pt x="45846" y="77167"/>
                </a:lnTo>
                <a:lnTo>
                  <a:pt x="41478" y="69826"/>
                </a:lnTo>
                <a:lnTo>
                  <a:pt x="37574" y="62947"/>
                </a:lnTo>
                <a:lnTo>
                  <a:pt x="33979" y="56377"/>
                </a:lnTo>
                <a:lnTo>
                  <a:pt x="31582" y="50013"/>
                </a:lnTo>
                <a:lnTo>
                  <a:pt x="29984" y="43786"/>
                </a:lnTo>
                <a:lnTo>
                  <a:pt x="28919" y="37650"/>
                </a:lnTo>
                <a:lnTo>
                  <a:pt x="28209" y="32567"/>
                </a:lnTo>
                <a:lnTo>
                  <a:pt x="27736" y="28186"/>
                </a:lnTo>
                <a:lnTo>
                  <a:pt x="27420" y="24274"/>
                </a:lnTo>
                <a:lnTo>
                  <a:pt x="28202" y="20673"/>
                </a:lnTo>
                <a:lnTo>
                  <a:pt x="29715" y="17281"/>
                </a:lnTo>
                <a:lnTo>
                  <a:pt x="31716" y="14027"/>
                </a:lnTo>
                <a:lnTo>
                  <a:pt x="34042" y="11857"/>
                </a:lnTo>
                <a:lnTo>
                  <a:pt x="36586" y="10411"/>
                </a:lnTo>
                <a:lnTo>
                  <a:pt x="39273" y="9447"/>
                </a:lnTo>
                <a:lnTo>
                  <a:pt x="42057" y="7812"/>
                </a:lnTo>
                <a:lnTo>
                  <a:pt x="44905" y="5730"/>
                </a:lnTo>
                <a:lnTo>
                  <a:pt x="47796" y="3350"/>
                </a:lnTo>
                <a:lnTo>
                  <a:pt x="51707" y="1763"/>
                </a:lnTo>
                <a:lnTo>
                  <a:pt x="56299" y="705"/>
                </a:lnTo>
                <a:lnTo>
                  <a:pt x="61345" y="0"/>
                </a:lnTo>
                <a:lnTo>
                  <a:pt x="66694" y="522"/>
                </a:lnTo>
                <a:lnTo>
                  <a:pt x="72243" y="1862"/>
                </a:lnTo>
                <a:lnTo>
                  <a:pt x="77928" y="3748"/>
                </a:lnTo>
                <a:lnTo>
                  <a:pt x="83702" y="5997"/>
                </a:lnTo>
                <a:lnTo>
                  <a:pt x="89535" y="8489"/>
                </a:lnTo>
                <a:lnTo>
                  <a:pt x="101309" y="13903"/>
                </a:lnTo>
                <a:lnTo>
                  <a:pt x="130982" y="28411"/>
                </a:lnTo>
                <a:lnTo>
                  <a:pt x="135938" y="31369"/>
                </a:lnTo>
                <a:lnTo>
                  <a:pt x="140235" y="34333"/>
                </a:lnTo>
                <a:lnTo>
                  <a:pt x="144091" y="37301"/>
                </a:lnTo>
                <a:lnTo>
                  <a:pt x="148646" y="40272"/>
                </a:lnTo>
                <a:lnTo>
                  <a:pt x="153668" y="43245"/>
                </a:lnTo>
                <a:lnTo>
                  <a:pt x="159000" y="46219"/>
                </a:lnTo>
                <a:lnTo>
                  <a:pt x="162554" y="49194"/>
                </a:lnTo>
                <a:lnTo>
                  <a:pt x="164924" y="52169"/>
                </a:lnTo>
                <a:lnTo>
                  <a:pt x="168728" y="59333"/>
                </a:lnTo>
                <a:lnTo>
                  <a:pt x="170031" y="59921"/>
                </a:lnTo>
                <a:lnTo>
                  <a:pt x="174126" y="60574"/>
                </a:lnTo>
                <a:lnTo>
                  <a:pt x="174623" y="59756"/>
                </a:lnTo>
                <a:lnTo>
                  <a:pt x="173962" y="58219"/>
                </a:lnTo>
                <a:lnTo>
                  <a:pt x="172529" y="56202"/>
                </a:lnTo>
                <a:lnTo>
                  <a:pt x="170937" y="51315"/>
                </a:lnTo>
                <a:lnTo>
                  <a:pt x="170513" y="48622"/>
                </a:lnTo>
                <a:lnTo>
                  <a:pt x="169237" y="45835"/>
                </a:lnTo>
                <a:lnTo>
                  <a:pt x="167395" y="42985"/>
                </a:lnTo>
                <a:lnTo>
                  <a:pt x="160734" y="3430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6" name="SMARTInkAnnotation224"/>
          <p:cNvSpPr/>
          <p:nvPr/>
        </p:nvSpPr>
        <p:spPr>
          <a:xfrm>
            <a:off x="3250406" y="3795117"/>
            <a:ext cx="250033" cy="62509"/>
          </a:xfrm>
          <a:custGeom>
            <a:avLst/>
            <a:gdLst/>
            <a:ahLst/>
            <a:cxnLst/>
            <a:rect l="0" t="0" r="0" b="0"/>
            <a:pathLst>
              <a:path w="250033" h="62509">
                <a:moveTo>
                  <a:pt x="0" y="0"/>
                </a:moveTo>
                <a:lnTo>
                  <a:pt x="4741" y="0"/>
                </a:lnTo>
                <a:lnTo>
                  <a:pt x="7130" y="992"/>
                </a:lnTo>
                <a:lnTo>
                  <a:pt x="9714" y="2646"/>
                </a:lnTo>
                <a:lnTo>
                  <a:pt x="12429" y="4741"/>
                </a:lnTo>
                <a:lnTo>
                  <a:pt x="16224" y="6137"/>
                </a:lnTo>
                <a:lnTo>
                  <a:pt x="20738" y="7068"/>
                </a:lnTo>
                <a:lnTo>
                  <a:pt x="25731" y="7688"/>
                </a:lnTo>
                <a:lnTo>
                  <a:pt x="32037" y="8102"/>
                </a:lnTo>
                <a:lnTo>
                  <a:pt x="39217" y="8378"/>
                </a:lnTo>
                <a:lnTo>
                  <a:pt x="46981" y="8562"/>
                </a:lnTo>
                <a:lnTo>
                  <a:pt x="55133" y="9677"/>
                </a:lnTo>
                <a:lnTo>
                  <a:pt x="63545" y="11412"/>
                </a:lnTo>
                <a:lnTo>
                  <a:pt x="137505" y="29911"/>
                </a:lnTo>
                <a:lnTo>
                  <a:pt x="149217" y="33831"/>
                </a:lnTo>
                <a:lnTo>
                  <a:pt x="160994" y="38430"/>
                </a:lnTo>
                <a:lnTo>
                  <a:pt x="172814" y="43479"/>
                </a:lnTo>
                <a:lnTo>
                  <a:pt x="182678" y="46845"/>
                </a:lnTo>
                <a:lnTo>
                  <a:pt x="191239" y="49090"/>
                </a:lnTo>
                <a:lnTo>
                  <a:pt x="198930" y="50585"/>
                </a:lnTo>
                <a:lnTo>
                  <a:pt x="206042" y="52575"/>
                </a:lnTo>
                <a:lnTo>
                  <a:pt x="212768" y="54894"/>
                </a:lnTo>
                <a:lnTo>
                  <a:pt x="219235" y="57432"/>
                </a:lnTo>
                <a:lnTo>
                  <a:pt x="225532" y="59124"/>
                </a:lnTo>
                <a:lnTo>
                  <a:pt x="231714" y="60252"/>
                </a:lnTo>
                <a:lnTo>
                  <a:pt x="250032" y="6250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7" name="SMARTInkAnnotation225"/>
          <p:cNvSpPr/>
          <p:nvPr/>
        </p:nvSpPr>
        <p:spPr>
          <a:xfrm>
            <a:off x="3366492" y="3696891"/>
            <a:ext cx="89298" cy="232173"/>
          </a:xfrm>
          <a:custGeom>
            <a:avLst/>
            <a:gdLst/>
            <a:ahLst/>
            <a:cxnLst/>
            <a:rect l="0" t="0" r="0" b="0"/>
            <a:pathLst>
              <a:path w="89298" h="232173">
                <a:moveTo>
                  <a:pt x="0" y="0"/>
                </a:moveTo>
                <a:lnTo>
                  <a:pt x="4741" y="18962"/>
                </a:lnTo>
                <a:lnTo>
                  <a:pt x="7130" y="26532"/>
                </a:lnTo>
                <a:lnTo>
                  <a:pt x="9714" y="33562"/>
                </a:lnTo>
                <a:lnTo>
                  <a:pt x="12429" y="40234"/>
                </a:lnTo>
                <a:lnTo>
                  <a:pt x="16224" y="47659"/>
                </a:lnTo>
                <a:lnTo>
                  <a:pt x="20738" y="55585"/>
                </a:lnTo>
                <a:lnTo>
                  <a:pt x="25731" y="63846"/>
                </a:lnTo>
                <a:lnTo>
                  <a:pt x="36572" y="80961"/>
                </a:lnTo>
                <a:lnTo>
                  <a:pt x="42240" y="89693"/>
                </a:lnTo>
                <a:lnTo>
                  <a:pt x="48004" y="99483"/>
                </a:lnTo>
                <a:lnTo>
                  <a:pt x="53831" y="109978"/>
                </a:lnTo>
                <a:lnTo>
                  <a:pt x="68867" y="138419"/>
                </a:lnTo>
                <a:lnTo>
                  <a:pt x="72700" y="145857"/>
                </a:lnTo>
                <a:lnTo>
                  <a:pt x="76248" y="153793"/>
                </a:lnTo>
                <a:lnTo>
                  <a:pt x="79605" y="162060"/>
                </a:lnTo>
                <a:lnTo>
                  <a:pt x="82836" y="170547"/>
                </a:lnTo>
                <a:lnTo>
                  <a:pt x="84990" y="178190"/>
                </a:lnTo>
                <a:lnTo>
                  <a:pt x="86425" y="185270"/>
                </a:lnTo>
                <a:lnTo>
                  <a:pt x="87382" y="191974"/>
                </a:lnTo>
                <a:lnTo>
                  <a:pt x="88021" y="197436"/>
                </a:lnTo>
                <a:lnTo>
                  <a:pt x="88446" y="202069"/>
                </a:lnTo>
                <a:lnTo>
                  <a:pt x="88730" y="206150"/>
                </a:lnTo>
                <a:lnTo>
                  <a:pt x="89045" y="213330"/>
                </a:lnTo>
                <a:lnTo>
                  <a:pt x="89222" y="222951"/>
                </a:lnTo>
                <a:lnTo>
                  <a:pt x="89297" y="23217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8" name="SMARTInkAnnotation226"/>
          <p:cNvSpPr/>
          <p:nvPr/>
        </p:nvSpPr>
        <p:spPr>
          <a:xfrm>
            <a:off x="3277195" y="3777258"/>
            <a:ext cx="178595" cy="241102"/>
          </a:xfrm>
          <a:custGeom>
            <a:avLst/>
            <a:gdLst/>
            <a:ahLst/>
            <a:cxnLst/>
            <a:rect l="0" t="0" r="0" b="0"/>
            <a:pathLst>
              <a:path w="178595" h="241102">
                <a:moveTo>
                  <a:pt x="0" y="241101"/>
                </a:moveTo>
                <a:lnTo>
                  <a:pt x="4741" y="241101"/>
                </a:lnTo>
                <a:lnTo>
                  <a:pt x="6137" y="239117"/>
                </a:lnTo>
                <a:lnTo>
                  <a:pt x="7689" y="231620"/>
                </a:lnTo>
                <a:lnTo>
                  <a:pt x="11024" y="224320"/>
                </a:lnTo>
                <a:lnTo>
                  <a:pt x="13303" y="220984"/>
                </a:lnTo>
                <a:lnTo>
                  <a:pt x="15814" y="216776"/>
                </a:lnTo>
                <a:lnTo>
                  <a:pt x="18480" y="211986"/>
                </a:lnTo>
                <a:lnTo>
                  <a:pt x="21250" y="206808"/>
                </a:lnTo>
                <a:lnTo>
                  <a:pt x="25081" y="200380"/>
                </a:lnTo>
                <a:lnTo>
                  <a:pt x="34628" y="185300"/>
                </a:lnTo>
                <a:lnTo>
                  <a:pt x="104195" y="80350"/>
                </a:lnTo>
                <a:lnTo>
                  <a:pt x="110143" y="72418"/>
                </a:lnTo>
                <a:lnTo>
                  <a:pt x="116092" y="65146"/>
                </a:lnTo>
                <a:lnTo>
                  <a:pt x="122044" y="58313"/>
                </a:lnTo>
                <a:lnTo>
                  <a:pt x="127995" y="51774"/>
                </a:lnTo>
                <a:lnTo>
                  <a:pt x="139900" y="39216"/>
                </a:lnTo>
                <a:lnTo>
                  <a:pt x="145853" y="34081"/>
                </a:lnTo>
                <a:lnTo>
                  <a:pt x="151805" y="29667"/>
                </a:lnTo>
                <a:lnTo>
                  <a:pt x="157759" y="25730"/>
                </a:lnTo>
                <a:lnTo>
                  <a:pt x="162719" y="22115"/>
                </a:lnTo>
                <a:lnTo>
                  <a:pt x="167019" y="18712"/>
                </a:lnTo>
                <a:lnTo>
                  <a:pt x="170877" y="15451"/>
                </a:lnTo>
                <a:lnTo>
                  <a:pt x="173450" y="12285"/>
                </a:lnTo>
                <a:lnTo>
                  <a:pt x="175164" y="9182"/>
                </a:lnTo>
                <a:lnTo>
                  <a:pt x="178594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39" name="SMARTInkAnnotation227"/>
          <p:cNvSpPr/>
          <p:nvPr/>
        </p:nvSpPr>
        <p:spPr>
          <a:xfrm>
            <a:off x="1518047" y="3751651"/>
            <a:ext cx="1964532" cy="838209"/>
          </a:xfrm>
          <a:custGeom>
            <a:avLst/>
            <a:gdLst/>
            <a:ahLst/>
            <a:cxnLst/>
            <a:rect l="0" t="0" r="0" b="0"/>
            <a:pathLst>
              <a:path w="1964532" h="838209">
                <a:moveTo>
                  <a:pt x="1964531" y="97044"/>
                </a:moveTo>
                <a:lnTo>
                  <a:pt x="1959791" y="97044"/>
                </a:lnTo>
                <a:lnTo>
                  <a:pt x="1957402" y="96053"/>
                </a:lnTo>
                <a:lnTo>
                  <a:pt x="1949300" y="89915"/>
                </a:lnTo>
                <a:lnTo>
                  <a:pt x="1930767" y="73129"/>
                </a:lnTo>
                <a:lnTo>
                  <a:pt x="1914729" y="64272"/>
                </a:lnTo>
                <a:lnTo>
                  <a:pt x="1864860" y="40303"/>
                </a:lnTo>
                <a:lnTo>
                  <a:pt x="1804427" y="22998"/>
                </a:lnTo>
                <a:lnTo>
                  <a:pt x="1746779" y="10796"/>
                </a:lnTo>
                <a:lnTo>
                  <a:pt x="1700472" y="2808"/>
                </a:lnTo>
                <a:lnTo>
                  <a:pt x="1644638" y="0"/>
                </a:lnTo>
                <a:lnTo>
                  <a:pt x="1588959" y="160"/>
                </a:lnTo>
                <a:lnTo>
                  <a:pt x="1527923" y="6051"/>
                </a:lnTo>
                <a:lnTo>
                  <a:pt x="1413208" y="19822"/>
                </a:lnTo>
                <a:lnTo>
                  <a:pt x="1365949" y="28328"/>
                </a:lnTo>
                <a:lnTo>
                  <a:pt x="1318487" y="38722"/>
                </a:lnTo>
                <a:lnTo>
                  <a:pt x="1199538" y="67438"/>
                </a:lnTo>
                <a:lnTo>
                  <a:pt x="1149276" y="81902"/>
                </a:lnTo>
                <a:lnTo>
                  <a:pt x="1070776" y="106779"/>
                </a:lnTo>
                <a:lnTo>
                  <a:pt x="1017635" y="125183"/>
                </a:lnTo>
                <a:lnTo>
                  <a:pt x="964251" y="146592"/>
                </a:lnTo>
                <a:lnTo>
                  <a:pt x="910759" y="171982"/>
                </a:lnTo>
                <a:lnTo>
                  <a:pt x="783010" y="237220"/>
                </a:lnTo>
                <a:lnTo>
                  <a:pt x="730989" y="265178"/>
                </a:lnTo>
                <a:lnTo>
                  <a:pt x="680749" y="294140"/>
                </a:lnTo>
                <a:lnTo>
                  <a:pt x="583819" y="353155"/>
                </a:lnTo>
                <a:lnTo>
                  <a:pt x="560861" y="367996"/>
                </a:lnTo>
                <a:lnTo>
                  <a:pt x="471466" y="427459"/>
                </a:lnTo>
                <a:lnTo>
                  <a:pt x="448256" y="442336"/>
                </a:lnTo>
                <a:lnTo>
                  <a:pt x="403946" y="472096"/>
                </a:lnTo>
                <a:lnTo>
                  <a:pt x="382407" y="486977"/>
                </a:lnTo>
                <a:lnTo>
                  <a:pt x="362094" y="501859"/>
                </a:lnTo>
                <a:lnTo>
                  <a:pt x="323649" y="531623"/>
                </a:lnTo>
                <a:lnTo>
                  <a:pt x="268537" y="576271"/>
                </a:lnTo>
                <a:lnTo>
                  <a:pt x="251454" y="591154"/>
                </a:lnTo>
                <a:lnTo>
                  <a:pt x="235105" y="606037"/>
                </a:lnTo>
                <a:lnTo>
                  <a:pt x="203710" y="635802"/>
                </a:lnTo>
                <a:lnTo>
                  <a:pt x="132904" y="705475"/>
                </a:lnTo>
                <a:lnTo>
                  <a:pt x="108017" y="727622"/>
                </a:lnTo>
                <a:lnTo>
                  <a:pt x="84718" y="747387"/>
                </a:lnTo>
                <a:lnTo>
                  <a:pt x="64442" y="766093"/>
                </a:lnTo>
                <a:lnTo>
                  <a:pt x="48154" y="784329"/>
                </a:lnTo>
                <a:lnTo>
                  <a:pt x="34300" y="800372"/>
                </a:lnTo>
                <a:lnTo>
                  <a:pt x="2347" y="827200"/>
                </a:lnTo>
                <a:lnTo>
                  <a:pt x="1565" y="828885"/>
                </a:lnTo>
                <a:lnTo>
                  <a:pt x="0" y="83820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0" name="SMARTInkAnnotation228"/>
          <p:cNvSpPr/>
          <p:nvPr/>
        </p:nvSpPr>
        <p:spPr>
          <a:xfrm>
            <a:off x="804040" y="5093707"/>
            <a:ext cx="285383" cy="228388"/>
          </a:xfrm>
          <a:custGeom>
            <a:avLst/>
            <a:gdLst/>
            <a:ahLst/>
            <a:cxnLst/>
            <a:rect l="0" t="0" r="0" b="0"/>
            <a:pathLst>
              <a:path w="285383" h="228388">
                <a:moveTo>
                  <a:pt x="8562" y="5145"/>
                </a:moveTo>
                <a:lnTo>
                  <a:pt x="3821" y="5145"/>
                </a:lnTo>
                <a:lnTo>
                  <a:pt x="2425" y="4152"/>
                </a:lnTo>
                <a:lnTo>
                  <a:pt x="1494" y="2499"/>
                </a:lnTo>
                <a:lnTo>
                  <a:pt x="873" y="405"/>
                </a:lnTo>
                <a:lnTo>
                  <a:pt x="459" y="0"/>
                </a:lnTo>
                <a:lnTo>
                  <a:pt x="184" y="723"/>
                </a:lnTo>
                <a:lnTo>
                  <a:pt x="0" y="2197"/>
                </a:lnTo>
                <a:lnTo>
                  <a:pt x="869" y="3179"/>
                </a:lnTo>
                <a:lnTo>
                  <a:pt x="2441" y="3835"/>
                </a:lnTo>
                <a:lnTo>
                  <a:pt x="4481" y="4271"/>
                </a:lnTo>
                <a:lnTo>
                  <a:pt x="12040" y="7402"/>
                </a:lnTo>
                <a:lnTo>
                  <a:pt x="16834" y="9626"/>
                </a:lnTo>
                <a:lnTo>
                  <a:pt x="22014" y="13093"/>
                </a:lnTo>
                <a:lnTo>
                  <a:pt x="27451" y="17390"/>
                </a:lnTo>
                <a:lnTo>
                  <a:pt x="33061" y="22237"/>
                </a:lnTo>
                <a:lnTo>
                  <a:pt x="40769" y="28446"/>
                </a:lnTo>
                <a:lnTo>
                  <a:pt x="140381" y="107083"/>
                </a:lnTo>
                <a:lnTo>
                  <a:pt x="153988" y="118744"/>
                </a:lnTo>
                <a:lnTo>
                  <a:pt x="167028" y="130487"/>
                </a:lnTo>
                <a:lnTo>
                  <a:pt x="179690" y="142284"/>
                </a:lnTo>
                <a:lnTo>
                  <a:pt x="192100" y="153125"/>
                </a:lnTo>
                <a:lnTo>
                  <a:pt x="204343" y="163330"/>
                </a:lnTo>
                <a:lnTo>
                  <a:pt x="216473" y="173109"/>
                </a:lnTo>
                <a:lnTo>
                  <a:pt x="227536" y="181613"/>
                </a:lnTo>
                <a:lnTo>
                  <a:pt x="237889" y="189267"/>
                </a:lnTo>
                <a:lnTo>
                  <a:pt x="247766" y="196354"/>
                </a:lnTo>
                <a:lnTo>
                  <a:pt x="255344" y="202071"/>
                </a:lnTo>
                <a:lnTo>
                  <a:pt x="261388" y="206874"/>
                </a:lnTo>
                <a:lnTo>
                  <a:pt x="266409" y="211068"/>
                </a:lnTo>
                <a:lnTo>
                  <a:pt x="269757" y="214857"/>
                </a:lnTo>
                <a:lnTo>
                  <a:pt x="273476" y="221712"/>
                </a:lnTo>
                <a:lnTo>
                  <a:pt x="275460" y="223937"/>
                </a:lnTo>
                <a:lnTo>
                  <a:pt x="277776" y="225420"/>
                </a:lnTo>
                <a:lnTo>
                  <a:pt x="285382" y="228387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1" name="SMARTInkAnnotation229"/>
          <p:cNvSpPr/>
          <p:nvPr/>
        </p:nvSpPr>
        <p:spPr>
          <a:xfrm>
            <a:off x="794742" y="4920258"/>
            <a:ext cx="44650" cy="410766"/>
          </a:xfrm>
          <a:custGeom>
            <a:avLst/>
            <a:gdLst/>
            <a:ahLst/>
            <a:cxnLst/>
            <a:rect l="0" t="0" r="0" b="0"/>
            <a:pathLst>
              <a:path w="44650" h="410766">
                <a:moveTo>
                  <a:pt x="0" y="410765"/>
                </a:moveTo>
                <a:lnTo>
                  <a:pt x="0" y="347276"/>
                </a:lnTo>
                <a:lnTo>
                  <a:pt x="992" y="337681"/>
                </a:lnTo>
                <a:lnTo>
                  <a:pt x="2646" y="327316"/>
                </a:lnTo>
                <a:lnTo>
                  <a:pt x="4741" y="316437"/>
                </a:lnTo>
                <a:lnTo>
                  <a:pt x="6137" y="304224"/>
                </a:lnTo>
                <a:lnTo>
                  <a:pt x="7068" y="291120"/>
                </a:lnTo>
                <a:lnTo>
                  <a:pt x="7689" y="277424"/>
                </a:lnTo>
                <a:lnTo>
                  <a:pt x="9095" y="262340"/>
                </a:lnTo>
                <a:lnTo>
                  <a:pt x="11024" y="246331"/>
                </a:lnTo>
                <a:lnTo>
                  <a:pt x="15814" y="212668"/>
                </a:lnTo>
                <a:lnTo>
                  <a:pt x="21250" y="177863"/>
                </a:lnTo>
                <a:lnTo>
                  <a:pt x="26973" y="145196"/>
                </a:lnTo>
                <a:lnTo>
                  <a:pt x="29888" y="129539"/>
                </a:lnTo>
                <a:lnTo>
                  <a:pt x="31832" y="114140"/>
                </a:lnTo>
                <a:lnTo>
                  <a:pt x="33128" y="98914"/>
                </a:lnTo>
                <a:lnTo>
                  <a:pt x="33991" y="83802"/>
                </a:lnTo>
                <a:lnTo>
                  <a:pt x="35559" y="70751"/>
                </a:lnTo>
                <a:lnTo>
                  <a:pt x="37597" y="59073"/>
                </a:lnTo>
                <a:lnTo>
                  <a:pt x="39947" y="48312"/>
                </a:lnTo>
                <a:lnTo>
                  <a:pt x="41515" y="39153"/>
                </a:lnTo>
                <a:lnTo>
                  <a:pt x="42559" y="31063"/>
                </a:lnTo>
                <a:lnTo>
                  <a:pt x="43256" y="23685"/>
                </a:lnTo>
                <a:lnTo>
                  <a:pt x="44030" y="12842"/>
                </a:lnTo>
                <a:lnTo>
                  <a:pt x="44649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2" name="SMARTInkAnnotation230"/>
          <p:cNvSpPr/>
          <p:nvPr/>
        </p:nvSpPr>
        <p:spPr>
          <a:xfrm>
            <a:off x="892969" y="4929724"/>
            <a:ext cx="276653" cy="159998"/>
          </a:xfrm>
          <a:custGeom>
            <a:avLst/>
            <a:gdLst/>
            <a:ahLst/>
            <a:cxnLst/>
            <a:rect l="0" t="0" r="0" b="0"/>
            <a:pathLst>
              <a:path w="276653" h="159998">
                <a:moveTo>
                  <a:pt x="0" y="17323"/>
                </a:moveTo>
                <a:lnTo>
                  <a:pt x="14221" y="26804"/>
                </a:lnTo>
                <a:lnTo>
                  <a:pt x="20395" y="31581"/>
                </a:lnTo>
                <a:lnTo>
                  <a:pt x="26495" y="36750"/>
                </a:lnTo>
                <a:lnTo>
                  <a:pt x="32546" y="42180"/>
                </a:lnTo>
                <a:lnTo>
                  <a:pt x="40549" y="46793"/>
                </a:lnTo>
                <a:lnTo>
                  <a:pt x="49853" y="50860"/>
                </a:lnTo>
                <a:lnTo>
                  <a:pt x="60024" y="54564"/>
                </a:lnTo>
                <a:lnTo>
                  <a:pt x="69782" y="59017"/>
                </a:lnTo>
                <a:lnTo>
                  <a:pt x="79263" y="63970"/>
                </a:lnTo>
                <a:lnTo>
                  <a:pt x="88561" y="69257"/>
                </a:lnTo>
                <a:lnTo>
                  <a:pt x="109475" y="80423"/>
                </a:lnTo>
                <a:lnTo>
                  <a:pt x="155239" y="103760"/>
                </a:lnTo>
                <a:lnTo>
                  <a:pt x="166000" y="109674"/>
                </a:lnTo>
                <a:lnTo>
                  <a:pt x="176151" y="115601"/>
                </a:lnTo>
                <a:lnTo>
                  <a:pt x="195367" y="127479"/>
                </a:lnTo>
                <a:lnTo>
                  <a:pt x="213830" y="139372"/>
                </a:lnTo>
                <a:lnTo>
                  <a:pt x="221928" y="144330"/>
                </a:lnTo>
                <a:lnTo>
                  <a:pt x="229311" y="148627"/>
                </a:lnTo>
                <a:lnTo>
                  <a:pt x="236218" y="152484"/>
                </a:lnTo>
                <a:lnTo>
                  <a:pt x="241814" y="155055"/>
                </a:lnTo>
                <a:lnTo>
                  <a:pt x="246538" y="156769"/>
                </a:lnTo>
                <a:lnTo>
                  <a:pt x="258233" y="159997"/>
                </a:lnTo>
                <a:lnTo>
                  <a:pt x="254005" y="155398"/>
                </a:lnTo>
                <a:lnTo>
                  <a:pt x="241727" y="143011"/>
                </a:lnTo>
                <a:lnTo>
                  <a:pt x="237550" y="137826"/>
                </a:lnTo>
                <a:lnTo>
                  <a:pt x="233773" y="132385"/>
                </a:lnTo>
                <a:lnTo>
                  <a:pt x="230263" y="126773"/>
                </a:lnTo>
                <a:lnTo>
                  <a:pt x="225938" y="121048"/>
                </a:lnTo>
                <a:lnTo>
                  <a:pt x="221070" y="115246"/>
                </a:lnTo>
                <a:lnTo>
                  <a:pt x="215841" y="109394"/>
                </a:lnTo>
                <a:lnTo>
                  <a:pt x="209378" y="103508"/>
                </a:lnTo>
                <a:lnTo>
                  <a:pt x="202093" y="97601"/>
                </a:lnTo>
                <a:lnTo>
                  <a:pt x="194260" y="91677"/>
                </a:lnTo>
                <a:lnTo>
                  <a:pt x="188046" y="85744"/>
                </a:lnTo>
                <a:lnTo>
                  <a:pt x="182911" y="79804"/>
                </a:lnTo>
                <a:lnTo>
                  <a:pt x="178495" y="73860"/>
                </a:lnTo>
                <a:lnTo>
                  <a:pt x="174559" y="67912"/>
                </a:lnTo>
                <a:lnTo>
                  <a:pt x="170943" y="61964"/>
                </a:lnTo>
                <a:lnTo>
                  <a:pt x="167540" y="56013"/>
                </a:lnTo>
                <a:lnTo>
                  <a:pt x="161113" y="44110"/>
                </a:lnTo>
                <a:lnTo>
                  <a:pt x="158010" y="38156"/>
                </a:lnTo>
                <a:lnTo>
                  <a:pt x="155942" y="33197"/>
                </a:lnTo>
                <a:lnTo>
                  <a:pt x="154562" y="28897"/>
                </a:lnTo>
                <a:lnTo>
                  <a:pt x="153643" y="25039"/>
                </a:lnTo>
                <a:lnTo>
                  <a:pt x="154022" y="21475"/>
                </a:lnTo>
                <a:lnTo>
                  <a:pt x="155267" y="18106"/>
                </a:lnTo>
                <a:lnTo>
                  <a:pt x="157090" y="14868"/>
                </a:lnTo>
                <a:lnTo>
                  <a:pt x="158304" y="11718"/>
                </a:lnTo>
                <a:lnTo>
                  <a:pt x="159114" y="8625"/>
                </a:lnTo>
                <a:lnTo>
                  <a:pt x="159654" y="5571"/>
                </a:lnTo>
                <a:lnTo>
                  <a:pt x="161998" y="3535"/>
                </a:lnTo>
                <a:lnTo>
                  <a:pt x="165546" y="2177"/>
                </a:lnTo>
                <a:lnTo>
                  <a:pt x="173787" y="670"/>
                </a:lnTo>
                <a:lnTo>
                  <a:pt x="180757" y="0"/>
                </a:lnTo>
                <a:lnTo>
                  <a:pt x="184997" y="813"/>
                </a:lnTo>
                <a:lnTo>
                  <a:pt x="189807" y="2347"/>
                </a:lnTo>
                <a:lnTo>
                  <a:pt x="194999" y="4362"/>
                </a:lnTo>
                <a:lnTo>
                  <a:pt x="200445" y="6698"/>
                </a:lnTo>
                <a:lnTo>
                  <a:pt x="211787" y="11939"/>
                </a:lnTo>
                <a:lnTo>
                  <a:pt x="247094" y="29279"/>
                </a:lnTo>
                <a:lnTo>
                  <a:pt x="252042" y="32239"/>
                </a:lnTo>
                <a:lnTo>
                  <a:pt x="256332" y="35205"/>
                </a:lnTo>
                <a:lnTo>
                  <a:pt x="260185" y="38174"/>
                </a:lnTo>
                <a:lnTo>
                  <a:pt x="263746" y="41145"/>
                </a:lnTo>
                <a:lnTo>
                  <a:pt x="267112" y="44118"/>
                </a:lnTo>
                <a:lnTo>
                  <a:pt x="276252" y="52519"/>
                </a:lnTo>
                <a:lnTo>
                  <a:pt x="276567" y="50164"/>
                </a:lnTo>
                <a:lnTo>
                  <a:pt x="276652" y="48147"/>
                </a:lnTo>
                <a:lnTo>
                  <a:pt x="275716" y="45810"/>
                </a:lnTo>
                <a:lnTo>
                  <a:pt x="274099" y="43259"/>
                </a:lnTo>
                <a:lnTo>
                  <a:pt x="267890" y="35182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3" name="SMARTInkAnnotation231"/>
          <p:cNvSpPr/>
          <p:nvPr/>
        </p:nvSpPr>
        <p:spPr>
          <a:xfrm>
            <a:off x="1098352" y="4848820"/>
            <a:ext cx="106966" cy="62454"/>
          </a:xfrm>
          <a:custGeom>
            <a:avLst/>
            <a:gdLst/>
            <a:ahLst/>
            <a:cxnLst/>
            <a:rect l="0" t="0" r="0" b="0"/>
            <a:pathLst>
              <a:path w="106966" h="62454">
                <a:moveTo>
                  <a:pt x="0" y="0"/>
                </a:moveTo>
                <a:lnTo>
                  <a:pt x="7688" y="0"/>
                </a:lnTo>
                <a:lnTo>
                  <a:pt x="10086" y="992"/>
                </a:lnTo>
                <a:lnTo>
                  <a:pt x="13669" y="2646"/>
                </a:lnTo>
                <a:lnTo>
                  <a:pt x="18042" y="4740"/>
                </a:lnTo>
                <a:lnTo>
                  <a:pt x="21950" y="7129"/>
                </a:lnTo>
                <a:lnTo>
                  <a:pt x="25547" y="9714"/>
                </a:lnTo>
                <a:lnTo>
                  <a:pt x="28938" y="12429"/>
                </a:lnTo>
                <a:lnTo>
                  <a:pt x="33182" y="15232"/>
                </a:lnTo>
                <a:lnTo>
                  <a:pt x="37996" y="18092"/>
                </a:lnTo>
                <a:lnTo>
                  <a:pt x="43190" y="20991"/>
                </a:lnTo>
                <a:lnTo>
                  <a:pt x="54253" y="26858"/>
                </a:lnTo>
                <a:lnTo>
                  <a:pt x="59981" y="29812"/>
                </a:lnTo>
                <a:lnTo>
                  <a:pt x="64792" y="33765"/>
                </a:lnTo>
                <a:lnTo>
                  <a:pt x="68991" y="38385"/>
                </a:lnTo>
                <a:lnTo>
                  <a:pt x="72783" y="43450"/>
                </a:lnTo>
                <a:lnTo>
                  <a:pt x="77295" y="47818"/>
                </a:lnTo>
                <a:lnTo>
                  <a:pt x="82288" y="51723"/>
                </a:lnTo>
                <a:lnTo>
                  <a:pt x="87601" y="55318"/>
                </a:lnTo>
                <a:lnTo>
                  <a:pt x="92135" y="57715"/>
                </a:lnTo>
                <a:lnTo>
                  <a:pt x="96150" y="59313"/>
                </a:lnTo>
                <a:lnTo>
                  <a:pt x="106965" y="62453"/>
                </a:lnTo>
                <a:lnTo>
                  <a:pt x="106036" y="61480"/>
                </a:lnTo>
                <a:lnTo>
                  <a:pt x="98226" y="5357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4" name="SMARTInkAnnotation232"/>
          <p:cNvSpPr/>
          <p:nvPr/>
        </p:nvSpPr>
        <p:spPr>
          <a:xfrm>
            <a:off x="1026914" y="4786313"/>
            <a:ext cx="35720" cy="35719"/>
          </a:xfrm>
          <a:custGeom>
            <a:avLst/>
            <a:gdLst/>
            <a:ahLst/>
            <a:cxnLst/>
            <a:rect l="0" t="0" r="0" b="0"/>
            <a:pathLst>
              <a:path w="35720" h="35719">
                <a:moveTo>
                  <a:pt x="0" y="35718"/>
                </a:moveTo>
                <a:lnTo>
                  <a:pt x="7688" y="28030"/>
                </a:lnTo>
                <a:lnTo>
                  <a:pt x="9094" y="27616"/>
                </a:lnTo>
                <a:lnTo>
                  <a:pt x="11024" y="27340"/>
                </a:lnTo>
                <a:lnTo>
                  <a:pt x="13302" y="27156"/>
                </a:lnTo>
                <a:lnTo>
                  <a:pt x="15814" y="26042"/>
                </a:lnTo>
                <a:lnTo>
                  <a:pt x="18480" y="24306"/>
                </a:lnTo>
                <a:lnTo>
                  <a:pt x="21250" y="22157"/>
                </a:lnTo>
                <a:lnTo>
                  <a:pt x="23096" y="19732"/>
                </a:lnTo>
                <a:lnTo>
                  <a:pt x="24327" y="17124"/>
                </a:lnTo>
                <a:lnTo>
                  <a:pt x="25148" y="14392"/>
                </a:lnTo>
                <a:lnTo>
                  <a:pt x="26687" y="11579"/>
                </a:lnTo>
                <a:lnTo>
                  <a:pt x="28705" y="8711"/>
                </a:lnTo>
                <a:lnTo>
                  <a:pt x="35719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5" name="SMARTInkAnnotation233"/>
          <p:cNvSpPr/>
          <p:nvPr/>
        </p:nvSpPr>
        <p:spPr>
          <a:xfrm>
            <a:off x="1134103" y="4670227"/>
            <a:ext cx="116043" cy="132030"/>
          </a:xfrm>
          <a:custGeom>
            <a:avLst/>
            <a:gdLst/>
            <a:ahLst/>
            <a:cxnLst/>
            <a:rect l="0" t="0" r="0" b="0"/>
            <a:pathLst>
              <a:path w="116043" h="132030">
                <a:moveTo>
                  <a:pt x="8897" y="0"/>
                </a:moveTo>
                <a:lnTo>
                  <a:pt x="8897" y="9481"/>
                </a:lnTo>
                <a:lnTo>
                  <a:pt x="7905" y="13265"/>
                </a:lnTo>
                <a:lnTo>
                  <a:pt x="6251" y="16781"/>
                </a:lnTo>
                <a:lnTo>
                  <a:pt x="4157" y="20117"/>
                </a:lnTo>
                <a:lnTo>
                  <a:pt x="2760" y="23333"/>
                </a:lnTo>
                <a:lnTo>
                  <a:pt x="1829" y="26469"/>
                </a:lnTo>
                <a:lnTo>
                  <a:pt x="1209" y="29552"/>
                </a:lnTo>
                <a:lnTo>
                  <a:pt x="795" y="32600"/>
                </a:lnTo>
                <a:lnTo>
                  <a:pt x="519" y="35624"/>
                </a:lnTo>
                <a:lnTo>
                  <a:pt x="335" y="38632"/>
                </a:lnTo>
                <a:lnTo>
                  <a:pt x="131" y="47266"/>
                </a:lnTo>
                <a:lnTo>
                  <a:pt x="0" y="64238"/>
                </a:lnTo>
                <a:lnTo>
                  <a:pt x="981" y="68621"/>
                </a:lnTo>
                <a:lnTo>
                  <a:pt x="2628" y="73529"/>
                </a:lnTo>
                <a:lnTo>
                  <a:pt x="4717" y="78785"/>
                </a:lnTo>
                <a:lnTo>
                  <a:pt x="6111" y="83281"/>
                </a:lnTo>
                <a:lnTo>
                  <a:pt x="7039" y="87271"/>
                </a:lnTo>
                <a:lnTo>
                  <a:pt x="7659" y="90922"/>
                </a:lnTo>
                <a:lnTo>
                  <a:pt x="9064" y="94349"/>
                </a:lnTo>
                <a:lnTo>
                  <a:pt x="10992" y="97626"/>
                </a:lnTo>
                <a:lnTo>
                  <a:pt x="13270" y="100803"/>
                </a:lnTo>
                <a:lnTo>
                  <a:pt x="14789" y="103912"/>
                </a:lnTo>
                <a:lnTo>
                  <a:pt x="15802" y="106978"/>
                </a:lnTo>
                <a:lnTo>
                  <a:pt x="16477" y="110014"/>
                </a:lnTo>
                <a:lnTo>
                  <a:pt x="17919" y="111045"/>
                </a:lnTo>
                <a:lnTo>
                  <a:pt x="19873" y="110742"/>
                </a:lnTo>
                <a:lnTo>
                  <a:pt x="22167" y="109546"/>
                </a:lnTo>
                <a:lnTo>
                  <a:pt x="24689" y="108750"/>
                </a:lnTo>
                <a:lnTo>
                  <a:pt x="27363" y="108218"/>
                </a:lnTo>
                <a:lnTo>
                  <a:pt x="30137" y="107864"/>
                </a:lnTo>
                <a:lnTo>
                  <a:pt x="32979" y="106636"/>
                </a:lnTo>
                <a:lnTo>
                  <a:pt x="35866" y="104825"/>
                </a:lnTo>
                <a:lnTo>
                  <a:pt x="38782" y="102625"/>
                </a:lnTo>
                <a:lnTo>
                  <a:pt x="41719" y="100166"/>
                </a:lnTo>
                <a:lnTo>
                  <a:pt x="44669" y="97535"/>
                </a:lnTo>
                <a:lnTo>
                  <a:pt x="47628" y="94789"/>
                </a:lnTo>
                <a:lnTo>
                  <a:pt x="65642" y="77116"/>
                </a:lnTo>
                <a:lnTo>
                  <a:pt x="73143" y="69661"/>
                </a:lnTo>
                <a:lnTo>
                  <a:pt x="76533" y="65292"/>
                </a:lnTo>
                <a:lnTo>
                  <a:pt x="79784" y="60395"/>
                </a:lnTo>
                <a:lnTo>
                  <a:pt x="82944" y="55146"/>
                </a:lnTo>
                <a:lnTo>
                  <a:pt x="87035" y="51647"/>
                </a:lnTo>
                <a:lnTo>
                  <a:pt x="91747" y="49314"/>
                </a:lnTo>
                <a:lnTo>
                  <a:pt x="96872" y="47759"/>
                </a:lnTo>
                <a:lnTo>
                  <a:pt x="100289" y="45729"/>
                </a:lnTo>
                <a:lnTo>
                  <a:pt x="102568" y="43385"/>
                </a:lnTo>
                <a:lnTo>
                  <a:pt x="104086" y="40829"/>
                </a:lnTo>
                <a:lnTo>
                  <a:pt x="106091" y="40118"/>
                </a:lnTo>
                <a:lnTo>
                  <a:pt x="108419" y="40635"/>
                </a:lnTo>
                <a:lnTo>
                  <a:pt x="114545" y="43855"/>
                </a:lnTo>
                <a:lnTo>
                  <a:pt x="115048" y="46104"/>
                </a:lnTo>
                <a:lnTo>
                  <a:pt x="115383" y="49588"/>
                </a:lnTo>
                <a:lnTo>
                  <a:pt x="115606" y="53894"/>
                </a:lnTo>
                <a:lnTo>
                  <a:pt x="115855" y="63970"/>
                </a:lnTo>
                <a:lnTo>
                  <a:pt x="116042" y="104265"/>
                </a:lnTo>
                <a:lnTo>
                  <a:pt x="115053" y="109198"/>
                </a:lnTo>
                <a:lnTo>
                  <a:pt x="113402" y="113478"/>
                </a:lnTo>
                <a:lnTo>
                  <a:pt x="111309" y="117323"/>
                </a:lnTo>
                <a:lnTo>
                  <a:pt x="109914" y="120880"/>
                </a:lnTo>
                <a:lnTo>
                  <a:pt x="108984" y="124242"/>
                </a:lnTo>
                <a:lnTo>
                  <a:pt x="108364" y="127477"/>
                </a:lnTo>
                <a:lnTo>
                  <a:pt x="106958" y="129633"/>
                </a:lnTo>
                <a:lnTo>
                  <a:pt x="105029" y="131070"/>
                </a:lnTo>
                <a:lnTo>
                  <a:pt x="102750" y="132029"/>
                </a:lnTo>
                <a:lnTo>
                  <a:pt x="100239" y="131675"/>
                </a:lnTo>
                <a:lnTo>
                  <a:pt x="97573" y="130447"/>
                </a:lnTo>
                <a:lnTo>
                  <a:pt x="89264" y="125015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6" name="SMARTInkAnnotation234"/>
          <p:cNvSpPr/>
          <p:nvPr/>
        </p:nvSpPr>
        <p:spPr>
          <a:xfrm>
            <a:off x="1214438" y="4402336"/>
            <a:ext cx="122721" cy="76156"/>
          </a:xfrm>
          <a:custGeom>
            <a:avLst/>
            <a:gdLst/>
            <a:ahLst/>
            <a:cxnLst/>
            <a:rect l="0" t="0" r="0" b="0"/>
            <a:pathLst>
              <a:path w="122721" h="76156">
                <a:moveTo>
                  <a:pt x="0" y="0"/>
                </a:moveTo>
                <a:lnTo>
                  <a:pt x="25731" y="25731"/>
                </a:lnTo>
                <a:lnTo>
                  <a:pt x="32036" y="30052"/>
                </a:lnTo>
                <a:lnTo>
                  <a:pt x="39217" y="33925"/>
                </a:lnTo>
                <a:lnTo>
                  <a:pt x="46980" y="37500"/>
                </a:lnTo>
                <a:lnTo>
                  <a:pt x="54140" y="41867"/>
                </a:lnTo>
                <a:lnTo>
                  <a:pt x="60898" y="46763"/>
                </a:lnTo>
                <a:lnTo>
                  <a:pt x="67388" y="52011"/>
                </a:lnTo>
                <a:lnTo>
                  <a:pt x="73698" y="56502"/>
                </a:lnTo>
                <a:lnTo>
                  <a:pt x="79890" y="60488"/>
                </a:lnTo>
                <a:lnTo>
                  <a:pt x="86002" y="64138"/>
                </a:lnTo>
                <a:lnTo>
                  <a:pt x="92061" y="66571"/>
                </a:lnTo>
                <a:lnTo>
                  <a:pt x="98085" y="68193"/>
                </a:lnTo>
                <a:lnTo>
                  <a:pt x="104085" y="69275"/>
                </a:lnTo>
                <a:lnTo>
                  <a:pt x="109077" y="70987"/>
                </a:lnTo>
                <a:lnTo>
                  <a:pt x="113398" y="73121"/>
                </a:lnTo>
                <a:lnTo>
                  <a:pt x="117270" y="75537"/>
                </a:lnTo>
                <a:lnTo>
                  <a:pt x="119852" y="76155"/>
                </a:lnTo>
                <a:lnTo>
                  <a:pt x="121573" y="75574"/>
                </a:lnTo>
                <a:lnTo>
                  <a:pt x="122720" y="74195"/>
                </a:lnTo>
                <a:lnTo>
                  <a:pt x="122493" y="73276"/>
                </a:lnTo>
                <a:lnTo>
                  <a:pt x="121349" y="72663"/>
                </a:lnTo>
                <a:lnTo>
                  <a:pt x="119595" y="72254"/>
                </a:lnTo>
                <a:lnTo>
                  <a:pt x="117433" y="70989"/>
                </a:lnTo>
                <a:lnTo>
                  <a:pt x="114999" y="69154"/>
                </a:lnTo>
                <a:lnTo>
                  <a:pt x="112385" y="66938"/>
                </a:lnTo>
                <a:lnTo>
                  <a:pt x="109649" y="64470"/>
                </a:lnTo>
                <a:lnTo>
                  <a:pt x="98226" y="5357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7" name="SMARTInkAnnotation235"/>
          <p:cNvSpPr/>
          <p:nvPr/>
        </p:nvSpPr>
        <p:spPr>
          <a:xfrm>
            <a:off x="1160859" y="4393406"/>
            <a:ext cx="17861" cy="1"/>
          </a:xfrm>
          <a:custGeom>
            <a:avLst/>
            <a:gdLst/>
            <a:ahLst/>
            <a:cxnLst/>
            <a:rect l="0" t="0" r="0" b="0"/>
            <a:pathLst>
              <a:path w="17861" h="1">
                <a:moveTo>
                  <a:pt x="0" y="0"/>
                </a:moveTo>
                <a:lnTo>
                  <a:pt x="1786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8" name="SMARTInkAnnotation236"/>
          <p:cNvSpPr/>
          <p:nvPr/>
        </p:nvSpPr>
        <p:spPr>
          <a:xfrm>
            <a:off x="1277054" y="4232672"/>
            <a:ext cx="124897" cy="107157"/>
          </a:xfrm>
          <a:custGeom>
            <a:avLst/>
            <a:gdLst/>
            <a:ahLst/>
            <a:cxnLst/>
            <a:rect l="0" t="0" r="0" b="0"/>
            <a:pathLst>
              <a:path w="124897" h="107157">
                <a:moveTo>
                  <a:pt x="8821" y="0"/>
                </a:moveTo>
                <a:lnTo>
                  <a:pt x="8821" y="7688"/>
                </a:lnTo>
                <a:lnTo>
                  <a:pt x="6175" y="11024"/>
                </a:lnTo>
                <a:lnTo>
                  <a:pt x="4080" y="13302"/>
                </a:lnTo>
                <a:lnTo>
                  <a:pt x="2684" y="15814"/>
                </a:lnTo>
                <a:lnTo>
                  <a:pt x="1753" y="18480"/>
                </a:lnTo>
                <a:lnTo>
                  <a:pt x="1133" y="21250"/>
                </a:lnTo>
                <a:lnTo>
                  <a:pt x="719" y="24088"/>
                </a:lnTo>
                <a:lnTo>
                  <a:pt x="443" y="26973"/>
                </a:lnTo>
                <a:lnTo>
                  <a:pt x="259" y="29888"/>
                </a:lnTo>
                <a:lnTo>
                  <a:pt x="55" y="38419"/>
                </a:lnTo>
                <a:lnTo>
                  <a:pt x="0" y="43472"/>
                </a:lnTo>
                <a:lnTo>
                  <a:pt x="956" y="48825"/>
                </a:lnTo>
                <a:lnTo>
                  <a:pt x="2586" y="54378"/>
                </a:lnTo>
                <a:lnTo>
                  <a:pt x="4664" y="60064"/>
                </a:lnTo>
                <a:lnTo>
                  <a:pt x="6050" y="64848"/>
                </a:lnTo>
                <a:lnTo>
                  <a:pt x="6974" y="69029"/>
                </a:lnTo>
                <a:lnTo>
                  <a:pt x="7589" y="72808"/>
                </a:lnTo>
                <a:lnTo>
                  <a:pt x="8000" y="76320"/>
                </a:lnTo>
                <a:lnTo>
                  <a:pt x="8274" y="79653"/>
                </a:lnTo>
                <a:lnTo>
                  <a:pt x="8456" y="82868"/>
                </a:lnTo>
                <a:lnTo>
                  <a:pt x="9570" y="85011"/>
                </a:lnTo>
                <a:lnTo>
                  <a:pt x="11305" y="86439"/>
                </a:lnTo>
                <a:lnTo>
                  <a:pt x="13453" y="87392"/>
                </a:lnTo>
                <a:lnTo>
                  <a:pt x="15878" y="88027"/>
                </a:lnTo>
                <a:lnTo>
                  <a:pt x="18487" y="88450"/>
                </a:lnTo>
                <a:lnTo>
                  <a:pt x="25062" y="89129"/>
                </a:lnTo>
                <a:lnTo>
                  <a:pt x="28607" y="89223"/>
                </a:lnTo>
                <a:lnTo>
                  <a:pt x="30941" y="89247"/>
                </a:lnTo>
                <a:lnTo>
                  <a:pt x="33490" y="88271"/>
                </a:lnTo>
                <a:lnTo>
                  <a:pt x="36181" y="86629"/>
                </a:lnTo>
                <a:lnTo>
                  <a:pt x="38967" y="84542"/>
                </a:lnTo>
                <a:lnTo>
                  <a:pt x="42809" y="82158"/>
                </a:lnTo>
                <a:lnTo>
                  <a:pt x="47355" y="79576"/>
                </a:lnTo>
                <a:lnTo>
                  <a:pt x="52370" y="76863"/>
                </a:lnTo>
                <a:lnTo>
                  <a:pt x="56705" y="74062"/>
                </a:lnTo>
                <a:lnTo>
                  <a:pt x="60587" y="71203"/>
                </a:lnTo>
                <a:lnTo>
                  <a:pt x="64168" y="68304"/>
                </a:lnTo>
                <a:lnTo>
                  <a:pt x="67547" y="64388"/>
                </a:lnTo>
                <a:lnTo>
                  <a:pt x="70792" y="59792"/>
                </a:lnTo>
                <a:lnTo>
                  <a:pt x="73948" y="54745"/>
                </a:lnTo>
                <a:lnTo>
                  <a:pt x="77043" y="49395"/>
                </a:lnTo>
                <a:lnTo>
                  <a:pt x="83129" y="38158"/>
                </a:lnTo>
                <a:lnTo>
                  <a:pt x="87133" y="33377"/>
                </a:lnTo>
                <a:lnTo>
                  <a:pt x="91787" y="29196"/>
                </a:lnTo>
                <a:lnTo>
                  <a:pt x="96874" y="25417"/>
                </a:lnTo>
                <a:lnTo>
                  <a:pt x="101257" y="21906"/>
                </a:lnTo>
                <a:lnTo>
                  <a:pt x="105172" y="18572"/>
                </a:lnTo>
                <a:lnTo>
                  <a:pt x="108773" y="15358"/>
                </a:lnTo>
                <a:lnTo>
                  <a:pt x="111175" y="12223"/>
                </a:lnTo>
                <a:lnTo>
                  <a:pt x="112776" y="9141"/>
                </a:lnTo>
                <a:lnTo>
                  <a:pt x="113843" y="6094"/>
                </a:lnTo>
                <a:lnTo>
                  <a:pt x="115547" y="5055"/>
                </a:lnTo>
                <a:lnTo>
                  <a:pt x="117674" y="5354"/>
                </a:lnTo>
                <a:lnTo>
                  <a:pt x="120085" y="6546"/>
                </a:lnTo>
                <a:lnTo>
                  <a:pt x="121693" y="8332"/>
                </a:lnTo>
                <a:lnTo>
                  <a:pt x="122764" y="10516"/>
                </a:lnTo>
                <a:lnTo>
                  <a:pt x="123478" y="12964"/>
                </a:lnTo>
                <a:lnTo>
                  <a:pt x="123955" y="15588"/>
                </a:lnTo>
                <a:lnTo>
                  <a:pt x="124272" y="18329"/>
                </a:lnTo>
                <a:lnTo>
                  <a:pt x="124484" y="21149"/>
                </a:lnTo>
                <a:lnTo>
                  <a:pt x="124719" y="32220"/>
                </a:lnTo>
                <a:lnTo>
                  <a:pt x="124896" y="69498"/>
                </a:lnTo>
                <a:lnTo>
                  <a:pt x="123907" y="75105"/>
                </a:lnTo>
                <a:lnTo>
                  <a:pt x="122256" y="80828"/>
                </a:lnTo>
                <a:lnTo>
                  <a:pt x="120163" y="86627"/>
                </a:lnTo>
                <a:lnTo>
                  <a:pt x="118768" y="91486"/>
                </a:lnTo>
                <a:lnTo>
                  <a:pt x="117838" y="95717"/>
                </a:lnTo>
                <a:lnTo>
                  <a:pt x="117217" y="99530"/>
                </a:lnTo>
                <a:lnTo>
                  <a:pt x="115812" y="102072"/>
                </a:lnTo>
                <a:lnTo>
                  <a:pt x="113883" y="103767"/>
                </a:lnTo>
                <a:lnTo>
                  <a:pt x="108398" y="106486"/>
                </a:lnTo>
                <a:lnTo>
                  <a:pt x="105002" y="106858"/>
                </a:lnTo>
                <a:lnTo>
                  <a:pt x="98118" y="10715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49" name="SMARTInkAnnotation237"/>
          <p:cNvSpPr/>
          <p:nvPr/>
        </p:nvSpPr>
        <p:spPr>
          <a:xfrm>
            <a:off x="1303767" y="4991695"/>
            <a:ext cx="211946" cy="125017"/>
          </a:xfrm>
          <a:custGeom>
            <a:avLst/>
            <a:gdLst/>
            <a:ahLst/>
            <a:cxnLst/>
            <a:rect l="0" t="0" r="0" b="0"/>
            <a:pathLst>
              <a:path w="211946" h="125017">
                <a:moveTo>
                  <a:pt x="8897" y="0"/>
                </a:moveTo>
                <a:lnTo>
                  <a:pt x="0" y="0"/>
                </a:lnTo>
                <a:lnTo>
                  <a:pt x="4717" y="0"/>
                </a:lnTo>
                <a:lnTo>
                  <a:pt x="8095" y="1984"/>
                </a:lnTo>
                <a:lnTo>
                  <a:pt x="12331" y="5292"/>
                </a:lnTo>
                <a:lnTo>
                  <a:pt x="17139" y="9482"/>
                </a:lnTo>
                <a:lnTo>
                  <a:pt x="23322" y="13266"/>
                </a:lnTo>
                <a:lnTo>
                  <a:pt x="30420" y="16781"/>
                </a:lnTo>
                <a:lnTo>
                  <a:pt x="38128" y="20118"/>
                </a:lnTo>
                <a:lnTo>
                  <a:pt x="46244" y="24326"/>
                </a:lnTo>
                <a:lnTo>
                  <a:pt x="54631" y="29116"/>
                </a:lnTo>
                <a:lnTo>
                  <a:pt x="63199" y="34293"/>
                </a:lnTo>
                <a:lnTo>
                  <a:pt x="72879" y="39729"/>
                </a:lnTo>
                <a:lnTo>
                  <a:pt x="94219" y="51062"/>
                </a:lnTo>
                <a:lnTo>
                  <a:pt x="104474" y="55869"/>
                </a:lnTo>
                <a:lnTo>
                  <a:pt x="114287" y="60066"/>
                </a:lnTo>
                <a:lnTo>
                  <a:pt x="123805" y="63857"/>
                </a:lnTo>
                <a:lnTo>
                  <a:pt x="133127" y="68368"/>
                </a:lnTo>
                <a:lnTo>
                  <a:pt x="142319" y="73360"/>
                </a:lnTo>
                <a:lnTo>
                  <a:pt x="151423" y="78672"/>
                </a:lnTo>
                <a:lnTo>
                  <a:pt x="166831" y="87221"/>
                </a:lnTo>
                <a:lnTo>
                  <a:pt x="186661" y="97611"/>
                </a:lnTo>
                <a:lnTo>
                  <a:pt x="192891" y="100793"/>
                </a:lnTo>
                <a:lnTo>
                  <a:pt x="198036" y="103906"/>
                </a:lnTo>
                <a:lnTo>
                  <a:pt x="202458" y="106974"/>
                </a:lnTo>
                <a:lnTo>
                  <a:pt x="211945" y="114286"/>
                </a:lnTo>
                <a:lnTo>
                  <a:pt x="211731" y="115879"/>
                </a:lnTo>
                <a:lnTo>
                  <a:pt x="210596" y="117932"/>
                </a:lnTo>
                <a:lnTo>
                  <a:pt x="208848" y="120293"/>
                </a:lnTo>
                <a:lnTo>
                  <a:pt x="203713" y="121867"/>
                </a:lnTo>
                <a:lnTo>
                  <a:pt x="196321" y="122917"/>
                </a:lnTo>
                <a:lnTo>
                  <a:pt x="187425" y="123617"/>
                </a:lnTo>
                <a:lnTo>
                  <a:pt x="178517" y="124083"/>
                </a:lnTo>
                <a:lnTo>
                  <a:pt x="142842" y="12501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0" name="SMARTInkAnnotation238"/>
          <p:cNvSpPr/>
          <p:nvPr/>
        </p:nvSpPr>
        <p:spPr>
          <a:xfrm>
            <a:off x="1334657" y="4866680"/>
            <a:ext cx="228039" cy="321469"/>
          </a:xfrm>
          <a:custGeom>
            <a:avLst/>
            <a:gdLst/>
            <a:ahLst/>
            <a:cxnLst/>
            <a:rect l="0" t="0" r="0" b="0"/>
            <a:pathLst>
              <a:path w="228039" h="321469">
                <a:moveTo>
                  <a:pt x="40515" y="321468"/>
                </a:moveTo>
                <a:lnTo>
                  <a:pt x="45255" y="316728"/>
                </a:lnTo>
                <a:lnTo>
                  <a:pt x="46652" y="314339"/>
                </a:lnTo>
                <a:lnTo>
                  <a:pt x="49609" y="305245"/>
                </a:lnTo>
                <a:lnTo>
                  <a:pt x="53817" y="295737"/>
                </a:lnTo>
                <a:lnTo>
                  <a:pt x="55336" y="289431"/>
                </a:lnTo>
                <a:lnTo>
                  <a:pt x="56349" y="282250"/>
                </a:lnTo>
                <a:lnTo>
                  <a:pt x="57024" y="274487"/>
                </a:lnTo>
                <a:lnTo>
                  <a:pt x="58466" y="265343"/>
                </a:lnTo>
                <a:lnTo>
                  <a:pt x="60420" y="255278"/>
                </a:lnTo>
                <a:lnTo>
                  <a:pt x="62715" y="244599"/>
                </a:lnTo>
                <a:lnTo>
                  <a:pt x="63252" y="234504"/>
                </a:lnTo>
                <a:lnTo>
                  <a:pt x="62618" y="224796"/>
                </a:lnTo>
                <a:lnTo>
                  <a:pt x="61204" y="215349"/>
                </a:lnTo>
                <a:lnTo>
                  <a:pt x="60261" y="205081"/>
                </a:lnTo>
                <a:lnTo>
                  <a:pt x="59632" y="194267"/>
                </a:lnTo>
                <a:lnTo>
                  <a:pt x="59213" y="183089"/>
                </a:lnTo>
                <a:lnTo>
                  <a:pt x="57941" y="171669"/>
                </a:lnTo>
                <a:lnTo>
                  <a:pt x="56101" y="160087"/>
                </a:lnTo>
                <a:lnTo>
                  <a:pt x="53882" y="148396"/>
                </a:lnTo>
                <a:lnTo>
                  <a:pt x="51411" y="138618"/>
                </a:lnTo>
                <a:lnTo>
                  <a:pt x="48771" y="130115"/>
                </a:lnTo>
                <a:lnTo>
                  <a:pt x="40315" y="106021"/>
                </a:lnTo>
                <a:lnTo>
                  <a:pt x="37405" y="97470"/>
                </a:lnTo>
                <a:lnTo>
                  <a:pt x="34473" y="90777"/>
                </a:lnTo>
                <a:lnTo>
                  <a:pt x="31526" y="85322"/>
                </a:lnTo>
                <a:lnTo>
                  <a:pt x="25606" y="76616"/>
                </a:lnTo>
                <a:lnTo>
                  <a:pt x="19667" y="69440"/>
                </a:lnTo>
                <a:lnTo>
                  <a:pt x="13720" y="62942"/>
                </a:lnTo>
                <a:lnTo>
                  <a:pt x="6559" y="55427"/>
                </a:lnTo>
                <a:lnTo>
                  <a:pt x="4979" y="54811"/>
                </a:lnTo>
                <a:lnTo>
                  <a:pt x="0" y="53943"/>
                </a:lnTo>
                <a:lnTo>
                  <a:pt x="2003" y="53740"/>
                </a:lnTo>
                <a:lnTo>
                  <a:pt x="2934" y="54678"/>
                </a:lnTo>
                <a:lnTo>
                  <a:pt x="3555" y="56296"/>
                </a:lnTo>
                <a:lnTo>
                  <a:pt x="3968" y="58366"/>
                </a:lnTo>
                <a:lnTo>
                  <a:pt x="6229" y="59747"/>
                </a:lnTo>
                <a:lnTo>
                  <a:pt x="9720" y="60667"/>
                </a:lnTo>
                <a:lnTo>
                  <a:pt x="14032" y="61280"/>
                </a:lnTo>
                <a:lnTo>
                  <a:pt x="18891" y="62682"/>
                </a:lnTo>
                <a:lnTo>
                  <a:pt x="24114" y="64608"/>
                </a:lnTo>
                <a:lnTo>
                  <a:pt x="29581" y="66884"/>
                </a:lnTo>
                <a:lnTo>
                  <a:pt x="36202" y="70386"/>
                </a:lnTo>
                <a:lnTo>
                  <a:pt x="43593" y="74705"/>
                </a:lnTo>
                <a:lnTo>
                  <a:pt x="51497" y="79569"/>
                </a:lnTo>
                <a:lnTo>
                  <a:pt x="59742" y="83804"/>
                </a:lnTo>
                <a:lnTo>
                  <a:pt x="68216" y="87619"/>
                </a:lnTo>
                <a:lnTo>
                  <a:pt x="76842" y="91154"/>
                </a:lnTo>
                <a:lnTo>
                  <a:pt x="85569" y="95496"/>
                </a:lnTo>
                <a:lnTo>
                  <a:pt x="94363" y="100375"/>
                </a:lnTo>
                <a:lnTo>
                  <a:pt x="103203" y="105612"/>
                </a:lnTo>
                <a:lnTo>
                  <a:pt x="112072" y="110095"/>
                </a:lnTo>
                <a:lnTo>
                  <a:pt x="120962" y="114076"/>
                </a:lnTo>
                <a:lnTo>
                  <a:pt x="129865" y="117723"/>
                </a:lnTo>
                <a:lnTo>
                  <a:pt x="137785" y="121146"/>
                </a:lnTo>
                <a:lnTo>
                  <a:pt x="151876" y="127595"/>
                </a:lnTo>
                <a:lnTo>
                  <a:pt x="179709" y="141076"/>
                </a:lnTo>
                <a:lnTo>
                  <a:pt x="184400" y="142075"/>
                </a:lnTo>
                <a:lnTo>
                  <a:pt x="187040" y="142341"/>
                </a:lnTo>
                <a:lnTo>
                  <a:pt x="187807" y="141527"/>
                </a:lnTo>
                <a:lnTo>
                  <a:pt x="187327" y="139992"/>
                </a:lnTo>
                <a:lnTo>
                  <a:pt x="186015" y="137977"/>
                </a:lnTo>
                <a:lnTo>
                  <a:pt x="184556" y="133091"/>
                </a:lnTo>
                <a:lnTo>
                  <a:pt x="184168" y="130399"/>
                </a:lnTo>
                <a:lnTo>
                  <a:pt x="182916" y="127612"/>
                </a:lnTo>
                <a:lnTo>
                  <a:pt x="178880" y="121870"/>
                </a:lnTo>
                <a:lnTo>
                  <a:pt x="175422" y="118950"/>
                </a:lnTo>
                <a:lnTo>
                  <a:pt x="171133" y="116010"/>
                </a:lnTo>
                <a:lnTo>
                  <a:pt x="166289" y="113059"/>
                </a:lnTo>
                <a:lnTo>
                  <a:pt x="162067" y="109107"/>
                </a:lnTo>
                <a:lnTo>
                  <a:pt x="158261" y="104488"/>
                </a:lnTo>
                <a:lnTo>
                  <a:pt x="154731" y="99424"/>
                </a:lnTo>
                <a:lnTo>
                  <a:pt x="151385" y="94064"/>
                </a:lnTo>
                <a:lnTo>
                  <a:pt x="148163" y="88506"/>
                </a:lnTo>
                <a:lnTo>
                  <a:pt x="141937" y="77039"/>
                </a:lnTo>
                <a:lnTo>
                  <a:pt x="135862" y="65328"/>
                </a:lnTo>
                <a:lnTo>
                  <a:pt x="129855" y="56154"/>
                </a:lnTo>
                <a:lnTo>
                  <a:pt x="126864" y="52319"/>
                </a:lnTo>
                <a:lnTo>
                  <a:pt x="123541" y="45412"/>
                </a:lnTo>
                <a:lnTo>
                  <a:pt x="121670" y="35944"/>
                </a:lnTo>
                <a:lnTo>
                  <a:pt x="121115" y="26856"/>
                </a:lnTo>
                <a:lnTo>
                  <a:pt x="121038" y="23856"/>
                </a:lnTo>
                <a:lnTo>
                  <a:pt x="121978" y="21857"/>
                </a:lnTo>
                <a:lnTo>
                  <a:pt x="123597" y="20525"/>
                </a:lnTo>
                <a:lnTo>
                  <a:pt x="125669" y="19636"/>
                </a:lnTo>
                <a:lnTo>
                  <a:pt x="130616" y="18649"/>
                </a:lnTo>
                <a:lnTo>
                  <a:pt x="137114" y="18210"/>
                </a:lnTo>
                <a:lnTo>
                  <a:pt x="146617" y="18015"/>
                </a:lnTo>
                <a:lnTo>
                  <a:pt x="220694" y="17859"/>
                </a:lnTo>
                <a:lnTo>
                  <a:pt x="223142" y="16867"/>
                </a:lnTo>
                <a:lnTo>
                  <a:pt x="224774" y="15213"/>
                </a:lnTo>
                <a:lnTo>
                  <a:pt x="227393" y="10170"/>
                </a:lnTo>
                <a:lnTo>
                  <a:pt x="227752" y="6835"/>
                </a:lnTo>
                <a:lnTo>
                  <a:pt x="228038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1" name="SMARTInkAnnotation239"/>
          <p:cNvSpPr/>
          <p:nvPr/>
        </p:nvSpPr>
        <p:spPr>
          <a:xfrm>
            <a:off x="1473818" y="4679156"/>
            <a:ext cx="140169" cy="169665"/>
          </a:xfrm>
          <a:custGeom>
            <a:avLst/>
            <a:gdLst/>
            <a:ahLst/>
            <a:cxnLst/>
            <a:rect l="0" t="0" r="0" b="0"/>
            <a:pathLst>
              <a:path w="140169" h="169665">
                <a:moveTo>
                  <a:pt x="44229" y="169664"/>
                </a:moveTo>
                <a:lnTo>
                  <a:pt x="44229" y="127682"/>
                </a:lnTo>
                <a:lnTo>
                  <a:pt x="43236" y="121833"/>
                </a:lnTo>
                <a:lnTo>
                  <a:pt x="41583" y="115949"/>
                </a:lnTo>
                <a:lnTo>
                  <a:pt x="39488" y="110041"/>
                </a:lnTo>
                <a:lnTo>
                  <a:pt x="38092" y="104119"/>
                </a:lnTo>
                <a:lnTo>
                  <a:pt x="37161" y="98186"/>
                </a:lnTo>
                <a:lnTo>
                  <a:pt x="36540" y="92247"/>
                </a:lnTo>
                <a:lnTo>
                  <a:pt x="34142" y="86302"/>
                </a:lnTo>
                <a:lnTo>
                  <a:pt x="30559" y="80355"/>
                </a:lnTo>
                <a:lnTo>
                  <a:pt x="26186" y="74407"/>
                </a:lnTo>
                <a:lnTo>
                  <a:pt x="22278" y="70440"/>
                </a:lnTo>
                <a:lnTo>
                  <a:pt x="18681" y="67796"/>
                </a:lnTo>
                <a:lnTo>
                  <a:pt x="15291" y="66033"/>
                </a:lnTo>
                <a:lnTo>
                  <a:pt x="13030" y="63866"/>
                </a:lnTo>
                <a:lnTo>
                  <a:pt x="11524" y="61429"/>
                </a:lnTo>
                <a:lnTo>
                  <a:pt x="10519" y="58812"/>
                </a:lnTo>
                <a:lnTo>
                  <a:pt x="8857" y="57068"/>
                </a:lnTo>
                <a:lnTo>
                  <a:pt x="6757" y="55905"/>
                </a:lnTo>
                <a:lnTo>
                  <a:pt x="998" y="54038"/>
                </a:lnTo>
                <a:lnTo>
                  <a:pt x="525" y="54877"/>
                </a:lnTo>
                <a:lnTo>
                  <a:pt x="0" y="58455"/>
                </a:lnTo>
                <a:lnTo>
                  <a:pt x="853" y="61790"/>
                </a:lnTo>
                <a:lnTo>
                  <a:pt x="2413" y="65998"/>
                </a:lnTo>
                <a:lnTo>
                  <a:pt x="4445" y="70788"/>
                </a:lnTo>
                <a:lnTo>
                  <a:pt x="5800" y="75965"/>
                </a:lnTo>
                <a:lnTo>
                  <a:pt x="6703" y="81402"/>
                </a:lnTo>
                <a:lnTo>
                  <a:pt x="7306" y="87010"/>
                </a:lnTo>
                <a:lnTo>
                  <a:pt x="8699" y="92734"/>
                </a:lnTo>
                <a:lnTo>
                  <a:pt x="10621" y="98534"/>
                </a:lnTo>
                <a:lnTo>
                  <a:pt x="12894" y="104385"/>
                </a:lnTo>
                <a:lnTo>
                  <a:pt x="17386" y="110269"/>
                </a:lnTo>
                <a:lnTo>
                  <a:pt x="23357" y="116177"/>
                </a:lnTo>
                <a:lnTo>
                  <a:pt x="30314" y="122100"/>
                </a:lnTo>
                <a:lnTo>
                  <a:pt x="36937" y="128033"/>
                </a:lnTo>
                <a:lnTo>
                  <a:pt x="49587" y="139917"/>
                </a:lnTo>
                <a:lnTo>
                  <a:pt x="55738" y="144872"/>
                </a:lnTo>
                <a:lnTo>
                  <a:pt x="61824" y="149167"/>
                </a:lnTo>
                <a:lnTo>
                  <a:pt x="67865" y="153023"/>
                </a:lnTo>
                <a:lnTo>
                  <a:pt x="73877" y="156586"/>
                </a:lnTo>
                <a:lnTo>
                  <a:pt x="79869" y="159953"/>
                </a:lnTo>
                <a:lnTo>
                  <a:pt x="85849" y="163190"/>
                </a:lnTo>
                <a:lnTo>
                  <a:pt x="91819" y="165348"/>
                </a:lnTo>
                <a:lnTo>
                  <a:pt x="97784" y="166787"/>
                </a:lnTo>
                <a:lnTo>
                  <a:pt x="103745" y="167746"/>
                </a:lnTo>
                <a:lnTo>
                  <a:pt x="109703" y="167393"/>
                </a:lnTo>
                <a:lnTo>
                  <a:pt x="115659" y="166166"/>
                </a:lnTo>
                <a:lnTo>
                  <a:pt x="121615" y="164356"/>
                </a:lnTo>
                <a:lnTo>
                  <a:pt x="126577" y="161164"/>
                </a:lnTo>
                <a:lnTo>
                  <a:pt x="130878" y="157052"/>
                </a:lnTo>
                <a:lnTo>
                  <a:pt x="134737" y="152327"/>
                </a:lnTo>
                <a:lnTo>
                  <a:pt x="137310" y="147192"/>
                </a:lnTo>
                <a:lnTo>
                  <a:pt x="139025" y="141784"/>
                </a:lnTo>
                <a:lnTo>
                  <a:pt x="140168" y="136195"/>
                </a:lnTo>
                <a:lnTo>
                  <a:pt x="139939" y="129492"/>
                </a:lnTo>
                <a:lnTo>
                  <a:pt x="138793" y="122046"/>
                </a:lnTo>
                <a:lnTo>
                  <a:pt x="137037" y="114106"/>
                </a:lnTo>
                <a:lnTo>
                  <a:pt x="134875" y="105837"/>
                </a:lnTo>
                <a:lnTo>
                  <a:pt x="132441" y="97347"/>
                </a:lnTo>
                <a:lnTo>
                  <a:pt x="129826" y="88711"/>
                </a:lnTo>
                <a:lnTo>
                  <a:pt x="126098" y="80969"/>
                </a:lnTo>
                <a:lnTo>
                  <a:pt x="121629" y="73823"/>
                </a:lnTo>
                <a:lnTo>
                  <a:pt x="116665" y="67075"/>
                </a:lnTo>
                <a:lnTo>
                  <a:pt x="111371" y="60592"/>
                </a:lnTo>
                <a:lnTo>
                  <a:pt x="105857" y="54285"/>
                </a:lnTo>
                <a:lnTo>
                  <a:pt x="100198" y="48097"/>
                </a:lnTo>
                <a:lnTo>
                  <a:pt x="88617" y="35928"/>
                </a:lnTo>
                <a:lnTo>
                  <a:pt x="53159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2" name="SMARTInkAnnotation240"/>
          <p:cNvSpPr/>
          <p:nvPr/>
        </p:nvSpPr>
        <p:spPr>
          <a:xfrm>
            <a:off x="1518047" y="4572000"/>
            <a:ext cx="243656" cy="133269"/>
          </a:xfrm>
          <a:custGeom>
            <a:avLst/>
            <a:gdLst/>
            <a:ahLst/>
            <a:cxnLst/>
            <a:rect l="0" t="0" r="0" b="0"/>
            <a:pathLst>
              <a:path w="243656" h="133269">
                <a:moveTo>
                  <a:pt x="0" y="0"/>
                </a:moveTo>
                <a:lnTo>
                  <a:pt x="12429" y="12429"/>
                </a:lnTo>
                <a:lnTo>
                  <a:pt x="18208" y="16223"/>
                </a:lnTo>
                <a:lnTo>
                  <a:pt x="26029" y="20738"/>
                </a:lnTo>
                <a:lnTo>
                  <a:pt x="45303" y="31045"/>
                </a:lnTo>
                <a:lnTo>
                  <a:pt x="172683" y="95265"/>
                </a:lnTo>
                <a:lnTo>
                  <a:pt x="183582" y="101213"/>
                </a:lnTo>
                <a:lnTo>
                  <a:pt x="193826" y="107163"/>
                </a:lnTo>
                <a:lnTo>
                  <a:pt x="203631" y="113114"/>
                </a:lnTo>
                <a:lnTo>
                  <a:pt x="212153" y="118073"/>
                </a:lnTo>
                <a:lnTo>
                  <a:pt x="226912" y="126230"/>
                </a:lnTo>
                <a:lnTo>
                  <a:pt x="232634" y="128801"/>
                </a:lnTo>
                <a:lnTo>
                  <a:pt x="237441" y="130516"/>
                </a:lnTo>
                <a:lnTo>
                  <a:pt x="243444" y="132421"/>
                </a:lnTo>
                <a:lnTo>
                  <a:pt x="243655" y="132929"/>
                </a:lnTo>
                <a:lnTo>
                  <a:pt x="242804" y="133268"/>
                </a:lnTo>
                <a:lnTo>
                  <a:pt x="242236" y="132502"/>
                </a:lnTo>
                <a:lnTo>
                  <a:pt x="241606" y="129004"/>
                </a:lnTo>
                <a:lnTo>
                  <a:pt x="240446" y="127675"/>
                </a:lnTo>
                <a:lnTo>
                  <a:pt x="238680" y="126788"/>
                </a:lnTo>
                <a:lnTo>
                  <a:pt x="232172" y="12501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3" name="SMARTInkAnnotation241"/>
          <p:cNvSpPr/>
          <p:nvPr/>
        </p:nvSpPr>
        <p:spPr>
          <a:xfrm>
            <a:off x="1518156" y="4418177"/>
            <a:ext cx="115442" cy="216332"/>
          </a:xfrm>
          <a:custGeom>
            <a:avLst/>
            <a:gdLst/>
            <a:ahLst/>
            <a:cxnLst/>
            <a:rect l="0" t="0" r="0" b="0"/>
            <a:pathLst>
              <a:path w="115442" h="216332">
                <a:moveTo>
                  <a:pt x="8821" y="216331"/>
                </a:moveTo>
                <a:lnTo>
                  <a:pt x="8821" y="206850"/>
                </a:lnTo>
                <a:lnTo>
                  <a:pt x="7828" y="202072"/>
                </a:lnTo>
                <a:lnTo>
                  <a:pt x="6175" y="196904"/>
                </a:lnTo>
                <a:lnTo>
                  <a:pt x="4080" y="191473"/>
                </a:lnTo>
                <a:lnTo>
                  <a:pt x="2684" y="184877"/>
                </a:lnTo>
                <a:lnTo>
                  <a:pt x="1753" y="177501"/>
                </a:lnTo>
                <a:lnTo>
                  <a:pt x="1132" y="169609"/>
                </a:lnTo>
                <a:lnTo>
                  <a:pt x="718" y="160378"/>
                </a:lnTo>
                <a:lnTo>
                  <a:pt x="259" y="139538"/>
                </a:lnTo>
                <a:lnTo>
                  <a:pt x="0" y="110233"/>
                </a:lnTo>
                <a:lnTo>
                  <a:pt x="956" y="99958"/>
                </a:lnTo>
                <a:lnTo>
                  <a:pt x="2585" y="89140"/>
                </a:lnTo>
                <a:lnTo>
                  <a:pt x="4664" y="77959"/>
                </a:lnTo>
                <a:lnTo>
                  <a:pt x="7042" y="67528"/>
                </a:lnTo>
                <a:lnTo>
                  <a:pt x="9619" y="57598"/>
                </a:lnTo>
                <a:lnTo>
                  <a:pt x="12329" y="48001"/>
                </a:lnTo>
                <a:lnTo>
                  <a:pt x="16121" y="38627"/>
                </a:lnTo>
                <a:lnTo>
                  <a:pt x="20633" y="29400"/>
                </a:lnTo>
                <a:lnTo>
                  <a:pt x="25625" y="20273"/>
                </a:lnTo>
                <a:lnTo>
                  <a:pt x="30938" y="13196"/>
                </a:lnTo>
                <a:lnTo>
                  <a:pt x="36464" y="7485"/>
                </a:lnTo>
                <a:lnTo>
                  <a:pt x="42132" y="2686"/>
                </a:lnTo>
                <a:lnTo>
                  <a:pt x="47896" y="480"/>
                </a:lnTo>
                <a:lnTo>
                  <a:pt x="53722" y="0"/>
                </a:lnTo>
                <a:lnTo>
                  <a:pt x="59591" y="673"/>
                </a:lnTo>
                <a:lnTo>
                  <a:pt x="65488" y="2113"/>
                </a:lnTo>
                <a:lnTo>
                  <a:pt x="71403" y="4066"/>
                </a:lnTo>
                <a:lnTo>
                  <a:pt x="77331" y="6360"/>
                </a:lnTo>
                <a:lnTo>
                  <a:pt x="82276" y="10866"/>
                </a:lnTo>
                <a:lnTo>
                  <a:pt x="86564" y="16846"/>
                </a:lnTo>
                <a:lnTo>
                  <a:pt x="90415" y="23810"/>
                </a:lnTo>
                <a:lnTo>
                  <a:pt x="93975" y="31429"/>
                </a:lnTo>
                <a:lnTo>
                  <a:pt x="97340" y="39484"/>
                </a:lnTo>
                <a:lnTo>
                  <a:pt x="100576" y="47832"/>
                </a:lnTo>
                <a:lnTo>
                  <a:pt x="106817" y="65044"/>
                </a:lnTo>
                <a:lnTo>
                  <a:pt x="109870" y="73801"/>
                </a:lnTo>
                <a:lnTo>
                  <a:pt x="111906" y="82616"/>
                </a:lnTo>
                <a:lnTo>
                  <a:pt x="113263" y="91469"/>
                </a:lnTo>
                <a:lnTo>
                  <a:pt x="114168" y="100348"/>
                </a:lnTo>
                <a:lnTo>
                  <a:pt x="114770" y="109242"/>
                </a:lnTo>
                <a:lnTo>
                  <a:pt x="115173" y="118150"/>
                </a:lnTo>
                <a:lnTo>
                  <a:pt x="115441" y="127064"/>
                </a:lnTo>
                <a:lnTo>
                  <a:pt x="114627" y="134992"/>
                </a:lnTo>
                <a:lnTo>
                  <a:pt x="113093" y="142261"/>
                </a:lnTo>
                <a:lnTo>
                  <a:pt x="111077" y="149092"/>
                </a:lnTo>
                <a:lnTo>
                  <a:pt x="108742" y="153645"/>
                </a:lnTo>
                <a:lnTo>
                  <a:pt x="106193" y="156681"/>
                </a:lnTo>
                <a:lnTo>
                  <a:pt x="103501" y="158706"/>
                </a:lnTo>
                <a:lnTo>
                  <a:pt x="100714" y="160054"/>
                </a:lnTo>
                <a:lnTo>
                  <a:pt x="97864" y="160954"/>
                </a:lnTo>
                <a:lnTo>
                  <a:pt x="94972" y="161554"/>
                </a:lnTo>
                <a:lnTo>
                  <a:pt x="92052" y="161953"/>
                </a:lnTo>
                <a:lnTo>
                  <a:pt x="89113" y="162219"/>
                </a:lnTo>
                <a:lnTo>
                  <a:pt x="80258" y="162753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4" name="SMARTInkAnnotation242"/>
          <p:cNvSpPr/>
          <p:nvPr/>
        </p:nvSpPr>
        <p:spPr>
          <a:xfrm>
            <a:off x="1482328" y="4277320"/>
            <a:ext cx="223243" cy="128640"/>
          </a:xfrm>
          <a:custGeom>
            <a:avLst/>
            <a:gdLst/>
            <a:ahLst/>
            <a:cxnLst/>
            <a:rect l="0" t="0" r="0" b="0"/>
            <a:pathLst>
              <a:path w="223243" h="128640">
                <a:moveTo>
                  <a:pt x="0" y="0"/>
                </a:moveTo>
                <a:lnTo>
                  <a:pt x="0" y="7689"/>
                </a:lnTo>
                <a:lnTo>
                  <a:pt x="2646" y="11024"/>
                </a:lnTo>
                <a:lnTo>
                  <a:pt x="4741" y="13303"/>
                </a:lnTo>
                <a:lnTo>
                  <a:pt x="9714" y="18480"/>
                </a:lnTo>
                <a:lnTo>
                  <a:pt x="12429" y="21250"/>
                </a:lnTo>
                <a:lnTo>
                  <a:pt x="16224" y="24088"/>
                </a:lnTo>
                <a:lnTo>
                  <a:pt x="20738" y="26973"/>
                </a:lnTo>
                <a:lnTo>
                  <a:pt x="25731" y="29888"/>
                </a:lnTo>
                <a:lnTo>
                  <a:pt x="31045" y="32824"/>
                </a:lnTo>
                <a:lnTo>
                  <a:pt x="42240" y="38732"/>
                </a:lnTo>
                <a:lnTo>
                  <a:pt x="48996" y="42689"/>
                </a:lnTo>
                <a:lnTo>
                  <a:pt x="64440" y="52377"/>
                </a:lnTo>
                <a:lnTo>
                  <a:pt x="89869" y="68987"/>
                </a:lnTo>
                <a:lnTo>
                  <a:pt x="99601" y="74765"/>
                </a:lnTo>
                <a:lnTo>
                  <a:pt x="110057" y="80601"/>
                </a:lnTo>
                <a:lnTo>
                  <a:pt x="120996" y="86476"/>
                </a:lnTo>
                <a:lnTo>
                  <a:pt x="131266" y="92378"/>
                </a:lnTo>
                <a:lnTo>
                  <a:pt x="141089" y="98296"/>
                </a:lnTo>
                <a:lnTo>
                  <a:pt x="150614" y="104226"/>
                </a:lnTo>
                <a:lnTo>
                  <a:pt x="158948" y="109172"/>
                </a:lnTo>
                <a:lnTo>
                  <a:pt x="166489" y="113461"/>
                </a:lnTo>
                <a:lnTo>
                  <a:pt x="180159" y="120872"/>
                </a:lnTo>
                <a:lnTo>
                  <a:pt x="192849" y="127474"/>
                </a:lnTo>
                <a:lnTo>
                  <a:pt x="199012" y="128639"/>
                </a:lnTo>
                <a:lnTo>
                  <a:pt x="205104" y="128423"/>
                </a:lnTo>
                <a:lnTo>
                  <a:pt x="211150" y="127287"/>
                </a:lnTo>
                <a:lnTo>
                  <a:pt x="215181" y="124546"/>
                </a:lnTo>
                <a:lnTo>
                  <a:pt x="217868" y="120734"/>
                </a:lnTo>
                <a:lnTo>
                  <a:pt x="219659" y="116208"/>
                </a:lnTo>
                <a:lnTo>
                  <a:pt x="220854" y="111206"/>
                </a:lnTo>
                <a:lnTo>
                  <a:pt x="221650" y="105888"/>
                </a:lnTo>
                <a:lnTo>
                  <a:pt x="222181" y="100358"/>
                </a:lnTo>
                <a:lnTo>
                  <a:pt x="222534" y="94686"/>
                </a:lnTo>
                <a:lnTo>
                  <a:pt x="223242" y="71438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5" name="SMARTInkAnnotation243"/>
          <p:cNvSpPr/>
          <p:nvPr/>
        </p:nvSpPr>
        <p:spPr>
          <a:xfrm>
            <a:off x="1620058" y="4179094"/>
            <a:ext cx="138411" cy="142675"/>
          </a:xfrm>
          <a:custGeom>
            <a:avLst/>
            <a:gdLst/>
            <a:ahLst/>
            <a:cxnLst/>
            <a:rect l="0" t="0" r="0" b="0"/>
            <a:pathLst>
              <a:path w="138411" h="142675">
                <a:moveTo>
                  <a:pt x="5145" y="17859"/>
                </a:moveTo>
                <a:lnTo>
                  <a:pt x="5145" y="25547"/>
                </a:lnTo>
                <a:lnTo>
                  <a:pt x="4153" y="27945"/>
                </a:lnTo>
                <a:lnTo>
                  <a:pt x="2499" y="31529"/>
                </a:lnTo>
                <a:lnTo>
                  <a:pt x="405" y="35902"/>
                </a:lnTo>
                <a:lnTo>
                  <a:pt x="0" y="39809"/>
                </a:lnTo>
                <a:lnTo>
                  <a:pt x="723" y="43407"/>
                </a:lnTo>
                <a:lnTo>
                  <a:pt x="2197" y="46797"/>
                </a:lnTo>
                <a:lnTo>
                  <a:pt x="3180" y="50049"/>
                </a:lnTo>
                <a:lnTo>
                  <a:pt x="3835" y="53210"/>
                </a:lnTo>
                <a:lnTo>
                  <a:pt x="4271" y="56309"/>
                </a:lnTo>
                <a:lnTo>
                  <a:pt x="5555" y="60360"/>
                </a:lnTo>
                <a:lnTo>
                  <a:pt x="7403" y="65044"/>
                </a:lnTo>
                <a:lnTo>
                  <a:pt x="9627" y="70152"/>
                </a:lnTo>
                <a:lnTo>
                  <a:pt x="13094" y="75541"/>
                </a:lnTo>
                <a:lnTo>
                  <a:pt x="17389" y="81118"/>
                </a:lnTo>
                <a:lnTo>
                  <a:pt x="22238" y="86821"/>
                </a:lnTo>
                <a:lnTo>
                  <a:pt x="26462" y="92607"/>
                </a:lnTo>
                <a:lnTo>
                  <a:pt x="30270" y="98449"/>
                </a:lnTo>
                <a:lnTo>
                  <a:pt x="33802" y="104328"/>
                </a:lnTo>
                <a:lnTo>
                  <a:pt x="38140" y="110231"/>
                </a:lnTo>
                <a:lnTo>
                  <a:pt x="43017" y="116152"/>
                </a:lnTo>
                <a:lnTo>
                  <a:pt x="52735" y="127029"/>
                </a:lnTo>
                <a:lnTo>
                  <a:pt x="60361" y="135171"/>
                </a:lnTo>
                <a:lnTo>
                  <a:pt x="64776" y="137738"/>
                </a:lnTo>
                <a:lnTo>
                  <a:pt x="69704" y="139450"/>
                </a:lnTo>
                <a:lnTo>
                  <a:pt x="82390" y="142198"/>
                </a:lnTo>
                <a:lnTo>
                  <a:pt x="84423" y="142424"/>
                </a:lnTo>
                <a:lnTo>
                  <a:pt x="86770" y="142574"/>
                </a:lnTo>
                <a:lnTo>
                  <a:pt x="89328" y="142674"/>
                </a:lnTo>
                <a:lnTo>
                  <a:pt x="91032" y="140756"/>
                </a:lnTo>
                <a:lnTo>
                  <a:pt x="92169" y="137494"/>
                </a:lnTo>
                <a:lnTo>
                  <a:pt x="92927" y="133334"/>
                </a:lnTo>
                <a:lnTo>
                  <a:pt x="92440" y="129569"/>
                </a:lnTo>
                <a:lnTo>
                  <a:pt x="91123" y="126067"/>
                </a:lnTo>
                <a:lnTo>
                  <a:pt x="89252" y="122740"/>
                </a:lnTo>
                <a:lnTo>
                  <a:pt x="87013" y="117545"/>
                </a:lnTo>
                <a:lnTo>
                  <a:pt x="84529" y="111106"/>
                </a:lnTo>
                <a:lnTo>
                  <a:pt x="81880" y="103836"/>
                </a:lnTo>
                <a:lnTo>
                  <a:pt x="79122" y="97005"/>
                </a:lnTo>
                <a:lnTo>
                  <a:pt x="76291" y="90467"/>
                </a:lnTo>
                <a:lnTo>
                  <a:pt x="70500" y="77910"/>
                </a:lnTo>
                <a:lnTo>
                  <a:pt x="64619" y="65715"/>
                </a:lnTo>
                <a:lnTo>
                  <a:pt x="61661" y="58693"/>
                </a:lnTo>
                <a:lnTo>
                  <a:pt x="58698" y="51035"/>
                </a:lnTo>
                <a:lnTo>
                  <a:pt x="55729" y="42953"/>
                </a:lnTo>
                <a:lnTo>
                  <a:pt x="51767" y="36572"/>
                </a:lnTo>
                <a:lnTo>
                  <a:pt x="47140" y="31327"/>
                </a:lnTo>
                <a:lnTo>
                  <a:pt x="42071" y="26837"/>
                </a:lnTo>
                <a:lnTo>
                  <a:pt x="33794" y="19203"/>
                </a:lnTo>
                <a:lnTo>
                  <a:pt x="30197" y="15779"/>
                </a:lnTo>
                <a:lnTo>
                  <a:pt x="27800" y="12503"/>
                </a:lnTo>
                <a:lnTo>
                  <a:pt x="26201" y="9327"/>
                </a:lnTo>
                <a:lnTo>
                  <a:pt x="25136" y="6218"/>
                </a:lnTo>
                <a:lnTo>
                  <a:pt x="23433" y="4145"/>
                </a:lnTo>
                <a:lnTo>
                  <a:pt x="21306" y="2764"/>
                </a:lnTo>
                <a:lnTo>
                  <a:pt x="14498" y="162"/>
                </a:lnTo>
                <a:lnTo>
                  <a:pt x="16909" y="2717"/>
                </a:lnTo>
                <a:lnTo>
                  <a:pt x="39817" y="25735"/>
                </a:lnTo>
                <a:lnTo>
                  <a:pt x="46119" y="31047"/>
                </a:lnTo>
                <a:lnTo>
                  <a:pt x="53297" y="36573"/>
                </a:lnTo>
                <a:lnTo>
                  <a:pt x="61059" y="42241"/>
                </a:lnTo>
                <a:lnTo>
                  <a:pt x="68218" y="47012"/>
                </a:lnTo>
                <a:lnTo>
                  <a:pt x="74975" y="51185"/>
                </a:lnTo>
                <a:lnTo>
                  <a:pt x="81464" y="54959"/>
                </a:lnTo>
                <a:lnTo>
                  <a:pt x="87774" y="57475"/>
                </a:lnTo>
                <a:lnTo>
                  <a:pt x="93966" y="59152"/>
                </a:lnTo>
                <a:lnTo>
                  <a:pt x="100078" y="60271"/>
                </a:lnTo>
                <a:lnTo>
                  <a:pt x="106137" y="61016"/>
                </a:lnTo>
                <a:lnTo>
                  <a:pt x="112160" y="61513"/>
                </a:lnTo>
                <a:lnTo>
                  <a:pt x="118160" y="61844"/>
                </a:lnTo>
                <a:lnTo>
                  <a:pt x="123153" y="61073"/>
                </a:lnTo>
                <a:lnTo>
                  <a:pt x="127473" y="59567"/>
                </a:lnTo>
                <a:lnTo>
                  <a:pt x="131345" y="57571"/>
                </a:lnTo>
                <a:lnTo>
                  <a:pt x="133927" y="55248"/>
                </a:lnTo>
                <a:lnTo>
                  <a:pt x="135648" y="52707"/>
                </a:lnTo>
                <a:lnTo>
                  <a:pt x="136796" y="50020"/>
                </a:lnTo>
                <a:lnTo>
                  <a:pt x="137560" y="46245"/>
                </a:lnTo>
                <a:lnTo>
                  <a:pt x="138071" y="41744"/>
                </a:lnTo>
                <a:lnTo>
                  <a:pt x="138410" y="36759"/>
                </a:lnTo>
                <a:lnTo>
                  <a:pt x="137645" y="32444"/>
                </a:lnTo>
                <a:lnTo>
                  <a:pt x="136142" y="28574"/>
                </a:lnTo>
                <a:lnTo>
                  <a:pt x="134149" y="25002"/>
                </a:lnTo>
                <a:lnTo>
                  <a:pt x="129287" y="15743"/>
                </a:lnTo>
                <a:lnTo>
                  <a:pt x="121231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6" name="SMARTInkAnnotation244"/>
          <p:cNvSpPr/>
          <p:nvPr/>
        </p:nvSpPr>
        <p:spPr>
          <a:xfrm>
            <a:off x="1527086" y="4000609"/>
            <a:ext cx="256280" cy="160057"/>
          </a:xfrm>
          <a:custGeom>
            <a:avLst/>
            <a:gdLst/>
            <a:ahLst/>
            <a:cxnLst/>
            <a:rect l="0" t="0" r="0" b="0"/>
            <a:pathLst>
              <a:path w="256280" h="160057">
                <a:moveTo>
                  <a:pt x="8820" y="8821"/>
                </a:moveTo>
                <a:lnTo>
                  <a:pt x="0" y="0"/>
                </a:lnTo>
                <a:lnTo>
                  <a:pt x="4663" y="4664"/>
                </a:lnTo>
                <a:lnTo>
                  <a:pt x="9025" y="8034"/>
                </a:lnTo>
                <a:lnTo>
                  <a:pt x="14910" y="12265"/>
                </a:lnTo>
                <a:lnTo>
                  <a:pt x="21810" y="17070"/>
                </a:lnTo>
                <a:lnTo>
                  <a:pt x="28394" y="22258"/>
                </a:lnTo>
                <a:lnTo>
                  <a:pt x="34768" y="27701"/>
                </a:lnTo>
                <a:lnTo>
                  <a:pt x="41002" y="33313"/>
                </a:lnTo>
                <a:lnTo>
                  <a:pt x="49126" y="39040"/>
                </a:lnTo>
                <a:lnTo>
                  <a:pt x="58511" y="44842"/>
                </a:lnTo>
                <a:lnTo>
                  <a:pt x="68736" y="50694"/>
                </a:lnTo>
                <a:lnTo>
                  <a:pt x="79522" y="57572"/>
                </a:lnTo>
                <a:lnTo>
                  <a:pt x="90681" y="65134"/>
                </a:lnTo>
                <a:lnTo>
                  <a:pt x="102090" y="73152"/>
                </a:lnTo>
                <a:lnTo>
                  <a:pt x="114656" y="80482"/>
                </a:lnTo>
                <a:lnTo>
                  <a:pt x="127995" y="87353"/>
                </a:lnTo>
                <a:lnTo>
                  <a:pt x="141848" y="93918"/>
                </a:lnTo>
                <a:lnTo>
                  <a:pt x="154060" y="100278"/>
                </a:lnTo>
                <a:lnTo>
                  <a:pt x="165178" y="106503"/>
                </a:lnTo>
                <a:lnTo>
                  <a:pt x="175567" y="112638"/>
                </a:lnTo>
                <a:lnTo>
                  <a:pt x="186461" y="118712"/>
                </a:lnTo>
                <a:lnTo>
                  <a:pt x="218771" y="135749"/>
                </a:lnTo>
                <a:lnTo>
                  <a:pt x="234754" y="143947"/>
                </a:lnTo>
                <a:lnTo>
                  <a:pt x="240802" y="147522"/>
                </a:lnTo>
                <a:lnTo>
                  <a:pt x="245827" y="150898"/>
                </a:lnTo>
                <a:lnTo>
                  <a:pt x="256279" y="158704"/>
                </a:lnTo>
                <a:lnTo>
                  <a:pt x="256144" y="159344"/>
                </a:lnTo>
                <a:lnTo>
                  <a:pt x="255062" y="159771"/>
                </a:lnTo>
                <a:lnTo>
                  <a:pt x="253349" y="160056"/>
                </a:lnTo>
                <a:lnTo>
                  <a:pt x="251214" y="159254"/>
                </a:lnTo>
                <a:lnTo>
                  <a:pt x="248799" y="157726"/>
                </a:lnTo>
                <a:lnTo>
                  <a:pt x="240992" y="15169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7" name="SMARTInkAnnotation245"/>
          <p:cNvSpPr/>
          <p:nvPr/>
        </p:nvSpPr>
        <p:spPr>
          <a:xfrm>
            <a:off x="1616273" y="3893946"/>
            <a:ext cx="400742" cy="276219"/>
          </a:xfrm>
          <a:custGeom>
            <a:avLst/>
            <a:gdLst/>
            <a:ahLst/>
            <a:cxnLst/>
            <a:rect l="0" t="0" r="0" b="0"/>
            <a:pathLst>
              <a:path w="400742" h="276219">
                <a:moveTo>
                  <a:pt x="0" y="276218"/>
                </a:moveTo>
                <a:lnTo>
                  <a:pt x="12429" y="276218"/>
                </a:lnTo>
                <a:lnTo>
                  <a:pt x="19200" y="275225"/>
                </a:lnTo>
                <a:lnTo>
                  <a:pt x="39953" y="271477"/>
                </a:lnTo>
                <a:lnTo>
                  <a:pt x="49456" y="269089"/>
                </a:lnTo>
                <a:lnTo>
                  <a:pt x="57775" y="266504"/>
                </a:lnTo>
                <a:lnTo>
                  <a:pt x="65306" y="263789"/>
                </a:lnTo>
                <a:lnTo>
                  <a:pt x="72311" y="259994"/>
                </a:lnTo>
                <a:lnTo>
                  <a:pt x="78965" y="255480"/>
                </a:lnTo>
                <a:lnTo>
                  <a:pt x="85386" y="250486"/>
                </a:lnTo>
                <a:lnTo>
                  <a:pt x="90658" y="245173"/>
                </a:lnTo>
                <a:lnTo>
                  <a:pt x="95166" y="239646"/>
                </a:lnTo>
                <a:lnTo>
                  <a:pt x="99163" y="233978"/>
                </a:lnTo>
                <a:lnTo>
                  <a:pt x="101827" y="227222"/>
                </a:lnTo>
                <a:lnTo>
                  <a:pt x="103604" y="219742"/>
                </a:lnTo>
                <a:lnTo>
                  <a:pt x="104788" y="211778"/>
                </a:lnTo>
                <a:lnTo>
                  <a:pt x="105578" y="203492"/>
                </a:lnTo>
                <a:lnTo>
                  <a:pt x="106104" y="194992"/>
                </a:lnTo>
                <a:lnTo>
                  <a:pt x="106455" y="186349"/>
                </a:lnTo>
                <a:lnTo>
                  <a:pt x="105697" y="177610"/>
                </a:lnTo>
                <a:lnTo>
                  <a:pt x="104199" y="168807"/>
                </a:lnTo>
                <a:lnTo>
                  <a:pt x="102208" y="159962"/>
                </a:lnTo>
                <a:lnTo>
                  <a:pt x="99889" y="151090"/>
                </a:lnTo>
                <a:lnTo>
                  <a:pt x="97351" y="142198"/>
                </a:lnTo>
                <a:lnTo>
                  <a:pt x="94666" y="133293"/>
                </a:lnTo>
                <a:lnTo>
                  <a:pt x="90892" y="125372"/>
                </a:lnTo>
                <a:lnTo>
                  <a:pt x="86392" y="118108"/>
                </a:lnTo>
                <a:lnTo>
                  <a:pt x="81407" y="111280"/>
                </a:lnTo>
                <a:lnTo>
                  <a:pt x="77092" y="104744"/>
                </a:lnTo>
                <a:lnTo>
                  <a:pt x="73223" y="98401"/>
                </a:lnTo>
                <a:lnTo>
                  <a:pt x="69651" y="92189"/>
                </a:lnTo>
                <a:lnTo>
                  <a:pt x="66278" y="87056"/>
                </a:lnTo>
                <a:lnTo>
                  <a:pt x="59884" y="78706"/>
                </a:lnTo>
                <a:lnTo>
                  <a:pt x="56790" y="76082"/>
                </a:lnTo>
                <a:lnTo>
                  <a:pt x="53735" y="74333"/>
                </a:lnTo>
                <a:lnTo>
                  <a:pt x="46444" y="71526"/>
                </a:lnTo>
                <a:lnTo>
                  <a:pt x="46838" y="72288"/>
                </a:lnTo>
                <a:lnTo>
                  <a:pt x="49921" y="75781"/>
                </a:lnTo>
                <a:lnTo>
                  <a:pt x="51140" y="78101"/>
                </a:lnTo>
                <a:lnTo>
                  <a:pt x="52495" y="83325"/>
                </a:lnTo>
                <a:lnTo>
                  <a:pt x="54840" y="86107"/>
                </a:lnTo>
                <a:lnTo>
                  <a:pt x="62738" y="91844"/>
                </a:lnTo>
                <a:lnTo>
                  <a:pt x="72863" y="97701"/>
                </a:lnTo>
                <a:lnTo>
                  <a:pt x="83977" y="104603"/>
                </a:lnTo>
                <a:lnTo>
                  <a:pt x="89720" y="109223"/>
                </a:lnTo>
                <a:lnTo>
                  <a:pt x="95532" y="114286"/>
                </a:lnTo>
                <a:lnTo>
                  <a:pt x="107282" y="122558"/>
                </a:lnTo>
                <a:lnTo>
                  <a:pt x="119119" y="129542"/>
                </a:lnTo>
                <a:lnTo>
                  <a:pt x="130994" y="135953"/>
                </a:lnTo>
                <a:lnTo>
                  <a:pt x="140241" y="139464"/>
                </a:lnTo>
                <a:lnTo>
                  <a:pt x="149521" y="141718"/>
                </a:lnTo>
                <a:lnTo>
                  <a:pt x="150282" y="140911"/>
                </a:lnTo>
                <a:lnTo>
                  <a:pt x="150790" y="139380"/>
                </a:lnTo>
                <a:lnTo>
                  <a:pt x="151354" y="134042"/>
                </a:lnTo>
                <a:lnTo>
                  <a:pt x="151504" y="129840"/>
                </a:lnTo>
                <a:lnTo>
                  <a:pt x="151605" y="125055"/>
                </a:lnTo>
                <a:lnTo>
                  <a:pt x="150679" y="119880"/>
                </a:lnTo>
                <a:lnTo>
                  <a:pt x="149070" y="114446"/>
                </a:lnTo>
                <a:lnTo>
                  <a:pt x="147005" y="108838"/>
                </a:lnTo>
                <a:lnTo>
                  <a:pt x="143644" y="104108"/>
                </a:lnTo>
                <a:lnTo>
                  <a:pt x="134618" y="96207"/>
                </a:lnTo>
                <a:lnTo>
                  <a:pt x="129433" y="90726"/>
                </a:lnTo>
                <a:lnTo>
                  <a:pt x="123992" y="84096"/>
                </a:lnTo>
                <a:lnTo>
                  <a:pt x="118380" y="76699"/>
                </a:lnTo>
                <a:lnTo>
                  <a:pt x="112655" y="69784"/>
                </a:lnTo>
                <a:lnTo>
                  <a:pt x="106853" y="63189"/>
                </a:lnTo>
                <a:lnTo>
                  <a:pt x="101001" y="56808"/>
                </a:lnTo>
                <a:lnTo>
                  <a:pt x="95116" y="49577"/>
                </a:lnTo>
                <a:lnTo>
                  <a:pt x="89207" y="41781"/>
                </a:lnTo>
                <a:lnTo>
                  <a:pt x="83284" y="33606"/>
                </a:lnTo>
                <a:lnTo>
                  <a:pt x="77351" y="27164"/>
                </a:lnTo>
                <a:lnTo>
                  <a:pt x="71411" y="21877"/>
                </a:lnTo>
                <a:lnTo>
                  <a:pt x="60512" y="13357"/>
                </a:lnTo>
                <a:lnTo>
                  <a:pt x="52361" y="6264"/>
                </a:lnTo>
                <a:lnTo>
                  <a:pt x="45430" y="2449"/>
                </a:lnTo>
                <a:lnTo>
                  <a:pt x="37637" y="0"/>
                </a:lnTo>
                <a:lnTo>
                  <a:pt x="37990" y="792"/>
                </a:lnTo>
                <a:lnTo>
                  <a:pt x="45685" y="9191"/>
                </a:lnTo>
                <a:lnTo>
                  <a:pt x="48316" y="11880"/>
                </a:lnTo>
                <a:lnTo>
                  <a:pt x="56531" y="17513"/>
                </a:lnTo>
                <a:lnTo>
                  <a:pt x="67790" y="24316"/>
                </a:lnTo>
                <a:lnTo>
                  <a:pt x="99270" y="44852"/>
                </a:lnTo>
                <a:lnTo>
                  <a:pt x="107852" y="50537"/>
                </a:lnTo>
                <a:lnTo>
                  <a:pt x="117542" y="56311"/>
                </a:lnTo>
                <a:lnTo>
                  <a:pt x="127971" y="62144"/>
                </a:lnTo>
                <a:lnTo>
                  <a:pt x="138892" y="68018"/>
                </a:lnTo>
                <a:lnTo>
                  <a:pt x="150142" y="74910"/>
                </a:lnTo>
                <a:lnTo>
                  <a:pt x="161610" y="82482"/>
                </a:lnTo>
                <a:lnTo>
                  <a:pt x="184936" y="98832"/>
                </a:lnTo>
                <a:lnTo>
                  <a:pt x="208533" y="116020"/>
                </a:lnTo>
                <a:lnTo>
                  <a:pt x="221374" y="124771"/>
                </a:lnTo>
                <a:lnTo>
                  <a:pt x="262156" y="151309"/>
                </a:lnTo>
                <a:lnTo>
                  <a:pt x="338383" y="204003"/>
                </a:lnTo>
                <a:lnTo>
                  <a:pt x="347628" y="210215"/>
                </a:lnTo>
                <a:lnTo>
                  <a:pt x="355776" y="215349"/>
                </a:lnTo>
                <a:lnTo>
                  <a:pt x="363192" y="219763"/>
                </a:lnTo>
                <a:lnTo>
                  <a:pt x="370120" y="223699"/>
                </a:lnTo>
                <a:lnTo>
                  <a:pt x="383110" y="230718"/>
                </a:lnTo>
                <a:lnTo>
                  <a:pt x="389352" y="233978"/>
                </a:lnTo>
                <a:lnTo>
                  <a:pt x="393514" y="237144"/>
                </a:lnTo>
                <a:lnTo>
                  <a:pt x="396288" y="240247"/>
                </a:lnTo>
                <a:lnTo>
                  <a:pt x="400741" y="247615"/>
                </a:lnTo>
                <a:lnTo>
                  <a:pt x="400114" y="247228"/>
                </a:lnTo>
                <a:lnTo>
                  <a:pt x="391979" y="239477"/>
                </a:lnTo>
                <a:lnTo>
                  <a:pt x="383977" y="23157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8" name="SMARTInkAnnotation246"/>
          <p:cNvSpPr/>
          <p:nvPr/>
        </p:nvSpPr>
        <p:spPr>
          <a:xfrm>
            <a:off x="1705581" y="3813009"/>
            <a:ext cx="141347" cy="140925"/>
          </a:xfrm>
          <a:custGeom>
            <a:avLst/>
            <a:gdLst/>
            <a:ahLst/>
            <a:cxnLst/>
            <a:rect l="0" t="0" r="0" b="0"/>
            <a:pathLst>
              <a:path w="141347" h="140925">
                <a:moveTo>
                  <a:pt x="26778" y="8897"/>
                </a:moveTo>
                <a:lnTo>
                  <a:pt x="19090" y="1209"/>
                </a:lnTo>
                <a:lnTo>
                  <a:pt x="15755" y="519"/>
                </a:lnTo>
                <a:lnTo>
                  <a:pt x="10269" y="76"/>
                </a:lnTo>
                <a:lnTo>
                  <a:pt x="6873" y="16"/>
                </a:lnTo>
                <a:lnTo>
                  <a:pt x="4579" y="0"/>
                </a:lnTo>
                <a:lnTo>
                  <a:pt x="3049" y="981"/>
                </a:lnTo>
                <a:lnTo>
                  <a:pt x="2029" y="2628"/>
                </a:lnTo>
                <a:lnTo>
                  <a:pt x="1349" y="4718"/>
                </a:lnTo>
                <a:lnTo>
                  <a:pt x="896" y="7103"/>
                </a:lnTo>
                <a:lnTo>
                  <a:pt x="594" y="9685"/>
                </a:lnTo>
                <a:lnTo>
                  <a:pt x="392" y="12399"/>
                </a:lnTo>
                <a:lnTo>
                  <a:pt x="258" y="15201"/>
                </a:lnTo>
                <a:lnTo>
                  <a:pt x="109" y="20959"/>
                </a:lnTo>
                <a:lnTo>
                  <a:pt x="0" y="43417"/>
                </a:lnTo>
                <a:lnTo>
                  <a:pt x="989" y="47785"/>
                </a:lnTo>
                <a:lnTo>
                  <a:pt x="2640" y="51690"/>
                </a:lnTo>
                <a:lnTo>
                  <a:pt x="4733" y="55285"/>
                </a:lnTo>
                <a:lnTo>
                  <a:pt x="7120" y="58674"/>
                </a:lnTo>
                <a:lnTo>
                  <a:pt x="9704" y="61926"/>
                </a:lnTo>
                <a:lnTo>
                  <a:pt x="12419" y="65085"/>
                </a:lnTo>
                <a:lnTo>
                  <a:pt x="16214" y="67192"/>
                </a:lnTo>
                <a:lnTo>
                  <a:pt x="20727" y="68596"/>
                </a:lnTo>
                <a:lnTo>
                  <a:pt x="25721" y="69533"/>
                </a:lnTo>
                <a:lnTo>
                  <a:pt x="30042" y="70157"/>
                </a:lnTo>
                <a:lnTo>
                  <a:pt x="33915" y="70573"/>
                </a:lnTo>
                <a:lnTo>
                  <a:pt x="37489" y="70850"/>
                </a:lnTo>
                <a:lnTo>
                  <a:pt x="40864" y="71035"/>
                </a:lnTo>
                <a:lnTo>
                  <a:pt x="47260" y="71241"/>
                </a:lnTo>
                <a:lnTo>
                  <a:pt x="51347" y="70303"/>
                </a:lnTo>
                <a:lnTo>
                  <a:pt x="56056" y="68686"/>
                </a:lnTo>
                <a:lnTo>
                  <a:pt x="61180" y="66616"/>
                </a:lnTo>
                <a:lnTo>
                  <a:pt x="66580" y="63252"/>
                </a:lnTo>
                <a:lnTo>
                  <a:pt x="72164" y="59024"/>
                </a:lnTo>
                <a:lnTo>
                  <a:pt x="77871" y="54221"/>
                </a:lnTo>
                <a:lnTo>
                  <a:pt x="83661" y="50027"/>
                </a:lnTo>
                <a:lnTo>
                  <a:pt x="89505" y="46239"/>
                </a:lnTo>
                <a:lnTo>
                  <a:pt x="95385" y="42721"/>
                </a:lnTo>
                <a:lnTo>
                  <a:pt x="100297" y="40376"/>
                </a:lnTo>
                <a:lnTo>
                  <a:pt x="104565" y="38813"/>
                </a:lnTo>
                <a:lnTo>
                  <a:pt x="108401" y="37771"/>
                </a:lnTo>
                <a:lnTo>
                  <a:pt x="112944" y="37076"/>
                </a:lnTo>
                <a:lnTo>
                  <a:pt x="117956" y="36613"/>
                </a:lnTo>
                <a:lnTo>
                  <a:pt x="130778" y="35869"/>
                </a:lnTo>
                <a:lnTo>
                  <a:pt x="132823" y="37793"/>
                </a:lnTo>
                <a:lnTo>
                  <a:pt x="135178" y="41059"/>
                </a:lnTo>
                <a:lnTo>
                  <a:pt x="137740" y="45221"/>
                </a:lnTo>
                <a:lnTo>
                  <a:pt x="139448" y="49981"/>
                </a:lnTo>
                <a:lnTo>
                  <a:pt x="140587" y="55138"/>
                </a:lnTo>
                <a:lnTo>
                  <a:pt x="141346" y="60560"/>
                </a:lnTo>
                <a:lnTo>
                  <a:pt x="140860" y="66160"/>
                </a:lnTo>
                <a:lnTo>
                  <a:pt x="139544" y="71877"/>
                </a:lnTo>
                <a:lnTo>
                  <a:pt x="137674" y="77673"/>
                </a:lnTo>
                <a:lnTo>
                  <a:pt x="136427" y="83521"/>
                </a:lnTo>
                <a:lnTo>
                  <a:pt x="135596" y="89404"/>
                </a:lnTo>
                <a:lnTo>
                  <a:pt x="135043" y="95311"/>
                </a:lnTo>
                <a:lnTo>
                  <a:pt x="133681" y="101233"/>
                </a:lnTo>
                <a:lnTo>
                  <a:pt x="131781" y="107165"/>
                </a:lnTo>
                <a:lnTo>
                  <a:pt x="129522" y="113105"/>
                </a:lnTo>
                <a:lnTo>
                  <a:pt x="126032" y="118056"/>
                </a:lnTo>
                <a:lnTo>
                  <a:pt x="121721" y="122350"/>
                </a:lnTo>
                <a:lnTo>
                  <a:pt x="116862" y="126204"/>
                </a:lnTo>
                <a:lnTo>
                  <a:pt x="112631" y="129766"/>
                </a:lnTo>
                <a:lnTo>
                  <a:pt x="108818" y="133133"/>
                </a:lnTo>
                <a:lnTo>
                  <a:pt x="105284" y="136369"/>
                </a:lnTo>
                <a:lnTo>
                  <a:pt x="101936" y="138527"/>
                </a:lnTo>
                <a:lnTo>
                  <a:pt x="98711" y="139966"/>
                </a:lnTo>
                <a:lnTo>
                  <a:pt x="95570" y="140924"/>
                </a:lnTo>
                <a:lnTo>
                  <a:pt x="92483" y="140572"/>
                </a:lnTo>
                <a:lnTo>
                  <a:pt x="89433" y="139344"/>
                </a:lnTo>
                <a:lnTo>
                  <a:pt x="80357" y="133913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59" name="SMARTInkAnnotation247"/>
          <p:cNvSpPr/>
          <p:nvPr/>
        </p:nvSpPr>
        <p:spPr>
          <a:xfrm>
            <a:off x="1759148" y="3643956"/>
            <a:ext cx="160736" cy="168868"/>
          </a:xfrm>
          <a:custGeom>
            <a:avLst/>
            <a:gdLst/>
            <a:ahLst/>
            <a:cxnLst/>
            <a:rect l="0" t="0" r="0" b="0"/>
            <a:pathLst>
              <a:path w="160736" h="168868">
                <a:moveTo>
                  <a:pt x="0" y="115442"/>
                </a:moveTo>
                <a:lnTo>
                  <a:pt x="4741" y="115442"/>
                </a:lnTo>
                <a:lnTo>
                  <a:pt x="7130" y="116435"/>
                </a:lnTo>
                <a:lnTo>
                  <a:pt x="9714" y="118088"/>
                </a:lnTo>
                <a:lnTo>
                  <a:pt x="12429" y="120183"/>
                </a:lnTo>
                <a:lnTo>
                  <a:pt x="16224" y="122572"/>
                </a:lnTo>
                <a:lnTo>
                  <a:pt x="20738" y="125156"/>
                </a:lnTo>
                <a:lnTo>
                  <a:pt x="25732" y="127871"/>
                </a:lnTo>
                <a:lnTo>
                  <a:pt x="30053" y="129681"/>
                </a:lnTo>
                <a:lnTo>
                  <a:pt x="33926" y="130888"/>
                </a:lnTo>
                <a:lnTo>
                  <a:pt x="37500" y="131693"/>
                </a:lnTo>
                <a:lnTo>
                  <a:pt x="42860" y="133221"/>
                </a:lnTo>
                <a:lnTo>
                  <a:pt x="56752" y="137566"/>
                </a:lnTo>
                <a:lnTo>
                  <a:pt x="62639" y="140113"/>
                </a:lnTo>
                <a:lnTo>
                  <a:pt x="67557" y="142804"/>
                </a:lnTo>
                <a:lnTo>
                  <a:pt x="71827" y="145589"/>
                </a:lnTo>
                <a:lnTo>
                  <a:pt x="76658" y="148438"/>
                </a:lnTo>
                <a:lnTo>
                  <a:pt x="81863" y="151331"/>
                </a:lnTo>
                <a:lnTo>
                  <a:pt x="87318" y="154251"/>
                </a:lnTo>
                <a:lnTo>
                  <a:pt x="91947" y="157190"/>
                </a:lnTo>
                <a:lnTo>
                  <a:pt x="96024" y="160141"/>
                </a:lnTo>
                <a:lnTo>
                  <a:pt x="99735" y="163101"/>
                </a:lnTo>
                <a:lnTo>
                  <a:pt x="103201" y="165074"/>
                </a:lnTo>
                <a:lnTo>
                  <a:pt x="106504" y="166390"/>
                </a:lnTo>
                <a:lnTo>
                  <a:pt x="115526" y="168867"/>
                </a:lnTo>
                <a:lnTo>
                  <a:pt x="111180" y="164234"/>
                </a:lnTo>
                <a:lnTo>
                  <a:pt x="95081" y="148026"/>
                </a:lnTo>
                <a:lnTo>
                  <a:pt x="91169" y="145102"/>
                </a:lnTo>
                <a:lnTo>
                  <a:pt x="86576" y="142161"/>
                </a:lnTo>
                <a:lnTo>
                  <a:pt x="81530" y="139208"/>
                </a:lnTo>
                <a:lnTo>
                  <a:pt x="76182" y="135255"/>
                </a:lnTo>
                <a:lnTo>
                  <a:pt x="70632" y="130635"/>
                </a:lnTo>
                <a:lnTo>
                  <a:pt x="64947" y="125571"/>
                </a:lnTo>
                <a:lnTo>
                  <a:pt x="53340" y="114652"/>
                </a:lnTo>
                <a:lnTo>
                  <a:pt x="34459" y="96215"/>
                </a:lnTo>
                <a:lnTo>
                  <a:pt x="31903" y="92702"/>
                </a:lnTo>
                <a:lnTo>
                  <a:pt x="30198" y="89368"/>
                </a:lnTo>
                <a:lnTo>
                  <a:pt x="29062" y="86153"/>
                </a:lnTo>
                <a:lnTo>
                  <a:pt x="28305" y="83018"/>
                </a:lnTo>
                <a:lnTo>
                  <a:pt x="27799" y="79935"/>
                </a:lnTo>
                <a:lnTo>
                  <a:pt x="27463" y="76888"/>
                </a:lnTo>
                <a:lnTo>
                  <a:pt x="27238" y="73865"/>
                </a:lnTo>
                <a:lnTo>
                  <a:pt x="27089" y="70856"/>
                </a:lnTo>
                <a:lnTo>
                  <a:pt x="26849" y="63641"/>
                </a:lnTo>
                <a:lnTo>
                  <a:pt x="28813" y="63048"/>
                </a:lnTo>
                <a:lnTo>
                  <a:pt x="32107" y="62654"/>
                </a:lnTo>
                <a:lnTo>
                  <a:pt x="36288" y="62391"/>
                </a:lnTo>
                <a:lnTo>
                  <a:pt x="40067" y="63207"/>
                </a:lnTo>
                <a:lnTo>
                  <a:pt x="43579" y="64744"/>
                </a:lnTo>
                <a:lnTo>
                  <a:pt x="46912" y="66761"/>
                </a:lnTo>
                <a:lnTo>
                  <a:pt x="52111" y="69097"/>
                </a:lnTo>
                <a:lnTo>
                  <a:pt x="58553" y="71647"/>
                </a:lnTo>
                <a:lnTo>
                  <a:pt x="65825" y="74339"/>
                </a:lnTo>
                <a:lnTo>
                  <a:pt x="72657" y="77126"/>
                </a:lnTo>
                <a:lnTo>
                  <a:pt x="79196" y="79976"/>
                </a:lnTo>
                <a:lnTo>
                  <a:pt x="91753" y="85789"/>
                </a:lnTo>
                <a:lnTo>
                  <a:pt x="103949" y="91680"/>
                </a:lnTo>
                <a:lnTo>
                  <a:pt x="108987" y="93648"/>
                </a:lnTo>
                <a:lnTo>
                  <a:pt x="113338" y="94960"/>
                </a:lnTo>
                <a:lnTo>
                  <a:pt x="122709" y="97064"/>
                </a:lnTo>
                <a:lnTo>
                  <a:pt x="123478" y="98230"/>
                </a:lnTo>
                <a:lnTo>
                  <a:pt x="124333" y="102170"/>
                </a:lnTo>
                <a:lnTo>
                  <a:pt x="124814" y="105226"/>
                </a:lnTo>
                <a:lnTo>
                  <a:pt x="123889" y="104662"/>
                </a:lnTo>
                <a:lnTo>
                  <a:pt x="120215" y="101391"/>
                </a:lnTo>
                <a:lnTo>
                  <a:pt x="115276" y="96630"/>
                </a:lnTo>
                <a:lnTo>
                  <a:pt x="112569" y="93971"/>
                </a:lnTo>
                <a:lnTo>
                  <a:pt x="108781" y="91206"/>
                </a:lnTo>
                <a:lnTo>
                  <a:pt x="104271" y="88371"/>
                </a:lnTo>
                <a:lnTo>
                  <a:pt x="99279" y="85488"/>
                </a:lnTo>
                <a:lnTo>
                  <a:pt x="88442" y="79640"/>
                </a:lnTo>
                <a:lnTo>
                  <a:pt x="82774" y="76691"/>
                </a:lnTo>
                <a:lnTo>
                  <a:pt x="77011" y="72741"/>
                </a:lnTo>
                <a:lnTo>
                  <a:pt x="71184" y="68124"/>
                </a:lnTo>
                <a:lnTo>
                  <a:pt x="65316" y="63060"/>
                </a:lnTo>
                <a:lnTo>
                  <a:pt x="59419" y="57701"/>
                </a:lnTo>
                <a:lnTo>
                  <a:pt x="47575" y="46454"/>
                </a:lnTo>
                <a:lnTo>
                  <a:pt x="34492" y="33707"/>
                </a:lnTo>
                <a:lnTo>
                  <a:pt x="30932" y="29202"/>
                </a:lnTo>
                <a:lnTo>
                  <a:pt x="27567" y="24214"/>
                </a:lnTo>
                <a:lnTo>
                  <a:pt x="24331" y="18905"/>
                </a:lnTo>
                <a:lnTo>
                  <a:pt x="22174" y="14373"/>
                </a:lnTo>
                <a:lnTo>
                  <a:pt x="20736" y="10360"/>
                </a:lnTo>
                <a:lnTo>
                  <a:pt x="19777" y="6692"/>
                </a:lnTo>
                <a:lnTo>
                  <a:pt x="20130" y="4247"/>
                </a:lnTo>
                <a:lnTo>
                  <a:pt x="21358" y="2617"/>
                </a:lnTo>
                <a:lnTo>
                  <a:pt x="23168" y="1530"/>
                </a:lnTo>
                <a:lnTo>
                  <a:pt x="27826" y="323"/>
                </a:lnTo>
                <a:lnTo>
                  <a:pt x="30457" y="0"/>
                </a:lnTo>
                <a:lnTo>
                  <a:pt x="34195" y="778"/>
                </a:lnTo>
                <a:lnTo>
                  <a:pt x="38672" y="2288"/>
                </a:lnTo>
                <a:lnTo>
                  <a:pt x="43641" y="4288"/>
                </a:lnTo>
                <a:lnTo>
                  <a:pt x="48938" y="5620"/>
                </a:lnTo>
                <a:lnTo>
                  <a:pt x="54454" y="6509"/>
                </a:lnTo>
                <a:lnTo>
                  <a:pt x="60115" y="7101"/>
                </a:lnTo>
                <a:lnTo>
                  <a:pt x="66866" y="8489"/>
                </a:lnTo>
                <a:lnTo>
                  <a:pt x="74343" y="10406"/>
                </a:lnTo>
                <a:lnTo>
                  <a:pt x="82304" y="12675"/>
                </a:lnTo>
                <a:lnTo>
                  <a:pt x="89596" y="15181"/>
                </a:lnTo>
                <a:lnTo>
                  <a:pt x="96442" y="17844"/>
                </a:lnTo>
                <a:lnTo>
                  <a:pt x="102990" y="20611"/>
                </a:lnTo>
                <a:lnTo>
                  <a:pt x="109340" y="22455"/>
                </a:lnTo>
                <a:lnTo>
                  <a:pt x="115557" y="23686"/>
                </a:lnTo>
                <a:lnTo>
                  <a:pt x="121687" y="24505"/>
                </a:lnTo>
                <a:lnTo>
                  <a:pt x="127758" y="26044"/>
                </a:lnTo>
                <a:lnTo>
                  <a:pt x="133789" y="28062"/>
                </a:lnTo>
                <a:lnTo>
                  <a:pt x="139794" y="30400"/>
                </a:lnTo>
                <a:lnTo>
                  <a:pt x="144790" y="31959"/>
                </a:lnTo>
                <a:lnTo>
                  <a:pt x="149113" y="32997"/>
                </a:lnTo>
                <a:lnTo>
                  <a:pt x="152987" y="33690"/>
                </a:lnTo>
                <a:lnTo>
                  <a:pt x="155569" y="33159"/>
                </a:lnTo>
                <a:lnTo>
                  <a:pt x="157291" y="31814"/>
                </a:lnTo>
                <a:lnTo>
                  <a:pt x="160735" y="2614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60" name="SMARTInkAnnotation248"/>
          <p:cNvSpPr/>
          <p:nvPr/>
        </p:nvSpPr>
        <p:spPr>
          <a:xfrm>
            <a:off x="1839883" y="3384352"/>
            <a:ext cx="138366" cy="231528"/>
          </a:xfrm>
          <a:custGeom>
            <a:avLst/>
            <a:gdLst/>
            <a:ahLst/>
            <a:cxnLst/>
            <a:rect l="0" t="0" r="0" b="0"/>
            <a:pathLst>
              <a:path w="138366" h="231528">
                <a:moveTo>
                  <a:pt x="8562" y="125015"/>
                </a:moveTo>
                <a:lnTo>
                  <a:pt x="874" y="125015"/>
                </a:lnTo>
                <a:lnTo>
                  <a:pt x="460" y="126007"/>
                </a:lnTo>
                <a:lnTo>
                  <a:pt x="0" y="129756"/>
                </a:lnTo>
                <a:lnTo>
                  <a:pt x="870" y="132145"/>
                </a:lnTo>
                <a:lnTo>
                  <a:pt x="6834" y="141239"/>
                </a:lnTo>
                <a:lnTo>
                  <a:pt x="9395" y="145753"/>
                </a:lnTo>
                <a:lnTo>
                  <a:pt x="14885" y="156060"/>
                </a:lnTo>
                <a:lnTo>
                  <a:pt x="20633" y="167255"/>
                </a:lnTo>
                <a:lnTo>
                  <a:pt x="24547" y="173019"/>
                </a:lnTo>
                <a:lnTo>
                  <a:pt x="29141" y="178846"/>
                </a:lnTo>
                <a:lnTo>
                  <a:pt x="34187" y="184715"/>
                </a:lnTo>
                <a:lnTo>
                  <a:pt x="39536" y="189620"/>
                </a:lnTo>
                <a:lnTo>
                  <a:pt x="45087" y="193882"/>
                </a:lnTo>
                <a:lnTo>
                  <a:pt x="50771" y="197715"/>
                </a:lnTo>
                <a:lnTo>
                  <a:pt x="55553" y="202255"/>
                </a:lnTo>
                <a:lnTo>
                  <a:pt x="59733" y="207266"/>
                </a:lnTo>
                <a:lnTo>
                  <a:pt x="63512" y="212592"/>
                </a:lnTo>
                <a:lnTo>
                  <a:pt x="68016" y="217134"/>
                </a:lnTo>
                <a:lnTo>
                  <a:pt x="73003" y="221154"/>
                </a:lnTo>
                <a:lnTo>
                  <a:pt x="78312" y="224827"/>
                </a:lnTo>
                <a:lnTo>
                  <a:pt x="82843" y="227275"/>
                </a:lnTo>
                <a:lnTo>
                  <a:pt x="86856" y="228907"/>
                </a:lnTo>
                <a:lnTo>
                  <a:pt x="90524" y="229995"/>
                </a:lnTo>
                <a:lnTo>
                  <a:pt x="93961" y="230720"/>
                </a:lnTo>
                <a:lnTo>
                  <a:pt x="97245" y="231204"/>
                </a:lnTo>
                <a:lnTo>
                  <a:pt x="100426" y="231527"/>
                </a:lnTo>
                <a:lnTo>
                  <a:pt x="102547" y="230749"/>
                </a:lnTo>
                <a:lnTo>
                  <a:pt x="103961" y="229239"/>
                </a:lnTo>
                <a:lnTo>
                  <a:pt x="104904" y="227240"/>
                </a:lnTo>
                <a:lnTo>
                  <a:pt x="105532" y="223923"/>
                </a:lnTo>
                <a:lnTo>
                  <a:pt x="105951" y="219727"/>
                </a:lnTo>
                <a:lnTo>
                  <a:pt x="106230" y="214945"/>
                </a:lnTo>
                <a:lnTo>
                  <a:pt x="105424" y="209773"/>
                </a:lnTo>
                <a:lnTo>
                  <a:pt x="103895" y="204341"/>
                </a:lnTo>
                <a:lnTo>
                  <a:pt x="101883" y="198735"/>
                </a:lnTo>
                <a:lnTo>
                  <a:pt x="99549" y="193013"/>
                </a:lnTo>
                <a:lnTo>
                  <a:pt x="97001" y="187214"/>
                </a:lnTo>
                <a:lnTo>
                  <a:pt x="94311" y="181364"/>
                </a:lnTo>
                <a:lnTo>
                  <a:pt x="90533" y="175480"/>
                </a:lnTo>
                <a:lnTo>
                  <a:pt x="86029" y="169572"/>
                </a:lnTo>
                <a:lnTo>
                  <a:pt x="81043" y="163650"/>
                </a:lnTo>
                <a:lnTo>
                  <a:pt x="75734" y="157717"/>
                </a:lnTo>
                <a:lnTo>
                  <a:pt x="64544" y="145833"/>
                </a:lnTo>
                <a:lnTo>
                  <a:pt x="51828" y="132727"/>
                </a:lnTo>
                <a:lnTo>
                  <a:pt x="47328" y="129164"/>
                </a:lnTo>
                <a:lnTo>
                  <a:pt x="42344" y="125797"/>
                </a:lnTo>
                <a:lnTo>
                  <a:pt x="37036" y="122560"/>
                </a:lnTo>
                <a:lnTo>
                  <a:pt x="32506" y="119409"/>
                </a:lnTo>
                <a:lnTo>
                  <a:pt x="28493" y="116317"/>
                </a:lnTo>
                <a:lnTo>
                  <a:pt x="24826" y="113263"/>
                </a:lnTo>
                <a:lnTo>
                  <a:pt x="21389" y="111227"/>
                </a:lnTo>
                <a:lnTo>
                  <a:pt x="18106" y="109870"/>
                </a:lnTo>
                <a:lnTo>
                  <a:pt x="14925" y="108965"/>
                </a:lnTo>
                <a:lnTo>
                  <a:pt x="12804" y="109355"/>
                </a:lnTo>
                <a:lnTo>
                  <a:pt x="11390" y="110606"/>
                </a:lnTo>
                <a:lnTo>
                  <a:pt x="10447" y="112432"/>
                </a:lnTo>
                <a:lnTo>
                  <a:pt x="10811" y="113650"/>
                </a:lnTo>
                <a:lnTo>
                  <a:pt x="12046" y="114462"/>
                </a:lnTo>
                <a:lnTo>
                  <a:pt x="13861" y="115003"/>
                </a:lnTo>
                <a:lnTo>
                  <a:pt x="16064" y="116356"/>
                </a:lnTo>
                <a:lnTo>
                  <a:pt x="18524" y="118250"/>
                </a:lnTo>
                <a:lnTo>
                  <a:pt x="21157" y="120505"/>
                </a:lnTo>
                <a:lnTo>
                  <a:pt x="23904" y="123001"/>
                </a:lnTo>
                <a:lnTo>
                  <a:pt x="29602" y="128419"/>
                </a:lnTo>
                <a:lnTo>
                  <a:pt x="33503" y="131253"/>
                </a:lnTo>
                <a:lnTo>
                  <a:pt x="38088" y="134135"/>
                </a:lnTo>
                <a:lnTo>
                  <a:pt x="43129" y="137048"/>
                </a:lnTo>
                <a:lnTo>
                  <a:pt x="54021" y="142931"/>
                </a:lnTo>
                <a:lnTo>
                  <a:pt x="77183" y="154792"/>
                </a:lnTo>
                <a:lnTo>
                  <a:pt x="83083" y="156773"/>
                </a:lnTo>
                <a:lnTo>
                  <a:pt x="89001" y="158093"/>
                </a:lnTo>
                <a:lnTo>
                  <a:pt x="94930" y="158973"/>
                </a:lnTo>
                <a:lnTo>
                  <a:pt x="99875" y="159560"/>
                </a:lnTo>
                <a:lnTo>
                  <a:pt x="104164" y="159952"/>
                </a:lnTo>
                <a:lnTo>
                  <a:pt x="108015" y="160212"/>
                </a:lnTo>
                <a:lnTo>
                  <a:pt x="111575" y="159394"/>
                </a:lnTo>
                <a:lnTo>
                  <a:pt x="114941" y="157856"/>
                </a:lnTo>
                <a:lnTo>
                  <a:pt x="118176" y="155838"/>
                </a:lnTo>
                <a:lnTo>
                  <a:pt x="121326" y="152509"/>
                </a:lnTo>
                <a:lnTo>
                  <a:pt x="124417" y="148306"/>
                </a:lnTo>
                <a:lnTo>
                  <a:pt x="127471" y="143519"/>
                </a:lnTo>
                <a:lnTo>
                  <a:pt x="129507" y="139335"/>
                </a:lnTo>
                <a:lnTo>
                  <a:pt x="130864" y="135554"/>
                </a:lnTo>
                <a:lnTo>
                  <a:pt x="131768" y="132041"/>
                </a:lnTo>
                <a:lnTo>
                  <a:pt x="133364" y="127715"/>
                </a:lnTo>
                <a:lnTo>
                  <a:pt x="135419" y="122846"/>
                </a:lnTo>
                <a:lnTo>
                  <a:pt x="137782" y="117616"/>
                </a:lnTo>
                <a:lnTo>
                  <a:pt x="138365" y="112145"/>
                </a:lnTo>
                <a:lnTo>
                  <a:pt x="137762" y="106513"/>
                </a:lnTo>
                <a:lnTo>
                  <a:pt x="136367" y="100774"/>
                </a:lnTo>
                <a:lnTo>
                  <a:pt x="134445" y="95956"/>
                </a:lnTo>
                <a:lnTo>
                  <a:pt x="132172" y="91752"/>
                </a:lnTo>
                <a:lnTo>
                  <a:pt x="129664" y="87957"/>
                </a:lnTo>
                <a:lnTo>
                  <a:pt x="127000" y="83443"/>
                </a:lnTo>
                <a:lnTo>
                  <a:pt x="124231" y="78448"/>
                </a:lnTo>
                <a:lnTo>
                  <a:pt x="121394" y="73135"/>
                </a:lnTo>
                <a:lnTo>
                  <a:pt x="117517" y="67608"/>
                </a:lnTo>
                <a:lnTo>
                  <a:pt x="112949" y="61939"/>
                </a:lnTo>
                <a:lnTo>
                  <a:pt x="107919" y="56175"/>
                </a:lnTo>
                <a:lnTo>
                  <a:pt x="102582" y="49356"/>
                </a:lnTo>
                <a:lnTo>
                  <a:pt x="97039" y="41834"/>
                </a:lnTo>
                <a:lnTo>
                  <a:pt x="91359" y="33842"/>
                </a:lnTo>
                <a:lnTo>
                  <a:pt x="85588" y="26530"/>
                </a:lnTo>
                <a:lnTo>
                  <a:pt x="79757" y="19670"/>
                </a:lnTo>
                <a:lnTo>
                  <a:pt x="6214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23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304800"/>
            <a:ext cx="4441371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770509"/>
            <a:ext cx="3776662" cy="502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279" name="Group 10278"/>
          <p:cNvGrpSpPr/>
          <p:nvPr/>
        </p:nvGrpSpPr>
        <p:grpSpPr>
          <a:xfrm>
            <a:off x="1518450" y="383977"/>
            <a:ext cx="7221287" cy="4866356"/>
            <a:chOff x="1518450" y="383977"/>
            <a:chExt cx="7221287" cy="4866356"/>
          </a:xfrm>
        </p:grpSpPr>
        <p:sp>
          <p:nvSpPr>
            <p:cNvPr id="4" name="SMARTInkAnnotation88"/>
            <p:cNvSpPr/>
            <p:nvPr/>
          </p:nvSpPr>
          <p:spPr>
            <a:xfrm>
              <a:off x="2241361" y="2464594"/>
              <a:ext cx="794734" cy="169542"/>
            </a:xfrm>
            <a:custGeom>
              <a:avLst/>
              <a:gdLst/>
              <a:ahLst/>
              <a:cxnLst/>
              <a:rect l="0" t="0" r="0" b="0"/>
              <a:pathLst>
                <a:path w="794734" h="169542">
                  <a:moveTo>
                    <a:pt x="794733" y="26789"/>
                  </a:moveTo>
                  <a:lnTo>
                    <a:pt x="794733" y="49011"/>
                  </a:lnTo>
                  <a:lnTo>
                    <a:pt x="793740" y="50533"/>
                  </a:lnTo>
                  <a:lnTo>
                    <a:pt x="792087" y="51548"/>
                  </a:lnTo>
                  <a:lnTo>
                    <a:pt x="789992" y="52225"/>
                  </a:lnTo>
                  <a:lnTo>
                    <a:pt x="785019" y="55622"/>
                  </a:lnTo>
                  <a:lnTo>
                    <a:pt x="779502" y="60440"/>
                  </a:lnTo>
                  <a:lnTo>
                    <a:pt x="773742" y="65888"/>
                  </a:lnTo>
                  <a:lnTo>
                    <a:pt x="769825" y="68730"/>
                  </a:lnTo>
                  <a:lnTo>
                    <a:pt x="765229" y="71617"/>
                  </a:lnTo>
                  <a:lnTo>
                    <a:pt x="760180" y="74533"/>
                  </a:lnTo>
                  <a:lnTo>
                    <a:pt x="754831" y="78462"/>
                  </a:lnTo>
                  <a:lnTo>
                    <a:pt x="749280" y="83066"/>
                  </a:lnTo>
                  <a:lnTo>
                    <a:pt x="743595" y="88119"/>
                  </a:lnTo>
                  <a:lnTo>
                    <a:pt x="736828" y="92481"/>
                  </a:lnTo>
                  <a:lnTo>
                    <a:pt x="729340" y="96380"/>
                  </a:lnTo>
                  <a:lnTo>
                    <a:pt x="714076" y="103359"/>
                  </a:lnTo>
                  <a:lnTo>
                    <a:pt x="692342" y="113858"/>
                  </a:lnTo>
                  <a:lnTo>
                    <a:pt x="672497" y="123695"/>
                  </a:lnTo>
                  <a:lnTo>
                    <a:pt x="662640" y="128104"/>
                  </a:lnTo>
                  <a:lnTo>
                    <a:pt x="653093" y="132035"/>
                  </a:lnTo>
                  <a:lnTo>
                    <a:pt x="643752" y="135648"/>
                  </a:lnTo>
                  <a:lnTo>
                    <a:pt x="625435" y="142309"/>
                  </a:lnTo>
                  <a:lnTo>
                    <a:pt x="589422" y="154669"/>
                  </a:lnTo>
                  <a:lnTo>
                    <a:pt x="571523" y="158039"/>
                  </a:lnTo>
                  <a:lnTo>
                    <a:pt x="553646" y="160528"/>
                  </a:lnTo>
                  <a:lnTo>
                    <a:pt x="535778" y="164942"/>
                  </a:lnTo>
                  <a:lnTo>
                    <a:pt x="515269" y="167565"/>
                  </a:lnTo>
                  <a:lnTo>
                    <a:pt x="493917" y="168731"/>
                  </a:lnTo>
                  <a:lnTo>
                    <a:pt x="474506" y="169249"/>
                  </a:lnTo>
                  <a:lnTo>
                    <a:pt x="446843" y="169541"/>
                  </a:lnTo>
                  <a:lnTo>
                    <a:pt x="431425" y="166964"/>
                  </a:lnTo>
                  <a:lnTo>
                    <a:pt x="416965" y="163503"/>
                  </a:lnTo>
                  <a:lnTo>
                    <a:pt x="393083" y="160562"/>
                  </a:lnTo>
                  <a:lnTo>
                    <a:pt x="379420" y="156358"/>
                  </a:lnTo>
                  <a:lnTo>
                    <a:pt x="366732" y="151183"/>
                  </a:lnTo>
                  <a:lnTo>
                    <a:pt x="360571" y="148413"/>
                  </a:lnTo>
                  <a:lnTo>
                    <a:pt x="353487" y="145575"/>
                  </a:lnTo>
                  <a:lnTo>
                    <a:pt x="337678" y="139775"/>
                  </a:lnTo>
                  <a:lnTo>
                    <a:pt x="330287" y="135847"/>
                  </a:lnTo>
                  <a:lnTo>
                    <a:pt x="323376" y="131245"/>
                  </a:lnTo>
                  <a:lnTo>
                    <a:pt x="316784" y="126192"/>
                  </a:lnTo>
                  <a:lnTo>
                    <a:pt x="310405" y="120839"/>
                  </a:lnTo>
                  <a:lnTo>
                    <a:pt x="304168" y="115286"/>
                  </a:lnTo>
                  <a:lnTo>
                    <a:pt x="298025" y="109599"/>
                  </a:lnTo>
                  <a:lnTo>
                    <a:pt x="291946" y="104816"/>
                  </a:lnTo>
                  <a:lnTo>
                    <a:pt x="285909" y="100635"/>
                  </a:lnTo>
                  <a:lnTo>
                    <a:pt x="279900" y="96855"/>
                  </a:lnTo>
                  <a:lnTo>
                    <a:pt x="274901" y="92351"/>
                  </a:lnTo>
                  <a:lnTo>
                    <a:pt x="270577" y="87365"/>
                  </a:lnTo>
                  <a:lnTo>
                    <a:pt x="266701" y="82055"/>
                  </a:lnTo>
                  <a:lnTo>
                    <a:pt x="262134" y="77524"/>
                  </a:lnTo>
                  <a:lnTo>
                    <a:pt x="257104" y="73510"/>
                  </a:lnTo>
                  <a:lnTo>
                    <a:pt x="251767" y="69843"/>
                  </a:lnTo>
                  <a:lnTo>
                    <a:pt x="246224" y="66406"/>
                  </a:lnTo>
                  <a:lnTo>
                    <a:pt x="240545" y="63122"/>
                  </a:lnTo>
                  <a:lnTo>
                    <a:pt x="228943" y="56827"/>
                  </a:lnTo>
                  <a:lnTo>
                    <a:pt x="217171" y="50722"/>
                  </a:lnTo>
                  <a:lnTo>
                    <a:pt x="211254" y="46713"/>
                  </a:lnTo>
                  <a:lnTo>
                    <a:pt x="205325" y="42056"/>
                  </a:lnTo>
                  <a:lnTo>
                    <a:pt x="199388" y="36967"/>
                  </a:lnTo>
                  <a:lnTo>
                    <a:pt x="193445" y="33574"/>
                  </a:lnTo>
                  <a:lnTo>
                    <a:pt x="181552" y="29805"/>
                  </a:lnTo>
                  <a:lnTo>
                    <a:pt x="169650" y="25483"/>
                  </a:lnTo>
                  <a:lnTo>
                    <a:pt x="157747" y="20255"/>
                  </a:lnTo>
                  <a:lnTo>
                    <a:pt x="145841" y="14625"/>
                  </a:lnTo>
                  <a:lnTo>
                    <a:pt x="133935" y="11460"/>
                  </a:lnTo>
                  <a:lnTo>
                    <a:pt x="110123" y="9429"/>
                  </a:lnTo>
                  <a:lnTo>
                    <a:pt x="87303" y="9028"/>
                  </a:lnTo>
                  <a:lnTo>
                    <a:pt x="68974" y="8942"/>
                  </a:lnTo>
                  <a:lnTo>
                    <a:pt x="60085" y="11581"/>
                  </a:lnTo>
                  <a:lnTo>
                    <a:pt x="50511" y="15069"/>
                  </a:lnTo>
                  <a:lnTo>
                    <a:pt x="42949" y="16619"/>
                  </a:lnTo>
                  <a:lnTo>
                    <a:pt x="36281" y="19954"/>
                  </a:lnTo>
                  <a:lnTo>
                    <a:pt x="33114" y="22232"/>
                  </a:lnTo>
                  <a:lnTo>
                    <a:pt x="26949" y="24764"/>
                  </a:lnTo>
                  <a:lnTo>
                    <a:pt x="23916" y="25439"/>
                  </a:lnTo>
                  <a:lnTo>
                    <a:pt x="17900" y="28834"/>
                  </a:lnTo>
                  <a:lnTo>
                    <a:pt x="10694" y="34359"/>
                  </a:lnTo>
                  <a:lnTo>
                    <a:pt x="10103" y="35804"/>
                  </a:lnTo>
                  <a:lnTo>
                    <a:pt x="9446" y="40056"/>
                  </a:lnTo>
                  <a:lnTo>
                    <a:pt x="8278" y="41587"/>
                  </a:lnTo>
                  <a:lnTo>
                    <a:pt x="6508" y="42607"/>
                  </a:lnTo>
                  <a:lnTo>
                    <a:pt x="0" y="44645"/>
                  </a:lnTo>
                  <a:lnTo>
                    <a:pt x="4734" y="44647"/>
                  </a:lnTo>
                  <a:lnTo>
                    <a:pt x="6129" y="43655"/>
                  </a:lnTo>
                  <a:lnTo>
                    <a:pt x="7060" y="42002"/>
                  </a:lnTo>
                  <a:lnTo>
                    <a:pt x="7680" y="39908"/>
                  </a:lnTo>
                  <a:lnTo>
                    <a:pt x="11015" y="34934"/>
                  </a:lnTo>
                  <a:lnTo>
                    <a:pt x="13293" y="32219"/>
                  </a:lnTo>
                  <a:lnTo>
                    <a:pt x="14812" y="29417"/>
                  </a:lnTo>
                  <a:lnTo>
                    <a:pt x="15825" y="26557"/>
                  </a:lnTo>
                  <a:lnTo>
                    <a:pt x="16499" y="23657"/>
                  </a:lnTo>
                  <a:lnTo>
                    <a:pt x="16950" y="19740"/>
                  </a:lnTo>
                  <a:lnTo>
                    <a:pt x="17250" y="15144"/>
                  </a:lnTo>
                  <a:lnTo>
                    <a:pt x="1785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89"/>
            <p:cNvSpPr/>
            <p:nvPr/>
          </p:nvSpPr>
          <p:spPr>
            <a:xfrm>
              <a:off x="3053953" y="2314221"/>
              <a:ext cx="196405" cy="216408"/>
            </a:xfrm>
            <a:custGeom>
              <a:avLst/>
              <a:gdLst/>
              <a:ahLst/>
              <a:cxnLst/>
              <a:rect l="0" t="0" r="0" b="0"/>
              <a:pathLst>
                <a:path w="196405" h="216408">
                  <a:moveTo>
                    <a:pt x="0" y="87865"/>
                  </a:moveTo>
                  <a:lnTo>
                    <a:pt x="0" y="70482"/>
                  </a:lnTo>
                  <a:lnTo>
                    <a:pt x="4741" y="70147"/>
                  </a:lnTo>
                  <a:lnTo>
                    <a:pt x="6137" y="71092"/>
                  </a:lnTo>
                  <a:lnTo>
                    <a:pt x="7068" y="72714"/>
                  </a:lnTo>
                  <a:lnTo>
                    <a:pt x="9094" y="78155"/>
                  </a:lnTo>
                  <a:lnTo>
                    <a:pt x="11024" y="82384"/>
                  </a:lnTo>
                  <a:lnTo>
                    <a:pt x="18480" y="97816"/>
                  </a:lnTo>
                  <a:lnTo>
                    <a:pt x="29888" y="120809"/>
                  </a:lnTo>
                  <a:lnTo>
                    <a:pt x="32824" y="127687"/>
                  </a:lnTo>
                  <a:lnTo>
                    <a:pt x="35773" y="135249"/>
                  </a:lnTo>
                  <a:lnTo>
                    <a:pt x="38732" y="143267"/>
                  </a:lnTo>
                  <a:lnTo>
                    <a:pt x="42688" y="151589"/>
                  </a:lnTo>
                  <a:lnTo>
                    <a:pt x="47310" y="160113"/>
                  </a:lnTo>
                  <a:lnTo>
                    <a:pt x="52376" y="168772"/>
                  </a:lnTo>
                  <a:lnTo>
                    <a:pt x="57738" y="176530"/>
                  </a:lnTo>
                  <a:lnTo>
                    <a:pt x="63296" y="183686"/>
                  </a:lnTo>
                  <a:lnTo>
                    <a:pt x="68987" y="190441"/>
                  </a:lnTo>
                  <a:lnTo>
                    <a:pt x="72780" y="195936"/>
                  </a:lnTo>
                  <a:lnTo>
                    <a:pt x="75309" y="200593"/>
                  </a:lnTo>
                  <a:lnTo>
                    <a:pt x="76995" y="204688"/>
                  </a:lnTo>
                  <a:lnTo>
                    <a:pt x="79112" y="208411"/>
                  </a:lnTo>
                  <a:lnTo>
                    <a:pt x="81514" y="211885"/>
                  </a:lnTo>
                  <a:lnTo>
                    <a:pt x="84109" y="215194"/>
                  </a:lnTo>
                  <a:lnTo>
                    <a:pt x="85838" y="216407"/>
                  </a:lnTo>
                  <a:lnTo>
                    <a:pt x="86991" y="216224"/>
                  </a:lnTo>
                  <a:lnTo>
                    <a:pt x="87760" y="215109"/>
                  </a:lnTo>
                  <a:lnTo>
                    <a:pt x="88614" y="211225"/>
                  </a:lnTo>
                  <a:lnTo>
                    <a:pt x="88842" y="208800"/>
                  </a:lnTo>
                  <a:lnTo>
                    <a:pt x="88001" y="206192"/>
                  </a:lnTo>
                  <a:lnTo>
                    <a:pt x="84422" y="200647"/>
                  </a:lnTo>
                  <a:lnTo>
                    <a:pt x="82078" y="195795"/>
                  </a:lnTo>
                  <a:lnTo>
                    <a:pt x="79523" y="189584"/>
                  </a:lnTo>
                  <a:lnTo>
                    <a:pt x="76828" y="182467"/>
                  </a:lnTo>
                  <a:lnTo>
                    <a:pt x="74039" y="175738"/>
                  </a:lnTo>
                  <a:lnTo>
                    <a:pt x="71188" y="169267"/>
                  </a:lnTo>
                  <a:lnTo>
                    <a:pt x="68294" y="162969"/>
                  </a:lnTo>
                  <a:lnTo>
                    <a:pt x="64381" y="155794"/>
                  </a:lnTo>
                  <a:lnTo>
                    <a:pt x="59788" y="148034"/>
                  </a:lnTo>
                  <a:lnTo>
                    <a:pt x="54742" y="139883"/>
                  </a:lnTo>
                  <a:lnTo>
                    <a:pt x="50385" y="132466"/>
                  </a:lnTo>
                  <a:lnTo>
                    <a:pt x="46489" y="125536"/>
                  </a:lnTo>
                  <a:lnTo>
                    <a:pt x="42898" y="118932"/>
                  </a:lnTo>
                  <a:lnTo>
                    <a:pt x="39513" y="113538"/>
                  </a:lnTo>
                  <a:lnTo>
                    <a:pt x="36264" y="108949"/>
                  </a:lnTo>
                  <a:lnTo>
                    <a:pt x="33106" y="104897"/>
                  </a:lnTo>
                  <a:lnTo>
                    <a:pt x="30008" y="100212"/>
                  </a:lnTo>
                  <a:lnTo>
                    <a:pt x="26951" y="95104"/>
                  </a:lnTo>
                  <a:lnTo>
                    <a:pt x="19655" y="82129"/>
                  </a:lnTo>
                  <a:lnTo>
                    <a:pt x="20049" y="80072"/>
                  </a:lnTo>
                  <a:lnTo>
                    <a:pt x="23132" y="75141"/>
                  </a:lnTo>
                  <a:lnTo>
                    <a:pt x="25343" y="73429"/>
                  </a:lnTo>
                  <a:lnTo>
                    <a:pt x="27809" y="72288"/>
                  </a:lnTo>
                  <a:lnTo>
                    <a:pt x="33196" y="71020"/>
                  </a:lnTo>
                  <a:lnTo>
                    <a:pt x="38897" y="70457"/>
                  </a:lnTo>
                  <a:lnTo>
                    <a:pt x="42798" y="71298"/>
                  </a:lnTo>
                  <a:lnTo>
                    <a:pt x="47384" y="72852"/>
                  </a:lnTo>
                  <a:lnTo>
                    <a:pt x="52425" y="74880"/>
                  </a:lnTo>
                  <a:lnTo>
                    <a:pt x="57770" y="77224"/>
                  </a:lnTo>
                  <a:lnTo>
                    <a:pt x="69001" y="82474"/>
                  </a:lnTo>
                  <a:lnTo>
                    <a:pt x="73782" y="85263"/>
                  </a:lnTo>
                  <a:lnTo>
                    <a:pt x="77961" y="88115"/>
                  </a:lnTo>
                  <a:lnTo>
                    <a:pt x="81740" y="91008"/>
                  </a:lnTo>
                  <a:lnTo>
                    <a:pt x="86244" y="93929"/>
                  </a:lnTo>
                  <a:lnTo>
                    <a:pt x="91230" y="96868"/>
                  </a:lnTo>
                  <a:lnTo>
                    <a:pt x="96539" y="99820"/>
                  </a:lnTo>
                  <a:lnTo>
                    <a:pt x="107729" y="105746"/>
                  </a:lnTo>
                  <a:lnTo>
                    <a:pt x="113491" y="108715"/>
                  </a:lnTo>
                  <a:lnTo>
                    <a:pt x="118325" y="111687"/>
                  </a:lnTo>
                  <a:lnTo>
                    <a:pt x="122540" y="114661"/>
                  </a:lnTo>
                  <a:lnTo>
                    <a:pt x="133748" y="123429"/>
                  </a:lnTo>
                  <a:lnTo>
                    <a:pt x="129146" y="114057"/>
                  </a:lnTo>
                  <a:lnTo>
                    <a:pt x="126777" y="110287"/>
                  </a:lnTo>
                  <a:lnTo>
                    <a:pt x="124206" y="106782"/>
                  </a:lnTo>
                  <a:lnTo>
                    <a:pt x="121499" y="103453"/>
                  </a:lnTo>
                  <a:lnTo>
                    <a:pt x="118703" y="99249"/>
                  </a:lnTo>
                  <a:lnTo>
                    <a:pt x="115846" y="94462"/>
                  </a:lnTo>
                  <a:lnTo>
                    <a:pt x="112949" y="89287"/>
                  </a:lnTo>
                  <a:lnTo>
                    <a:pt x="107085" y="78244"/>
                  </a:lnTo>
                  <a:lnTo>
                    <a:pt x="95236" y="54986"/>
                  </a:lnTo>
                  <a:lnTo>
                    <a:pt x="92264" y="50071"/>
                  </a:lnTo>
                  <a:lnTo>
                    <a:pt x="89291" y="45801"/>
                  </a:lnTo>
                  <a:lnTo>
                    <a:pt x="86316" y="41963"/>
                  </a:lnTo>
                  <a:lnTo>
                    <a:pt x="84333" y="37420"/>
                  </a:lnTo>
                  <a:lnTo>
                    <a:pt x="83011" y="32407"/>
                  </a:lnTo>
                  <a:lnTo>
                    <a:pt x="82130" y="27080"/>
                  </a:lnTo>
                  <a:lnTo>
                    <a:pt x="81542" y="22537"/>
                  </a:lnTo>
                  <a:lnTo>
                    <a:pt x="81151" y="18516"/>
                  </a:lnTo>
                  <a:lnTo>
                    <a:pt x="80889" y="14843"/>
                  </a:lnTo>
                  <a:lnTo>
                    <a:pt x="81708" y="12395"/>
                  </a:lnTo>
                  <a:lnTo>
                    <a:pt x="83245" y="10762"/>
                  </a:lnTo>
                  <a:lnTo>
                    <a:pt x="87599" y="7956"/>
                  </a:lnTo>
                  <a:lnTo>
                    <a:pt x="92842" y="3402"/>
                  </a:lnTo>
                  <a:lnTo>
                    <a:pt x="95629" y="1791"/>
                  </a:lnTo>
                  <a:lnTo>
                    <a:pt x="101372" y="0"/>
                  </a:lnTo>
                  <a:lnTo>
                    <a:pt x="104292" y="515"/>
                  </a:lnTo>
                  <a:lnTo>
                    <a:pt x="110183" y="3733"/>
                  </a:lnTo>
                  <a:lnTo>
                    <a:pt x="114135" y="4988"/>
                  </a:lnTo>
                  <a:lnTo>
                    <a:pt x="118754" y="5824"/>
                  </a:lnTo>
                  <a:lnTo>
                    <a:pt x="123818" y="6382"/>
                  </a:lnTo>
                  <a:lnTo>
                    <a:pt x="129178" y="7746"/>
                  </a:lnTo>
                  <a:lnTo>
                    <a:pt x="134736" y="9648"/>
                  </a:lnTo>
                  <a:lnTo>
                    <a:pt x="140425" y="11908"/>
                  </a:lnTo>
                  <a:lnTo>
                    <a:pt x="145211" y="15399"/>
                  </a:lnTo>
                  <a:lnTo>
                    <a:pt x="149393" y="19710"/>
                  </a:lnTo>
                  <a:lnTo>
                    <a:pt x="153174" y="24569"/>
                  </a:lnTo>
                  <a:lnTo>
                    <a:pt x="157678" y="28800"/>
                  </a:lnTo>
                  <a:lnTo>
                    <a:pt x="162666" y="32613"/>
                  </a:lnTo>
                  <a:lnTo>
                    <a:pt x="167975" y="36148"/>
                  </a:lnTo>
                  <a:lnTo>
                    <a:pt x="172507" y="40489"/>
                  </a:lnTo>
                  <a:lnTo>
                    <a:pt x="176520" y="45366"/>
                  </a:lnTo>
                  <a:lnTo>
                    <a:pt x="180188" y="50603"/>
                  </a:lnTo>
                  <a:lnTo>
                    <a:pt x="183626" y="55086"/>
                  </a:lnTo>
                  <a:lnTo>
                    <a:pt x="186909" y="59067"/>
                  </a:lnTo>
                  <a:lnTo>
                    <a:pt x="196288" y="69816"/>
                  </a:lnTo>
                  <a:lnTo>
                    <a:pt x="196380" y="64630"/>
                  </a:lnTo>
                  <a:lnTo>
                    <a:pt x="196404" y="60469"/>
                  </a:lnTo>
                  <a:lnTo>
                    <a:pt x="195428" y="55710"/>
                  </a:lnTo>
                  <a:lnTo>
                    <a:pt x="193786" y="50553"/>
                  </a:lnTo>
                  <a:lnTo>
                    <a:pt x="191698" y="45131"/>
                  </a:lnTo>
                  <a:lnTo>
                    <a:pt x="190307" y="40524"/>
                  </a:lnTo>
                  <a:lnTo>
                    <a:pt x="189379" y="36461"/>
                  </a:lnTo>
                  <a:lnTo>
                    <a:pt x="188761" y="32759"/>
                  </a:lnTo>
                  <a:lnTo>
                    <a:pt x="188348" y="28307"/>
                  </a:lnTo>
                  <a:lnTo>
                    <a:pt x="188074" y="23355"/>
                  </a:lnTo>
                  <a:lnTo>
                    <a:pt x="187524" y="749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90"/>
            <p:cNvSpPr/>
            <p:nvPr/>
          </p:nvSpPr>
          <p:spPr>
            <a:xfrm>
              <a:off x="3214688" y="2187773"/>
              <a:ext cx="164697" cy="142343"/>
            </a:xfrm>
            <a:custGeom>
              <a:avLst/>
              <a:gdLst/>
              <a:ahLst/>
              <a:cxnLst/>
              <a:rect l="0" t="0" r="0" b="0"/>
              <a:pathLst>
                <a:path w="164697" h="142343">
                  <a:moveTo>
                    <a:pt x="0" y="62508"/>
                  </a:moveTo>
                  <a:lnTo>
                    <a:pt x="7688" y="62508"/>
                  </a:lnTo>
                  <a:lnTo>
                    <a:pt x="11078" y="65485"/>
                  </a:lnTo>
                  <a:lnTo>
                    <a:pt x="22783" y="76729"/>
                  </a:lnTo>
                  <a:lnTo>
                    <a:pt x="36626" y="90314"/>
                  </a:lnTo>
                  <a:lnTo>
                    <a:pt x="40292" y="94936"/>
                  </a:lnTo>
                  <a:lnTo>
                    <a:pt x="43728" y="100002"/>
                  </a:lnTo>
                  <a:lnTo>
                    <a:pt x="47011" y="105363"/>
                  </a:lnTo>
                  <a:lnTo>
                    <a:pt x="50193" y="109930"/>
                  </a:lnTo>
                  <a:lnTo>
                    <a:pt x="53305" y="113966"/>
                  </a:lnTo>
                  <a:lnTo>
                    <a:pt x="56372" y="117649"/>
                  </a:lnTo>
                  <a:lnTo>
                    <a:pt x="59410" y="121097"/>
                  </a:lnTo>
                  <a:lnTo>
                    <a:pt x="65430" y="127574"/>
                  </a:lnTo>
                  <a:lnTo>
                    <a:pt x="67433" y="130690"/>
                  </a:lnTo>
                  <a:lnTo>
                    <a:pt x="68767" y="133760"/>
                  </a:lnTo>
                  <a:lnTo>
                    <a:pt x="69657" y="136798"/>
                  </a:lnTo>
                  <a:lnTo>
                    <a:pt x="71242" y="138824"/>
                  </a:lnTo>
                  <a:lnTo>
                    <a:pt x="73292" y="140174"/>
                  </a:lnTo>
                  <a:lnTo>
                    <a:pt x="78969" y="142342"/>
                  </a:lnTo>
                  <a:lnTo>
                    <a:pt x="79435" y="140535"/>
                  </a:lnTo>
                  <a:lnTo>
                    <a:pt x="79745" y="137347"/>
                  </a:lnTo>
                  <a:lnTo>
                    <a:pt x="80090" y="129504"/>
                  </a:lnTo>
                  <a:lnTo>
                    <a:pt x="80244" y="122711"/>
                  </a:lnTo>
                  <a:lnTo>
                    <a:pt x="80330" y="103828"/>
                  </a:lnTo>
                  <a:lnTo>
                    <a:pt x="79350" y="97000"/>
                  </a:lnTo>
                  <a:lnTo>
                    <a:pt x="77704" y="90464"/>
                  </a:lnTo>
                  <a:lnTo>
                    <a:pt x="75615" y="84122"/>
                  </a:lnTo>
                  <a:lnTo>
                    <a:pt x="73230" y="77909"/>
                  </a:lnTo>
                  <a:lnTo>
                    <a:pt x="70648" y="71783"/>
                  </a:lnTo>
                  <a:lnTo>
                    <a:pt x="67935" y="65715"/>
                  </a:lnTo>
                  <a:lnTo>
                    <a:pt x="66125" y="59685"/>
                  </a:lnTo>
                  <a:lnTo>
                    <a:pt x="64919" y="53681"/>
                  </a:lnTo>
                  <a:lnTo>
                    <a:pt x="64115" y="47694"/>
                  </a:lnTo>
                  <a:lnTo>
                    <a:pt x="63579" y="41718"/>
                  </a:lnTo>
                  <a:lnTo>
                    <a:pt x="63222" y="35749"/>
                  </a:lnTo>
                  <a:lnTo>
                    <a:pt x="62984" y="29786"/>
                  </a:lnTo>
                  <a:lnTo>
                    <a:pt x="61833" y="25811"/>
                  </a:lnTo>
                  <a:lnTo>
                    <a:pt x="60073" y="23160"/>
                  </a:lnTo>
                  <a:lnTo>
                    <a:pt x="57908" y="21393"/>
                  </a:lnTo>
                  <a:lnTo>
                    <a:pt x="56465" y="19223"/>
                  </a:lnTo>
                  <a:lnTo>
                    <a:pt x="55502" y="16784"/>
                  </a:lnTo>
                  <a:lnTo>
                    <a:pt x="53958" y="10482"/>
                  </a:lnTo>
                  <a:lnTo>
                    <a:pt x="54823" y="10956"/>
                  </a:lnTo>
                  <a:lnTo>
                    <a:pt x="59789" y="15374"/>
                  </a:lnTo>
                  <a:lnTo>
                    <a:pt x="62694" y="18115"/>
                  </a:lnTo>
                  <a:lnTo>
                    <a:pt x="66890" y="22273"/>
                  </a:lnTo>
                  <a:lnTo>
                    <a:pt x="69398" y="25763"/>
                  </a:lnTo>
                  <a:lnTo>
                    <a:pt x="72062" y="30074"/>
                  </a:lnTo>
                  <a:lnTo>
                    <a:pt x="74830" y="34932"/>
                  </a:lnTo>
                  <a:lnTo>
                    <a:pt x="78660" y="39163"/>
                  </a:lnTo>
                  <a:lnTo>
                    <a:pt x="83197" y="42976"/>
                  </a:lnTo>
                  <a:lnTo>
                    <a:pt x="88207" y="46510"/>
                  </a:lnTo>
                  <a:lnTo>
                    <a:pt x="92539" y="49859"/>
                  </a:lnTo>
                  <a:lnTo>
                    <a:pt x="96419" y="53083"/>
                  </a:lnTo>
                  <a:lnTo>
                    <a:pt x="99998" y="56225"/>
                  </a:lnTo>
                  <a:lnTo>
                    <a:pt x="104368" y="59311"/>
                  </a:lnTo>
                  <a:lnTo>
                    <a:pt x="109266" y="62362"/>
                  </a:lnTo>
                  <a:lnTo>
                    <a:pt x="114515" y="65387"/>
                  </a:lnTo>
                  <a:lnTo>
                    <a:pt x="119008" y="68396"/>
                  </a:lnTo>
                  <a:lnTo>
                    <a:pt x="122994" y="71394"/>
                  </a:lnTo>
                  <a:lnTo>
                    <a:pt x="126644" y="74385"/>
                  </a:lnTo>
                  <a:lnTo>
                    <a:pt x="130070" y="76379"/>
                  </a:lnTo>
                  <a:lnTo>
                    <a:pt x="133346" y="77709"/>
                  </a:lnTo>
                  <a:lnTo>
                    <a:pt x="136522" y="78595"/>
                  </a:lnTo>
                  <a:lnTo>
                    <a:pt x="139632" y="79186"/>
                  </a:lnTo>
                  <a:lnTo>
                    <a:pt x="142697" y="79580"/>
                  </a:lnTo>
                  <a:lnTo>
                    <a:pt x="145732" y="79842"/>
                  </a:lnTo>
                  <a:lnTo>
                    <a:pt x="148749" y="79025"/>
                  </a:lnTo>
                  <a:lnTo>
                    <a:pt x="151751" y="77488"/>
                  </a:lnTo>
                  <a:lnTo>
                    <a:pt x="154745" y="75472"/>
                  </a:lnTo>
                  <a:lnTo>
                    <a:pt x="157734" y="73135"/>
                  </a:lnTo>
                  <a:lnTo>
                    <a:pt x="160718" y="70585"/>
                  </a:lnTo>
                  <a:lnTo>
                    <a:pt x="163700" y="67892"/>
                  </a:lnTo>
                  <a:lnTo>
                    <a:pt x="164696" y="64113"/>
                  </a:lnTo>
                  <a:lnTo>
                    <a:pt x="164367" y="59610"/>
                  </a:lnTo>
                  <a:lnTo>
                    <a:pt x="163156" y="54623"/>
                  </a:lnTo>
                  <a:lnTo>
                    <a:pt x="162349" y="48322"/>
                  </a:lnTo>
                  <a:lnTo>
                    <a:pt x="161810" y="41144"/>
                  </a:lnTo>
                  <a:lnTo>
                    <a:pt x="161213" y="26224"/>
                  </a:lnTo>
                  <a:lnTo>
                    <a:pt x="160734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91"/>
            <p:cNvSpPr/>
            <p:nvPr/>
          </p:nvSpPr>
          <p:spPr>
            <a:xfrm>
              <a:off x="3357563" y="2116336"/>
              <a:ext cx="89209" cy="115443"/>
            </a:xfrm>
            <a:custGeom>
              <a:avLst/>
              <a:gdLst/>
              <a:ahLst/>
              <a:cxnLst/>
              <a:rect l="0" t="0" r="0" b="0"/>
              <a:pathLst>
                <a:path w="89209" h="115443">
                  <a:moveTo>
                    <a:pt x="8929" y="0"/>
                  </a:moveTo>
                  <a:lnTo>
                    <a:pt x="1241" y="0"/>
                  </a:lnTo>
                  <a:lnTo>
                    <a:pt x="827" y="992"/>
                  </a:lnTo>
                  <a:lnTo>
                    <a:pt x="551" y="2646"/>
                  </a:lnTo>
                  <a:lnTo>
                    <a:pt x="367" y="4740"/>
                  </a:lnTo>
                  <a:lnTo>
                    <a:pt x="245" y="7129"/>
                  </a:lnTo>
                  <a:lnTo>
                    <a:pt x="108" y="12429"/>
                  </a:lnTo>
                  <a:lnTo>
                    <a:pt x="0" y="56191"/>
                  </a:lnTo>
                  <a:lnTo>
                    <a:pt x="992" y="59289"/>
                  </a:lnTo>
                  <a:lnTo>
                    <a:pt x="2645" y="62346"/>
                  </a:lnTo>
                  <a:lnTo>
                    <a:pt x="4740" y="65377"/>
                  </a:lnTo>
                  <a:lnTo>
                    <a:pt x="7129" y="67397"/>
                  </a:lnTo>
                  <a:lnTo>
                    <a:pt x="9713" y="68744"/>
                  </a:lnTo>
                  <a:lnTo>
                    <a:pt x="12428" y="69642"/>
                  </a:lnTo>
                  <a:lnTo>
                    <a:pt x="15231" y="70240"/>
                  </a:lnTo>
                  <a:lnTo>
                    <a:pt x="18091" y="70639"/>
                  </a:lnTo>
                  <a:lnTo>
                    <a:pt x="20990" y="70905"/>
                  </a:lnTo>
                  <a:lnTo>
                    <a:pt x="23915" y="70091"/>
                  </a:lnTo>
                  <a:lnTo>
                    <a:pt x="26857" y="68555"/>
                  </a:lnTo>
                  <a:lnTo>
                    <a:pt x="29811" y="66539"/>
                  </a:lnTo>
                  <a:lnTo>
                    <a:pt x="32772" y="64203"/>
                  </a:lnTo>
                  <a:lnTo>
                    <a:pt x="35738" y="61654"/>
                  </a:lnTo>
                  <a:lnTo>
                    <a:pt x="38708" y="58962"/>
                  </a:lnTo>
                  <a:lnTo>
                    <a:pt x="44654" y="53325"/>
                  </a:lnTo>
                  <a:lnTo>
                    <a:pt x="47628" y="50433"/>
                  </a:lnTo>
                  <a:lnTo>
                    <a:pt x="51596" y="47512"/>
                  </a:lnTo>
                  <a:lnTo>
                    <a:pt x="56225" y="44573"/>
                  </a:lnTo>
                  <a:lnTo>
                    <a:pt x="61295" y="41622"/>
                  </a:lnTo>
                  <a:lnTo>
                    <a:pt x="66661" y="38662"/>
                  </a:lnTo>
                  <a:lnTo>
                    <a:pt x="85923" y="28548"/>
                  </a:lnTo>
                  <a:lnTo>
                    <a:pt x="87048" y="28954"/>
                  </a:lnTo>
                  <a:lnTo>
                    <a:pt x="87798" y="30217"/>
                  </a:lnTo>
                  <a:lnTo>
                    <a:pt x="88297" y="32051"/>
                  </a:lnTo>
                  <a:lnTo>
                    <a:pt x="88630" y="34266"/>
                  </a:lnTo>
                  <a:lnTo>
                    <a:pt x="88852" y="36734"/>
                  </a:lnTo>
                  <a:lnTo>
                    <a:pt x="89000" y="39372"/>
                  </a:lnTo>
                  <a:lnTo>
                    <a:pt x="89164" y="47595"/>
                  </a:lnTo>
                  <a:lnTo>
                    <a:pt x="89208" y="52566"/>
                  </a:lnTo>
                  <a:lnTo>
                    <a:pt x="88246" y="57864"/>
                  </a:lnTo>
                  <a:lnTo>
                    <a:pt x="86612" y="63381"/>
                  </a:lnTo>
                  <a:lnTo>
                    <a:pt x="84530" y="69043"/>
                  </a:lnTo>
                  <a:lnTo>
                    <a:pt x="82150" y="73810"/>
                  </a:lnTo>
                  <a:lnTo>
                    <a:pt x="79571" y="77980"/>
                  </a:lnTo>
                  <a:lnTo>
                    <a:pt x="76860" y="81752"/>
                  </a:lnTo>
                  <a:lnTo>
                    <a:pt x="73068" y="86251"/>
                  </a:lnTo>
                  <a:lnTo>
                    <a:pt x="68555" y="91235"/>
                  </a:lnTo>
                  <a:lnTo>
                    <a:pt x="63563" y="96542"/>
                  </a:lnTo>
                  <a:lnTo>
                    <a:pt x="60234" y="101073"/>
                  </a:lnTo>
                  <a:lnTo>
                    <a:pt x="58015" y="105085"/>
                  </a:lnTo>
                  <a:lnTo>
                    <a:pt x="53837" y="115442"/>
                  </a:lnTo>
                  <a:lnTo>
                    <a:pt x="53750" y="113672"/>
                  </a:lnTo>
                  <a:lnTo>
                    <a:pt x="53578" y="9822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92"/>
            <p:cNvSpPr/>
            <p:nvPr/>
          </p:nvSpPr>
          <p:spPr>
            <a:xfrm>
              <a:off x="3465125" y="2000250"/>
              <a:ext cx="71032" cy="115520"/>
            </a:xfrm>
            <a:custGeom>
              <a:avLst/>
              <a:gdLst/>
              <a:ahLst/>
              <a:cxnLst/>
              <a:rect l="0" t="0" r="0" b="0"/>
              <a:pathLst>
                <a:path w="71032" h="115520">
                  <a:moveTo>
                    <a:pt x="35313" y="8930"/>
                  </a:moveTo>
                  <a:lnTo>
                    <a:pt x="19936" y="8930"/>
                  </a:lnTo>
                  <a:lnTo>
                    <a:pt x="18116" y="9922"/>
                  </a:lnTo>
                  <a:lnTo>
                    <a:pt x="15911" y="11575"/>
                  </a:lnTo>
                  <a:lnTo>
                    <a:pt x="13448" y="13670"/>
                  </a:lnTo>
                  <a:lnTo>
                    <a:pt x="11807" y="16059"/>
                  </a:lnTo>
                  <a:lnTo>
                    <a:pt x="10712" y="18643"/>
                  </a:lnTo>
                  <a:lnTo>
                    <a:pt x="9983" y="21359"/>
                  </a:lnTo>
                  <a:lnTo>
                    <a:pt x="8504" y="24161"/>
                  </a:lnTo>
                  <a:lnTo>
                    <a:pt x="6526" y="27021"/>
                  </a:lnTo>
                  <a:lnTo>
                    <a:pt x="4216" y="29920"/>
                  </a:lnTo>
                  <a:lnTo>
                    <a:pt x="2675" y="32845"/>
                  </a:lnTo>
                  <a:lnTo>
                    <a:pt x="1648" y="35787"/>
                  </a:lnTo>
                  <a:lnTo>
                    <a:pt x="963" y="38741"/>
                  </a:lnTo>
                  <a:lnTo>
                    <a:pt x="506" y="42695"/>
                  </a:lnTo>
                  <a:lnTo>
                    <a:pt x="203" y="47315"/>
                  </a:lnTo>
                  <a:lnTo>
                    <a:pt x="0" y="52379"/>
                  </a:lnTo>
                  <a:lnTo>
                    <a:pt x="856" y="57739"/>
                  </a:lnTo>
                  <a:lnTo>
                    <a:pt x="2420" y="63297"/>
                  </a:lnTo>
                  <a:lnTo>
                    <a:pt x="4454" y="68987"/>
                  </a:lnTo>
                  <a:lnTo>
                    <a:pt x="6803" y="74765"/>
                  </a:lnTo>
                  <a:lnTo>
                    <a:pt x="9361" y="80601"/>
                  </a:lnTo>
                  <a:lnTo>
                    <a:pt x="12058" y="86476"/>
                  </a:lnTo>
                  <a:lnTo>
                    <a:pt x="14849" y="91385"/>
                  </a:lnTo>
                  <a:lnTo>
                    <a:pt x="17701" y="95650"/>
                  </a:lnTo>
                  <a:lnTo>
                    <a:pt x="20595" y="99485"/>
                  </a:lnTo>
                  <a:lnTo>
                    <a:pt x="23517" y="103034"/>
                  </a:lnTo>
                  <a:lnTo>
                    <a:pt x="26456" y="106393"/>
                  </a:lnTo>
                  <a:lnTo>
                    <a:pt x="29408" y="109624"/>
                  </a:lnTo>
                  <a:lnTo>
                    <a:pt x="32368" y="111778"/>
                  </a:lnTo>
                  <a:lnTo>
                    <a:pt x="35335" y="113214"/>
                  </a:lnTo>
                  <a:lnTo>
                    <a:pt x="38304" y="114171"/>
                  </a:lnTo>
                  <a:lnTo>
                    <a:pt x="41275" y="114809"/>
                  </a:lnTo>
                  <a:lnTo>
                    <a:pt x="44249" y="115235"/>
                  </a:lnTo>
                  <a:lnTo>
                    <a:pt x="47223" y="115519"/>
                  </a:lnTo>
                  <a:lnTo>
                    <a:pt x="50198" y="113723"/>
                  </a:lnTo>
                  <a:lnTo>
                    <a:pt x="53174" y="110542"/>
                  </a:lnTo>
                  <a:lnTo>
                    <a:pt x="56150" y="106437"/>
                  </a:lnTo>
                  <a:lnTo>
                    <a:pt x="59126" y="102708"/>
                  </a:lnTo>
                  <a:lnTo>
                    <a:pt x="62102" y="99230"/>
                  </a:lnTo>
                  <a:lnTo>
                    <a:pt x="65079" y="95919"/>
                  </a:lnTo>
                  <a:lnTo>
                    <a:pt x="67063" y="90735"/>
                  </a:lnTo>
                  <a:lnTo>
                    <a:pt x="68386" y="84302"/>
                  </a:lnTo>
                  <a:lnTo>
                    <a:pt x="69268" y="77038"/>
                  </a:lnTo>
                  <a:lnTo>
                    <a:pt x="69855" y="69218"/>
                  </a:lnTo>
                  <a:lnTo>
                    <a:pt x="70247" y="61028"/>
                  </a:lnTo>
                  <a:lnTo>
                    <a:pt x="70683" y="44983"/>
                  </a:lnTo>
                  <a:lnTo>
                    <a:pt x="71031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93"/>
            <p:cNvSpPr/>
            <p:nvPr/>
          </p:nvSpPr>
          <p:spPr>
            <a:xfrm>
              <a:off x="3486363" y="1894335"/>
              <a:ext cx="130122" cy="159181"/>
            </a:xfrm>
            <a:custGeom>
              <a:avLst/>
              <a:gdLst/>
              <a:ahLst/>
              <a:cxnLst/>
              <a:rect l="0" t="0" r="0" b="0"/>
              <a:pathLst>
                <a:path w="130122" h="159181">
                  <a:moveTo>
                    <a:pt x="5145" y="7688"/>
                  </a:moveTo>
                  <a:lnTo>
                    <a:pt x="404" y="2948"/>
                  </a:lnTo>
                  <a:lnTo>
                    <a:pt x="0" y="1552"/>
                  </a:lnTo>
                  <a:lnTo>
                    <a:pt x="723" y="621"/>
                  </a:lnTo>
                  <a:lnTo>
                    <a:pt x="2197" y="0"/>
                  </a:lnTo>
                  <a:lnTo>
                    <a:pt x="3179" y="578"/>
                  </a:lnTo>
                  <a:lnTo>
                    <a:pt x="3834" y="1956"/>
                  </a:lnTo>
                  <a:lnTo>
                    <a:pt x="4271" y="3867"/>
                  </a:lnTo>
                  <a:lnTo>
                    <a:pt x="7402" y="8636"/>
                  </a:lnTo>
                  <a:lnTo>
                    <a:pt x="9626" y="11297"/>
                  </a:lnTo>
                  <a:lnTo>
                    <a:pt x="12101" y="15055"/>
                  </a:lnTo>
                  <a:lnTo>
                    <a:pt x="14743" y="19544"/>
                  </a:lnTo>
                  <a:lnTo>
                    <a:pt x="17497" y="24522"/>
                  </a:lnTo>
                  <a:lnTo>
                    <a:pt x="21317" y="29825"/>
                  </a:lnTo>
                  <a:lnTo>
                    <a:pt x="25848" y="35345"/>
                  </a:lnTo>
                  <a:lnTo>
                    <a:pt x="30854" y="41008"/>
                  </a:lnTo>
                  <a:lnTo>
                    <a:pt x="35182" y="47761"/>
                  </a:lnTo>
                  <a:lnTo>
                    <a:pt x="39060" y="55240"/>
                  </a:lnTo>
                  <a:lnTo>
                    <a:pt x="42638" y="63202"/>
                  </a:lnTo>
                  <a:lnTo>
                    <a:pt x="48000" y="71486"/>
                  </a:lnTo>
                  <a:lnTo>
                    <a:pt x="54551" y="79986"/>
                  </a:lnTo>
                  <a:lnTo>
                    <a:pt x="61895" y="88629"/>
                  </a:lnTo>
                  <a:lnTo>
                    <a:pt x="68775" y="96375"/>
                  </a:lnTo>
                  <a:lnTo>
                    <a:pt x="81711" y="110274"/>
                  </a:lnTo>
                  <a:lnTo>
                    <a:pt x="86947" y="116759"/>
                  </a:lnTo>
                  <a:lnTo>
                    <a:pt x="91429" y="123066"/>
                  </a:lnTo>
                  <a:lnTo>
                    <a:pt x="95410" y="129255"/>
                  </a:lnTo>
                  <a:lnTo>
                    <a:pt x="100048" y="135366"/>
                  </a:lnTo>
                  <a:lnTo>
                    <a:pt x="105125" y="141424"/>
                  </a:lnTo>
                  <a:lnTo>
                    <a:pt x="118050" y="155924"/>
                  </a:lnTo>
                  <a:lnTo>
                    <a:pt x="120102" y="157113"/>
                  </a:lnTo>
                  <a:lnTo>
                    <a:pt x="122463" y="157907"/>
                  </a:lnTo>
                  <a:lnTo>
                    <a:pt x="128640" y="159180"/>
                  </a:lnTo>
                  <a:lnTo>
                    <a:pt x="129147" y="158292"/>
                  </a:lnTo>
                  <a:lnTo>
                    <a:pt x="129710" y="154660"/>
                  </a:lnTo>
                  <a:lnTo>
                    <a:pt x="129960" y="149738"/>
                  </a:lnTo>
                  <a:lnTo>
                    <a:pt x="130027" y="147037"/>
                  </a:lnTo>
                  <a:lnTo>
                    <a:pt x="130121" y="129013"/>
                  </a:lnTo>
                  <a:lnTo>
                    <a:pt x="129142" y="121314"/>
                  </a:lnTo>
                  <a:lnTo>
                    <a:pt x="127497" y="113204"/>
                  </a:lnTo>
                  <a:lnTo>
                    <a:pt x="125408" y="104821"/>
                  </a:lnTo>
                  <a:lnTo>
                    <a:pt x="124016" y="97248"/>
                  </a:lnTo>
                  <a:lnTo>
                    <a:pt x="123088" y="90215"/>
                  </a:lnTo>
                  <a:lnTo>
                    <a:pt x="121231" y="7019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94"/>
            <p:cNvSpPr/>
            <p:nvPr/>
          </p:nvSpPr>
          <p:spPr>
            <a:xfrm>
              <a:off x="3608835" y="1849123"/>
              <a:ext cx="150564" cy="158127"/>
            </a:xfrm>
            <a:custGeom>
              <a:avLst/>
              <a:gdLst/>
              <a:ahLst/>
              <a:cxnLst/>
              <a:rect l="0" t="0" r="0" b="0"/>
              <a:pathLst>
                <a:path w="150564" h="158127">
                  <a:moveTo>
                    <a:pt x="7688" y="124338"/>
                  </a:moveTo>
                  <a:lnTo>
                    <a:pt x="2948" y="124338"/>
                  </a:lnTo>
                  <a:lnTo>
                    <a:pt x="1551" y="125330"/>
                  </a:lnTo>
                  <a:lnTo>
                    <a:pt x="621" y="126984"/>
                  </a:lnTo>
                  <a:lnTo>
                    <a:pt x="0" y="129078"/>
                  </a:lnTo>
                  <a:lnTo>
                    <a:pt x="578" y="130475"/>
                  </a:lnTo>
                  <a:lnTo>
                    <a:pt x="1956" y="131406"/>
                  </a:lnTo>
                  <a:lnTo>
                    <a:pt x="3867" y="132026"/>
                  </a:lnTo>
                  <a:lnTo>
                    <a:pt x="5141" y="133432"/>
                  </a:lnTo>
                  <a:lnTo>
                    <a:pt x="5990" y="135362"/>
                  </a:lnTo>
                  <a:lnTo>
                    <a:pt x="6556" y="137640"/>
                  </a:lnTo>
                  <a:lnTo>
                    <a:pt x="7926" y="139159"/>
                  </a:lnTo>
                  <a:lnTo>
                    <a:pt x="9831" y="140172"/>
                  </a:lnTo>
                  <a:lnTo>
                    <a:pt x="12093" y="140847"/>
                  </a:lnTo>
                  <a:lnTo>
                    <a:pt x="14594" y="141297"/>
                  </a:lnTo>
                  <a:lnTo>
                    <a:pt x="17253" y="141597"/>
                  </a:lnTo>
                  <a:lnTo>
                    <a:pt x="20018" y="141797"/>
                  </a:lnTo>
                  <a:lnTo>
                    <a:pt x="22854" y="141930"/>
                  </a:lnTo>
                  <a:lnTo>
                    <a:pt x="28650" y="142079"/>
                  </a:lnTo>
                  <a:lnTo>
                    <a:pt x="32577" y="141126"/>
                  </a:lnTo>
                  <a:lnTo>
                    <a:pt x="37179" y="139499"/>
                  </a:lnTo>
                  <a:lnTo>
                    <a:pt x="42232" y="137422"/>
                  </a:lnTo>
                  <a:lnTo>
                    <a:pt x="46592" y="134053"/>
                  </a:lnTo>
                  <a:lnTo>
                    <a:pt x="50491" y="129822"/>
                  </a:lnTo>
                  <a:lnTo>
                    <a:pt x="54083" y="125018"/>
                  </a:lnTo>
                  <a:lnTo>
                    <a:pt x="57470" y="120822"/>
                  </a:lnTo>
                  <a:lnTo>
                    <a:pt x="60720" y="117033"/>
                  </a:lnTo>
                  <a:lnTo>
                    <a:pt x="63878" y="113515"/>
                  </a:lnTo>
                  <a:lnTo>
                    <a:pt x="66977" y="108193"/>
                  </a:lnTo>
                  <a:lnTo>
                    <a:pt x="70034" y="101668"/>
                  </a:lnTo>
                  <a:lnTo>
                    <a:pt x="73065" y="94342"/>
                  </a:lnTo>
                  <a:lnTo>
                    <a:pt x="76077" y="87474"/>
                  </a:lnTo>
                  <a:lnTo>
                    <a:pt x="82070" y="74550"/>
                  </a:lnTo>
                  <a:lnTo>
                    <a:pt x="83073" y="68326"/>
                  </a:lnTo>
                  <a:lnTo>
                    <a:pt x="82750" y="62192"/>
                  </a:lnTo>
                  <a:lnTo>
                    <a:pt x="81542" y="56118"/>
                  </a:lnTo>
                  <a:lnTo>
                    <a:pt x="80736" y="50085"/>
                  </a:lnTo>
                  <a:lnTo>
                    <a:pt x="80200" y="44078"/>
                  </a:lnTo>
                  <a:lnTo>
                    <a:pt x="79842" y="38089"/>
                  </a:lnTo>
                  <a:lnTo>
                    <a:pt x="78611" y="32112"/>
                  </a:lnTo>
                  <a:lnTo>
                    <a:pt x="76798" y="26143"/>
                  </a:lnTo>
                  <a:lnTo>
                    <a:pt x="74598" y="20179"/>
                  </a:lnTo>
                  <a:lnTo>
                    <a:pt x="72138" y="15211"/>
                  </a:lnTo>
                  <a:lnTo>
                    <a:pt x="69507" y="10907"/>
                  </a:lnTo>
                  <a:lnTo>
                    <a:pt x="66760" y="7045"/>
                  </a:lnTo>
                  <a:lnTo>
                    <a:pt x="63937" y="4471"/>
                  </a:lnTo>
                  <a:lnTo>
                    <a:pt x="61062" y="2755"/>
                  </a:lnTo>
                  <a:lnTo>
                    <a:pt x="58154" y="1611"/>
                  </a:lnTo>
                  <a:lnTo>
                    <a:pt x="55222" y="848"/>
                  </a:lnTo>
                  <a:lnTo>
                    <a:pt x="52276" y="339"/>
                  </a:lnTo>
                  <a:lnTo>
                    <a:pt x="49320" y="0"/>
                  </a:lnTo>
                  <a:lnTo>
                    <a:pt x="46357" y="1759"/>
                  </a:lnTo>
                  <a:lnTo>
                    <a:pt x="43389" y="4915"/>
                  </a:lnTo>
                  <a:lnTo>
                    <a:pt x="40419" y="9004"/>
                  </a:lnTo>
                  <a:lnTo>
                    <a:pt x="38438" y="13714"/>
                  </a:lnTo>
                  <a:lnTo>
                    <a:pt x="37118" y="18839"/>
                  </a:lnTo>
                  <a:lnTo>
                    <a:pt x="36238" y="24240"/>
                  </a:lnTo>
                  <a:lnTo>
                    <a:pt x="35651" y="29825"/>
                  </a:lnTo>
                  <a:lnTo>
                    <a:pt x="35260" y="35532"/>
                  </a:lnTo>
                  <a:lnTo>
                    <a:pt x="34999" y="41321"/>
                  </a:lnTo>
                  <a:lnTo>
                    <a:pt x="35817" y="48158"/>
                  </a:lnTo>
                  <a:lnTo>
                    <a:pt x="37355" y="55692"/>
                  </a:lnTo>
                  <a:lnTo>
                    <a:pt x="39373" y="63691"/>
                  </a:lnTo>
                  <a:lnTo>
                    <a:pt x="41710" y="72000"/>
                  </a:lnTo>
                  <a:lnTo>
                    <a:pt x="46952" y="89171"/>
                  </a:lnTo>
                  <a:lnTo>
                    <a:pt x="49739" y="96924"/>
                  </a:lnTo>
                  <a:lnTo>
                    <a:pt x="52590" y="104078"/>
                  </a:lnTo>
                  <a:lnTo>
                    <a:pt x="55482" y="110831"/>
                  </a:lnTo>
                  <a:lnTo>
                    <a:pt x="61341" y="123627"/>
                  </a:lnTo>
                  <a:lnTo>
                    <a:pt x="64293" y="129817"/>
                  </a:lnTo>
                  <a:lnTo>
                    <a:pt x="67253" y="134936"/>
                  </a:lnTo>
                  <a:lnTo>
                    <a:pt x="70219" y="139341"/>
                  </a:lnTo>
                  <a:lnTo>
                    <a:pt x="73188" y="143270"/>
                  </a:lnTo>
                  <a:lnTo>
                    <a:pt x="77151" y="146881"/>
                  </a:lnTo>
                  <a:lnTo>
                    <a:pt x="81778" y="150281"/>
                  </a:lnTo>
                  <a:lnTo>
                    <a:pt x="86847" y="153539"/>
                  </a:lnTo>
                  <a:lnTo>
                    <a:pt x="91219" y="155712"/>
                  </a:lnTo>
                  <a:lnTo>
                    <a:pt x="95125" y="157160"/>
                  </a:lnTo>
                  <a:lnTo>
                    <a:pt x="98722" y="158126"/>
                  </a:lnTo>
                  <a:lnTo>
                    <a:pt x="102112" y="157777"/>
                  </a:lnTo>
                  <a:lnTo>
                    <a:pt x="105364" y="156553"/>
                  </a:lnTo>
                  <a:lnTo>
                    <a:pt x="108524" y="154744"/>
                  </a:lnTo>
                  <a:lnTo>
                    <a:pt x="111623" y="151554"/>
                  </a:lnTo>
                  <a:lnTo>
                    <a:pt x="114682" y="147443"/>
                  </a:lnTo>
                  <a:lnTo>
                    <a:pt x="117712" y="142718"/>
                  </a:lnTo>
                  <a:lnTo>
                    <a:pt x="120725" y="137583"/>
                  </a:lnTo>
                  <a:lnTo>
                    <a:pt x="123726" y="132176"/>
                  </a:lnTo>
                  <a:lnTo>
                    <a:pt x="129706" y="120876"/>
                  </a:lnTo>
                  <a:lnTo>
                    <a:pt x="135671" y="109239"/>
                  </a:lnTo>
                  <a:lnTo>
                    <a:pt x="138651" y="102366"/>
                  </a:lnTo>
                  <a:lnTo>
                    <a:pt x="141629" y="94807"/>
                  </a:lnTo>
                  <a:lnTo>
                    <a:pt x="144608" y="86791"/>
                  </a:lnTo>
                  <a:lnTo>
                    <a:pt x="146593" y="79463"/>
                  </a:lnTo>
                  <a:lnTo>
                    <a:pt x="147916" y="72593"/>
                  </a:lnTo>
                  <a:lnTo>
                    <a:pt x="148798" y="66029"/>
                  </a:lnTo>
                  <a:lnTo>
                    <a:pt x="149387" y="59668"/>
                  </a:lnTo>
                  <a:lnTo>
                    <a:pt x="149779" y="53444"/>
                  </a:lnTo>
                  <a:lnTo>
                    <a:pt x="150215" y="41236"/>
                  </a:lnTo>
                  <a:lnTo>
                    <a:pt x="150563" y="1718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95"/>
            <p:cNvSpPr/>
            <p:nvPr/>
          </p:nvSpPr>
          <p:spPr>
            <a:xfrm>
              <a:off x="3125556" y="2707091"/>
              <a:ext cx="169500" cy="149720"/>
            </a:xfrm>
            <a:custGeom>
              <a:avLst/>
              <a:gdLst/>
              <a:ahLst/>
              <a:cxnLst/>
              <a:rect l="0" t="0" r="0" b="0"/>
              <a:pathLst>
                <a:path w="169500" h="149720">
                  <a:moveTo>
                    <a:pt x="98061" y="61112"/>
                  </a:moveTo>
                  <a:lnTo>
                    <a:pt x="89499" y="61112"/>
                  </a:lnTo>
                  <a:lnTo>
                    <a:pt x="89295" y="58466"/>
                  </a:lnTo>
                  <a:lnTo>
                    <a:pt x="89164" y="53424"/>
                  </a:lnTo>
                  <a:lnTo>
                    <a:pt x="86500" y="50088"/>
                  </a:lnTo>
                  <a:lnTo>
                    <a:pt x="84401" y="47810"/>
                  </a:lnTo>
                  <a:lnTo>
                    <a:pt x="83001" y="45298"/>
                  </a:lnTo>
                  <a:lnTo>
                    <a:pt x="82068" y="42632"/>
                  </a:lnTo>
                  <a:lnTo>
                    <a:pt x="81446" y="39863"/>
                  </a:lnTo>
                  <a:lnTo>
                    <a:pt x="80039" y="37024"/>
                  </a:lnTo>
                  <a:lnTo>
                    <a:pt x="78109" y="34139"/>
                  </a:lnTo>
                  <a:lnTo>
                    <a:pt x="75830" y="31224"/>
                  </a:lnTo>
                  <a:lnTo>
                    <a:pt x="73319" y="28288"/>
                  </a:lnTo>
                  <a:lnTo>
                    <a:pt x="70652" y="25339"/>
                  </a:lnTo>
                  <a:lnTo>
                    <a:pt x="67882" y="22381"/>
                  </a:lnTo>
                  <a:lnTo>
                    <a:pt x="64051" y="19416"/>
                  </a:lnTo>
                  <a:lnTo>
                    <a:pt x="59513" y="16447"/>
                  </a:lnTo>
                  <a:lnTo>
                    <a:pt x="54503" y="13476"/>
                  </a:lnTo>
                  <a:lnTo>
                    <a:pt x="50171" y="11496"/>
                  </a:lnTo>
                  <a:lnTo>
                    <a:pt x="46291" y="10175"/>
                  </a:lnTo>
                  <a:lnTo>
                    <a:pt x="42711" y="9295"/>
                  </a:lnTo>
                  <a:lnTo>
                    <a:pt x="38341" y="7716"/>
                  </a:lnTo>
                  <a:lnTo>
                    <a:pt x="33443" y="5671"/>
                  </a:lnTo>
                  <a:lnTo>
                    <a:pt x="28194" y="3315"/>
                  </a:lnTo>
                  <a:lnTo>
                    <a:pt x="23701" y="1745"/>
                  </a:lnTo>
                  <a:lnTo>
                    <a:pt x="19715" y="698"/>
                  </a:lnTo>
                  <a:lnTo>
                    <a:pt x="16064" y="0"/>
                  </a:lnTo>
                  <a:lnTo>
                    <a:pt x="12639" y="527"/>
                  </a:lnTo>
                  <a:lnTo>
                    <a:pt x="9363" y="1871"/>
                  </a:lnTo>
                  <a:lnTo>
                    <a:pt x="6187" y="3758"/>
                  </a:lnTo>
                  <a:lnTo>
                    <a:pt x="4069" y="6009"/>
                  </a:lnTo>
                  <a:lnTo>
                    <a:pt x="2658" y="8502"/>
                  </a:lnTo>
                  <a:lnTo>
                    <a:pt x="1717" y="11156"/>
                  </a:lnTo>
                  <a:lnTo>
                    <a:pt x="1089" y="13917"/>
                  </a:lnTo>
                  <a:lnTo>
                    <a:pt x="671" y="16750"/>
                  </a:lnTo>
                  <a:lnTo>
                    <a:pt x="392" y="19631"/>
                  </a:lnTo>
                  <a:lnTo>
                    <a:pt x="207" y="24529"/>
                  </a:lnTo>
                  <a:lnTo>
                    <a:pt x="0" y="37907"/>
                  </a:lnTo>
                  <a:lnTo>
                    <a:pt x="937" y="45642"/>
                  </a:lnTo>
                  <a:lnTo>
                    <a:pt x="2554" y="53776"/>
                  </a:lnTo>
                  <a:lnTo>
                    <a:pt x="4624" y="62174"/>
                  </a:lnTo>
                  <a:lnTo>
                    <a:pt x="7988" y="70750"/>
                  </a:lnTo>
                  <a:lnTo>
                    <a:pt x="12216" y="79444"/>
                  </a:lnTo>
                  <a:lnTo>
                    <a:pt x="17019" y="88216"/>
                  </a:lnTo>
                  <a:lnTo>
                    <a:pt x="22205" y="96048"/>
                  </a:lnTo>
                  <a:lnTo>
                    <a:pt x="27646" y="103255"/>
                  </a:lnTo>
                  <a:lnTo>
                    <a:pt x="33259" y="110043"/>
                  </a:lnTo>
                  <a:lnTo>
                    <a:pt x="38985" y="116553"/>
                  </a:lnTo>
                  <a:lnTo>
                    <a:pt x="44786" y="122878"/>
                  </a:lnTo>
                  <a:lnTo>
                    <a:pt x="50638" y="129078"/>
                  </a:lnTo>
                  <a:lnTo>
                    <a:pt x="56524" y="134204"/>
                  </a:lnTo>
                  <a:lnTo>
                    <a:pt x="62432" y="138613"/>
                  </a:lnTo>
                  <a:lnTo>
                    <a:pt x="68355" y="142545"/>
                  </a:lnTo>
                  <a:lnTo>
                    <a:pt x="73296" y="145166"/>
                  </a:lnTo>
                  <a:lnTo>
                    <a:pt x="77582" y="146914"/>
                  </a:lnTo>
                  <a:lnTo>
                    <a:pt x="86850" y="149719"/>
                  </a:lnTo>
                  <a:lnTo>
                    <a:pt x="88603" y="147964"/>
                  </a:lnTo>
                  <a:lnTo>
                    <a:pt x="90763" y="144811"/>
                  </a:lnTo>
                  <a:lnTo>
                    <a:pt x="93196" y="140724"/>
                  </a:lnTo>
                  <a:lnTo>
                    <a:pt x="94818" y="136015"/>
                  </a:lnTo>
                  <a:lnTo>
                    <a:pt x="95899" y="130891"/>
                  </a:lnTo>
                  <a:lnTo>
                    <a:pt x="96620" y="125491"/>
                  </a:lnTo>
                  <a:lnTo>
                    <a:pt x="97100" y="118914"/>
                  </a:lnTo>
                  <a:lnTo>
                    <a:pt x="97421" y="111553"/>
                  </a:lnTo>
                  <a:lnTo>
                    <a:pt x="97634" y="103669"/>
                  </a:lnTo>
                  <a:lnTo>
                    <a:pt x="96784" y="96429"/>
                  </a:lnTo>
                  <a:lnTo>
                    <a:pt x="95226" y="89618"/>
                  </a:lnTo>
                  <a:lnTo>
                    <a:pt x="93194" y="83092"/>
                  </a:lnTo>
                  <a:lnTo>
                    <a:pt x="90848" y="76758"/>
                  </a:lnTo>
                  <a:lnTo>
                    <a:pt x="88291" y="70550"/>
                  </a:lnTo>
                  <a:lnTo>
                    <a:pt x="85595" y="64428"/>
                  </a:lnTo>
                  <a:lnTo>
                    <a:pt x="83797" y="58362"/>
                  </a:lnTo>
                  <a:lnTo>
                    <a:pt x="82599" y="52333"/>
                  </a:lnTo>
                  <a:lnTo>
                    <a:pt x="81800" y="46330"/>
                  </a:lnTo>
                  <a:lnTo>
                    <a:pt x="80275" y="41335"/>
                  </a:lnTo>
                  <a:lnTo>
                    <a:pt x="78266" y="37014"/>
                  </a:lnTo>
                  <a:lnTo>
                    <a:pt x="75935" y="33140"/>
                  </a:lnTo>
                  <a:lnTo>
                    <a:pt x="73389" y="29566"/>
                  </a:lnTo>
                  <a:lnTo>
                    <a:pt x="70699" y="26191"/>
                  </a:lnTo>
                  <a:lnTo>
                    <a:pt x="67913" y="22948"/>
                  </a:lnTo>
                  <a:lnTo>
                    <a:pt x="66056" y="19795"/>
                  </a:lnTo>
                  <a:lnTo>
                    <a:pt x="64818" y="16700"/>
                  </a:lnTo>
                  <a:lnTo>
                    <a:pt x="62832" y="9345"/>
                  </a:lnTo>
                  <a:lnTo>
                    <a:pt x="62668" y="9733"/>
                  </a:lnTo>
                  <a:lnTo>
                    <a:pt x="62487" y="12811"/>
                  </a:lnTo>
                  <a:lnTo>
                    <a:pt x="63431" y="15021"/>
                  </a:lnTo>
                  <a:lnTo>
                    <a:pt x="65053" y="17486"/>
                  </a:lnTo>
                  <a:lnTo>
                    <a:pt x="67126" y="20122"/>
                  </a:lnTo>
                  <a:lnTo>
                    <a:pt x="69500" y="22871"/>
                  </a:lnTo>
                  <a:lnTo>
                    <a:pt x="72075" y="25696"/>
                  </a:lnTo>
                  <a:lnTo>
                    <a:pt x="74784" y="28572"/>
                  </a:lnTo>
                  <a:lnTo>
                    <a:pt x="77582" y="32473"/>
                  </a:lnTo>
                  <a:lnTo>
                    <a:pt x="80440" y="37059"/>
                  </a:lnTo>
                  <a:lnTo>
                    <a:pt x="83337" y="42100"/>
                  </a:lnTo>
                  <a:lnTo>
                    <a:pt x="87253" y="46453"/>
                  </a:lnTo>
                  <a:lnTo>
                    <a:pt x="91848" y="50347"/>
                  </a:lnTo>
                  <a:lnTo>
                    <a:pt x="96896" y="53936"/>
                  </a:lnTo>
                  <a:lnTo>
                    <a:pt x="102245" y="58312"/>
                  </a:lnTo>
                  <a:lnTo>
                    <a:pt x="107796" y="63214"/>
                  </a:lnTo>
                  <a:lnTo>
                    <a:pt x="113481" y="68467"/>
                  </a:lnTo>
                  <a:lnTo>
                    <a:pt x="119255" y="72960"/>
                  </a:lnTo>
                  <a:lnTo>
                    <a:pt x="125089" y="76949"/>
                  </a:lnTo>
                  <a:lnTo>
                    <a:pt x="130962" y="80600"/>
                  </a:lnTo>
                  <a:lnTo>
                    <a:pt x="135870" y="84025"/>
                  </a:lnTo>
                  <a:lnTo>
                    <a:pt x="140134" y="87302"/>
                  </a:lnTo>
                  <a:lnTo>
                    <a:pt x="143970" y="90478"/>
                  </a:lnTo>
                  <a:lnTo>
                    <a:pt x="148510" y="91604"/>
                  </a:lnTo>
                  <a:lnTo>
                    <a:pt x="153522" y="91362"/>
                  </a:lnTo>
                  <a:lnTo>
                    <a:pt x="158848" y="90208"/>
                  </a:lnTo>
                  <a:lnTo>
                    <a:pt x="162398" y="88447"/>
                  </a:lnTo>
                  <a:lnTo>
                    <a:pt x="164765" y="86281"/>
                  </a:lnTo>
                  <a:lnTo>
                    <a:pt x="166343" y="83844"/>
                  </a:lnTo>
                  <a:lnTo>
                    <a:pt x="167395" y="81228"/>
                  </a:lnTo>
                  <a:lnTo>
                    <a:pt x="168096" y="78491"/>
                  </a:lnTo>
                  <a:lnTo>
                    <a:pt x="168564" y="75675"/>
                  </a:lnTo>
                  <a:lnTo>
                    <a:pt x="168875" y="71813"/>
                  </a:lnTo>
                  <a:lnTo>
                    <a:pt x="169083" y="67254"/>
                  </a:lnTo>
                  <a:lnTo>
                    <a:pt x="169499" y="5218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96"/>
            <p:cNvSpPr/>
            <p:nvPr/>
          </p:nvSpPr>
          <p:spPr>
            <a:xfrm>
              <a:off x="3250515" y="2527102"/>
              <a:ext cx="105642" cy="202957"/>
            </a:xfrm>
            <a:custGeom>
              <a:avLst/>
              <a:gdLst/>
              <a:ahLst/>
              <a:cxnLst/>
              <a:rect l="0" t="0" r="0" b="0"/>
              <a:pathLst>
                <a:path w="105642" h="202957">
                  <a:moveTo>
                    <a:pt x="8821" y="53578"/>
                  </a:moveTo>
                  <a:lnTo>
                    <a:pt x="1133" y="61266"/>
                  </a:lnTo>
                  <a:lnTo>
                    <a:pt x="443" y="64601"/>
                  </a:lnTo>
                  <a:lnTo>
                    <a:pt x="136" y="69391"/>
                  </a:lnTo>
                  <a:lnTo>
                    <a:pt x="0" y="74827"/>
                  </a:lnTo>
                  <a:lnTo>
                    <a:pt x="956" y="77666"/>
                  </a:lnTo>
                  <a:lnTo>
                    <a:pt x="2586" y="80551"/>
                  </a:lnTo>
                  <a:lnTo>
                    <a:pt x="4664" y="83466"/>
                  </a:lnTo>
                  <a:lnTo>
                    <a:pt x="6050" y="87394"/>
                  </a:lnTo>
                  <a:lnTo>
                    <a:pt x="6973" y="91997"/>
                  </a:lnTo>
                  <a:lnTo>
                    <a:pt x="7589" y="97050"/>
                  </a:lnTo>
                  <a:lnTo>
                    <a:pt x="8992" y="102403"/>
                  </a:lnTo>
                  <a:lnTo>
                    <a:pt x="10919" y="107956"/>
                  </a:lnTo>
                  <a:lnTo>
                    <a:pt x="13197" y="113642"/>
                  </a:lnTo>
                  <a:lnTo>
                    <a:pt x="18373" y="127898"/>
                  </a:lnTo>
                  <a:lnTo>
                    <a:pt x="29780" y="161303"/>
                  </a:lnTo>
                  <a:lnTo>
                    <a:pt x="33708" y="169051"/>
                  </a:lnTo>
                  <a:lnTo>
                    <a:pt x="38310" y="176201"/>
                  </a:lnTo>
                  <a:lnTo>
                    <a:pt x="43363" y="182951"/>
                  </a:lnTo>
                  <a:lnTo>
                    <a:pt x="47724" y="188444"/>
                  </a:lnTo>
                  <a:lnTo>
                    <a:pt x="51624" y="193098"/>
                  </a:lnTo>
                  <a:lnTo>
                    <a:pt x="55215" y="197193"/>
                  </a:lnTo>
                  <a:lnTo>
                    <a:pt x="59595" y="199922"/>
                  </a:lnTo>
                  <a:lnTo>
                    <a:pt x="64498" y="201743"/>
                  </a:lnTo>
                  <a:lnTo>
                    <a:pt x="69752" y="202956"/>
                  </a:lnTo>
                  <a:lnTo>
                    <a:pt x="74246" y="202772"/>
                  </a:lnTo>
                  <a:lnTo>
                    <a:pt x="78235" y="201658"/>
                  </a:lnTo>
                  <a:lnTo>
                    <a:pt x="81886" y="199923"/>
                  </a:lnTo>
                  <a:lnTo>
                    <a:pt x="85312" y="196782"/>
                  </a:lnTo>
                  <a:lnTo>
                    <a:pt x="88589" y="192703"/>
                  </a:lnTo>
                  <a:lnTo>
                    <a:pt x="91765" y="188000"/>
                  </a:lnTo>
                  <a:lnTo>
                    <a:pt x="93882" y="181888"/>
                  </a:lnTo>
                  <a:lnTo>
                    <a:pt x="95294" y="174836"/>
                  </a:lnTo>
                  <a:lnTo>
                    <a:pt x="96236" y="167159"/>
                  </a:lnTo>
                  <a:lnTo>
                    <a:pt x="97855" y="159064"/>
                  </a:lnTo>
                  <a:lnTo>
                    <a:pt x="99927" y="150691"/>
                  </a:lnTo>
                  <a:lnTo>
                    <a:pt x="102301" y="142133"/>
                  </a:lnTo>
                  <a:lnTo>
                    <a:pt x="103883" y="131466"/>
                  </a:lnTo>
                  <a:lnTo>
                    <a:pt x="104938" y="119394"/>
                  </a:lnTo>
                  <a:lnTo>
                    <a:pt x="105641" y="106385"/>
                  </a:lnTo>
                  <a:lnTo>
                    <a:pt x="105118" y="93743"/>
                  </a:lnTo>
                  <a:lnTo>
                    <a:pt x="103777" y="81347"/>
                  </a:lnTo>
                  <a:lnTo>
                    <a:pt x="101890" y="69114"/>
                  </a:lnTo>
                  <a:lnTo>
                    <a:pt x="99641" y="57982"/>
                  </a:lnTo>
                  <a:lnTo>
                    <a:pt x="97148" y="47584"/>
                  </a:lnTo>
                  <a:lnTo>
                    <a:pt x="94495" y="37676"/>
                  </a:lnTo>
                  <a:lnTo>
                    <a:pt x="92726" y="29086"/>
                  </a:lnTo>
                  <a:lnTo>
                    <a:pt x="91547" y="21375"/>
                  </a:lnTo>
                  <a:lnTo>
                    <a:pt x="89188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97"/>
            <p:cNvSpPr/>
            <p:nvPr/>
          </p:nvSpPr>
          <p:spPr>
            <a:xfrm>
              <a:off x="3281225" y="2473523"/>
              <a:ext cx="164580" cy="217036"/>
            </a:xfrm>
            <a:custGeom>
              <a:avLst/>
              <a:gdLst/>
              <a:ahLst/>
              <a:cxnLst/>
              <a:rect l="0" t="0" r="0" b="0"/>
              <a:pathLst>
                <a:path w="164580" h="217036">
                  <a:moveTo>
                    <a:pt x="13830" y="0"/>
                  </a:moveTo>
                  <a:lnTo>
                    <a:pt x="0" y="0"/>
                  </a:lnTo>
                  <a:lnTo>
                    <a:pt x="4059" y="0"/>
                  </a:lnTo>
                  <a:lnTo>
                    <a:pt x="7172" y="2646"/>
                  </a:lnTo>
                  <a:lnTo>
                    <a:pt x="9392" y="4741"/>
                  </a:lnTo>
                  <a:lnTo>
                    <a:pt x="11863" y="8121"/>
                  </a:lnTo>
                  <a:lnTo>
                    <a:pt x="14503" y="12360"/>
                  </a:lnTo>
                  <a:lnTo>
                    <a:pt x="17255" y="17170"/>
                  </a:lnTo>
                  <a:lnTo>
                    <a:pt x="21074" y="22361"/>
                  </a:lnTo>
                  <a:lnTo>
                    <a:pt x="25605" y="27806"/>
                  </a:lnTo>
                  <a:lnTo>
                    <a:pt x="30609" y="33420"/>
                  </a:lnTo>
                  <a:lnTo>
                    <a:pt x="36922" y="41132"/>
                  </a:lnTo>
                  <a:lnTo>
                    <a:pt x="51874" y="60283"/>
                  </a:lnTo>
                  <a:lnTo>
                    <a:pt x="59037" y="69955"/>
                  </a:lnTo>
                  <a:lnTo>
                    <a:pt x="95643" y="120631"/>
                  </a:lnTo>
                  <a:lnTo>
                    <a:pt x="103098" y="132015"/>
                  </a:lnTo>
                  <a:lnTo>
                    <a:pt x="110053" y="143572"/>
                  </a:lnTo>
                  <a:lnTo>
                    <a:pt x="116674" y="155246"/>
                  </a:lnTo>
                  <a:lnTo>
                    <a:pt x="123072" y="165013"/>
                  </a:lnTo>
                  <a:lnTo>
                    <a:pt x="129322" y="173509"/>
                  </a:lnTo>
                  <a:lnTo>
                    <a:pt x="135473" y="181157"/>
                  </a:lnTo>
                  <a:lnTo>
                    <a:pt x="141558" y="188240"/>
                  </a:lnTo>
                  <a:lnTo>
                    <a:pt x="147599" y="194947"/>
                  </a:lnTo>
                  <a:lnTo>
                    <a:pt x="153611" y="201402"/>
                  </a:lnTo>
                  <a:lnTo>
                    <a:pt x="157619" y="206698"/>
                  </a:lnTo>
                  <a:lnTo>
                    <a:pt x="160291" y="211220"/>
                  </a:lnTo>
                  <a:lnTo>
                    <a:pt x="162072" y="215228"/>
                  </a:lnTo>
                  <a:lnTo>
                    <a:pt x="163259" y="216907"/>
                  </a:lnTo>
                  <a:lnTo>
                    <a:pt x="164051" y="217035"/>
                  </a:lnTo>
                  <a:lnTo>
                    <a:pt x="164579" y="216127"/>
                  </a:lnTo>
                  <a:lnTo>
                    <a:pt x="163938" y="215523"/>
                  </a:lnTo>
                  <a:lnTo>
                    <a:pt x="160581" y="214851"/>
                  </a:lnTo>
                  <a:lnTo>
                    <a:pt x="156313" y="212687"/>
                  </a:lnTo>
                  <a:lnTo>
                    <a:pt x="150490" y="209260"/>
                  </a:lnTo>
                  <a:lnTo>
                    <a:pt x="129916" y="19645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98"/>
            <p:cNvSpPr/>
            <p:nvPr/>
          </p:nvSpPr>
          <p:spPr>
            <a:xfrm>
              <a:off x="3295055" y="2491953"/>
              <a:ext cx="195921" cy="133376"/>
            </a:xfrm>
            <a:custGeom>
              <a:avLst/>
              <a:gdLst/>
              <a:ahLst/>
              <a:cxnLst/>
              <a:rect l="0" t="0" r="0" b="0"/>
              <a:pathLst>
                <a:path w="195921" h="133376">
                  <a:moveTo>
                    <a:pt x="0" y="133375"/>
                  </a:moveTo>
                  <a:lnTo>
                    <a:pt x="4740" y="133375"/>
                  </a:lnTo>
                  <a:lnTo>
                    <a:pt x="7129" y="132383"/>
                  </a:lnTo>
                  <a:lnTo>
                    <a:pt x="12428" y="128634"/>
                  </a:lnTo>
                  <a:lnTo>
                    <a:pt x="15231" y="125254"/>
                  </a:lnTo>
                  <a:lnTo>
                    <a:pt x="18091" y="121016"/>
                  </a:lnTo>
                  <a:lnTo>
                    <a:pt x="20990" y="116206"/>
                  </a:lnTo>
                  <a:lnTo>
                    <a:pt x="24907" y="111015"/>
                  </a:lnTo>
                  <a:lnTo>
                    <a:pt x="29504" y="105570"/>
                  </a:lnTo>
                  <a:lnTo>
                    <a:pt x="38909" y="95220"/>
                  </a:lnTo>
                  <a:lnTo>
                    <a:pt x="46397" y="87313"/>
                  </a:lnTo>
                  <a:lnTo>
                    <a:pt x="49783" y="81831"/>
                  </a:lnTo>
                  <a:lnTo>
                    <a:pt x="53032" y="75200"/>
                  </a:lnTo>
                  <a:lnTo>
                    <a:pt x="56191" y="67803"/>
                  </a:lnTo>
                  <a:lnTo>
                    <a:pt x="60281" y="60887"/>
                  </a:lnTo>
                  <a:lnTo>
                    <a:pt x="64991" y="54292"/>
                  </a:lnTo>
                  <a:lnTo>
                    <a:pt x="70117" y="47911"/>
                  </a:lnTo>
                  <a:lnTo>
                    <a:pt x="74525" y="41672"/>
                  </a:lnTo>
                  <a:lnTo>
                    <a:pt x="78457" y="35529"/>
                  </a:lnTo>
                  <a:lnTo>
                    <a:pt x="82070" y="29449"/>
                  </a:lnTo>
                  <a:lnTo>
                    <a:pt x="85471" y="24403"/>
                  </a:lnTo>
                  <a:lnTo>
                    <a:pt x="88731" y="20048"/>
                  </a:lnTo>
                  <a:lnTo>
                    <a:pt x="91896" y="16152"/>
                  </a:lnTo>
                  <a:lnTo>
                    <a:pt x="94006" y="12562"/>
                  </a:lnTo>
                  <a:lnTo>
                    <a:pt x="95413" y="9177"/>
                  </a:lnTo>
                  <a:lnTo>
                    <a:pt x="96351" y="5928"/>
                  </a:lnTo>
                  <a:lnTo>
                    <a:pt x="97968" y="3762"/>
                  </a:lnTo>
                  <a:lnTo>
                    <a:pt x="100038" y="2318"/>
                  </a:lnTo>
                  <a:lnTo>
                    <a:pt x="104985" y="713"/>
                  </a:lnTo>
                  <a:lnTo>
                    <a:pt x="110490" y="0"/>
                  </a:lnTo>
                  <a:lnTo>
                    <a:pt x="113347" y="1794"/>
                  </a:lnTo>
                  <a:lnTo>
                    <a:pt x="116245" y="4975"/>
                  </a:lnTo>
                  <a:lnTo>
                    <a:pt x="119168" y="9080"/>
                  </a:lnTo>
                  <a:lnTo>
                    <a:pt x="122109" y="12808"/>
                  </a:lnTo>
                  <a:lnTo>
                    <a:pt x="125062" y="16286"/>
                  </a:lnTo>
                  <a:lnTo>
                    <a:pt x="128023" y="19597"/>
                  </a:lnTo>
                  <a:lnTo>
                    <a:pt x="133959" y="25922"/>
                  </a:lnTo>
                  <a:lnTo>
                    <a:pt x="136931" y="28997"/>
                  </a:lnTo>
                  <a:lnTo>
                    <a:pt x="139904" y="33032"/>
                  </a:lnTo>
                  <a:lnTo>
                    <a:pt x="142879" y="37706"/>
                  </a:lnTo>
                  <a:lnTo>
                    <a:pt x="145854" y="42807"/>
                  </a:lnTo>
                  <a:lnTo>
                    <a:pt x="149822" y="48192"/>
                  </a:lnTo>
                  <a:lnTo>
                    <a:pt x="154452" y="53766"/>
                  </a:lnTo>
                  <a:lnTo>
                    <a:pt x="163895" y="64259"/>
                  </a:lnTo>
                  <a:lnTo>
                    <a:pt x="171399" y="72230"/>
                  </a:lnTo>
                  <a:lnTo>
                    <a:pt x="187360" y="88514"/>
                  </a:lnTo>
                  <a:lnTo>
                    <a:pt x="190390" y="91561"/>
                  </a:lnTo>
                  <a:lnTo>
                    <a:pt x="192411" y="92601"/>
                  </a:lnTo>
                  <a:lnTo>
                    <a:pt x="193758" y="92302"/>
                  </a:lnTo>
                  <a:lnTo>
                    <a:pt x="194657" y="91110"/>
                  </a:lnTo>
                  <a:lnTo>
                    <a:pt x="195654" y="87140"/>
                  </a:lnTo>
                  <a:lnTo>
                    <a:pt x="195920" y="84692"/>
                  </a:lnTo>
                  <a:lnTo>
                    <a:pt x="195106" y="82068"/>
                  </a:lnTo>
                  <a:lnTo>
                    <a:pt x="193570" y="79327"/>
                  </a:lnTo>
                  <a:lnTo>
                    <a:pt x="191555" y="76507"/>
                  </a:lnTo>
                  <a:lnTo>
                    <a:pt x="189218" y="73635"/>
                  </a:lnTo>
                  <a:lnTo>
                    <a:pt x="186669" y="70728"/>
                  </a:lnTo>
                  <a:lnTo>
                    <a:pt x="183977" y="67798"/>
                  </a:lnTo>
                  <a:lnTo>
                    <a:pt x="180198" y="64852"/>
                  </a:lnTo>
                  <a:lnTo>
                    <a:pt x="175695" y="61896"/>
                  </a:lnTo>
                  <a:lnTo>
                    <a:pt x="160734" y="5300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99"/>
            <p:cNvSpPr/>
            <p:nvPr/>
          </p:nvSpPr>
          <p:spPr>
            <a:xfrm>
              <a:off x="3366492" y="2446734"/>
              <a:ext cx="17861" cy="1"/>
            </a:xfrm>
            <a:custGeom>
              <a:avLst/>
              <a:gdLst/>
              <a:ahLst/>
              <a:cxnLst/>
              <a:rect l="0" t="0" r="0" b="0"/>
              <a:pathLst>
                <a:path w="17861" h="1">
                  <a:moveTo>
                    <a:pt x="0" y="0"/>
                  </a:moveTo>
                  <a:lnTo>
                    <a:pt x="1786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100"/>
            <p:cNvSpPr/>
            <p:nvPr/>
          </p:nvSpPr>
          <p:spPr>
            <a:xfrm>
              <a:off x="3464719" y="2398736"/>
              <a:ext cx="131770" cy="142883"/>
            </a:xfrm>
            <a:custGeom>
              <a:avLst/>
              <a:gdLst/>
              <a:ahLst/>
              <a:cxnLst/>
              <a:rect l="0" t="0" r="0" b="0"/>
              <a:pathLst>
                <a:path w="131770" h="142883">
                  <a:moveTo>
                    <a:pt x="44648" y="12280"/>
                  </a:moveTo>
                  <a:lnTo>
                    <a:pt x="39908" y="17020"/>
                  </a:lnTo>
                  <a:lnTo>
                    <a:pt x="38511" y="19409"/>
                  </a:lnTo>
                  <a:lnTo>
                    <a:pt x="37580" y="21993"/>
                  </a:lnTo>
                  <a:lnTo>
                    <a:pt x="36960" y="24708"/>
                  </a:lnTo>
                  <a:lnTo>
                    <a:pt x="36546" y="27511"/>
                  </a:lnTo>
                  <a:lnTo>
                    <a:pt x="36270" y="30371"/>
                  </a:lnTo>
                  <a:lnTo>
                    <a:pt x="36086" y="33270"/>
                  </a:lnTo>
                  <a:lnTo>
                    <a:pt x="35882" y="41783"/>
                  </a:lnTo>
                  <a:lnTo>
                    <a:pt x="35751" y="63417"/>
                  </a:lnTo>
                  <a:lnTo>
                    <a:pt x="36732" y="69192"/>
                  </a:lnTo>
                  <a:lnTo>
                    <a:pt x="38379" y="75026"/>
                  </a:lnTo>
                  <a:lnTo>
                    <a:pt x="40469" y="80899"/>
                  </a:lnTo>
                  <a:lnTo>
                    <a:pt x="43846" y="86799"/>
                  </a:lnTo>
                  <a:lnTo>
                    <a:pt x="48082" y="92718"/>
                  </a:lnTo>
                  <a:lnTo>
                    <a:pt x="52891" y="98647"/>
                  </a:lnTo>
                  <a:lnTo>
                    <a:pt x="58080" y="104584"/>
                  </a:lnTo>
                  <a:lnTo>
                    <a:pt x="63525" y="110527"/>
                  </a:lnTo>
                  <a:lnTo>
                    <a:pt x="74866" y="122422"/>
                  </a:lnTo>
                  <a:lnTo>
                    <a:pt x="86521" y="134323"/>
                  </a:lnTo>
                  <a:lnTo>
                    <a:pt x="91415" y="138290"/>
                  </a:lnTo>
                  <a:lnTo>
                    <a:pt x="95669" y="140935"/>
                  </a:lnTo>
                  <a:lnTo>
                    <a:pt x="99498" y="142698"/>
                  </a:lnTo>
                  <a:lnTo>
                    <a:pt x="104035" y="142882"/>
                  </a:lnTo>
                  <a:lnTo>
                    <a:pt x="109044" y="142012"/>
                  </a:lnTo>
                  <a:lnTo>
                    <a:pt x="114368" y="140439"/>
                  </a:lnTo>
                  <a:lnTo>
                    <a:pt x="118909" y="137407"/>
                  </a:lnTo>
                  <a:lnTo>
                    <a:pt x="122929" y="133401"/>
                  </a:lnTo>
                  <a:lnTo>
                    <a:pt x="126601" y="128746"/>
                  </a:lnTo>
                  <a:lnTo>
                    <a:pt x="129049" y="124650"/>
                  </a:lnTo>
                  <a:lnTo>
                    <a:pt x="130681" y="120928"/>
                  </a:lnTo>
                  <a:lnTo>
                    <a:pt x="131769" y="117454"/>
                  </a:lnTo>
                  <a:lnTo>
                    <a:pt x="131502" y="112162"/>
                  </a:lnTo>
                  <a:lnTo>
                    <a:pt x="130332" y="105656"/>
                  </a:lnTo>
                  <a:lnTo>
                    <a:pt x="128560" y="98343"/>
                  </a:lnTo>
                  <a:lnTo>
                    <a:pt x="126386" y="90492"/>
                  </a:lnTo>
                  <a:lnTo>
                    <a:pt x="121325" y="73830"/>
                  </a:lnTo>
                  <a:lnTo>
                    <a:pt x="116602" y="66211"/>
                  </a:lnTo>
                  <a:lnTo>
                    <a:pt x="110477" y="59148"/>
                  </a:lnTo>
                  <a:lnTo>
                    <a:pt x="103417" y="52455"/>
                  </a:lnTo>
                  <a:lnTo>
                    <a:pt x="96725" y="45016"/>
                  </a:lnTo>
                  <a:lnTo>
                    <a:pt x="90280" y="37081"/>
                  </a:lnTo>
                  <a:lnTo>
                    <a:pt x="83999" y="28814"/>
                  </a:lnTo>
                  <a:lnTo>
                    <a:pt x="77828" y="22310"/>
                  </a:lnTo>
                  <a:lnTo>
                    <a:pt x="71728" y="16982"/>
                  </a:lnTo>
                  <a:lnTo>
                    <a:pt x="65679" y="12438"/>
                  </a:lnTo>
                  <a:lnTo>
                    <a:pt x="59660" y="8416"/>
                  </a:lnTo>
                  <a:lnTo>
                    <a:pt x="53664" y="4743"/>
                  </a:lnTo>
                  <a:lnTo>
                    <a:pt x="47682" y="1302"/>
                  </a:lnTo>
                  <a:lnTo>
                    <a:pt x="41710" y="0"/>
                  </a:lnTo>
                  <a:lnTo>
                    <a:pt x="35744" y="125"/>
                  </a:lnTo>
                  <a:lnTo>
                    <a:pt x="29782" y="1200"/>
                  </a:lnTo>
                  <a:lnTo>
                    <a:pt x="24816" y="1916"/>
                  </a:lnTo>
                  <a:lnTo>
                    <a:pt x="20512" y="2394"/>
                  </a:lnTo>
                  <a:lnTo>
                    <a:pt x="16651" y="2713"/>
                  </a:lnTo>
                  <a:lnTo>
                    <a:pt x="13085" y="3917"/>
                  </a:lnTo>
                  <a:lnTo>
                    <a:pt x="9715" y="5713"/>
                  </a:lnTo>
                  <a:lnTo>
                    <a:pt x="1919" y="10982"/>
                  </a:lnTo>
                  <a:lnTo>
                    <a:pt x="1279" y="12407"/>
                  </a:lnTo>
                  <a:lnTo>
                    <a:pt x="568" y="16636"/>
                  </a:lnTo>
                  <a:lnTo>
                    <a:pt x="0" y="2120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101"/>
            <p:cNvSpPr/>
            <p:nvPr/>
          </p:nvSpPr>
          <p:spPr>
            <a:xfrm>
              <a:off x="3589734" y="2314861"/>
              <a:ext cx="159691" cy="165384"/>
            </a:xfrm>
            <a:custGeom>
              <a:avLst/>
              <a:gdLst/>
              <a:ahLst/>
              <a:cxnLst/>
              <a:rect l="0" t="0" r="0" b="0"/>
              <a:pathLst>
                <a:path w="159691" h="165384">
                  <a:moveTo>
                    <a:pt x="0" y="42577"/>
                  </a:moveTo>
                  <a:lnTo>
                    <a:pt x="4741" y="52058"/>
                  </a:lnTo>
                  <a:lnTo>
                    <a:pt x="6137" y="55842"/>
                  </a:lnTo>
                  <a:lnTo>
                    <a:pt x="7069" y="59358"/>
                  </a:lnTo>
                  <a:lnTo>
                    <a:pt x="7689" y="62694"/>
                  </a:lnTo>
                  <a:lnTo>
                    <a:pt x="10087" y="66902"/>
                  </a:lnTo>
                  <a:lnTo>
                    <a:pt x="13670" y="71692"/>
                  </a:lnTo>
                  <a:lnTo>
                    <a:pt x="18043" y="76870"/>
                  </a:lnTo>
                  <a:lnTo>
                    <a:pt x="21951" y="82306"/>
                  </a:lnTo>
                  <a:lnTo>
                    <a:pt x="25548" y="87914"/>
                  </a:lnTo>
                  <a:lnTo>
                    <a:pt x="28939" y="93638"/>
                  </a:lnTo>
                  <a:lnTo>
                    <a:pt x="37997" y="107934"/>
                  </a:lnTo>
                  <a:lnTo>
                    <a:pt x="43191" y="115914"/>
                  </a:lnTo>
                  <a:lnTo>
                    <a:pt x="48638" y="122226"/>
                  </a:lnTo>
                  <a:lnTo>
                    <a:pt x="54253" y="127426"/>
                  </a:lnTo>
                  <a:lnTo>
                    <a:pt x="59982" y="131885"/>
                  </a:lnTo>
                  <a:lnTo>
                    <a:pt x="64793" y="136842"/>
                  </a:lnTo>
                  <a:lnTo>
                    <a:pt x="68992" y="142131"/>
                  </a:lnTo>
                  <a:lnTo>
                    <a:pt x="72784" y="147642"/>
                  </a:lnTo>
                  <a:lnTo>
                    <a:pt x="75312" y="152307"/>
                  </a:lnTo>
                  <a:lnTo>
                    <a:pt x="76997" y="156410"/>
                  </a:lnTo>
                  <a:lnTo>
                    <a:pt x="78121" y="160138"/>
                  </a:lnTo>
                  <a:lnTo>
                    <a:pt x="79862" y="162622"/>
                  </a:lnTo>
                  <a:lnTo>
                    <a:pt x="82015" y="164279"/>
                  </a:lnTo>
                  <a:lnTo>
                    <a:pt x="84442" y="165383"/>
                  </a:lnTo>
                  <a:lnTo>
                    <a:pt x="85068" y="165127"/>
                  </a:lnTo>
                  <a:lnTo>
                    <a:pt x="84493" y="163965"/>
                  </a:lnTo>
                  <a:lnTo>
                    <a:pt x="83118" y="162197"/>
                  </a:lnTo>
                  <a:lnTo>
                    <a:pt x="82201" y="160027"/>
                  </a:lnTo>
                  <a:lnTo>
                    <a:pt x="81183" y="154969"/>
                  </a:lnTo>
                  <a:lnTo>
                    <a:pt x="80911" y="152232"/>
                  </a:lnTo>
                  <a:lnTo>
                    <a:pt x="80730" y="149414"/>
                  </a:lnTo>
                  <a:lnTo>
                    <a:pt x="80609" y="146544"/>
                  </a:lnTo>
                  <a:lnTo>
                    <a:pt x="79536" y="142646"/>
                  </a:lnTo>
                  <a:lnTo>
                    <a:pt x="77829" y="138063"/>
                  </a:lnTo>
                  <a:lnTo>
                    <a:pt x="75698" y="133023"/>
                  </a:lnTo>
                  <a:lnTo>
                    <a:pt x="73286" y="126687"/>
                  </a:lnTo>
                  <a:lnTo>
                    <a:pt x="67960" y="111709"/>
                  </a:lnTo>
                  <a:lnTo>
                    <a:pt x="50558" y="60233"/>
                  </a:lnTo>
                  <a:lnTo>
                    <a:pt x="48588" y="51371"/>
                  </a:lnTo>
                  <a:lnTo>
                    <a:pt x="47275" y="42487"/>
                  </a:lnTo>
                  <a:lnTo>
                    <a:pt x="45816" y="26661"/>
                  </a:lnTo>
                  <a:lnTo>
                    <a:pt x="45427" y="21052"/>
                  </a:lnTo>
                  <a:lnTo>
                    <a:pt x="44995" y="12174"/>
                  </a:lnTo>
                  <a:lnTo>
                    <a:pt x="44803" y="4921"/>
                  </a:lnTo>
                  <a:lnTo>
                    <a:pt x="45743" y="2590"/>
                  </a:lnTo>
                  <a:lnTo>
                    <a:pt x="47363" y="1036"/>
                  </a:lnTo>
                  <a:lnTo>
                    <a:pt x="49435" y="0"/>
                  </a:lnTo>
                  <a:lnTo>
                    <a:pt x="52801" y="302"/>
                  </a:lnTo>
                  <a:lnTo>
                    <a:pt x="57029" y="1495"/>
                  </a:lnTo>
                  <a:lnTo>
                    <a:pt x="61831" y="3282"/>
                  </a:lnTo>
                  <a:lnTo>
                    <a:pt x="67018" y="5466"/>
                  </a:lnTo>
                  <a:lnTo>
                    <a:pt x="72460" y="7914"/>
                  </a:lnTo>
                  <a:lnTo>
                    <a:pt x="78072" y="10539"/>
                  </a:lnTo>
                  <a:lnTo>
                    <a:pt x="83799" y="14273"/>
                  </a:lnTo>
                  <a:lnTo>
                    <a:pt x="89600" y="18746"/>
                  </a:lnTo>
                  <a:lnTo>
                    <a:pt x="95452" y="23713"/>
                  </a:lnTo>
                  <a:lnTo>
                    <a:pt x="101338" y="28017"/>
                  </a:lnTo>
                  <a:lnTo>
                    <a:pt x="107246" y="31878"/>
                  </a:lnTo>
                  <a:lnTo>
                    <a:pt x="113170" y="35444"/>
                  </a:lnTo>
                  <a:lnTo>
                    <a:pt x="119102" y="39806"/>
                  </a:lnTo>
                  <a:lnTo>
                    <a:pt x="125043" y="44698"/>
                  </a:lnTo>
                  <a:lnTo>
                    <a:pt x="130987" y="49944"/>
                  </a:lnTo>
                  <a:lnTo>
                    <a:pt x="136934" y="54434"/>
                  </a:lnTo>
                  <a:lnTo>
                    <a:pt x="142884" y="58419"/>
                  </a:lnTo>
                  <a:lnTo>
                    <a:pt x="148834" y="62068"/>
                  </a:lnTo>
                  <a:lnTo>
                    <a:pt x="152801" y="65493"/>
                  </a:lnTo>
                  <a:lnTo>
                    <a:pt x="155446" y="68768"/>
                  </a:lnTo>
                  <a:lnTo>
                    <a:pt x="159690" y="76413"/>
                  </a:lnTo>
                  <a:lnTo>
                    <a:pt x="159046" y="76048"/>
                  </a:lnTo>
                  <a:lnTo>
                    <a:pt x="155685" y="72997"/>
                  </a:lnTo>
                  <a:lnTo>
                    <a:pt x="153400" y="71787"/>
                  </a:lnTo>
                  <a:lnTo>
                    <a:pt x="150884" y="70980"/>
                  </a:lnTo>
                  <a:lnTo>
                    <a:pt x="148214" y="70441"/>
                  </a:lnTo>
                  <a:lnTo>
                    <a:pt x="145443" y="69090"/>
                  </a:lnTo>
                  <a:lnTo>
                    <a:pt x="142602" y="67198"/>
                  </a:lnTo>
                  <a:lnTo>
                    <a:pt x="133946" y="6043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102"/>
            <p:cNvSpPr/>
            <p:nvPr/>
          </p:nvSpPr>
          <p:spPr>
            <a:xfrm>
              <a:off x="2027039" y="1125141"/>
              <a:ext cx="392491" cy="1017985"/>
            </a:xfrm>
            <a:custGeom>
              <a:avLst/>
              <a:gdLst/>
              <a:ahLst/>
              <a:cxnLst/>
              <a:rect l="0" t="0" r="0" b="0"/>
              <a:pathLst>
                <a:path w="392491" h="1017985">
                  <a:moveTo>
                    <a:pt x="0" y="1017984"/>
                  </a:moveTo>
                  <a:lnTo>
                    <a:pt x="0" y="821375"/>
                  </a:lnTo>
                  <a:lnTo>
                    <a:pt x="4740" y="794695"/>
                  </a:lnTo>
                  <a:lnTo>
                    <a:pt x="7688" y="767939"/>
                  </a:lnTo>
                  <a:lnTo>
                    <a:pt x="8562" y="741160"/>
                  </a:lnTo>
                  <a:lnTo>
                    <a:pt x="13561" y="714373"/>
                  </a:lnTo>
                  <a:lnTo>
                    <a:pt x="18003" y="684793"/>
                  </a:lnTo>
                  <a:lnTo>
                    <a:pt x="27406" y="653961"/>
                  </a:lnTo>
                  <a:lnTo>
                    <a:pt x="38817" y="623727"/>
                  </a:lnTo>
                  <a:lnTo>
                    <a:pt x="46526" y="587319"/>
                  </a:lnTo>
                  <a:lnTo>
                    <a:pt x="54135" y="561966"/>
                  </a:lnTo>
                  <a:lnTo>
                    <a:pt x="59779" y="546426"/>
                  </a:lnTo>
                  <a:lnTo>
                    <a:pt x="74447" y="520144"/>
                  </a:lnTo>
                  <a:lnTo>
                    <a:pt x="83354" y="498075"/>
                  </a:lnTo>
                  <a:lnTo>
                    <a:pt x="89115" y="471080"/>
                  </a:lnTo>
                  <a:lnTo>
                    <a:pt x="98779" y="446639"/>
                  </a:lnTo>
                  <a:lnTo>
                    <a:pt x="110242" y="422702"/>
                  </a:lnTo>
                  <a:lnTo>
                    <a:pt x="136924" y="369094"/>
                  </a:lnTo>
                  <a:lnTo>
                    <a:pt x="151805" y="346396"/>
                  </a:lnTo>
                  <a:lnTo>
                    <a:pt x="163711" y="324077"/>
                  </a:lnTo>
                  <a:lnTo>
                    <a:pt x="172641" y="306476"/>
                  </a:lnTo>
                  <a:lnTo>
                    <a:pt x="181240" y="291985"/>
                  </a:lnTo>
                  <a:lnTo>
                    <a:pt x="190684" y="276615"/>
                  </a:lnTo>
                  <a:lnTo>
                    <a:pt x="201579" y="256805"/>
                  </a:lnTo>
                  <a:lnTo>
                    <a:pt x="212083" y="238368"/>
                  </a:lnTo>
                  <a:lnTo>
                    <a:pt x="221920" y="226327"/>
                  </a:lnTo>
                  <a:lnTo>
                    <a:pt x="233875" y="213131"/>
                  </a:lnTo>
                  <a:lnTo>
                    <a:pt x="236284" y="208564"/>
                  </a:lnTo>
                  <a:lnTo>
                    <a:pt x="240667" y="194639"/>
                  </a:lnTo>
                  <a:lnTo>
                    <a:pt x="242796" y="192267"/>
                  </a:lnTo>
                  <a:lnTo>
                    <a:pt x="250533" y="186283"/>
                  </a:lnTo>
                  <a:lnTo>
                    <a:pt x="262037" y="175372"/>
                  </a:lnTo>
                  <a:lnTo>
                    <a:pt x="288729" y="148821"/>
                  </a:lnTo>
                  <a:lnTo>
                    <a:pt x="297326" y="142872"/>
                  </a:lnTo>
                  <a:lnTo>
                    <a:pt x="306770" y="136920"/>
                  </a:lnTo>
                  <a:lnTo>
                    <a:pt x="317665" y="127991"/>
                  </a:lnTo>
                  <a:lnTo>
                    <a:pt x="327177" y="119062"/>
                  </a:lnTo>
                  <a:lnTo>
                    <a:pt x="333266" y="113109"/>
                  </a:lnTo>
                  <a:lnTo>
                    <a:pt x="336279" y="111125"/>
                  </a:lnTo>
                  <a:lnTo>
                    <a:pt x="350889" y="105294"/>
                  </a:lnTo>
                  <a:lnTo>
                    <a:pt x="360341" y="100375"/>
                  </a:lnTo>
                  <a:lnTo>
                    <a:pt x="371241" y="92028"/>
                  </a:lnTo>
                  <a:lnTo>
                    <a:pt x="382103" y="82098"/>
                  </a:lnTo>
                  <a:lnTo>
                    <a:pt x="383720" y="81521"/>
                  </a:lnTo>
                  <a:lnTo>
                    <a:pt x="392490" y="80412"/>
                  </a:lnTo>
                  <a:lnTo>
                    <a:pt x="380441" y="80371"/>
                  </a:lnTo>
                  <a:lnTo>
                    <a:pt x="377650" y="78385"/>
                  </a:lnTo>
                  <a:lnTo>
                    <a:pt x="367991" y="66110"/>
                  </a:lnTo>
                  <a:lnTo>
                    <a:pt x="358351" y="55509"/>
                  </a:lnTo>
                  <a:lnTo>
                    <a:pt x="346508" y="38385"/>
                  </a:lnTo>
                  <a:lnTo>
                    <a:pt x="321469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103"/>
            <p:cNvSpPr/>
            <p:nvPr/>
          </p:nvSpPr>
          <p:spPr>
            <a:xfrm>
              <a:off x="2343363" y="903331"/>
              <a:ext cx="201182" cy="283632"/>
            </a:xfrm>
            <a:custGeom>
              <a:avLst/>
              <a:gdLst/>
              <a:ahLst/>
              <a:cxnLst/>
              <a:rect l="0" t="0" r="0" b="0"/>
              <a:pathLst>
                <a:path w="201182" h="283632">
                  <a:moveTo>
                    <a:pt x="5145" y="168232"/>
                  </a:moveTo>
                  <a:lnTo>
                    <a:pt x="0" y="168232"/>
                  </a:lnTo>
                  <a:lnTo>
                    <a:pt x="4271" y="168232"/>
                  </a:lnTo>
                  <a:lnTo>
                    <a:pt x="9627" y="172972"/>
                  </a:lnTo>
                  <a:lnTo>
                    <a:pt x="14743" y="180591"/>
                  </a:lnTo>
                  <a:lnTo>
                    <a:pt x="17497" y="185401"/>
                  </a:lnTo>
                  <a:lnTo>
                    <a:pt x="21317" y="190592"/>
                  </a:lnTo>
                  <a:lnTo>
                    <a:pt x="25848" y="196037"/>
                  </a:lnTo>
                  <a:lnTo>
                    <a:pt x="30854" y="201651"/>
                  </a:lnTo>
                  <a:lnTo>
                    <a:pt x="36175" y="208371"/>
                  </a:lnTo>
                  <a:lnTo>
                    <a:pt x="41706" y="215827"/>
                  </a:lnTo>
                  <a:lnTo>
                    <a:pt x="47378" y="223774"/>
                  </a:lnTo>
                  <a:lnTo>
                    <a:pt x="53144" y="231057"/>
                  </a:lnTo>
                  <a:lnTo>
                    <a:pt x="58973" y="237896"/>
                  </a:lnTo>
                  <a:lnTo>
                    <a:pt x="64843" y="244440"/>
                  </a:lnTo>
                  <a:lnTo>
                    <a:pt x="76656" y="257003"/>
                  </a:lnTo>
                  <a:lnTo>
                    <a:pt x="95669" y="276497"/>
                  </a:lnTo>
                  <a:lnTo>
                    <a:pt x="99229" y="279104"/>
                  </a:lnTo>
                  <a:lnTo>
                    <a:pt x="102594" y="280841"/>
                  </a:lnTo>
                  <a:lnTo>
                    <a:pt x="110384" y="283631"/>
                  </a:lnTo>
                  <a:lnTo>
                    <a:pt x="111023" y="282868"/>
                  </a:lnTo>
                  <a:lnTo>
                    <a:pt x="111733" y="279373"/>
                  </a:lnTo>
                  <a:lnTo>
                    <a:pt x="110930" y="277053"/>
                  </a:lnTo>
                  <a:lnTo>
                    <a:pt x="105060" y="268054"/>
                  </a:lnTo>
                  <a:lnTo>
                    <a:pt x="102513" y="263553"/>
                  </a:lnTo>
                  <a:lnTo>
                    <a:pt x="97037" y="253261"/>
                  </a:lnTo>
                  <a:lnTo>
                    <a:pt x="82485" y="224616"/>
                  </a:lnTo>
                  <a:lnTo>
                    <a:pt x="78533" y="217728"/>
                  </a:lnTo>
                  <a:lnTo>
                    <a:pt x="73914" y="210158"/>
                  </a:lnTo>
                  <a:lnTo>
                    <a:pt x="68850" y="202136"/>
                  </a:lnTo>
                  <a:lnTo>
                    <a:pt x="65475" y="194803"/>
                  </a:lnTo>
                  <a:lnTo>
                    <a:pt x="63224" y="187930"/>
                  </a:lnTo>
                  <a:lnTo>
                    <a:pt x="61724" y="181364"/>
                  </a:lnTo>
                  <a:lnTo>
                    <a:pt x="59731" y="174010"/>
                  </a:lnTo>
                  <a:lnTo>
                    <a:pt x="54872" y="157901"/>
                  </a:lnTo>
                  <a:lnTo>
                    <a:pt x="52187" y="151423"/>
                  </a:lnTo>
                  <a:lnTo>
                    <a:pt x="49404" y="146112"/>
                  </a:lnTo>
                  <a:lnTo>
                    <a:pt x="46557" y="141579"/>
                  </a:lnTo>
                  <a:lnTo>
                    <a:pt x="44659" y="136572"/>
                  </a:lnTo>
                  <a:lnTo>
                    <a:pt x="43394" y="131250"/>
                  </a:lnTo>
                  <a:lnTo>
                    <a:pt x="42550" y="125718"/>
                  </a:lnTo>
                  <a:lnTo>
                    <a:pt x="41613" y="116925"/>
                  </a:lnTo>
                  <a:lnTo>
                    <a:pt x="41363" y="113191"/>
                  </a:lnTo>
                  <a:lnTo>
                    <a:pt x="42189" y="108718"/>
                  </a:lnTo>
                  <a:lnTo>
                    <a:pt x="43731" y="103751"/>
                  </a:lnTo>
                  <a:lnTo>
                    <a:pt x="45752" y="98455"/>
                  </a:lnTo>
                  <a:lnTo>
                    <a:pt x="50643" y="89926"/>
                  </a:lnTo>
                  <a:lnTo>
                    <a:pt x="53336" y="86262"/>
                  </a:lnTo>
                  <a:lnTo>
                    <a:pt x="56124" y="83820"/>
                  </a:lnTo>
                  <a:lnTo>
                    <a:pt x="58975" y="82191"/>
                  </a:lnTo>
                  <a:lnTo>
                    <a:pt x="64788" y="80382"/>
                  </a:lnTo>
                  <a:lnTo>
                    <a:pt x="70679" y="79578"/>
                  </a:lnTo>
                  <a:lnTo>
                    <a:pt x="74631" y="81348"/>
                  </a:lnTo>
                  <a:lnTo>
                    <a:pt x="79250" y="84512"/>
                  </a:lnTo>
                  <a:lnTo>
                    <a:pt x="84314" y="88606"/>
                  </a:lnTo>
                  <a:lnTo>
                    <a:pt x="89675" y="93320"/>
                  </a:lnTo>
                  <a:lnTo>
                    <a:pt x="95232" y="98447"/>
                  </a:lnTo>
                  <a:lnTo>
                    <a:pt x="106699" y="109435"/>
                  </a:lnTo>
                  <a:lnTo>
                    <a:pt x="118410" y="120933"/>
                  </a:lnTo>
                  <a:lnTo>
                    <a:pt x="123319" y="126777"/>
                  </a:lnTo>
                  <a:lnTo>
                    <a:pt x="127584" y="132658"/>
                  </a:lnTo>
                  <a:lnTo>
                    <a:pt x="131419" y="138563"/>
                  </a:lnTo>
                  <a:lnTo>
                    <a:pt x="135961" y="143491"/>
                  </a:lnTo>
                  <a:lnTo>
                    <a:pt x="140973" y="147769"/>
                  </a:lnTo>
                  <a:lnTo>
                    <a:pt x="146298" y="151613"/>
                  </a:lnTo>
                  <a:lnTo>
                    <a:pt x="150841" y="155168"/>
                  </a:lnTo>
                  <a:lnTo>
                    <a:pt x="154862" y="158531"/>
                  </a:lnTo>
                  <a:lnTo>
                    <a:pt x="165689" y="168063"/>
                  </a:lnTo>
                  <a:lnTo>
                    <a:pt x="161082" y="163441"/>
                  </a:lnTo>
                  <a:lnTo>
                    <a:pt x="156141" y="155850"/>
                  </a:lnTo>
                  <a:lnTo>
                    <a:pt x="153434" y="151047"/>
                  </a:lnTo>
                  <a:lnTo>
                    <a:pt x="147780" y="140420"/>
                  </a:lnTo>
                  <a:lnTo>
                    <a:pt x="136067" y="117428"/>
                  </a:lnTo>
                  <a:lnTo>
                    <a:pt x="133106" y="110550"/>
                  </a:lnTo>
                  <a:lnTo>
                    <a:pt x="130140" y="102988"/>
                  </a:lnTo>
                  <a:lnTo>
                    <a:pt x="127170" y="94970"/>
                  </a:lnTo>
                  <a:lnTo>
                    <a:pt x="123206" y="87641"/>
                  </a:lnTo>
                  <a:lnTo>
                    <a:pt x="118579" y="80770"/>
                  </a:lnTo>
                  <a:lnTo>
                    <a:pt x="113510" y="74205"/>
                  </a:lnTo>
                  <a:lnTo>
                    <a:pt x="110130" y="67844"/>
                  </a:lnTo>
                  <a:lnTo>
                    <a:pt x="107877" y="61619"/>
                  </a:lnTo>
                  <a:lnTo>
                    <a:pt x="106375" y="55485"/>
                  </a:lnTo>
                  <a:lnTo>
                    <a:pt x="104382" y="50403"/>
                  </a:lnTo>
                  <a:lnTo>
                    <a:pt x="99521" y="42111"/>
                  </a:lnTo>
                  <a:lnTo>
                    <a:pt x="97828" y="37518"/>
                  </a:lnTo>
                  <a:lnTo>
                    <a:pt x="96699" y="32472"/>
                  </a:lnTo>
                  <a:lnTo>
                    <a:pt x="95946" y="27124"/>
                  </a:lnTo>
                  <a:lnTo>
                    <a:pt x="95110" y="18535"/>
                  </a:lnTo>
                  <a:lnTo>
                    <a:pt x="94574" y="9678"/>
                  </a:lnTo>
                  <a:lnTo>
                    <a:pt x="94480" y="3403"/>
                  </a:lnTo>
                  <a:lnTo>
                    <a:pt x="95460" y="1791"/>
                  </a:lnTo>
                  <a:lnTo>
                    <a:pt x="97105" y="716"/>
                  </a:lnTo>
                  <a:lnTo>
                    <a:pt x="99194" y="0"/>
                  </a:lnTo>
                  <a:lnTo>
                    <a:pt x="101579" y="515"/>
                  </a:lnTo>
                  <a:lnTo>
                    <a:pt x="106874" y="3732"/>
                  </a:lnTo>
                  <a:lnTo>
                    <a:pt x="110667" y="5980"/>
                  </a:lnTo>
                  <a:lnTo>
                    <a:pt x="115181" y="8470"/>
                  </a:lnTo>
                  <a:lnTo>
                    <a:pt x="125487" y="13882"/>
                  </a:lnTo>
                  <a:lnTo>
                    <a:pt x="136682" y="19596"/>
                  </a:lnTo>
                  <a:lnTo>
                    <a:pt x="141454" y="23500"/>
                  </a:lnTo>
                  <a:lnTo>
                    <a:pt x="145627" y="28088"/>
                  </a:lnTo>
                  <a:lnTo>
                    <a:pt x="149401" y="33130"/>
                  </a:lnTo>
                  <a:lnTo>
                    <a:pt x="153901" y="37485"/>
                  </a:lnTo>
                  <a:lnTo>
                    <a:pt x="158887" y="41379"/>
                  </a:lnTo>
                  <a:lnTo>
                    <a:pt x="164194" y="44968"/>
                  </a:lnTo>
                  <a:lnTo>
                    <a:pt x="168725" y="48353"/>
                  </a:lnTo>
                  <a:lnTo>
                    <a:pt x="172737" y="51601"/>
                  </a:lnTo>
                  <a:lnTo>
                    <a:pt x="176405" y="54759"/>
                  </a:lnTo>
                  <a:lnTo>
                    <a:pt x="179841" y="57857"/>
                  </a:lnTo>
                  <a:lnTo>
                    <a:pt x="190783" y="68209"/>
                  </a:lnTo>
                  <a:lnTo>
                    <a:pt x="192404" y="68808"/>
                  </a:lnTo>
                  <a:lnTo>
                    <a:pt x="196850" y="69473"/>
                  </a:lnTo>
                  <a:lnTo>
                    <a:pt x="198433" y="68658"/>
                  </a:lnTo>
                  <a:lnTo>
                    <a:pt x="199488" y="67123"/>
                  </a:lnTo>
                  <a:lnTo>
                    <a:pt x="201181" y="62270"/>
                  </a:lnTo>
                  <a:lnTo>
                    <a:pt x="198767" y="58960"/>
                  </a:lnTo>
                  <a:lnTo>
                    <a:pt x="194387" y="54182"/>
                  </a:lnTo>
                  <a:lnTo>
                    <a:pt x="183739" y="4321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104"/>
            <p:cNvSpPr/>
            <p:nvPr/>
          </p:nvSpPr>
          <p:spPr>
            <a:xfrm>
              <a:off x="2491750" y="754234"/>
              <a:ext cx="151439" cy="164958"/>
            </a:xfrm>
            <a:custGeom>
              <a:avLst/>
              <a:gdLst/>
              <a:ahLst/>
              <a:cxnLst/>
              <a:rect l="0" t="0" r="0" b="0"/>
              <a:pathLst>
                <a:path w="151439" h="164958">
                  <a:moveTo>
                    <a:pt x="8563" y="103016"/>
                  </a:moveTo>
                  <a:lnTo>
                    <a:pt x="874" y="95328"/>
                  </a:lnTo>
                  <a:lnTo>
                    <a:pt x="184" y="91992"/>
                  </a:lnTo>
                  <a:lnTo>
                    <a:pt x="0" y="89714"/>
                  </a:lnTo>
                  <a:lnTo>
                    <a:pt x="870" y="87202"/>
                  </a:lnTo>
                  <a:lnTo>
                    <a:pt x="2442" y="84536"/>
                  </a:lnTo>
                  <a:lnTo>
                    <a:pt x="7353" y="77868"/>
                  </a:lnTo>
                  <a:lnTo>
                    <a:pt x="7756" y="78313"/>
                  </a:lnTo>
                  <a:lnTo>
                    <a:pt x="8204" y="81454"/>
                  </a:lnTo>
                  <a:lnTo>
                    <a:pt x="9316" y="83680"/>
                  </a:lnTo>
                  <a:lnTo>
                    <a:pt x="13196" y="88800"/>
                  </a:lnTo>
                  <a:lnTo>
                    <a:pt x="16613" y="92546"/>
                  </a:lnTo>
                  <a:lnTo>
                    <a:pt x="25700" y="102001"/>
                  </a:lnTo>
                  <a:lnTo>
                    <a:pt x="29909" y="107300"/>
                  </a:lnTo>
                  <a:lnTo>
                    <a:pt x="33708" y="112817"/>
                  </a:lnTo>
                  <a:lnTo>
                    <a:pt x="37232" y="118480"/>
                  </a:lnTo>
                  <a:lnTo>
                    <a:pt x="40574" y="124239"/>
                  </a:lnTo>
                  <a:lnTo>
                    <a:pt x="46933" y="135930"/>
                  </a:lnTo>
                  <a:lnTo>
                    <a:pt x="50018" y="140834"/>
                  </a:lnTo>
                  <a:lnTo>
                    <a:pt x="53066" y="145095"/>
                  </a:lnTo>
                  <a:lnTo>
                    <a:pt x="56091" y="148928"/>
                  </a:lnTo>
                  <a:lnTo>
                    <a:pt x="59100" y="152476"/>
                  </a:lnTo>
                  <a:lnTo>
                    <a:pt x="62098" y="155833"/>
                  </a:lnTo>
                  <a:lnTo>
                    <a:pt x="65088" y="159063"/>
                  </a:lnTo>
                  <a:lnTo>
                    <a:pt x="68074" y="161217"/>
                  </a:lnTo>
                  <a:lnTo>
                    <a:pt x="71058" y="162652"/>
                  </a:lnTo>
                  <a:lnTo>
                    <a:pt x="78233" y="164957"/>
                  </a:lnTo>
                  <a:lnTo>
                    <a:pt x="79815" y="164153"/>
                  </a:lnTo>
                  <a:lnTo>
                    <a:pt x="84217" y="160615"/>
                  </a:lnTo>
                  <a:lnTo>
                    <a:pt x="85788" y="157290"/>
                  </a:lnTo>
                  <a:lnTo>
                    <a:pt x="86835" y="153090"/>
                  </a:lnTo>
                  <a:lnTo>
                    <a:pt x="87533" y="148305"/>
                  </a:lnTo>
                  <a:lnTo>
                    <a:pt x="87006" y="142138"/>
                  </a:lnTo>
                  <a:lnTo>
                    <a:pt x="85663" y="135051"/>
                  </a:lnTo>
                  <a:lnTo>
                    <a:pt x="83775" y="127349"/>
                  </a:lnTo>
                  <a:lnTo>
                    <a:pt x="82517" y="120230"/>
                  </a:lnTo>
                  <a:lnTo>
                    <a:pt x="81678" y="113500"/>
                  </a:lnTo>
                  <a:lnTo>
                    <a:pt x="81119" y="107029"/>
                  </a:lnTo>
                  <a:lnTo>
                    <a:pt x="79754" y="100730"/>
                  </a:lnTo>
                  <a:lnTo>
                    <a:pt x="77851" y="94547"/>
                  </a:lnTo>
                  <a:lnTo>
                    <a:pt x="75591" y="88440"/>
                  </a:lnTo>
                  <a:lnTo>
                    <a:pt x="72100" y="82385"/>
                  </a:lnTo>
                  <a:lnTo>
                    <a:pt x="67788" y="76363"/>
                  </a:lnTo>
                  <a:lnTo>
                    <a:pt x="62929" y="70365"/>
                  </a:lnTo>
                  <a:lnTo>
                    <a:pt x="58697" y="65373"/>
                  </a:lnTo>
                  <a:lnTo>
                    <a:pt x="54884" y="61054"/>
                  </a:lnTo>
                  <a:lnTo>
                    <a:pt x="51350" y="57182"/>
                  </a:lnTo>
                  <a:lnTo>
                    <a:pt x="48002" y="52616"/>
                  </a:lnTo>
                  <a:lnTo>
                    <a:pt x="44777" y="47588"/>
                  </a:lnTo>
                  <a:lnTo>
                    <a:pt x="41635" y="42251"/>
                  </a:lnTo>
                  <a:lnTo>
                    <a:pt x="38548" y="37702"/>
                  </a:lnTo>
                  <a:lnTo>
                    <a:pt x="35499" y="33676"/>
                  </a:lnTo>
                  <a:lnTo>
                    <a:pt x="32473" y="30000"/>
                  </a:lnTo>
                  <a:lnTo>
                    <a:pt x="30456" y="26558"/>
                  </a:lnTo>
                  <a:lnTo>
                    <a:pt x="29111" y="23270"/>
                  </a:lnTo>
                  <a:lnTo>
                    <a:pt x="28215" y="20087"/>
                  </a:lnTo>
                  <a:lnTo>
                    <a:pt x="27617" y="16972"/>
                  </a:lnTo>
                  <a:lnTo>
                    <a:pt x="27218" y="13903"/>
                  </a:lnTo>
                  <a:lnTo>
                    <a:pt x="26579" y="6590"/>
                  </a:lnTo>
                  <a:lnTo>
                    <a:pt x="26492" y="2944"/>
                  </a:lnTo>
                  <a:lnTo>
                    <a:pt x="26468" y="582"/>
                  </a:lnTo>
                  <a:lnTo>
                    <a:pt x="27445" y="0"/>
                  </a:lnTo>
                  <a:lnTo>
                    <a:pt x="29088" y="605"/>
                  </a:lnTo>
                  <a:lnTo>
                    <a:pt x="31176" y="2000"/>
                  </a:lnTo>
                  <a:lnTo>
                    <a:pt x="33560" y="2929"/>
                  </a:lnTo>
                  <a:lnTo>
                    <a:pt x="36142" y="3549"/>
                  </a:lnTo>
                  <a:lnTo>
                    <a:pt x="38855" y="3963"/>
                  </a:lnTo>
                  <a:lnTo>
                    <a:pt x="41656" y="6223"/>
                  </a:lnTo>
                  <a:lnTo>
                    <a:pt x="44515" y="9714"/>
                  </a:lnTo>
                  <a:lnTo>
                    <a:pt x="47414" y="14025"/>
                  </a:lnTo>
                  <a:lnTo>
                    <a:pt x="52323" y="18884"/>
                  </a:lnTo>
                  <a:lnTo>
                    <a:pt x="58572" y="24108"/>
                  </a:lnTo>
                  <a:lnTo>
                    <a:pt x="65715" y="29575"/>
                  </a:lnTo>
                  <a:lnTo>
                    <a:pt x="72461" y="34211"/>
                  </a:lnTo>
                  <a:lnTo>
                    <a:pt x="78943" y="38295"/>
                  </a:lnTo>
                  <a:lnTo>
                    <a:pt x="85248" y="42009"/>
                  </a:lnTo>
                  <a:lnTo>
                    <a:pt x="91436" y="46470"/>
                  </a:lnTo>
                  <a:lnTo>
                    <a:pt x="97546" y="51428"/>
                  </a:lnTo>
                  <a:lnTo>
                    <a:pt x="108634" y="61236"/>
                  </a:lnTo>
                  <a:lnTo>
                    <a:pt x="116870" y="68903"/>
                  </a:lnTo>
                  <a:lnTo>
                    <a:pt x="121447" y="72336"/>
                  </a:lnTo>
                  <a:lnTo>
                    <a:pt x="126483" y="75618"/>
                  </a:lnTo>
                  <a:lnTo>
                    <a:pt x="131824" y="78797"/>
                  </a:lnTo>
                  <a:lnTo>
                    <a:pt x="136378" y="79925"/>
                  </a:lnTo>
                  <a:lnTo>
                    <a:pt x="140405" y="79684"/>
                  </a:lnTo>
                  <a:lnTo>
                    <a:pt x="144083" y="78532"/>
                  </a:lnTo>
                  <a:lnTo>
                    <a:pt x="146535" y="76771"/>
                  </a:lnTo>
                  <a:lnTo>
                    <a:pt x="148169" y="74606"/>
                  </a:lnTo>
                  <a:lnTo>
                    <a:pt x="149258" y="72169"/>
                  </a:lnTo>
                  <a:lnTo>
                    <a:pt x="149985" y="68561"/>
                  </a:lnTo>
                  <a:lnTo>
                    <a:pt x="150469" y="64171"/>
                  </a:lnTo>
                  <a:lnTo>
                    <a:pt x="150792" y="59260"/>
                  </a:lnTo>
                  <a:lnTo>
                    <a:pt x="151150" y="51157"/>
                  </a:lnTo>
                  <a:lnTo>
                    <a:pt x="151310" y="43257"/>
                  </a:lnTo>
                  <a:lnTo>
                    <a:pt x="151438" y="2264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105"/>
            <p:cNvSpPr/>
            <p:nvPr/>
          </p:nvSpPr>
          <p:spPr>
            <a:xfrm>
              <a:off x="2589613" y="651867"/>
              <a:ext cx="97811" cy="132116"/>
            </a:xfrm>
            <a:custGeom>
              <a:avLst/>
              <a:gdLst/>
              <a:ahLst/>
              <a:cxnLst/>
              <a:rect l="0" t="0" r="0" b="0"/>
              <a:pathLst>
                <a:path w="97811" h="132116">
                  <a:moveTo>
                    <a:pt x="26785" y="0"/>
                  </a:moveTo>
                  <a:lnTo>
                    <a:pt x="4662" y="0"/>
                  </a:lnTo>
                  <a:lnTo>
                    <a:pt x="3107" y="992"/>
                  </a:lnTo>
                  <a:lnTo>
                    <a:pt x="2070" y="2646"/>
                  </a:lnTo>
                  <a:lnTo>
                    <a:pt x="406" y="7689"/>
                  </a:lnTo>
                  <a:lnTo>
                    <a:pt x="179" y="11024"/>
                  </a:lnTo>
                  <a:lnTo>
                    <a:pt x="78" y="15814"/>
                  </a:lnTo>
                  <a:lnTo>
                    <a:pt x="0" y="51161"/>
                  </a:lnTo>
                  <a:lnTo>
                    <a:pt x="991" y="56927"/>
                  </a:lnTo>
                  <a:lnTo>
                    <a:pt x="2644" y="62756"/>
                  </a:lnTo>
                  <a:lnTo>
                    <a:pt x="4738" y="68627"/>
                  </a:lnTo>
                  <a:lnTo>
                    <a:pt x="7126" y="73532"/>
                  </a:lnTo>
                  <a:lnTo>
                    <a:pt x="9710" y="77795"/>
                  </a:lnTo>
                  <a:lnTo>
                    <a:pt x="12426" y="81629"/>
                  </a:lnTo>
                  <a:lnTo>
                    <a:pt x="15228" y="85177"/>
                  </a:lnTo>
                  <a:lnTo>
                    <a:pt x="18088" y="88535"/>
                  </a:lnTo>
                  <a:lnTo>
                    <a:pt x="20987" y="91766"/>
                  </a:lnTo>
                  <a:lnTo>
                    <a:pt x="23912" y="93919"/>
                  </a:lnTo>
                  <a:lnTo>
                    <a:pt x="26854" y="95355"/>
                  </a:lnTo>
                  <a:lnTo>
                    <a:pt x="29808" y="96312"/>
                  </a:lnTo>
                  <a:lnTo>
                    <a:pt x="32769" y="95958"/>
                  </a:lnTo>
                  <a:lnTo>
                    <a:pt x="35736" y="94730"/>
                  </a:lnTo>
                  <a:lnTo>
                    <a:pt x="38705" y="92919"/>
                  </a:lnTo>
                  <a:lnTo>
                    <a:pt x="41678" y="90720"/>
                  </a:lnTo>
                  <a:lnTo>
                    <a:pt x="44651" y="88261"/>
                  </a:lnTo>
                  <a:lnTo>
                    <a:pt x="47626" y="85630"/>
                  </a:lnTo>
                  <a:lnTo>
                    <a:pt x="53576" y="80060"/>
                  </a:lnTo>
                  <a:lnTo>
                    <a:pt x="56552" y="77186"/>
                  </a:lnTo>
                  <a:lnTo>
                    <a:pt x="58536" y="74278"/>
                  </a:lnTo>
                  <a:lnTo>
                    <a:pt x="59859" y="71347"/>
                  </a:lnTo>
                  <a:lnTo>
                    <a:pt x="60741" y="68400"/>
                  </a:lnTo>
                  <a:lnTo>
                    <a:pt x="62321" y="65444"/>
                  </a:lnTo>
                  <a:lnTo>
                    <a:pt x="64366" y="62481"/>
                  </a:lnTo>
                  <a:lnTo>
                    <a:pt x="66722" y="59513"/>
                  </a:lnTo>
                  <a:lnTo>
                    <a:pt x="69285" y="56543"/>
                  </a:lnTo>
                  <a:lnTo>
                    <a:pt x="71986" y="53570"/>
                  </a:lnTo>
                  <a:lnTo>
                    <a:pt x="74779" y="50596"/>
                  </a:lnTo>
                  <a:lnTo>
                    <a:pt x="77632" y="48614"/>
                  </a:lnTo>
                  <a:lnTo>
                    <a:pt x="80527" y="47292"/>
                  </a:lnTo>
                  <a:lnTo>
                    <a:pt x="83449" y="46411"/>
                  </a:lnTo>
                  <a:lnTo>
                    <a:pt x="85397" y="46816"/>
                  </a:lnTo>
                  <a:lnTo>
                    <a:pt x="86696" y="48078"/>
                  </a:lnTo>
                  <a:lnTo>
                    <a:pt x="89131" y="53118"/>
                  </a:lnTo>
                  <a:lnTo>
                    <a:pt x="93521" y="61973"/>
                  </a:lnTo>
                  <a:lnTo>
                    <a:pt x="95088" y="66120"/>
                  </a:lnTo>
                  <a:lnTo>
                    <a:pt x="96133" y="69877"/>
                  </a:lnTo>
                  <a:lnTo>
                    <a:pt x="96830" y="73374"/>
                  </a:lnTo>
                  <a:lnTo>
                    <a:pt x="97294" y="78682"/>
                  </a:lnTo>
                  <a:lnTo>
                    <a:pt x="97604" y="85197"/>
                  </a:lnTo>
                  <a:lnTo>
                    <a:pt x="97810" y="92516"/>
                  </a:lnTo>
                  <a:lnTo>
                    <a:pt x="96956" y="98389"/>
                  </a:lnTo>
                  <a:lnTo>
                    <a:pt x="95394" y="103296"/>
                  </a:lnTo>
                  <a:lnTo>
                    <a:pt x="93360" y="107559"/>
                  </a:lnTo>
                  <a:lnTo>
                    <a:pt x="92005" y="111394"/>
                  </a:lnTo>
                  <a:lnTo>
                    <a:pt x="91101" y="114942"/>
                  </a:lnTo>
                  <a:lnTo>
                    <a:pt x="90499" y="118300"/>
                  </a:lnTo>
                  <a:lnTo>
                    <a:pt x="89105" y="121531"/>
                  </a:lnTo>
                  <a:lnTo>
                    <a:pt x="87183" y="124677"/>
                  </a:lnTo>
                  <a:lnTo>
                    <a:pt x="84910" y="127766"/>
                  </a:lnTo>
                  <a:lnTo>
                    <a:pt x="82402" y="129826"/>
                  </a:lnTo>
                  <a:lnTo>
                    <a:pt x="79739" y="131199"/>
                  </a:lnTo>
                  <a:lnTo>
                    <a:pt x="76971" y="132115"/>
                  </a:lnTo>
                  <a:lnTo>
                    <a:pt x="75125" y="131733"/>
                  </a:lnTo>
                  <a:lnTo>
                    <a:pt x="73895" y="130486"/>
                  </a:lnTo>
                  <a:lnTo>
                    <a:pt x="73074" y="128663"/>
                  </a:lnTo>
                  <a:lnTo>
                    <a:pt x="71535" y="127447"/>
                  </a:lnTo>
                  <a:lnTo>
                    <a:pt x="69517" y="126637"/>
                  </a:lnTo>
                  <a:lnTo>
                    <a:pt x="62504" y="12501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106"/>
            <p:cNvSpPr/>
            <p:nvPr/>
          </p:nvSpPr>
          <p:spPr>
            <a:xfrm>
              <a:off x="2661079" y="526852"/>
              <a:ext cx="78540" cy="158309"/>
            </a:xfrm>
            <a:custGeom>
              <a:avLst/>
              <a:gdLst/>
              <a:ahLst/>
              <a:cxnLst/>
              <a:rect l="0" t="0" r="0" b="0"/>
              <a:pathLst>
                <a:path w="78540" h="158309">
                  <a:moveTo>
                    <a:pt x="8898" y="44648"/>
                  </a:moveTo>
                  <a:lnTo>
                    <a:pt x="8898" y="36086"/>
                  </a:lnTo>
                  <a:lnTo>
                    <a:pt x="7906" y="35963"/>
                  </a:lnTo>
                  <a:lnTo>
                    <a:pt x="6252" y="35882"/>
                  </a:lnTo>
                  <a:lnTo>
                    <a:pt x="336" y="35728"/>
                  </a:lnTo>
                  <a:lnTo>
                    <a:pt x="77" y="40462"/>
                  </a:lnTo>
                  <a:lnTo>
                    <a:pt x="0" y="52888"/>
                  </a:lnTo>
                  <a:lnTo>
                    <a:pt x="982" y="58079"/>
                  </a:lnTo>
                  <a:lnTo>
                    <a:pt x="2628" y="63524"/>
                  </a:lnTo>
                  <a:lnTo>
                    <a:pt x="4718" y="69138"/>
                  </a:lnTo>
                  <a:lnTo>
                    <a:pt x="12400" y="91261"/>
                  </a:lnTo>
                  <a:lnTo>
                    <a:pt x="20959" y="116668"/>
                  </a:lnTo>
                  <a:lnTo>
                    <a:pt x="23884" y="124411"/>
                  </a:lnTo>
                  <a:lnTo>
                    <a:pt x="26826" y="131558"/>
                  </a:lnTo>
                  <a:lnTo>
                    <a:pt x="29780" y="138307"/>
                  </a:lnTo>
                  <a:lnTo>
                    <a:pt x="33733" y="143798"/>
                  </a:lnTo>
                  <a:lnTo>
                    <a:pt x="38353" y="148451"/>
                  </a:lnTo>
                  <a:lnTo>
                    <a:pt x="43417" y="152545"/>
                  </a:lnTo>
                  <a:lnTo>
                    <a:pt x="47786" y="155275"/>
                  </a:lnTo>
                  <a:lnTo>
                    <a:pt x="51690" y="157095"/>
                  </a:lnTo>
                  <a:lnTo>
                    <a:pt x="55285" y="158308"/>
                  </a:lnTo>
                  <a:lnTo>
                    <a:pt x="58675" y="158124"/>
                  </a:lnTo>
                  <a:lnTo>
                    <a:pt x="61926" y="157010"/>
                  </a:lnTo>
                  <a:lnTo>
                    <a:pt x="65086" y="155275"/>
                  </a:lnTo>
                  <a:lnTo>
                    <a:pt x="68184" y="152133"/>
                  </a:lnTo>
                  <a:lnTo>
                    <a:pt x="71243" y="148055"/>
                  </a:lnTo>
                  <a:lnTo>
                    <a:pt x="74273" y="143352"/>
                  </a:lnTo>
                  <a:lnTo>
                    <a:pt x="76294" y="137239"/>
                  </a:lnTo>
                  <a:lnTo>
                    <a:pt x="77641" y="130188"/>
                  </a:lnTo>
                  <a:lnTo>
                    <a:pt x="78539" y="122511"/>
                  </a:lnTo>
                  <a:lnTo>
                    <a:pt x="78145" y="113424"/>
                  </a:lnTo>
                  <a:lnTo>
                    <a:pt x="76891" y="103397"/>
                  </a:lnTo>
                  <a:lnTo>
                    <a:pt x="75063" y="92744"/>
                  </a:lnTo>
                  <a:lnTo>
                    <a:pt x="72851" y="82665"/>
                  </a:lnTo>
                  <a:lnTo>
                    <a:pt x="70385" y="72969"/>
                  </a:lnTo>
                  <a:lnTo>
                    <a:pt x="67748" y="63529"/>
                  </a:lnTo>
                  <a:lnTo>
                    <a:pt x="65991" y="55251"/>
                  </a:lnTo>
                  <a:lnTo>
                    <a:pt x="64819" y="47748"/>
                  </a:lnTo>
                  <a:lnTo>
                    <a:pt x="64038" y="40761"/>
                  </a:lnTo>
                  <a:lnTo>
                    <a:pt x="62525" y="35112"/>
                  </a:lnTo>
                  <a:lnTo>
                    <a:pt x="60524" y="30353"/>
                  </a:lnTo>
                  <a:lnTo>
                    <a:pt x="58198" y="26188"/>
                  </a:lnTo>
                  <a:lnTo>
                    <a:pt x="52968" y="16269"/>
                  </a:lnTo>
                  <a:lnTo>
                    <a:pt x="44616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107"/>
            <p:cNvSpPr/>
            <p:nvPr/>
          </p:nvSpPr>
          <p:spPr>
            <a:xfrm>
              <a:off x="2634258" y="419695"/>
              <a:ext cx="177895" cy="163330"/>
            </a:xfrm>
            <a:custGeom>
              <a:avLst/>
              <a:gdLst/>
              <a:ahLst/>
              <a:cxnLst/>
              <a:rect l="0" t="0" r="0" b="0"/>
              <a:pathLst>
                <a:path w="177895" h="163330">
                  <a:moveTo>
                    <a:pt x="0" y="0"/>
                  </a:moveTo>
                  <a:lnTo>
                    <a:pt x="4740" y="0"/>
                  </a:lnTo>
                  <a:lnTo>
                    <a:pt x="7129" y="992"/>
                  </a:lnTo>
                  <a:lnTo>
                    <a:pt x="12429" y="4741"/>
                  </a:lnTo>
                  <a:lnTo>
                    <a:pt x="15231" y="8122"/>
                  </a:lnTo>
                  <a:lnTo>
                    <a:pt x="18091" y="12360"/>
                  </a:lnTo>
                  <a:lnTo>
                    <a:pt x="20990" y="17170"/>
                  </a:lnTo>
                  <a:lnTo>
                    <a:pt x="23915" y="22361"/>
                  </a:lnTo>
                  <a:lnTo>
                    <a:pt x="29811" y="33420"/>
                  </a:lnTo>
                  <a:lnTo>
                    <a:pt x="33765" y="39147"/>
                  </a:lnTo>
                  <a:lnTo>
                    <a:pt x="38385" y="44950"/>
                  </a:lnTo>
                  <a:lnTo>
                    <a:pt x="43449" y="50803"/>
                  </a:lnTo>
                  <a:lnTo>
                    <a:pt x="48809" y="56689"/>
                  </a:lnTo>
                  <a:lnTo>
                    <a:pt x="60058" y="68521"/>
                  </a:lnTo>
                  <a:lnTo>
                    <a:pt x="66827" y="76438"/>
                  </a:lnTo>
                  <a:lnTo>
                    <a:pt x="74317" y="85686"/>
                  </a:lnTo>
                  <a:lnTo>
                    <a:pt x="82286" y="95819"/>
                  </a:lnTo>
                  <a:lnTo>
                    <a:pt x="91569" y="105551"/>
                  </a:lnTo>
                  <a:lnTo>
                    <a:pt x="101725" y="115016"/>
                  </a:lnTo>
                  <a:lnTo>
                    <a:pt x="112465" y="124303"/>
                  </a:lnTo>
                  <a:lnTo>
                    <a:pt x="121609" y="132478"/>
                  </a:lnTo>
                  <a:lnTo>
                    <a:pt x="137061" y="146853"/>
                  </a:lnTo>
                  <a:lnTo>
                    <a:pt x="143960" y="152472"/>
                  </a:lnTo>
                  <a:lnTo>
                    <a:pt x="150544" y="157211"/>
                  </a:lnTo>
                  <a:lnTo>
                    <a:pt x="156917" y="161362"/>
                  </a:lnTo>
                  <a:lnTo>
                    <a:pt x="162158" y="163137"/>
                  </a:lnTo>
                  <a:lnTo>
                    <a:pt x="166644" y="163329"/>
                  </a:lnTo>
                  <a:lnTo>
                    <a:pt x="170627" y="162464"/>
                  </a:lnTo>
                  <a:lnTo>
                    <a:pt x="173283" y="160895"/>
                  </a:lnTo>
                  <a:lnTo>
                    <a:pt x="175053" y="158857"/>
                  </a:lnTo>
                  <a:lnTo>
                    <a:pt x="176233" y="156507"/>
                  </a:lnTo>
                  <a:lnTo>
                    <a:pt x="177020" y="152955"/>
                  </a:lnTo>
                  <a:lnTo>
                    <a:pt x="177544" y="148603"/>
                  </a:lnTo>
                  <a:lnTo>
                    <a:pt x="177894" y="143717"/>
                  </a:lnTo>
                  <a:lnTo>
                    <a:pt x="176143" y="138476"/>
                  </a:lnTo>
                  <a:lnTo>
                    <a:pt x="172991" y="132997"/>
                  </a:lnTo>
                  <a:lnTo>
                    <a:pt x="168905" y="127360"/>
                  </a:lnTo>
                  <a:lnTo>
                    <a:pt x="166182" y="122610"/>
                  </a:lnTo>
                  <a:lnTo>
                    <a:pt x="164366" y="118451"/>
                  </a:lnTo>
                  <a:lnTo>
                    <a:pt x="160734" y="10715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108"/>
            <p:cNvSpPr/>
            <p:nvPr/>
          </p:nvSpPr>
          <p:spPr>
            <a:xfrm>
              <a:off x="2768203" y="383977"/>
              <a:ext cx="141444" cy="140525"/>
            </a:xfrm>
            <a:custGeom>
              <a:avLst/>
              <a:gdLst/>
              <a:ahLst/>
              <a:cxnLst/>
              <a:rect l="0" t="0" r="0" b="0"/>
              <a:pathLst>
                <a:path w="141444" h="140525">
                  <a:moveTo>
                    <a:pt x="0" y="116086"/>
                  </a:moveTo>
                  <a:lnTo>
                    <a:pt x="13302" y="116086"/>
                  </a:lnTo>
                  <a:lnTo>
                    <a:pt x="15814" y="115093"/>
                  </a:lnTo>
                  <a:lnTo>
                    <a:pt x="18480" y="113440"/>
                  </a:lnTo>
                  <a:lnTo>
                    <a:pt x="21250" y="111345"/>
                  </a:lnTo>
                  <a:lnTo>
                    <a:pt x="24088" y="109949"/>
                  </a:lnTo>
                  <a:lnTo>
                    <a:pt x="26973" y="109018"/>
                  </a:lnTo>
                  <a:lnTo>
                    <a:pt x="29888" y="108397"/>
                  </a:lnTo>
                  <a:lnTo>
                    <a:pt x="32824" y="106991"/>
                  </a:lnTo>
                  <a:lnTo>
                    <a:pt x="35773" y="105062"/>
                  </a:lnTo>
                  <a:lnTo>
                    <a:pt x="38732" y="102783"/>
                  </a:lnTo>
                  <a:lnTo>
                    <a:pt x="41696" y="99280"/>
                  </a:lnTo>
                  <a:lnTo>
                    <a:pt x="44665" y="94960"/>
                  </a:lnTo>
                  <a:lnTo>
                    <a:pt x="47636" y="90095"/>
                  </a:lnTo>
                  <a:lnTo>
                    <a:pt x="49616" y="84868"/>
                  </a:lnTo>
                  <a:lnTo>
                    <a:pt x="50937" y="79399"/>
                  </a:lnTo>
                  <a:lnTo>
                    <a:pt x="51818" y="73768"/>
                  </a:lnTo>
                  <a:lnTo>
                    <a:pt x="53397" y="68030"/>
                  </a:lnTo>
                  <a:lnTo>
                    <a:pt x="55442" y="62221"/>
                  </a:lnTo>
                  <a:lnTo>
                    <a:pt x="57797" y="56363"/>
                  </a:lnTo>
                  <a:lnTo>
                    <a:pt x="59367" y="51466"/>
                  </a:lnTo>
                  <a:lnTo>
                    <a:pt x="60414" y="47209"/>
                  </a:lnTo>
                  <a:lnTo>
                    <a:pt x="61112" y="43379"/>
                  </a:lnTo>
                  <a:lnTo>
                    <a:pt x="60585" y="39833"/>
                  </a:lnTo>
                  <a:lnTo>
                    <a:pt x="59242" y="36477"/>
                  </a:lnTo>
                  <a:lnTo>
                    <a:pt x="57354" y="33248"/>
                  </a:lnTo>
                  <a:lnTo>
                    <a:pt x="56096" y="30102"/>
                  </a:lnTo>
                  <a:lnTo>
                    <a:pt x="55256" y="27013"/>
                  </a:lnTo>
                  <a:lnTo>
                    <a:pt x="54697" y="23962"/>
                  </a:lnTo>
                  <a:lnTo>
                    <a:pt x="53332" y="20935"/>
                  </a:lnTo>
                  <a:lnTo>
                    <a:pt x="51430" y="17926"/>
                  </a:lnTo>
                  <a:lnTo>
                    <a:pt x="45988" y="10706"/>
                  </a:lnTo>
                  <a:lnTo>
                    <a:pt x="44549" y="11106"/>
                  </a:lnTo>
                  <a:lnTo>
                    <a:pt x="40305" y="14196"/>
                  </a:lnTo>
                  <a:lnTo>
                    <a:pt x="38776" y="16409"/>
                  </a:lnTo>
                  <a:lnTo>
                    <a:pt x="37757" y="18877"/>
                  </a:lnTo>
                  <a:lnTo>
                    <a:pt x="37078" y="21514"/>
                  </a:lnTo>
                  <a:lnTo>
                    <a:pt x="36624" y="24264"/>
                  </a:lnTo>
                  <a:lnTo>
                    <a:pt x="36323" y="27090"/>
                  </a:lnTo>
                  <a:lnTo>
                    <a:pt x="36121" y="29966"/>
                  </a:lnTo>
                  <a:lnTo>
                    <a:pt x="35987" y="33868"/>
                  </a:lnTo>
                  <a:lnTo>
                    <a:pt x="35798" y="48840"/>
                  </a:lnTo>
                  <a:lnTo>
                    <a:pt x="35754" y="60071"/>
                  </a:lnTo>
                  <a:lnTo>
                    <a:pt x="39711" y="69813"/>
                  </a:lnTo>
                  <a:lnTo>
                    <a:pt x="46318" y="82261"/>
                  </a:lnTo>
                  <a:lnTo>
                    <a:pt x="54691" y="96512"/>
                  </a:lnTo>
                  <a:lnTo>
                    <a:pt x="61266" y="107005"/>
                  </a:lnTo>
                  <a:lnTo>
                    <a:pt x="66640" y="114993"/>
                  </a:lnTo>
                  <a:lnTo>
                    <a:pt x="71217" y="121310"/>
                  </a:lnTo>
                  <a:lnTo>
                    <a:pt x="76251" y="126514"/>
                  </a:lnTo>
                  <a:lnTo>
                    <a:pt x="81592" y="130975"/>
                  </a:lnTo>
                  <a:lnTo>
                    <a:pt x="87137" y="134942"/>
                  </a:lnTo>
                  <a:lnTo>
                    <a:pt x="91826" y="137586"/>
                  </a:lnTo>
                  <a:lnTo>
                    <a:pt x="95943" y="139349"/>
                  </a:lnTo>
                  <a:lnTo>
                    <a:pt x="99681" y="140524"/>
                  </a:lnTo>
                  <a:lnTo>
                    <a:pt x="104157" y="140315"/>
                  </a:lnTo>
                  <a:lnTo>
                    <a:pt x="109126" y="139184"/>
                  </a:lnTo>
                  <a:lnTo>
                    <a:pt x="114422" y="137438"/>
                  </a:lnTo>
                  <a:lnTo>
                    <a:pt x="118946" y="135281"/>
                  </a:lnTo>
                  <a:lnTo>
                    <a:pt x="122953" y="132851"/>
                  </a:lnTo>
                  <a:lnTo>
                    <a:pt x="126617" y="130239"/>
                  </a:lnTo>
                  <a:lnTo>
                    <a:pt x="129060" y="126514"/>
                  </a:lnTo>
                  <a:lnTo>
                    <a:pt x="130688" y="122045"/>
                  </a:lnTo>
                  <a:lnTo>
                    <a:pt x="131774" y="117082"/>
                  </a:lnTo>
                  <a:lnTo>
                    <a:pt x="133490" y="111789"/>
                  </a:lnTo>
                  <a:lnTo>
                    <a:pt x="135626" y="106276"/>
                  </a:lnTo>
                  <a:lnTo>
                    <a:pt x="138043" y="100616"/>
                  </a:lnTo>
                  <a:lnTo>
                    <a:pt x="139653" y="94858"/>
                  </a:lnTo>
                  <a:lnTo>
                    <a:pt x="140727" y="89036"/>
                  </a:lnTo>
                  <a:lnTo>
                    <a:pt x="141443" y="83170"/>
                  </a:lnTo>
                  <a:lnTo>
                    <a:pt x="140928" y="76282"/>
                  </a:lnTo>
                  <a:lnTo>
                    <a:pt x="139593" y="68714"/>
                  </a:lnTo>
                  <a:lnTo>
                    <a:pt x="137711" y="60692"/>
                  </a:lnTo>
                  <a:lnTo>
                    <a:pt x="135463" y="53360"/>
                  </a:lnTo>
                  <a:lnTo>
                    <a:pt x="132973" y="46487"/>
                  </a:lnTo>
                  <a:lnTo>
                    <a:pt x="130320" y="39921"/>
                  </a:lnTo>
                  <a:lnTo>
                    <a:pt x="126568" y="33559"/>
                  </a:lnTo>
                  <a:lnTo>
                    <a:pt x="122082" y="27334"/>
                  </a:lnTo>
                  <a:lnTo>
                    <a:pt x="117107" y="21199"/>
                  </a:lnTo>
                  <a:lnTo>
                    <a:pt x="111806" y="16117"/>
                  </a:lnTo>
                  <a:lnTo>
                    <a:pt x="106287" y="11737"/>
                  </a:lnTo>
                  <a:lnTo>
                    <a:pt x="100623" y="7824"/>
                  </a:lnTo>
                  <a:lnTo>
                    <a:pt x="94864" y="5216"/>
                  </a:lnTo>
                  <a:lnTo>
                    <a:pt x="89039" y="3477"/>
                  </a:lnTo>
                  <a:lnTo>
                    <a:pt x="71438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109"/>
            <p:cNvSpPr/>
            <p:nvPr/>
          </p:nvSpPr>
          <p:spPr>
            <a:xfrm>
              <a:off x="2608109" y="1143687"/>
              <a:ext cx="160095" cy="156604"/>
            </a:xfrm>
            <a:custGeom>
              <a:avLst/>
              <a:gdLst/>
              <a:ahLst/>
              <a:cxnLst/>
              <a:rect l="0" t="0" r="0" b="0"/>
              <a:pathLst>
                <a:path w="160095" h="156604">
                  <a:moveTo>
                    <a:pt x="26149" y="35032"/>
                  </a:moveTo>
                  <a:lnTo>
                    <a:pt x="30889" y="39772"/>
                  </a:lnTo>
                  <a:lnTo>
                    <a:pt x="33278" y="41169"/>
                  </a:lnTo>
                  <a:lnTo>
                    <a:pt x="35862" y="42099"/>
                  </a:lnTo>
                  <a:lnTo>
                    <a:pt x="38578" y="42720"/>
                  </a:lnTo>
                  <a:lnTo>
                    <a:pt x="41380" y="44126"/>
                  </a:lnTo>
                  <a:lnTo>
                    <a:pt x="44240" y="46055"/>
                  </a:lnTo>
                  <a:lnTo>
                    <a:pt x="47139" y="48334"/>
                  </a:lnTo>
                  <a:lnTo>
                    <a:pt x="50064" y="50845"/>
                  </a:lnTo>
                  <a:lnTo>
                    <a:pt x="53006" y="53512"/>
                  </a:lnTo>
                  <a:lnTo>
                    <a:pt x="60117" y="60179"/>
                  </a:lnTo>
                  <a:lnTo>
                    <a:pt x="69402" y="69365"/>
                  </a:lnTo>
                  <a:lnTo>
                    <a:pt x="65644" y="65600"/>
                  </a:lnTo>
                  <a:lnTo>
                    <a:pt x="64385" y="63348"/>
                  </a:lnTo>
                  <a:lnTo>
                    <a:pt x="63546" y="60854"/>
                  </a:lnTo>
                  <a:lnTo>
                    <a:pt x="62986" y="58200"/>
                  </a:lnTo>
                  <a:lnTo>
                    <a:pt x="61621" y="54446"/>
                  </a:lnTo>
                  <a:lnTo>
                    <a:pt x="59719" y="49959"/>
                  </a:lnTo>
                  <a:lnTo>
                    <a:pt x="57459" y="44983"/>
                  </a:lnTo>
                  <a:lnTo>
                    <a:pt x="53967" y="40674"/>
                  </a:lnTo>
                  <a:lnTo>
                    <a:pt x="49656" y="36809"/>
                  </a:lnTo>
                  <a:lnTo>
                    <a:pt x="44796" y="33240"/>
                  </a:lnTo>
                  <a:lnTo>
                    <a:pt x="40565" y="28876"/>
                  </a:lnTo>
                  <a:lnTo>
                    <a:pt x="36751" y="23983"/>
                  </a:lnTo>
                  <a:lnTo>
                    <a:pt x="33217" y="18736"/>
                  </a:lnTo>
                  <a:lnTo>
                    <a:pt x="28877" y="15238"/>
                  </a:lnTo>
                  <a:lnTo>
                    <a:pt x="23999" y="12906"/>
                  </a:lnTo>
                  <a:lnTo>
                    <a:pt x="18762" y="11352"/>
                  </a:lnTo>
                  <a:lnTo>
                    <a:pt x="14279" y="10315"/>
                  </a:lnTo>
                  <a:lnTo>
                    <a:pt x="10298" y="9624"/>
                  </a:lnTo>
                  <a:lnTo>
                    <a:pt x="6652" y="9164"/>
                  </a:lnTo>
                  <a:lnTo>
                    <a:pt x="4221" y="10841"/>
                  </a:lnTo>
                  <a:lnTo>
                    <a:pt x="2600" y="13944"/>
                  </a:lnTo>
                  <a:lnTo>
                    <a:pt x="1520" y="17997"/>
                  </a:lnTo>
                  <a:lnTo>
                    <a:pt x="800" y="22683"/>
                  </a:lnTo>
                  <a:lnTo>
                    <a:pt x="320" y="27791"/>
                  </a:lnTo>
                  <a:lnTo>
                    <a:pt x="0" y="33181"/>
                  </a:lnTo>
                  <a:lnTo>
                    <a:pt x="779" y="39751"/>
                  </a:lnTo>
                  <a:lnTo>
                    <a:pt x="2290" y="47108"/>
                  </a:lnTo>
                  <a:lnTo>
                    <a:pt x="4290" y="54989"/>
                  </a:lnTo>
                  <a:lnTo>
                    <a:pt x="6615" y="63219"/>
                  </a:lnTo>
                  <a:lnTo>
                    <a:pt x="11845" y="80302"/>
                  </a:lnTo>
                  <a:lnTo>
                    <a:pt x="15620" y="89024"/>
                  </a:lnTo>
                  <a:lnTo>
                    <a:pt x="20122" y="97816"/>
                  </a:lnTo>
                  <a:lnTo>
                    <a:pt x="25108" y="106653"/>
                  </a:lnTo>
                  <a:lnTo>
                    <a:pt x="30415" y="114530"/>
                  </a:lnTo>
                  <a:lnTo>
                    <a:pt x="35939" y="121765"/>
                  </a:lnTo>
                  <a:lnTo>
                    <a:pt x="41605" y="128572"/>
                  </a:lnTo>
                  <a:lnTo>
                    <a:pt x="47367" y="135095"/>
                  </a:lnTo>
                  <a:lnTo>
                    <a:pt x="59061" y="147635"/>
                  </a:lnTo>
                  <a:lnTo>
                    <a:pt x="63965" y="151772"/>
                  </a:lnTo>
                  <a:lnTo>
                    <a:pt x="68227" y="154531"/>
                  </a:lnTo>
                  <a:lnTo>
                    <a:pt x="72060" y="156370"/>
                  </a:lnTo>
                  <a:lnTo>
                    <a:pt x="76600" y="156603"/>
                  </a:lnTo>
                  <a:lnTo>
                    <a:pt x="81611" y="155767"/>
                  </a:lnTo>
                  <a:lnTo>
                    <a:pt x="86936" y="154217"/>
                  </a:lnTo>
                  <a:lnTo>
                    <a:pt x="91478" y="152192"/>
                  </a:lnTo>
                  <a:lnTo>
                    <a:pt x="95499" y="149849"/>
                  </a:lnTo>
                  <a:lnTo>
                    <a:pt x="99171" y="147296"/>
                  </a:lnTo>
                  <a:lnTo>
                    <a:pt x="101619" y="143609"/>
                  </a:lnTo>
                  <a:lnTo>
                    <a:pt x="103251" y="139166"/>
                  </a:lnTo>
                  <a:lnTo>
                    <a:pt x="104340" y="134220"/>
                  </a:lnTo>
                  <a:lnTo>
                    <a:pt x="105065" y="128939"/>
                  </a:lnTo>
                  <a:lnTo>
                    <a:pt x="105549" y="123433"/>
                  </a:lnTo>
                  <a:lnTo>
                    <a:pt x="105871" y="117779"/>
                  </a:lnTo>
                  <a:lnTo>
                    <a:pt x="106229" y="106204"/>
                  </a:lnTo>
                  <a:lnTo>
                    <a:pt x="106325" y="100339"/>
                  </a:lnTo>
                  <a:lnTo>
                    <a:pt x="104405" y="94445"/>
                  </a:lnTo>
                  <a:lnTo>
                    <a:pt x="101139" y="88531"/>
                  </a:lnTo>
                  <a:lnTo>
                    <a:pt x="96978" y="82604"/>
                  </a:lnTo>
                  <a:lnTo>
                    <a:pt x="93212" y="75676"/>
                  </a:lnTo>
                  <a:lnTo>
                    <a:pt x="89709" y="68081"/>
                  </a:lnTo>
                  <a:lnTo>
                    <a:pt x="86382" y="60041"/>
                  </a:lnTo>
                  <a:lnTo>
                    <a:pt x="82179" y="52697"/>
                  </a:lnTo>
                  <a:lnTo>
                    <a:pt x="77393" y="45816"/>
                  </a:lnTo>
                  <a:lnTo>
                    <a:pt x="72218" y="39245"/>
                  </a:lnTo>
                  <a:lnTo>
                    <a:pt x="66784" y="32880"/>
                  </a:lnTo>
                  <a:lnTo>
                    <a:pt x="61176" y="26652"/>
                  </a:lnTo>
                  <a:lnTo>
                    <a:pt x="46449" y="11051"/>
                  </a:lnTo>
                  <a:lnTo>
                    <a:pt x="42659" y="7138"/>
                  </a:lnTo>
                  <a:lnTo>
                    <a:pt x="39140" y="4530"/>
                  </a:lnTo>
                  <a:lnTo>
                    <a:pt x="35802" y="2791"/>
                  </a:lnTo>
                  <a:lnTo>
                    <a:pt x="28056" y="0"/>
                  </a:lnTo>
                  <a:lnTo>
                    <a:pt x="27420" y="763"/>
                  </a:lnTo>
                  <a:lnTo>
                    <a:pt x="26714" y="4257"/>
                  </a:lnTo>
                  <a:lnTo>
                    <a:pt x="27517" y="5585"/>
                  </a:lnTo>
                  <a:lnTo>
                    <a:pt x="29045" y="6471"/>
                  </a:lnTo>
                  <a:lnTo>
                    <a:pt x="31056" y="7062"/>
                  </a:lnTo>
                  <a:lnTo>
                    <a:pt x="33389" y="9440"/>
                  </a:lnTo>
                  <a:lnTo>
                    <a:pt x="35937" y="13009"/>
                  </a:lnTo>
                  <a:lnTo>
                    <a:pt x="38627" y="17374"/>
                  </a:lnTo>
                  <a:lnTo>
                    <a:pt x="42405" y="21275"/>
                  </a:lnTo>
                  <a:lnTo>
                    <a:pt x="46908" y="24869"/>
                  </a:lnTo>
                  <a:lnTo>
                    <a:pt x="51895" y="28256"/>
                  </a:lnTo>
                  <a:lnTo>
                    <a:pt x="57203" y="31507"/>
                  </a:lnTo>
                  <a:lnTo>
                    <a:pt x="62727" y="34666"/>
                  </a:lnTo>
                  <a:lnTo>
                    <a:pt x="68394" y="37765"/>
                  </a:lnTo>
                  <a:lnTo>
                    <a:pt x="74156" y="41815"/>
                  </a:lnTo>
                  <a:lnTo>
                    <a:pt x="79981" y="46499"/>
                  </a:lnTo>
                  <a:lnTo>
                    <a:pt x="85850" y="51606"/>
                  </a:lnTo>
                  <a:lnTo>
                    <a:pt x="91746" y="55011"/>
                  </a:lnTo>
                  <a:lnTo>
                    <a:pt x="97662" y="57281"/>
                  </a:lnTo>
                  <a:lnTo>
                    <a:pt x="103590" y="58794"/>
                  </a:lnTo>
                  <a:lnTo>
                    <a:pt x="109526" y="59803"/>
                  </a:lnTo>
                  <a:lnTo>
                    <a:pt x="115468" y="60476"/>
                  </a:lnTo>
                  <a:lnTo>
                    <a:pt x="121414" y="60924"/>
                  </a:lnTo>
                  <a:lnTo>
                    <a:pt x="127362" y="60231"/>
                  </a:lnTo>
                  <a:lnTo>
                    <a:pt x="133311" y="58776"/>
                  </a:lnTo>
                  <a:lnTo>
                    <a:pt x="139262" y="56815"/>
                  </a:lnTo>
                  <a:lnTo>
                    <a:pt x="144222" y="53522"/>
                  </a:lnTo>
                  <a:lnTo>
                    <a:pt x="148521" y="49343"/>
                  </a:lnTo>
                  <a:lnTo>
                    <a:pt x="152378" y="44573"/>
                  </a:lnTo>
                  <a:lnTo>
                    <a:pt x="154950" y="39408"/>
                  </a:lnTo>
                  <a:lnTo>
                    <a:pt x="156665" y="33981"/>
                  </a:lnTo>
                  <a:lnTo>
                    <a:pt x="157808" y="28378"/>
                  </a:lnTo>
                  <a:lnTo>
                    <a:pt x="158570" y="23650"/>
                  </a:lnTo>
                  <a:lnTo>
                    <a:pt x="159078" y="19507"/>
                  </a:lnTo>
                  <a:lnTo>
                    <a:pt x="160094" y="824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110"/>
            <p:cNvSpPr/>
            <p:nvPr/>
          </p:nvSpPr>
          <p:spPr>
            <a:xfrm>
              <a:off x="2723709" y="866180"/>
              <a:ext cx="131873" cy="265455"/>
            </a:xfrm>
            <a:custGeom>
              <a:avLst/>
              <a:gdLst/>
              <a:ahLst/>
              <a:cxnLst/>
              <a:rect l="0" t="0" r="0" b="0"/>
              <a:pathLst>
                <a:path w="131873" h="265455">
                  <a:moveTo>
                    <a:pt x="44494" y="151804"/>
                  </a:moveTo>
                  <a:lnTo>
                    <a:pt x="49235" y="151804"/>
                  </a:lnTo>
                  <a:lnTo>
                    <a:pt x="50631" y="150812"/>
                  </a:lnTo>
                  <a:lnTo>
                    <a:pt x="51562" y="149159"/>
                  </a:lnTo>
                  <a:lnTo>
                    <a:pt x="52182" y="147064"/>
                  </a:lnTo>
                  <a:lnTo>
                    <a:pt x="51604" y="145668"/>
                  </a:lnTo>
                  <a:lnTo>
                    <a:pt x="50226" y="144736"/>
                  </a:lnTo>
                  <a:lnTo>
                    <a:pt x="48315" y="144116"/>
                  </a:lnTo>
                  <a:lnTo>
                    <a:pt x="47041" y="142710"/>
                  </a:lnTo>
                  <a:lnTo>
                    <a:pt x="46192" y="140781"/>
                  </a:lnTo>
                  <a:lnTo>
                    <a:pt x="45626" y="138502"/>
                  </a:lnTo>
                  <a:lnTo>
                    <a:pt x="44257" y="136983"/>
                  </a:lnTo>
                  <a:lnTo>
                    <a:pt x="42351" y="135970"/>
                  </a:lnTo>
                  <a:lnTo>
                    <a:pt x="40089" y="135295"/>
                  </a:lnTo>
                  <a:lnTo>
                    <a:pt x="37588" y="133853"/>
                  </a:lnTo>
                  <a:lnTo>
                    <a:pt x="34929" y="131899"/>
                  </a:lnTo>
                  <a:lnTo>
                    <a:pt x="32165" y="129605"/>
                  </a:lnTo>
                  <a:lnTo>
                    <a:pt x="29329" y="128075"/>
                  </a:lnTo>
                  <a:lnTo>
                    <a:pt x="26446" y="127055"/>
                  </a:lnTo>
                  <a:lnTo>
                    <a:pt x="23533" y="126375"/>
                  </a:lnTo>
                  <a:lnTo>
                    <a:pt x="20598" y="125922"/>
                  </a:lnTo>
                  <a:lnTo>
                    <a:pt x="17649" y="125620"/>
                  </a:lnTo>
                  <a:lnTo>
                    <a:pt x="14691" y="125418"/>
                  </a:lnTo>
                  <a:lnTo>
                    <a:pt x="11727" y="125284"/>
                  </a:lnTo>
                  <a:lnTo>
                    <a:pt x="5788" y="125135"/>
                  </a:lnTo>
                  <a:lnTo>
                    <a:pt x="3807" y="127079"/>
                  </a:lnTo>
                  <a:lnTo>
                    <a:pt x="2486" y="130360"/>
                  </a:lnTo>
                  <a:lnTo>
                    <a:pt x="1606" y="134531"/>
                  </a:lnTo>
                  <a:lnTo>
                    <a:pt x="1019" y="139297"/>
                  </a:lnTo>
                  <a:lnTo>
                    <a:pt x="628" y="144458"/>
                  </a:lnTo>
                  <a:lnTo>
                    <a:pt x="367" y="149884"/>
                  </a:lnTo>
                  <a:lnTo>
                    <a:pt x="77" y="163849"/>
                  </a:lnTo>
                  <a:lnTo>
                    <a:pt x="0" y="171740"/>
                  </a:lnTo>
                  <a:lnTo>
                    <a:pt x="941" y="179978"/>
                  </a:lnTo>
                  <a:lnTo>
                    <a:pt x="2560" y="188446"/>
                  </a:lnTo>
                  <a:lnTo>
                    <a:pt x="4631" y="197068"/>
                  </a:lnTo>
                  <a:lnTo>
                    <a:pt x="7997" y="205793"/>
                  </a:lnTo>
                  <a:lnTo>
                    <a:pt x="12225" y="214586"/>
                  </a:lnTo>
                  <a:lnTo>
                    <a:pt x="17029" y="223424"/>
                  </a:lnTo>
                  <a:lnTo>
                    <a:pt x="22215" y="231301"/>
                  </a:lnTo>
                  <a:lnTo>
                    <a:pt x="27657" y="238536"/>
                  </a:lnTo>
                  <a:lnTo>
                    <a:pt x="33269" y="245344"/>
                  </a:lnTo>
                  <a:lnTo>
                    <a:pt x="38995" y="250875"/>
                  </a:lnTo>
                  <a:lnTo>
                    <a:pt x="44797" y="255555"/>
                  </a:lnTo>
                  <a:lnTo>
                    <a:pt x="50649" y="259667"/>
                  </a:lnTo>
                  <a:lnTo>
                    <a:pt x="56535" y="262408"/>
                  </a:lnTo>
                  <a:lnTo>
                    <a:pt x="62443" y="264235"/>
                  </a:lnTo>
                  <a:lnTo>
                    <a:pt x="68366" y="265454"/>
                  </a:lnTo>
                  <a:lnTo>
                    <a:pt x="74299" y="264281"/>
                  </a:lnTo>
                  <a:lnTo>
                    <a:pt x="80239" y="261516"/>
                  </a:lnTo>
                  <a:lnTo>
                    <a:pt x="86184" y="257687"/>
                  </a:lnTo>
                  <a:lnTo>
                    <a:pt x="92131" y="253151"/>
                  </a:lnTo>
                  <a:lnTo>
                    <a:pt x="98080" y="248142"/>
                  </a:lnTo>
                  <a:lnTo>
                    <a:pt x="104031" y="242819"/>
                  </a:lnTo>
                  <a:lnTo>
                    <a:pt x="108990" y="235301"/>
                  </a:lnTo>
                  <a:lnTo>
                    <a:pt x="113288" y="226320"/>
                  </a:lnTo>
                  <a:lnTo>
                    <a:pt x="117146" y="216364"/>
                  </a:lnTo>
                  <a:lnTo>
                    <a:pt x="120710" y="205758"/>
                  </a:lnTo>
                  <a:lnTo>
                    <a:pt x="124078" y="194719"/>
                  </a:lnTo>
                  <a:lnTo>
                    <a:pt x="127316" y="183391"/>
                  </a:lnTo>
                  <a:lnTo>
                    <a:pt x="129474" y="171870"/>
                  </a:lnTo>
                  <a:lnTo>
                    <a:pt x="130913" y="160220"/>
                  </a:lnTo>
                  <a:lnTo>
                    <a:pt x="131872" y="148485"/>
                  </a:lnTo>
                  <a:lnTo>
                    <a:pt x="131520" y="136693"/>
                  </a:lnTo>
                  <a:lnTo>
                    <a:pt x="130293" y="124863"/>
                  </a:lnTo>
                  <a:lnTo>
                    <a:pt x="128482" y="113008"/>
                  </a:lnTo>
                  <a:lnTo>
                    <a:pt x="126283" y="101135"/>
                  </a:lnTo>
                  <a:lnTo>
                    <a:pt x="121194" y="77360"/>
                  </a:lnTo>
                  <a:lnTo>
                    <a:pt x="117455" y="66456"/>
                  </a:lnTo>
                  <a:lnTo>
                    <a:pt x="112979" y="56210"/>
                  </a:lnTo>
                  <a:lnTo>
                    <a:pt x="108010" y="46403"/>
                  </a:lnTo>
                  <a:lnTo>
                    <a:pt x="103705" y="36888"/>
                  </a:lnTo>
                  <a:lnTo>
                    <a:pt x="99843" y="27569"/>
                  </a:lnTo>
                  <a:lnTo>
                    <a:pt x="89143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111"/>
            <p:cNvSpPr/>
            <p:nvPr/>
          </p:nvSpPr>
          <p:spPr>
            <a:xfrm>
              <a:off x="2750485" y="812634"/>
              <a:ext cx="160022" cy="203019"/>
            </a:xfrm>
            <a:custGeom>
              <a:avLst/>
              <a:gdLst/>
              <a:ahLst/>
              <a:cxnLst/>
              <a:rect l="0" t="0" r="0" b="0"/>
              <a:pathLst>
                <a:path w="160022" h="203019">
                  <a:moveTo>
                    <a:pt x="17718" y="8897"/>
                  </a:moveTo>
                  <a:lnTo>
                    <a:pt x="12978" y="4157"/>
                  </a:lnTo>
                  <a:lnTo>
                    <a:pt x="10589" y="2760"/>
                  </a:lnTo>
                  <a:lnTo>
                    <a:pt x="8005" y="1829"/>
                  </a:lnTo>
                  <a:lnTo>
                    <a:pt x="0" y="0"/>
                  </a:lnTo>
                  <a:lnTo>
                    <a:pt x="4641" y="9458"/>
                  </a:lnTo>
                  <a:lnTo>
                    <a:pt x="8008" y="13240"/>
                  </a:lnTo>
                  <a:lnTo>
                    <a:pt x="12237" y="16753"/>
                  </a:lnTo>
                  <a:lnTo>
                    <a:pt x="17040" y="20088"/>
                  </a:lnTo>
                  <a:lnTo>
                    <a:pt x="22227" y="25287"/>
                  </a:lnTo>
                  <a:lnTo>
                    <a:pt x="27670" y="31730"/>
                  </a:lnTo>
                  <a:lnTo>
                    <a:pt x="33282" y="39002"/>
                  </a:lnTo>
                  <a:lnTo>
                    <a:pt x="39008" y="46827"/>
                  </a:lnTo>
                  <a:lnTo>
                    <a:pt x="50662" y="63458"/>
                  </a:lnTo>
                  <a:lnTo>
                    <a:pt x="68380" y="89556"/>
                  </a:lnTo>
                  <a:lnTo>
                    <a:pt x="75305" y="98388"/>
                  </a:lnTo>
                  <a:lnTo>
                    <a:pt x="82898" y="107253"/>
                  </a:lnTo>
                  <a:lnTo>
                    <a:pt x="90937" y="116140"/>
                  </a:lnTo>
                  <a:lnTo>
                    <a:pt x="98281" y="125041"/>
                  </a:lnTo>
                  <a:lnTo>
                    <a:pt x="105160" y="133951"/>
                  </a:lnTo>
                  <a:lnTo>
                    <a:pt x="111732" y="142868"/>
                  </a:lnTo>
                  <a:lnTo>
                    <a:pt x="118097" y="150797"/>
                  </a:lnTo>
                  <a:lnTo>
                    <a:pt x="124325" y="158068"/>
                  </a:lnTo>
                  <a:lnTo>
                    <a:pt x="130461" y="164899"/>
                  </a:lnTo>
                  <a:lnTo>
                    <a:pt x="135544" y="171437"/>
                  </a:lnTo>
                  <a:lnTo>
                    <a:pt x="139925" y="177781"/>
                  </a:lnTo>
                  <a:lnTo>
                    <a:pt x="143838" y="183994"/>
                  </a:lnTo>
                  <a:lnTo>
                    <a:pt x="147439" y="189128"/>
                  </a:lnTo>
                  <a:lnTo>
                    <a:pt x="150831" y="193544"/>
                  </a:lnTo>
                  <a:lnTo>
                    <a:pt x="158665" y="203018"/>
                  </a:lnTo>
                  <a:lnTo>
                    <a:pt x="159307" y="202803"/>
                  </a:lnTo>
                  <a:lnTo>
                    <a:pt x="159736" y="201668"/>
                  </a:lnTo>
                  <a:lnTo>
                    <a:pt x="160021" y="199919"/>
                  </a:lnTo>
                  <a:lnTo>
                    <a:pt x="159220" y="197761"/>
                  </a:lnTo>
                  <a:lnTo>
                    <a:pt x="155683" y="192717"/>
                  </a:lnTo>
                  <a:lnTo>
                    <a:pt x="152359" y="188990"/>
                  </a:lnTo>
                  <a:lnTo>
                    <a:pt x="143373" y="179558"/>
                  </a:lnTo>
                  <a:lnTo>
                    <a:pt x="131899" y="167833"/>
                  </a:lnTo>
                  <a:lnTo>
                    <a:pt x="127573" y="164463"/>
                  </a:lnTo>
                  <a:lnTo>
                    <a:pt x="122705" y="161225"/>
                  </a:lnTo>
                  <a:lnTo>
                    <a:pt x="107015" y="15177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112"/>
            <p:cNvSpPr/>
            <p:nvPr/>
          </p:nvSpPr>
          <p:spPr>
            <a:xfrm>
              <a:off x="2794992" y="817111"/>
              <a:ext cx="177961" cy="165156"/>
            </a:xfrm>
            <a:custGeom>
              <a:avLst/>
              <a:gdLst/>
              <a:ahLst/>
              <a:cxnLst/>
              <a:rect l="0" t="0" r="0" b="0"/>
              <a:pathLst>
                <a:path w="177961" h="165156">
                  <a:moveTo>
                    <a:pt x="0" y="165155"/>
                  </a:moveTo>
                  <a:lnTo>
                    <a:pt x="12429" y="152726"/>
                  </a:lnTo>
                  <a:lnTo>
                    <a:pt x="15231" y="148931"/>
                  </a:lnTo>
                  <a:lnTo>
                    <a:pt x="18092" y="144417"/>
                  </a:lnTo>
                  <a:lnTo>
                    <a:pt x="20991" y="139423"/>
                  </a:lnTo>
                  <a:lnTo>
                    <a:pt x="24908" y="134110"/>
                  </a:lnTo>
                  <a:lnTo>
                    <a:pt x="29504" y="128583"/>
                  </a:lnTo>
                  <a:lnTo>
                    <a:pt x="34552" y="122914"/>
                  </a:lnTo>
                  <a:lnTo>
                    <a:pt x="38910" y="117151"/>
                  </a:lnTo>
                  <a:lnTo>
                    <a:pt x="42807" y="111324"/>
                  </a:lnTo>
                  <a:lnTo>
                    <a:pt x="46398" y="105455"/>
                  </a:lnTo>
                  <a:lnTo>
                    <a:pt x="49783" y="98566"/>
                  </a:lnTo>
                  <a:lnTo>
                    <a:pt x="53033" y="90996"/>
                  </a:lnTo>
                  <a:lnTo>
                    <a:pt x="56191" y="82974"/>
                  </a:lnTo>
                  <a:lnTo>
                    <a:pt x="62346" y="66122"/>
                  </a:lnTo>
                  <a:lnTo>
                    <a:pt x="65377" y="57461"/>
                  </a:lnTo>
                  <a:lnTo>
                    <a:pt x="69381" y="49703"/>
                  </a:lnTo>
                  <a:lnTo>
                    <a:pt x="74036" y="42546"/>
                  </a:lnTo>
                  <a:lnTo>
                    <a:pt x="79123" y="35791"/>
                  </a:lnTo>
                  <a:lnTo>
                    <a:pt x="82514" y="29302"/>
                  </a:lnTo>
                  <a:lnTo>
                    <a:pt x="84775" y="22993"/>
                  </a:lnTo>
                  <a:lnTo>
                    <a:pt x="88404" y="8089"/>
                  </a:lnTo>
                  <a:lnTo>
                    <a:pt x="91546" y="3405"/>
                  </a:lnTo>
                  <a:lnTo>
                    <a:pt x="93773" y="767"/>
                  </a:lnTo>
                  <a:lnTo>
                    <a:pt x="95257" y="0"/>
                  </a:lnTo>
                  <a:lnTo>
                    <a:pt x="96247" y="481"/>
                  </a:lnTo>
                  <a:lnTo>
                    <a:pt x="96907" y="1794"/>
                  </a:lnTo>
                  <a:lnTo>
                    <a:pt x="100286" y="5899"/>
                  </a:lnTo>
                  <a:lnTo>
                    <a:pt x="105095" y="11031"/>
                  </a:lnTo>
                  <a:lnTo>
                    <a:pt x="118913" y="25055"/>
                  </a:lnTo>
                  <a:lnTo>
                    <a:pt x="123924" y="30083"/>
                  </a:lnTo>
                  <a:lnTo>
                    <a:pt x="128257" y="35420"/>
                  </a:lnTo>
                  <a:lnTo>
                    <a:pt x="132137" y="40961"/>
                  </a:lnTo>
                  <a:lnTo>
                    <a:pt x="135717" y="46640"/>
                  </a:lnTo>
                  <a:lnTo>
                    <a:pt x="139095" y="51419"/>
                  </a:lnTo>
                  <a:lnTo>
                    <a:pt x="142339" y="55596"/>
                  </a:lnTo>
                  <a:lnTo>
                    <a:pt x="145495" y="59373"/>
                  </a:lnTo>
                  <a:lnTo>
                    <a:pt x="149583" y="62884"/>
                  </a:lnTo>
                  <a:lnTo>
                    <a:pt x="154292" y="66216"/>
                  </a:lnTo>
                  <a:lnTo>
                    <a:pt x="159416" y="69430"/>
                  </a:lnTo>
                  <a:lnTo>
                    <a:pt x="163824" y="71573"/>
                  </a:lnTo>
                  <a:lnTo>
                    <a:pt x="167756" y="73001"/>
                  </a:lnTo>
                  <a:lnTo>
                    <a:pt x="177960" y="75691"/>
                  </a:lnTo>
                  <a:lnTo>
                    <a:pt x="173666" y="71068"/>
                  </a:lnTo>
                  <a:lnTo>
                    <a:pt x="166110" y="63414"/>
                  </a:lnTo>
                  <a:lnTo>
                    <a:pt x="163326" y="59624"/>
                  </a:lnTo>
                  <a:lnTo>
                    <a:pt x="160478" y="55114"/>
                  </a:lnTo>
                  <a:lnTo>
                    <a:pt x="157587" y="50122"/>
                  </a:lnTo>
                  <a:lnTo>
                    <a:pt x="153675" y="45802"/>
                  </a:lnTo>
                  <a:lnTo>
                    <a:pt x="149083" y="41930"/>
                  </a:lnTo>
                  <a:lnTo>
                    <a:pt x="133946" y="3120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113"/>
            <p:cNvSpPr/>
            <p:nvPr/>
          </p:nvSpPr>
          <p:spPr>
            <a:xfrm>
              <a:off x="2861285" y="776883"/>
              <a:ext cx="23005" cy="1"/>
            </a:xfrm>
            <a:custGeom>
              <a:avLst/>
              <a:gdLst/>
              <a:ahLst/>
              <a:cxnLst/>
              <a:rect l="0" t="0" r="0" b="0"/>
              <a:pathLst>
                <a:path w="23005" h="1">
                  <a:moveTo>
                    <a:pt x="5145" y="0"/>
                  </a:moveTo>
                  <a:lnTo>
                    <a:pt x="0" y="0"/>
                  </a:lnTo>
                  <a:lnTo>
                    <a:pt x="23004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114"/>
            <p:cNvSpPr/>
            <p:nvPr/>
          </p:nvSpPr>
          <p:spPr>
            <a:xfrm>
              <a:off x="2957256" y="698725"/>
              <a:ext cx="122811" cy="120812"/>
            </a:xfrm>
            <a:custGeom>
              <a:avLst/>
              <a:gdLst/>
              <a:ahLst/>
              <a:cxnLst/>
              <a:rect l="0" t="0" r="0" b="0"/>
              <a:pathLst>
                <a:path w="122811" h="120812">
                  <a:moveTo>
                    <a:pt x="25260" y="6720"/>
                  </a:moveTo>
                  <a:lnTo>
                    <a:pt x="20519" y="6720"/>
                  </a:lnTo>
                  <a:lnTo>
                    <a:pt x="19123" y="7713"/>
                  </a:lnTo>
                  <a:lnTo>
                    <a:pt x="18191" y="9366"/>
                  </a:lnTo>
                  <a:lnTo>
                    <a:pt x="17571" y="11461"/>
                  </a:lnTo>
                  <a:lnTo>
                    <a:pt x="16165" y="14842"/>
                  </a:lnTo>
                  <a:lnTo>
                    <a:pt x="14236" y="19080"/>
                  </a:lnTo>
                  <a:lnTo>
                    <a:pt x="11957" y="23890"/>
                  </a:lnTo>
                  <a:lnTo>
                    <a:pt x="11430" y="29081"/>
                  </a:lnTo>
                  <a:lnTo>
                    <a:pt x="12071" y="34526"/>
                  </a:lnTo>
                  <a:lnTo>
                    <a:pt x="13491" y="40140"/>
                  </a:lnTo>
                  <a:lnTo>
                    <a:pt x="15429" y="45867"/>
                  </a:lnTo>
                  <a:lnTo>
                    <a:pt x="17714" y="51670"/>
                  </a:lnTo>
                  <a:lnTo>
                    <a:pt x="20229" y="57523"/>
                  </a:lnTo>
                  <a:lnTo>
                    <a:pt x="22898" y="62417"/>
                  </a:lnTo>
                  <a:lnTo>
                    <a:pt x="25670" y="66671"/>
                  </a:lnTo>
                  <a:lnTo>
                    <a:pt x="28509" y="70500"/>
                  </a:lnTo>
                  <a:lnTo>
                    <a:pt x="31395" y="76029"/>
                  </a:lnTo>
                  <a:lnTo>
                    <a:pt x="34311" y="82692"/>
                  </a:lnTo>
                  <a:lnTo>
                    <a:pt x="37246" y="90110"/>
                  </a:lnTo>
                  <a:lnTo>
                    <a:pt x="41188" y="96048"/>
                  </a:lnTo>
                  <a:lnTo>
                    <a:pt x="45800" y="100999"/>
                  </a:lnTo>
                  <a:lnTo>
                    <a:pt x="50860" y="105291"/>
                  </a:lnTo>
                  <a:lnTo>
                    <a:pt x="56217" y="109145"/>
                  </a:lnTo>
                  <a:lnTo>
                    <a:pt x="61773" y="112707"/>
                  </a:lnTo>
                  <a:lnTo>
                    <a:pt x="67461" y="116073"/>
                  </a:lnTo>
                  <a:lnTo>
                    <a:pt x="73238" y="118317"/>
                  </a:lnTo>
                  <a:lnTo>
                    <a:pt x="79073" y="119814"/>
                  </a:lnTo>
                  <a:lnTo>
                    <a:pt x="84948" y="120811"/>
                  </a:lnTo>
                  <a:lnTo>
                    <a:pt x="90848" y="120484"/>
                  </a:lnTo>
                  <a:lnTo>
                    <a:pt x="96767" y="119274"/>
                  </a:lnTo>
                  <a:lnTo>
                    <a:pt x="102697" y="117475"/>
                  </a:lnTo>
                  <a:lnTo>
                    <a:pt x="107642" y="114291"/>
                  </a:lnTo>
                  <a:lnTo>
                    <a:pt x="111931" y="110184"/>
                  </a:lnTo>
                  <a:lnTo>
                    <a:pt x="115783" y="105462"/>
                  </a:lnTo>
                  <a:lnTo>
                    <a:pt x="118351" y="100329"/>
                  </a:lnTo>
                  <a:lnTo>
                    <a:pt x="120062" y="94923"/>
                  </a:lnTo>
                  <a:lnTo>
                    <a:pt x="121203" y="89335"/>
                  </a:lnTo>
                  <a:lnTo>
                    <a:pt x="121964" y="83625"/>
                  </a:lnTo>
                  <a:lnTo>
                    <a:pt x="122471" y="77834"/>
                  </a:lnTo>
                  <a:lnTo>
                    <a:pt x="122810" y="71989"/>
                  </a:lnTo>
                  <a:lnTo>
                    <a:pt x="122043" y="65115"/>
                  </a:lnTo>
                  <a:lnTo>
                    <a:pt x="120540" y="57557"/>
                  </a:lnTo>
                  <a:lnTo>
                    <a:pt x="118545" y="49541"/>
                  </a:lnTo>
                  <a:lnTo>
                    <a:pt x="115231" y="43205"/>
                  </a:lnTo>
                  <a:lnTo>
                    <a:pt x="111037" y="37989"/>
                  </a:lnTo>
                  <a:lnTo>
                    <a:pt x="106257" y="33519"/>
                  </a:lnTo>
                  <a:lnTo>
                    <a:pt x="100094" y="28555"/>
                  </a:lnTo>
                  <a:lnTo>
                    <a:pt x="93008" y="23261"/>
                  </a:lnTo>
                  <a:lnTo>
                    <a:pt x="85308" y="17748"/>
                  </a:lnTo>
                  <a:lnTo>
                    <a:pt x="78190" y="13080"/>
                  </a:lnTo>
                  <a:lnTo>
                    <a:pt x="71461" y="8975"/>
                  </a:lnTo>
                  <a:lnTo>
                    <a:pt x="64990" y="5247"/>
                  </a:lnTo>
                  <a:lnTo>
                    <a:pt x="57700" y="2762"/>
                  </a:lnTo>
                  <a:lnTo>
                    <a:pt x="49863" y="1105"/>
                  </a:lnTo>
                  <a:lnTo>
                    <a:pt x="41662" y="0"/>
                  </a:lnTo>
                  <a:lnTo>
                    <a:pt x="33218" y="256"/>
                  </a:lnTo>
                  <a:lnTo>
                    <a:pt x="24612" y="1418"/>
                  </a:lnTo>
                  <a:lnTo>
                    <a:pt x="15898" y="3186"/>
                  </a:lnTo>
                  <a:lnTo>
                    <a:pt x="10089" y="5356"/>
                  </a:lnTo>
                  <a:lnTo>
                    <a:pt x="6216" y="7795"/>
                  </a:lnTo>
                  <a:lnTo>
                    <a:pt x="0" y="14098"/>
                  </a:lnTo>
                  <a:lnTo>
                    <a:pt x="483" y="14616"/>
                  </a:lnTo>
                  <a:lnTo>
                    <a:pt x="1796" y="14960"/>
                  </a:lnTo>
                  <a:lnTo>
                    <a:pt x="7400" y="1565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115"/>
            <p:cNvSpPr/>
            <p:nvPr/>
          </p:nvSpPr>
          <p:spPr>
            <a:xfrm>
              <a:off x="3062883" y="556189"/>
              <a:ext cx="149886" cy="166958"/>
            </a:xfrm>
            <a:custGeom>
              <a:avLst/>
              <a:gdLst/>
              <a:ahLst/>
              <a:cxnLst/>
              <a:rect l="0" t="0" r="0" b="0"/>
              <a:pathLst>
                <a:path w="149886" h="166958">
                  <a:moveTo>
                    <a:pt x="0" y="68889"/>
                  </a:moveTo>
                  <a:lnTo>
                    <a:pt x="0" y="81318"/>
                  </a:lnTo>
                  <a:lnTo>
                    <a:pt x="1984" y="85113"/>
                  </a:lnTo>
                  <a:lnTo>
                    <a:pt x="5292" y="89627"/>
                  </a:lnTo>
                  <a:lnTo>
                    <a:pt x="9481" y="94620"/>
                  </a:lnTo>
                  <a:lnTo>
                    <a:pt x="13266" y="99934"/>
                  </a:lnTo>
                  <a:lnTo>
                    <a:pt x="16781" y="105461"/>
                  </a:lnTo>
                  <a:lnTo>
                    <a:pt x="20117" y="111130"/>
                  </a:lnTo>
                  <a:lnTo>
                    <a:pt x="23333" y="116893"/>
                  </a:lnTo>
                  <a:lnTo>
                    <a:pt x="29552" y="128589"/>
                  </a:lnTo>
                  <a:lnTo>
                    <a:pt x="33592" y="133494"/>
                  </a:lnTo>
                  <a:lnTo>
                    <a:pt x="38270" y="137756"/>
                  </a:lnTo>
                  <a:lnTo>
                    <a:pt x="43373" y="141589"/>
                  </a:lnTo>
                  <a:lnTo>
                    <a:pt x="47766" y="145137"/>
                  </a:lnTo>
                  <a:lnTo>
                    <a:pt x="51688" y="148495"/>
                  </a:lnTo>
                  <a:lnTo>
                    <a:pt x="55294" y="151725"/>
                  </a:lnTo>
                  <a:lnTo>
                    <a:pt x="61948" y="157960"/>
                  </a:lnTo>
                  <a:lnTo>
                    <a:pt x="70882" y="166580"/>
                  </a:lnTo>
                  <a:lnTo>
                    <a:pt x="68544" y="166878"/>
                  </a:lnTo>
                  <a:lnTo>
                    <a:pt x="66532" y="166957"/>
                  </a:lnTo>
                  <a:lnTo>
                    <a:pt x="64198" y="165026"/>
                  </a:lnTo>
                  <a:lnTo>
                    <a:pt x="61651" y="161754"/>
                  </a:lnTo>
                  <a:lnTo>
                    <a:pt x="58960" y="157588"/>
                  </a:lnTo>
                  <a:lnTo>
                    <a:pt x="56174" y="153818"/>
                  </a:lnTo>
                  <a:lnTo>
                    <a:pt x="53324" y="150313"/>
                  </a:lnTo>
                  <a:lnTo>
                    <a:pt x="50432" y="146984"/>
                  </a:lnTo>
                  <a:lnTo>
                    <a:pt x="47512" y="141789"/>
                  </a:lnTo>
                  <a:lnTo>
                    <a:pt x="44573" y="135348"/>
                  </a:lnTo>
                  <a:lnTo>
                    <a:pt x="41621" y="128078"/>
                  </a:lnTo>
                  <a:lnTo>
                    <a:pt x="38662" y="120255"/>
                  </a:lnTo>
                  <a:lnTo>
                    <a:pt x="32727" y="103625"/>
                  </a:lnTo>
                  <a:lnTo>
                    <a:pt x="23808" y="77527"/>
                  </a:lnTo>
                  <a:lnTo>
                    <a:pt x="20833" y="67703"/>
                  </a:lnTo>
                  <a:lnTo>
                    <a:pt x="14881" y="46203"/>
                  </a:lnTo>
                  <a:lnTo>
                    <a:pt x="12897" y="36898"/>
                  </a:lnTo>
                  <a:lnTo>
                    <a:pt x="11574" y="28710"/>
                  </a:lnTo>
                  <a:lnTo>
                    <a:pt x="10693" y="21267"/>
                  </a:lnTo>
                  <a:lnTo>
                    <a:pt x="10105" y="15313"/>
                  </a:lnTo>
                  <a:lnTo>
                    <a:pt x="9713" y="10351"/>
                  </a:lnTo>
                  <a:lnTo>
                    <a:pt x="9452" y="6051"/>
                  </a:lnTo>
                  <a:lnTo>
                    <a:pt x="10270" y="3185"/>
                  </a:lnTo>
                  <a:lnTo>
                    <a:pt x="11807" y="1274"/>
                  </a:lnTo>
                  <a:lnTo>
                    <a:pt x="13825" y="0"/>
                  </a:lnTo>
                  <a:lnTo>
                    <a:pt x="17154" y="143"/>
                  </a:lnTo>
                  <a:lnTo>
                    <a:pt x="21358" y="1230"/>
                  </a:lnTo>
                  <a:lnTo>
                    <a:pt x="26145" y="2947"/>
                  </a:lnTo>
                  <a:lnTo>
                    <a:pt x="32312" y="6076"/>
                  </a:lnTo>
                  <a:lnTo>
                    <a:pt x="39401" y="10147"/>
                  </a:lnTo>
                  <a:lnTo>
                    <a:pt x="47103" y="14845"/>
                  </a:lnTo>
                  <a:lnTo>
                    <a:pt x="54222" y="19961"/>
                  </a:lnTo>
                  <a:lnTo>
                    <a:pt x="60953" y="25356"/>
                  </a:lnTo>
                  <a:lnTo>
                    <a:pt x="67424" y="30938"/>
                  </a:lnTo>
                  <a:lnTo>
                    <a:pt x="73723" y="36643"/>
                  </a:lnTo>
                  <a:lnTo>
                    <a:pt x="86013" y="48274"/>
                  </a:lnTo>
                  <a:lnTo>
                    <a:pt x="122012" y="83791"/>
                  </a:lnTo>
                  <a:lnTo>
                    <a:pt x="126982" y="87754"/>
                  </a:lnTo>
                  <a:lnTo>
                    <a:pt x="131287" y="90395"/>
                  </a:lnTo>
                  <a:lnTo>
                    <a:pt x="135150" y="92156"/>
                  </a:lnTo>
                  <a:lnTo>
                    <a:pt x="138717" y="94322"/>
                  </a:lnTo>
                  <a:lnTo>
                    <a:pt x="142087" y="96759"/>
                  </a:lnTo>
                  <a:lnTo>
                    <a:pt x="145326" y="99375"/>
                  </a:lnTo>
                  <a:lnTo>
                    <a:pt x="147486" y="102112"/>
                  </a:lnTo>
                  <a:lnTo>
                    <a:pt x="148926" y="104928"/>
                  </a:lnTo>
                  <a:lnTo>
                    <a:pt x="149885" y="107798"/>
                  </a:lnTo>
                  <a:lnTo>
                    <a:pt x="149533" y="109711"/>
                  </a:lnTo>
                  <a:lnTo>
                    <a:pt x="148306" y="110987"/>
                  </a:lnTo>
                  <a:lnTo>
                    <a:pt x="143948" y="113034"/>
                  </a:lnTo>
                  <a:lnTo>
                    <a:pt x="125015" y="12246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0" name="SMARTInkAnnotation116"/>
            <p:cNvSpPr/>
            <p:nvPr/>
          </p:nvSpPr>
          <p:spPr>
            <a:xfrm>
              <a:off x="1544836" y="3205867"/>
              <a:ext cx="116087" cy="35568"/>
            </a:xfrm>
            <a:custGeom>
              <a:avLst/>
              <a:gdLst/>
              <a:ahLst/>
              <a:cxnLst/>
              <a:rect l="0" t="0" r="0" b="0"/>
              <a:pathLst>
                <a:path w="116087" h="35568">
                  <a:moveTo>
                    <a:pt x="0" y="8821"/>
                  </a:moveTo>
                  <a:lnTo>
                    <a:pt x="0" y="258"/>
                  </a:lnTo>
                  <a:lnTo>
                    <a:pt x="2646" y="54"/>
                  </a:lnTo>
                  <a:lnTo>
                    <a:pt x="4740" y="0"/>
                  </a:lnTo>
                  <a:lnTo>
                    <a:pt x="7129" y="956"/>
                  </a:lnTo>
                  <a:lnTo>
                    <a:pt x="9714" y="2585"/>
                  </a:lnTo>
                  <a:lnTo>
                    <a:pt x="12429" y="4664"/>
                  </a:lnTo>
                  <a:lnTo>
                    <a:pt x="15231" y="6049"/>
                  </a:lnTo>
                  <a:lnTo>
                    <a:pt x="18092" y="6973"/>
                  </a:lnTo>
                  <a:lnTo>
                    <a:pt x="20991" y="7589"/>
                  </a:lnTo>
                  <a:lnTo>
                    <a:pt x="24908" y="8992"/>
                  </a:lnTo>
                  <a:lnTo>
                    <a:pt x="29504" y="10919"/>
                  </a:lnTo>
                  <a:lnTo>
                    <a:pt x="34552" y="13196"/>
                  </a:lnTo>
                  <a:lnTo>
                    <a:pt x="39902" y="14714"/>
                  </a:lnTo>
                  <a:lnTo>
                    <a:pt x="45453" y="15726"/>
                  </a:lnTo>
                  <a:lnTo>
                    <a:pt x="51138" y="16401"/>
                  </a:lnTo>
                  <a:lnTo>
                    <a:pt x="55920" y="17843"/>
                  </a:lnTo>
                  <a:lnTo>
                    <a:pt x="60100" y="19796"/>
                  </a:lnTo>
                  <a:lnTo>
                    <a:pt x="63879" y="22091"/>
                  </a:lnTo>
                  <a:lnTo>
                    <a:pt x="68383" y="24613"/>
                  </a:lnTo>
                  <a:lnTo>
                    <a:pt x="78679" y="30060"/>
                  </a:lnTo>
                  <a:lnTo>
                    <a:pt x="83210" y="31910"/>
                  </a:lnTo>
                  <a:lnTo>
                    <a:pt x="87223" y="33143"/>
                  </a:lnTo>
                  <a:lnTo>
                    <a:pt x="90891" y="33965"/>
                  </a:lnTo>
                  <a:lnTo>
                    <a:pt x="94328" y="34514"/>
                  </a:lnTo>
                  <a:lnTo>
                    <a:pt x="97612" y="34879"/>
                  </a:lnTo>
                  <a:lnTo>
                    <a:pt x="100794" y="35122"/>
                  </a:lnTo>
                  <a:lnTo>
                    <a:pt x="103907" y="35285"/>
                  </a:lnTo>
                  <a:lnTo>
                    <a:pt x="114286" y="35567"/>
                  </a:lnTo>
                  <a:lnTo>
                    <a:pt x="114886" y="34589"/>
                  </a:lnTo>
                  <a:lnTo>
                    <a:pt x="115286" y="32945"/>
                  </a:lnTo>
                  <a:lnTo>
                    <a:pt x="116086" y="266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1" name="SMARTInkAnnotation117"/>
            <p:cNvSpPr/>
            <p:nvPr/>
          </p:nvSpPr>
          <p:spPr>
            <a:xfrm>
              <a:off x="1518450" y="3214688"/>
              <a:ext cx="213900" cy="1589104"/>
            </a:xfrm>
            <a:custGeom>
              <a:avLst/>
              <a:gdLst/>
              <a:ahLst/>
              <a:cxnLst/>
              <a:rect l="0" t="0" r="0" b="0"/>
              <a:pathLst>
                <a:path w="213900" h="1589104">
                  <a:moveTo>
                    <a:pt x="106753" y="0"/>
                  </a:moveTo>
                  <a:lnTo>
                    <a:pt x="99065" y="7688"/>
                  </a:lnTo>
                  <a:lnTo>
                    <a:pt x="98375" y="11023"/>
                  </a:lnTo>
                  <a:lnTo>
                    <a:pt x="98191" y="13302"/>
                  </a:lnTo>
                  <a:lnTo>
                    <a:pt x="97076" y="15813"/>
                  </a:lnTo>
                  <a:lnTo>
                    <a:pt x="90804" y="24326"/>
                  </a:lnTo>
                  <a:lnTo>
                    <a:pt x="90167" y="25147"/>
                  </a:lnTo>
                  <a:lnTo>
                    <a:pt x="89061" y="43354"/>
                  </a:lnTo>
                  <a:lnTo>
                    <a:pt x="89006" y="46762"/>
                  </a:lnTo>
                  <a:lnTo>
                    <a:pt x="86298" y="55840"/>
                  </a:lnTo>
                  <a:lnTo>
                    <a:pt x="81787" y="67481"/>
                  </a:lnTo>
                  <a:lnTo>
                    <a:pt x="76475" y="82577"/>
                  </a:lnTo>
                  <a:lnTo>
                    <a:pt x="69105" y="125306"/>
                  </a:lnTo>
                  <a:lnTo>
                    <a:pt x="58747" y="165532"/>
                  </a:lnTo>
                  <a:lnTo>
                    <a:pt x="53005" y="190979"/>
                  </a:lnTo>
                  <a:lnTo>
                    <a:pt x="47147" y="217832"/>
                  </a:lnTo>
                  <a:lnTo>
                    <a:pt x="41235" y="242996"/>
                  </a:lnTo>
                  <a:lnTo>
                    <a:pt x="35301" y="272701"/>
                  </a:lnTo>
                  <a:lnTo>
                    <a:pt x="29027" y="320248"/>
                  </a:lnTo>
                  <a:lnTo>
                    <a:pt x="24523" y="365755"/>
                  </a:lnTo>
                  <a:lnTo>
                    <a:pt x="19550" y="413304"/>
                  </a:lnTo>
                  <a:lnTo>
                    <a:pt x="17395" y="447612"/>
                  </a:lnTo>
                  <a:lnTo>
                    <a:pt x="13129" y="482704"/>
                  </a:lnTo>
                  <a:lnTo>
                    <a:pt x="10572" y="518144"/>
                  </a:lnTo>
                  <a:lnTo>
                    <a:pt x="8443" y="553739"/>
                  </a:lnTo>
                  <a:lnTo>
                    <a:pt x="4190" y="589403"/>
                  </a:lnTo>
                  <a:lnTo>
                    <a:pt x="1638" y="625097"/>
                  </a:lnTo>
                  <a:lnTo>
                    <a:pt x="504" y="660805"/>
                  </a:lnTo>
                  <a:lnTo>
                    <a:pt x="0" y="696519"/>
                  </a:lnTo>
                  <a:lnTo>
                    <a:pt x="2422" y="734881"/>
                  </a:lnTo>
                  <a:lnTo>
                    <a:pt x="5813" y="774090"/>
                  </a:lnTo>
                  <a:lnTo>
                    <a:pt x="7321" y="811360"/>
                  </a:lnTo>
                  <a:lnTo>
                    <a:pt x="10636" y="847768"/>
                  </a:lnTo>
                  <a:lnTo>
                    <a:pt x="15417" y="882801"/>
                  </a:lnTo>
                  <a:lnTo>
                    <a:pt x="38329" y="1018342"/>
                  </a:lnTo>
                  <a:lnTo>
                    <a:pt x="42285" y="1036082"/>
                  </a:lnTo>
                  <a:lnTo>
                    <a:pt x="46907" y="1053862"/>
                  </a:lnTo>
                  <a:lnTo>
                    <a:pt x="51973" y="1071669"/>
                  </a:lnTo>
                  <a:lnTo>
                    <a:pt x="62893" y="1107328"/>
                  </a:lnTo>
                  <a:lnTo>
                    <a:pt x="68584" y="1125171"/>
                  </a:lnTo>
                  <a:lnTo>
                    <a:pt x="74361" y="1142028"/>
                  </a:lnTo>
                  <a:lnTo>
                    <a:pt x="86073" y="1173987"/>
                  </a:lnTo>
                  <a:lnTo>
                    <a:pt x="90982" y="1190447"/>
                  </a:lnTo>
                  <a:lnTo>
                    <a:pt x="95247" y="1207373"/>
                  </a:lnTo>
                  <a:lnTo>
                    <a:pt x="105990" y="1256993"/>
                  </a:lnTo>
                  <a:lnTo>
                    <a:pt x="109221" y="1272573"/>
                  </a:lnTo>
                  <a:lnTo>
                    <a:pt x="113359" y="1287921"/>
                  </a:lnTo>
                  <a:lnTo>
                    <a:pt x="118102" y="1303113"/>
                  </a:lnTo>
                  <a:lnTo>
                    <a:pt x="123249" y="1318203"/>
                  </a:lnTo>
                  <a:lnTo>
                    <a:pt x="128967" y="1348199"/>
                  </a:lnTo>
                  <a:lnTo>
                    <a:pt x="134833" y="1390330"/>
                  </a:lnTo>
                  <a:lnTo>
                    <a:pt x="141061" y="1415643"/>
                  </a:lnTo>
                  <a:lnTo>
                    <a:pt x="145500" y="1427950"/>
                  </a:lnTo>
                  <a:lnTo>
                    <a:pt x="150444" y="1440122"/>
                  </a:lnTo>
                  <a:lnTo>
                    <a:pt x="154732" y="1452206"/>
                  </a:lnTo>
                  <a:lnTo>
                    <a:pt x="158583" y="1464231"/>
                  </a:lnTo>
                  <a:lnTo>
                    <a:pt x="165507" y="1487183"/>
                  </a:lnTo>
                  <a:lnTo>
                    <a:pt x="171892" y="1507306"/>
                  </a:lnTo>
                  <a:lnTo>
                    <a:pt x="178037" y="1523525"/>
                  </a:lnTo>
                  <a:lnTo>
                    <a:pt x="184429" y="1541167"/>
                  </a:lnTo>
                  <a:lnTo>
                    <a:pt x="185326" y="1545366"/>
                  </a:lnTo>
                  <a:lnTo>
                    <a:pt x="188969" y="1552678"/>
                  </a:lnTo>
                  <a:lnTo>
                    <a:pt x="193895" y="1559235"/>
                  </a:lnTo>
                  <a:lnTo>
                    <a:pt x="199392" y="1565457"/>
                  </a:lnTo>
                  <a:lnTo>
                    <a:pt x="201254" y="1568505"/>
                  </a:lnTo>
                  <a:lnTo>
                    <a:pt x="204489" y="1578771"/>
                  </a:lnTo>
                  <a:lnTo>
                    <a:pt x="205645" y="1579366"/>
                  </a:lnTo>
                  <a:lnTo>
                    <a:pt x="209575" y="1580026"/>
                  </a:lnTo>
                  <a:lnTo>
                    <a:pt x="211020" y="1581194"/>
                  </a:lnTo>
                  <a:lnTo>
                    <a:pt x="211983" y="1582965"/>
                  </a:lnTo>
                  <a:lnTo>
                    <a:pt x="213797" y="1589103"/>
                  </a:lnTo>
                  <a:lnTo>
                    <a:pt x="213899" y="1581762"/>
                  </a:lnTo>
                  <a:lnTo>
                    <a:pt x="212911" y="1581360"/>
                  </a:lnTo>
                  <a:lnTo>
                    <a:pt x="209166" y="1580912"/>
                  </a:lnTo>
                  <a:lnTo>
                    <a:pt x="207770" y="1579801"/>
                  </a:lnTo>
                  <a:lnTo>
                    <a:pt x="206840" y="1578067"/>
                  </a:lnTo>
                  <a:lnTo>
                    <a:pt x="206220" y="1575920"/>
                  </a:lnTo>
                  <a:lnTo>
                    <a:pt x="204814" y="1574488"/>
                  </a:lnTo>
                  <a:lnTo>
                    <a:pt x="202885" y="1573533"/>
                  </a:lnTo>
                  <a:lnTo>
                    <a:pt x="200607" y="1572897"/>
                  </a:lnTo>
                  <a:lnTo>
                    <a:pt x="199088" y="1571481"/>
                  </a:lnTo>
                  <a:lnTo>
                    <a:pt x="198075" y="1569544"/>
                  </a:lnTo>
                  <a:lnTo>
                    <a:pt x="196050" y="156269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4" name="SMARTInkAnnotation118"/>
            <p:cNvSpPr/>
            <p:nvPr/>
          </p:nvSpPr>
          <p:spPr>
            <a:xfrm>
              <a:off x="2870215" y="2312822"/>
              <a:ext cx="67240" cy="142664"/>
            </a:xfrm>
            <a:custGeom>
              <a:avLst/>
              <a:gdLst/>
              <a:ahLst/>
              <a:cxnLst/>
              <a:rect l="0" t="0" r="0" b="0"/>
              <a:pathLst>
                <a:path w="67240" h="142664">
                  <a:moveTo>
                    <a:pt x="14074" y="17826"/>
                  </a:moveTo>
                  <a:lnTo>
                    <a:pt x="9333" y="17826"/>
                  </a:lnTo>
                  <a:lnTo>
                    <a:pt x="7937" y="16834"/>
                  </a:lnTo>
                  <a:lnTo>
                    <a:pt x="7006" y="15181"/>
                  </a:lnTo>
                  <a:lnTo>
                    <a:pt x="5253" y="9264"/>
                  </a:lnTo>
                  <a:lnTo>
                    <a:pt x="5193" y="6414"/>
                  </a:lnTo>
                  <a:lnTo>
                    <a:pt x="5147" y="344"/>
                  </a:lnTo>
                  <a:lnTo>
                    <a:pt x="4154" y="219"/>
                  </a:lnTo>
                  <a:lnTo>
                    <a:pt x="2500" y="135"/>
                  </a:lnTo>
                  <a:lnTo>
                    <a:pt x="404" y="79"/>
                  </a:lnTo>
                  <a:lnTo>
                    <a:pt x="0" y="41"/>
                  </a:lnTo>
                  <a:lnTo>
                    <a:pt x="723" y="17"/>
                  </a:lnTo>
                  <a:lnTo>
                    <a:pt x="2196" y="0"/>
                  </a:lnTo>
                  <a:lnTo>
                    <a:pt x="3179" y="981"/>
                  </a:lnTo>
                  <a:lnTo>
                    <a:pt x="3834" y="2628"/>
                  </a:lnTo>
                  <a:lnTo>
                    <a:pt x="4271" y="4717"/>
                  </a:lnTo>
                  <a:lnTo>
                    <a:pt x="5554" y="8095"/>
                  </a:lnTo>
                  <a:lnTo>
                    <a:pt x="7402" y="12331"/>
                  </a:lnTo>
                  <a:lnTo>
                    <a:pt x="9626" y="17139"/>
                  </a:lnTo>
                  <a:lnTo>
                    <a:pt x="12101" y="23321"/>
                  </a:lnTo>
                  <a:lnTo>
                    <a:pt x="17497" y="38128"/>
                  </a:lnTo>
                  <a:lnTo>
                    <a:pt x="26112" y="63198"/>
                  </a:lnTo>
                  <a:lnTo>
                    <a:pt x="29045" y="70895"/>
                  </a:lnTo>
                  <a:lnTo>
                    <a:pt x="31992" y="78010"/>
                  </a:lnTo>
                  <a:lnTo>
                    <a:pt x="34949" y="84738"/>
                  </a:lnTo>
                  <a:lnTo>
                    <a:pt x="37913" y="92200"/>
                  </a:lnTo>
                  <a:lnTo>
                    <a:pt x="43851" y="108428"/>
                  </a:lnTo>
                  <a:lnTo>
                    <a:pt x="46824" y="114938"/>
                  </a:lnTo>
                  <a:lnTo>
                    <a:pt x="49798" y="120271"/>
                  </a:lnTo>
                  <a:lnTo>
                    <a:pt x="52773" y="124818"/>
                  </a:lnTo>
                  <a:lnTo>
                    <a:pt x="54756" y="128842"/>
                  </a:lnTo>
                  <a:lnTo>
                    <a:pt x="56078" y="132516"/>
                  </a:lnTo>
                  <a:lnTo>
                    <a:pt x="56960" y="135958"/>
                  </a:lnTo>
                  <a:lnTo>
                    <a:pt x="58539" y="138253"/>
                  </a:lnTo>
                  <a:lnTo>
                    <a:pt x="60585" y="139783"/>
                  </a:lnTo>
                  <a:lnTo>
                    <a:pt x="67239" y="142663"/>
                  </a:lnTo>
                  <a:lnTo>
                    <a:pt x="66384" y="140738"/>
                  </a:lnTo>
                  <a:lnTo>
                    <a:pt x="62789" y="133308"/>
                  </a:lnTo>
                  <a:lnTo>
                    <a:pt x="31933" y="7140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5" name="SMARTInkAnnotation119"/>
            <p:cNvSpPr/>
            <p:nvPr/>
          </p:nvSpPr>
          <p:spPr>
            <a:xfrm>
              <a:off x="2143125" y="1081524"/>
              <a:ext cx="142876" cy="221272"/>
            </a:xfrm>
            <a:custGeom>
              <a:avLst/>
              <a:gdLst/>
              <a:ahLst/>
              <a:cxnLst/>
              <a:rect l="0" t="0" r="0" b="0"/>
              <a:pathLst>
                <a:path w="142876" h="221272">
                  <a:moveTo>
                    <a:pt x="8930" y="97195"/>
                  </a:moveTo>
                  <a:lnTo>
                    <a:pt x="8930" y="92454"/>
                  </a:lnTo>
                  <a:lnTo>
                    <a:pt x="7937" y="90066"/>
                  </a:lnTo>
                  <a:lnTo>
                    <a:pt x="4189" y="84766"/>
                  </a:lnTo>
                  <a:lnTo>
                    <a:pt x="367" y="79812"/>
                  </a:lnTo>
                  <a:lnTo>
                    <a:pt x="48" y="86466"/>
                  </a:lnTo>
                  <a:lnTo>
                    <a:pt x="32" y="87066"/>
                  </a:lnTo>
                  <a:lnTo>
                    <a:pt x="6" y="80899"/>
                  </a:lnTo>
                  <a:lnTo>
                    <a:pt x="0" y="58444"/>
                  </a:lnTo>
                  <a:lnTo>
                    <a:pt x="992" y="54494"/>
                  </a:lnTo>
                  <a:lnTo>
                    <a:pt x="2646" y="49876"/>
                  </a:lnTo>
                  <a:lnTo>
                    <a:pt x="4740" y="44813"/>
                  </a:lnTo>
                  <a:lnTo>
                    <a:pt x="6137" y="39453"/>
                  </a:lnTo>
                  <a:lnTo>
                    <a:pt x="7068" y="33896"/>
                  </a:lnTo>
                  <a:lnTo>
                    <a:pt x="7688" y="28206"/>
                  </a:lnTo>
                  <a:lnTo>
                    <a:pt x="9094" y="22429"/>
                  </a:lnTo>
                  <a:lnTo>
                    <a:pt x="11024" y="16593"/>
                  </a:lnTo>
                  <a:lnTo>
                    <a:pt x="13302" y="10718"/>
                  </a:lnTo>
                  <a:lnTo>
                    <a:pt x="15813" y="6802"/>
                  </a:lnTo>
                  <a:lnTo>
                    <a:pt x="18479" y="4190"/>
                  </a:lnTo>
                  <a:lnTo>
                    <a:pt x="21249" y="2450"/>
                  </a:lnTo>
                  <a:lnTo>
                    <a:pt x="24088" y="1289"/>
                  </a:lnTo>
                  <a:lnTo>
                    <a:pt x="26973" y="515"/>
                  </a:lnTo>
                  <a:lnTo>
                    <a:pt x="29888" y="0"/>
                  </a:lnTo>
                  <a:lnTo>
                    <a:pt x="33816" y="648"/>
                  </a:lnTo>
                  <a:lnTo>
                    <a:pt x="38419" y="2073"/>
                  </a:lnTo>
                  <a:lnTo>
                    <a:pt x="43472" y="4014"/>
                  </a:lnTo>
                  <a:lnTo>
                    <a:pt x="47833" y="6301"/>
                  </a:lnTo>
                  <a:lnTo>
                    <a:pt x="51732" y="8818"/>
                  </a:lnTo>
                  <a:lnTo>
                    <a:pt x="55324" y="11488"/>
                  </a:lnTo>
                  <a:lnTo>
                    <a:pt x="58711" y="16244"/>
                  </a:lnTo>
                  <a:lnTo>
                    <a:pt x="61961" y="22392"/>
                  </a:lnTo>
                  <a:lnTo>
                    <a:pt x="68218" y="36168"/>
                  </a:lnTo>
                  <a:lnTo>
                    <a:pt x="74306" y="48905"/>
                  </a:lnTo>
                  <a:lnTo>
                    <a:pt x="77318" y="56072"/>
                  </a:lnTo>
                  <a:lnTo>
                    <a:pt x="80319" y="63826"/>
                  </a:lnTo>
                  <a:lnTo>
                    <a:pt x="83312" y="71973"/>
                  </a:lnTo>
                  <a:lnTo>
                    <a:pt x="85307" y="80380"/>
                  </a:lnTo>
                  <a:lnTo>
                    <a:pt x="86637" y="88961"/>
                  </a:lnTo>
                  <a:lnTo>
                    <a:pt x="87524" y="97659"/>
                  </a:lnTo>
                  <a:lnTo>
                    <a:pt x="87122" y="105442"/>
                  </a:lnTo>
                  <a:lnTo>
                    <a:pt x="85863" y="112615"/>
                  </a:lnTo>
                  <a:lnTo>
                    <a:pt x="84031" y="119381"/>
                  </a:lnTo>
                  <a:lnTo>
                    <a:pt x="82810" y="126868"/>
                  </a:lnTo>
                  <a:lnTo>
                    <a:pt x="81995" y="134837"/>
                  </a:lnTo>
                  <a:lnTo>
                    <a:pt x="81452" y="143125"/>
                  </a:lnTo>
                  <a:lnTo>
                    <a:pt x="80099" y="150635"/>
                  </a:lnTo>
                  <a:lnTo>
                    <a:pt x="78204" y="157627"/>
                  </a:lnTo>
                  <a:lnTo>
                    <a:pt x="75948" y="164272"/>
                  </a:lnTo>
                  <a:lnTo>
                    <a:pt x="73452" y="170686"/>
                  </a:lnTo>
                  <a:lnTo>
                    <a:pt x="70796" y="176947"/>
                  </a:lnTo>
                  <a:lnTo>
                    <a:pt x="68033" y="183105"/>
                  </a:lnTo>
                  <a:lnTo>
                    <a:pt x="65199" y="188203"/>
                  </a:lnTo>
                  <a:lnTo>
                    <a:pt x="62318" y="192593"/>
                  </a:lnTo>
                  <a:lnTo>
                    <a:pt x="59404" y="196512"/>
                  </a:lnTo>
                  <a:lnTo>
                    <a:pt x="56470" y="201110"/>
                  </a:lnTo>
                  <a:lnTo>
                    <a:pt x="53522" y="206159"/>
                  </a:lnTo>
                  <a:lnTo>
                    <a:pt x="50564" y="211509"/>
                  </a:lnTo>
                  <a:lnTo>
                    <a:pt x="46608" y="215076"/>
                  </a:lnTo>
                  <a:lnTo>
                    <a:pt x="41986" y="217454"/>
                  </a:lnTo>
                  <a:lnTo>
                    <a:pt x="29791" y="221271"/>
                  </a:lnTo>
                  <a:lnTo>
                    <a:pt x="27798" y="219600"/>
                  </a:lnTo>
                  <a:lnTo>
                    <a:pt x="25477" y="216501"/>
                  </a:lnTo>
                  <a:lnTo>
                    <a:pt x="19364" y="206751"/>
                  </a:lnTo>
                  <a:lnTo>
                    <a:pt x="18528" y="202772"/>
                  </a:lnTo>
                  <a:lnTo>
                    <a:pt x="18157" y="197696"/>
                  </a:lnTo>
                  <a:lnTo>
                    <a:pt x="17991" y="192133"/>
                  </a:lnTo>
                  <a:lnTo>
                    <a:pt x="18940" y="190252"/>
                  </a:lnTo>
                  <a:lnTo>
                    <a:pt x="20564" y="188999"/>
                  </a:lnTo>
                  <a:lnTo>
                    <a:pt x="22639" y="188163"/>
                  </a:lnTo>
                  <a:lnTo>
                    <a:pt x="25015" y="187606"/>
                  </a:lnTo>
                  <a:lnTo>
                    <a:pt x="27590" y="187235"/>
                  </a:lnTo>
                  <a:lnTo>
                    <a:pt x="30300" y="186987"/>
                  </a:lnTo>
                  <a:lnTo>
                    <a:pt x="34091" y="185830"/>
                  </a:lnTo>
                  <a:lnTo>
                    <a:pt x="38602" y="184066"/>
                  </a:lnTo>
                  <a:lnTo>
                    <a:pt x="43594" y="181898"/>
                  </a:lnTo>
                  <a:lnTo>
                    <a:pt x="48907" y="178468"/>
                  </a:lnTo>
                  <a:lnTo>
                    <a:pt x="54432" y="174197"/>
                  </a:lnTo>
                  <a:lnTo>
                    <a:pt x="60101" y="169366"/>
                  </a:lnTo>
                  <a:lnTo>
                    <a:pt x="65864" y="165153"/>
                  </a:lnTo>
                  <a:lnTo>
                    <a:pt x="71691" y="161351"/>
                  </a:lnTo>
                  <a:lnTo>
                    <a:pt x="77559" y="157825"/>
                  </a:lnTo>
                  <a:lnTo>
                    <a:pt x="82464" y="153490"/>
                  </a:lnTo>
                  <a:lnTo>
                    <a:pt x="86726" y="148615"/>
                  </a:lnTo>
                  <a:lnTo>
                    <a:pt x="90559" y="143382"/>
                  </a:lnTo>
                  <a:lnTo>
                    <a:pt x="95099" y="138900"/>
                  </a:lnTo>
                  <a:lnTo>
                    <a:pt x="100111" y="134920"/>
                  </a:lnTo>
                  <a:lnTo>
                    <a:pt x="105436" y="131275"/>
                  </a:lnTo>
                  <a:lnTo>
                    <a:pt x="109978" y="126860"/>
                  </a:lnTo>
                  <a:lnTo>
                    <a:pt x="113998" y="121933"/>
                  </a:lnTo>
                  <a:lnTo>
                    <a:pt x="117671" y="116663"/>
                  </a:lnTo>
                  <a:lnTo>
                    <a:pt x="121111" y="111166"/>
                  </a:lnTo>
                  <a:lnTo>
                    <a:pt x="124397" y="105517"/>
                  </a:lnTo>
                  <a:lnTo>
                    <a:pt x="127580" y="99766"/>
                  </a:lnTo>
                  <a:lnTo>
                    <a:pt x="129702" y="94940"/>
                  </a:lnTo>
                  <a:lnTo>
                    <a:pt x="131116" y="90731"/>
                  </a:lnTo>
                  <a:lnTo>
                    <a:pt x="132059" y="86932"/>
                  </a:lnTo>
                  <a:lnTo>
                    <a:pt x="135753" y="80066"/>
                  </a:lnTo>
                  <a:lnTo>
                    <a:pt x="138127" y="76846"/>
                  </a:lnTo>
                  <a:lnTo>
                    <a:pt x="140765" y="70622"/>
                  </a:lnTo>
                  <a:lnTo>
                    <a:pt x="142875" y="6147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6" name="SMARTInkAnnotation120"/>
            <p:cNvSpPr/>
            <p:nvPr/>
          </p:nvSpPr>
          <p:spPr>
            <a:xfrm>
              <a:off x="1723462" y="4959117"/>
              <a:ext cx="196231" cy="291216"/>
            </a:xfrm>
            <a:custGeom>
              <a:avLst/>
              <a:gdLst/>
              <a:ahLst/>
              <a:cxnLst/>
              <a:rect l="0" t="0" r="0" b="0"/>
              <a:pathLst>
                <a:path w="196231" h="291216">
                  <a:moveTo>
                    <a:pt x="8897" y="95086"/>
                  </a:moveTo>
                  <a:lnTo>
                    <a:pt x="1209" y="87397"/>
                  </a:lnTo>
                  <a:lnTo>
                    <a:pt x="519" y="84062"/>
                  </a:lnTo>
                  <a:lnTo>
                    <a:pt x="131" y="76606"/>
                  </a:lnTo>
                  <a:lnTo>
                    <a:pt x="0" y="65197"/>
                  </a:lnTo>
                  <a:lnTo>
                    <a:pt x="982" y="62262"/>
                  </a:lnTo>
                  <a:lnTo>
                    <a:pt x="4718" y="56354"/>
                  </a:lnTo>
                  <a:lnTo>
                    <a:pt x="6111" y="51406"/>
                  </a:lnTo>
                  <a:lnTo>
                    <a:pt x="7040" y="45129"/>
                  </a:lnTo>
                  <a:lnTo>
                    <a:pt x="7659" y="37970"/>
                  </a:lnTo>
                  <a:lnTo>
                    <a:pt x="9064" y="32204"/>
                  </a:lnTo>
                  <a:lnTo>
                    <a:pt x="13271" y="23151"/>
                  </a:lnTo>
                  <a:lnTo>
                    <a:pt x="21218" y="7736"/>
                  </a:lnTo>
                  <a:lnTo>
                    <a:pt x="24056" y="4111"/>
                  </a:lnTo>
                  <a:lnTo>
                    <a:pt x="26941" y="1693"/>
                  </a:lnTo>
                  <a:lnTo>
                    <a:pt x="29856" y="83"/>
                  </a:lnTo>
                  <a:lnTo>
                    <a:pt x="32792" y="0"/>
                  </a:lnTo>
                  <a:lnTo>
                    <a:pt x="35741" y="938"/>
                  </a:lnTo>
                  <a:lnTo>
                    <a:pt x="38699" y="2555"/>
                  </a:lnTo>
                  <a:lnTo>
                    <a:pt x="42656" y="5618"/>
                  </a:lnTo>
                  <a:lnTo>
                    <a:pt x="47278" y="9644"/>
                  </a:lnTo>
                  <a:lnTo>
                    <a:pt x="52344" y="14312"/>
                  </a:lnTo>
                  <a:lnTo>
                    <a:pt x="56713" y="20401"/>
                  </a:lnTo>
                  <a:lnTo>
                    <a:pt x="60618" y="27436"/>
                  </a:lnTo>
                  <a:lnTo>
                    <a:pt x="70855" y="48914"/>
                  </a:lnTo>
                  <a:lnTo>
                    <a:pt x="74015" y="55375"/>
                  </a:lnTo>
                  <a:lnTo>
                    <a:pt x="76122" y="62659"/>
                  </a:lnTo>
                  <a:lnTo>
                    <a:pt x="77526" y="70492"/>
                  </a:lnTo>
                  <a:lnTo>
                    <a:pt x="78462" y="78689"/>
                  </a:lnTo>
                  <a:lnTo>
                    <a:pt x="80079" y="87131"/>
                  </a:lnTo>
                  <a:lnTo>
                    <a:pt x="82149" y="95736"/>
                  </a:lnTo>
                  <a:lnTo>
                    <a:pt x="84521" y="104449"/>
                  </a:lnTo>
                  <a:lnTo>
                    <a:pt x="87094" y="112242"/>
                  </a:lnTo>
                  <a:lnTo>
                    <a:pt x="89802" y="119422"/>
                  </a:lnTo>
                  <a:lnTo>
                    <a:pt x="92599" y="126193"/>
                  </a:lnTo>
                  <a:lnTo>
                    <a:pt x="94464" y="131699"/>
                  </a:lnTo>
                  <a:lnTo>
                    <a:pt x="96536" y="140462"/>
                  </a:lnTo>
                  <a:lnTo>
                    <a:pt x="97457" y="147665"/>
                  </a:lnTo>
                  <a:lnTo>
                    <a:pt x="98151" y="157013"/>
                  </a:lnTo>
                  <a:lnTo>
                    <a:pt x="98181" y="147941"/>
                  </a:lnTo>
                  <a:lnTo>
                    <a:pt x="99178" y="144213"/>
                  </a:lnTo>
                  <a:lnTo>
                    <a:pt x="102931" y="137426"/>
                  </a:lnTo>
                  <a:lnTo>
                    <a:pt x="105261" y="128456"/>
                  </a:lnTo>
                  <a:lnTo>
                    <a:pt x="105882" y="123286"/>
                  </a:lnTo>
                  <a:lnTo>
                    <a:pt x="107288" y="117855"/>
                  </a:lnTo>
                  <a:lnTo>
                    <a:pt x="109218" y="112249"/>
                  </a:lnTo>
                  <a:lnTo>
                    <a:pt x="111496" y="106528"/>
                  </a:lnTo>
                  <a:lnTo>
                    <a:pt x="114008" y="100730"/>
                  </a:lnTo>
                  <a:lnTo>
                    <a:pt x="119444" y="88995"/>
                  </a:lnTo>
                  <a:lnTo>
                    <a:pt x="123275" y="84080"/>
                  </a:lnTo>
                  <a:lnTo>
                    <a:pt x="127813" y="79811"/>
                  </a:lnTo>
                  <a:lnTo>
                    <a:pt x="132823" y="75973"/>
                  </a:lnTo>
                  <a:lnTo>
                    <a:pt x="138147" y="73414"/>
                  </a:lnTo>
                  <a:lnTo>
                    <a:pt x="143681" y="71709"/>
                  </a:lnTo>
                  <a:lnTo>
                    <a:pt x="149355" y="70572"/>
                  </a:lnTo>
                  <a:lnTo>
                    <a:pt x="154129" y="70805"/>
                  </a:lnTo>
                  <a:lnTo>
                    <a:pt x="158305" y="71954"/>
                  </a:lnTo>
                  <a:lnTo>
                    <a:pt x="166582" y="75876"/>
                  </a:lnTo>
                  <a:lnTo>
                    <a:pt x="176875" y="80925"/>
                  </a:lnTo>
                  <a:lnTo>
                    <a:pt x="181406" y="85646"/>
                  </a:lnTo>
                  <a:lnTo>
                    <a:pt x="185419" y="91769"/>
                  </a:lnTo>
                  <a:lnTo>
                    <a:pt x="189086" y="98828"/>
                  </a:lnTo>
                  <a:lnTo>
                    <a:pt x="191531" y="106510"/>
                  </a:lnTo>
                  <a:lnTo>
                    <a:pt x="193161" y="114609"/>
                  </a:lnTo>
                  <a:lnTo>
                    <a:pt x="194247" y="122984"/>
                  </a:lnTo>
                  <a:lnTo>
                    <a:pt x="194972" y="131544"/>
                  </a:lnTo>
                  <a:lnTo>
                    <a:pt x="195455" y="140228"/>
                  </a:lnTo>
                  <a:lnTo>
                    <a:pt x="195777" y="148993"/>
                  </a:lnTo>
                  <a:lnTo>
                    <a:pt x="196230" y="180291"/>
                  </a:lnTo>
                  <a:lnTo>
                    <a:pt x="195302" y="190585"/>
                  </a:lnTo>
                  <a:lnTo>
                    <a:pt x="193690" y="200424"/>
                  </a:lnTo>
                  <a:lnTo>
                    <a:pt x="191624" y="209959"/>
                  </a:lnTo>
                  <a:lnTo>
                    <a:pt x="189254" y="219293"/>
                  </a:lnTo>
                  <a:lnTo>
                    <a:pt x="186682" y="228493"/>
                  </a:lnTo>
                  <a:lnTo>
                    <a:pt x="183975" y="237602"/>
                  </a:lnTo>
                  <a:lnTo>
                    <a:pt x="181178" y="245659"/>
                  </a:lnTo>
                  <a:lnTo>
                    <a:pt x="178322" y="253014"/>
                  </a:lnTo>
                  <a:lnTo>
                    <a:pt x="175425" y="259903"/>
                  </a:lnTo>
                  <a:lnTo>
                    <a:pt x="171510" y="266480"/>
                  </a:lnTo>
                  <a:lnTo>
                    <a:pt x="166915" y="272849"/>
                  </a:lnTo>
                  <a:lnTo>
                    <a:pt x="161867" y="279079"/>
                  </a:lnTo>
                  <a:lnTo>
                    <a:pt x="156518" y="283232"/>
                  </a:lnTo>
                  <a:lnTo>
                    <a:pt x="150967" y="286001"/>
                  </a:lnTo>
                  <a:lnTo>
                    <a:pt x="145282" y="287847"/>
                  </a:lnTo>
                  <a:lnTo>
                    <a:pt x="138516" y="289078"/>
                  </a:lnTo>
                  <a:lnTo>
                    <a:pt x="131028" y="289898"/>
                  </a:lnTo>
                  <a:lnTo>
                    <a:pt x="123060" y="290446"/>
                  </a:lnTo>
                  <a:lnTo>
                    <a:pt x="115764" y="290810"/>
                  </a:lnTo>
                  <a:lnTo>
                    <a:pt x="102365" y="291215"/>
                  </a:lnTo>
                  <a:lnTo>
                    <a:pt x="96014" y="289339"/>
                  </a:lnTo>
                  <a:lnTo>
                    <a:pt x="89795" y="286104"/>
                  </a:lnTo>
                  <a:lnTo>
                    <a:pt x="71405" y="2736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7" name="SMARTInkAnnotation121"/>
            <p:cNvSpPr/>
            <p:nvPr/>
          </p:nvSpPr>
          <p:spPr>
            <a:xfrm>
              <a:off x="1893094" y="4795242"/>
              <a:ext cx="160209" cy="230298"/>
            </a:xfrm>
            <a:custGeom>
              <a:avLst/>
              <a:gdLst/>
              <a:ahLst/>
              <a:cxnLst/>
              <a:rect l="0" t="0" r="0" b="0"/>
              <a:pathLst>
                <a:path w="160209" h="230298">
                  <a:moveTo>
                    <a:pt x="0" y="142875"/>
                  </a:moveTo>
                  <a:lnTo>
                    <a:pt x="4740" y="147615"/>
                  </a:lnTo>
                  <a:lnTo>
                    <a:pt x="6137" y="150004"/>
                  </a:lnTo>
                  <a:lnTo>
                    <a:pt x="7688" y="155304"/>
                  </a:lnTo>
                  <a:lnTo>
                    <a:pt x="9094" y="157114"/>
                  </a:lnTo>
                  <a:lnTo>
                    <a:pt x="11023" y="158321"/>
                  </a:lnTo>
                  <a:lnTo>
                    <a:pt x="13302" y="159126"/>
                  </a:lnTo>
                  <a:lnTo>
                    <a:pt x="16806" y="161647"/>
                  </a:lnTo>
                  <a:lnTo>
                    <a:pt x="21125" y="165311"/>
                  </a:lnTo>
                  <a:lnTo>
                    <a:pt x="30225" y="173683"/>
                  </a:lnTo>
                  <a:lnTo>
                    <a:pt x="37576" y="180711"/>
                  </a:lnTo>
                  <a:lnTo>
                    <a:pt x="41918" y="183974"/>
                  </a:lnTo>
                  <a:lnTo>
                    <a:pt x="46797" y="187142"/>
                  </a:lnTo>
                  <a:lnTo>
                    <a:pt x="52034" y="190246"/>
                  </a:lnTo>
                  <a:lnTo>
                    <a:pt x="56517" y="194299"/>
                  </a:lnTo>
                  <a:lnTo>
                    <a:pt x="60498" y="198986"/>
                  </a:lnTo>
                  <a:lnTo>
                    <a:pt x="64145" y="204095"/>
                  </a:lnTo>
                  <a:lnTo>
                    <a:pt x="67568" y="208493"/>
                  </a:lnTo>
                  <a:lnTo>
                    <a:pt x="70842" y="212417"/>
                  </a:lnTo>
                  <a:lnTo>
                    <a:pt x="74017" y="216026"/>
                  </a:lnTo>
                  <a:lnTo>
                    <a:pt x="80191" y="222681"/>
                  </a:lnTo>
                  <a:lnTo>
                    <a:pt x="87498" y="230297"/>
                  </a:lnTo>
                  <a:lnTo>
                    <a:pt x="88097" y="229930"/>
                  </a:lnTo>
                  <a:lnTo>
                    <a:pt x="88497" y="228693"/>
                  </a:lnTo>
                  <a:lnTo>
                    <a:pt x="88764" y="226876"/>
                  </a:lnTo>
                  <a:lnTo>
                    <a:pt x="87949" y="225665"/>
                  </a:lnTo>
                  <a:lnTo>
                    <a:pt x="86414" y="224858"/>
                  </a:lnTo>
                  <a:lnTo>
                    <a:pt x="84398" y="224319"/>
                  </a:lnTo>
                  <a:lnTo>
                    <a:pt x="82062" y="221976"/>
                  </a:lnTo>
                  <a:lnTo>
                    <a:pt x="79513" y="218429"/>
                  </a:lnTo>
                  <a:lnTo>
                    <a:pt x="76821" y="214081"/>
                  </a:lnTo>
                  <a:lnTo>
                    <a:pt x="74034" y="209197"/>
                  </a:lnTo>
                  <a:lnTo>
                    <a:pt x="68292" y="198479"/>
                  </a:lnTo>
                  <a:lnTo>
                    <a:pt x="59481" y="181289"/>
                  </a:lnTo>
                  <a:lnTo>
                    <a:pt x="55529" y="175429"/>
                  </a:lnTo>
                  <a:lnTo>
                    <a:pt x="50910" y="169539"/>
                  </a:lnTo>
                  <a:lnTo>
                    <a:pt x="45846" y="163628"/>
                  </a:lnTo>
                  <a:lnTo>
                    <a:pt x="41478" y="157703"/>
                  </a:lnTo>
                  <a:lnTo>
                    <a:pt x="37574" y="151768"/>
                  </a:lnTo>
                  <a:lnTo>
                    <a:pt x="33979" y="145827"/>
                  </a:lnTo>
                  <a:lnTo>
                    <a:pt x="30590" y="139882"/>
                  </a:lnTo>
                  <a:lnTo>
                    <a:pt x="24179" y="127985"/>
                  </a:lnTo>
                  <a:lnTo>
                    <a:pt x="22072" y="122035"/>
                  </a:lnTo>
                  <a:lnTo>
                    <a:pt x="20668" y="116083"/>
                  </a:lnTo>
                  <a:lnTo>
                    <a:pt x="18414" y="101754"/>
                  </a:lnTo>
                  <a:lnTo>
                    <a:pt x="18106" y="97149"/>
                  </a:lnTo>
                  <a:lnTo>
                    <a:pt x="18024" y="94531"/>
                  </a:lnTo>
                  <a:lnTo>
                    <a:pt x="18961" y="93779"/>
                  </a:lnTo>
                  <a:lnTo>
                    <a:pt x="20578" y="94269"/>
                  </a:lnTo>
                  <a:lnTo>
                    <a:pt x="22648" y="95588"/>
                  </a:lnTo>
                  <a:lnTo>
                    <a:pt x="26013" y="96468"/>
                  </a:lnTo>
                  <a:lnTo>
                    <a:pt x="30240" y="97054"/>
                  </a:lnTo>
                  <a:lnTo>
                    <a:pt x="35043" y="97445"/>
                  </a:lnTo>
                  <a:lnTo>
                    <a:pt x="40229" y="98698"/>
                  </a:lnTo>
                  <a:lnTo>
                    <a:pt x="45671" y="100525"/>
                  </a:lnTo>
                  <a:lnTo>
                    <a:pt x="51283" y="102736"/>
                  </a:lnTo>
                  <a:lnTo>
                    <a:pt x="57009" y="105201"/>
                  </a:lnTo>
                  <a:lnTo>
                    <a:pt x="68663" y="110587"/>
                  </a:lnTo>
                  <a:lnTo>
                    <a:pt x="104197" y="128032"/>
                  </a:lnTo>
                  <a:lnTo>
                    <a:pt x="109152" y="130996"/>
                  </a:lnTo>
                  <a:lnTo>
                    <a:pt x="113448" y="133964"/>
                  </a:lnTo>
                  <a:lnTo>
                    <a:pt x="117304" y="136934"/>
                  </a:lnTo>
                  <a:lnTo>
                    <a:pt x="120866" y="138915"/>
                  </a:lnTo>
                  <a:lnTo>
                    <a:pt x="124234" y="140235"/>
                  </a:lnTo>
                  <a:lnTo>
                    <a:pt x="132027" y="142354"/>
                  </a:lnTo>
                  <a:lnTo>
                    <a:pt x="132666" y="141536"/>
                  </a:lnTo>
                  <a:lnTo>
                    <a:pt x="133377" y="137980"/>
                  </a:lnTo>
                  <a:lnTo>
                    <a:pt x="132574" y="136635"/>
                  </a:lnTo>
                  <a:lnTo>
                    <a:pt x="131047" y="135738"/>
                  </a:lnTo>
                  <a:lnTo>
                    <a:pt x="129036" y="135141"/>
                  </a:lnTo>
                  <a:lnTo>
                    <a:pt x="125711" y="132758"/>
                  </a:lnTo>
                  <a:lnTo>
                    <a:pt x="121511" y="129185"/>
                  </a:lnTo>
                  <a:lnTo>
                    <a:pt x="112544" y="120916"/>
                  </a:lnTo>
                  <a:lnTo>
                    <a:pt x="105251" y="113933"/>
                  </a:lnTo>
                  <a:lnTo>
                    <a:pt x="101917" y="109690"/>
                  </a:lnTo>
                  <a:lnTo>
                    <a:pt x="98702" y="104877"/>
                  </a:lnTo>
                  <a:lnTo>
                    <a:pt x="95567" y="99684"/>
                  </a:lnTo>
                  <a:lnTo>
                    <a:pt x="92485" y="94237"/>
                  </a:lnTo>
                  <a:lnTo>
                    <a:pt x="86414" y="82894"/>
                  </a:lnTo>
                  <a:lnTo>
                    <a:pt x="84398" y="77090"/>
                  </a:lnTo>
                  <a:lnTo>
                    <a:pt x="83055" y="71238"/>
                  </a:lnTo>
                  <a:lnTo>
                    <a:pt x="82159" y="65351"/>
                  </a:lnTo>
                  <a:lnTo>
                    <a:pt x="80569" y="60434"/>
                  </a:lnTo>
                  <a:lnTo>
                    <a:pt x="78518" y="56165"/>
                  </a:lnTo>
                  <a:lnTo>
                    <a:pt x="76158" y="52326"/>
                  </a:lnTo>
                  <a:lnTo>
                    <a:pt x="73592" y="48775"/>
                  </a:lnTo>
                  <a:lnTo>
                    <a:pt x="70889" y="45414"/>
                  </a:lnTo>
                  <a:lnTo>
                    <a:pt x="68095" y="42183"/>
                  </a:lnTo>
                  <a:lnTo>
                    <a:pt x="66233" y="39036"/>
                  </a:lnTo>
                  <a:lnTo>
                    <a:pt x="64163" y="32894"/>
                  </a:lnTo>
                  <a:lnTo>
                    <a:pt x="62653" y="27325"/>
                  </a:lnTo>
                  <a:lnTo>
                    <a:pt x="65218" y="27027"/>
                  </a:lnTo>
                  <a:lnTo>
                    <a:pt x="69665" y="26895"/>
                  </a:lnTo>
                  <a:lnTo>
                    <a:pt x="74949" y="26837"/>
                  </a:lnTo>
                  <a:lnTo>
                    <a:pt x="77747" y="27813"/>
                  </a:lnTo>
                  <a:lnTo>
                    <a:pt x="80605" y="29456"/>
                  </a:lnTo>
                  <a:lnTo>
                    <a:pt x="83502" y="31544"/>
                  </a:lnTo>
                  <a:lnTo>
                    <a:pt x="87418" y="33928"/>
                  </a:lnTo>
                  <a:lnTo>
                    <a:pt x="92013" y="36509"/>
                  </a:lnTo>
                  <a:lnTo>
                    <a:pt x="102410" y="42023"/>
                  </a:lnTo>
                  <a:lnTo>
                    <a:pt x="113646" y="47781"/>
                  </a:lnTo>
                  <a:lnTo>
                    <a:pt x="118428" y="50705"/>
                  </a:lnTo>
                  <a:lnTo>
                    <a:pt x="122608" y="53648"/>
                  </a:lnTo>
                  <a:lnTo>
                    <a:pt x="126387" y="56601"/>
                  </a:lnTo>
                  <a:lnTo>
                    <a:pt x="129898" y="58570"/>
                  </a:lnTo>
                  <a:lnTo>
                    <a:pt x="133232" y="59883"/>
                  </a:lnTo>
                  <a:lnTo>
                    <a:pt x="136446" y="60758"/>
                  </a:lnTo>
                  <a:lnTo>
                    <a:pt x="139581" y="62334"/>
                  </a:lnTo>
                  <a:lnTo>
                    <a:pt x="142663" y="64376"/>
                  </a:lnTo>
                  <a:lnTo>
                    <a:pt x="145710" y="66729"/>
                  </a:lnTo>
                  <a:lnTo>
                    <a:pt x="148734" y="68300"/>
                  </a:lnTo>
                  <a:lnTo>
                    <a:pt x="151742" y="69345"/>
                  </a:lnTo>
                  <a:lnTo>
                    <a:pt x="154740" y="70043"/>
                  </a:lnTo>
                  <a:lnTo>
                    <a:pt x="156738" y="69515"/>
                  </a:lnTo>
                  <a:lnTo>
                    <a:pt x="158070" y="68172"/>
                  </a:lnTo>
                  <a:lnTo>
                    <a:pt x="158958" y="66284"/>
                  </a:lnTo>
                  <a:lnTo>
                    <a:pt x="159945" y="61541"/>
                  </a:lnTo>
                  <a:lnTo>
                    <a:pt x="160208" y="58886"/>
                  </a:lnTo>
                  <a:lnTo>
                    <a:pt x="159391" y="56125"/>
                  </a:lnTo>
                  <a:lnTo>
                    <a:pt x="155838" y="50411"/>
                  </a:lnTo>
                  <a:lnTo>
                    <a:pt x="154493" y="46505"/>
                  </a:lnTo>
                  <a:lnTo>
                    <a:pt x="153597" y="41918"/>
                  </a:lnTo>
                  <a:lnTo>
                    <a:pt x="152999" y="36875"/>
                  </a:lnTo>
                  <a:lnTo>
                    <a:pt x="151609" y="32521"/>
                  </a:lnTo>
                  <a:lnTo>
                    <a:pt x="149689" y="28626"/>
                  </a:lnTo>
                  <a:lnTo>
                    <a:pt x="147418" y="25037"/>
                  </a:lnTo>
                  <a:lnTo>
                    <a:pt x="145904" y="20661"/>
                  </a:lnTo>
                  <a:lnTo>
                    <a:pt x="144894" y="15758"/>
                  </a:lnTo>
                  <a:lnTo>
                    <a:pt x="142875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8" name="SMARTInkAnnotation122"/>
            <p:cNvSpPr/>
            <p:nvPr/>
          </p:nvSpPr>
          <p:spPr>
            <a:xfrm>
              <a:off x="1991365" y="4652367"/>
              <a:ext cx="142749" cy="160213"/>
            </a:xfrm>
            <a:custGeom>
              <a:avLst/>
              <a:gdLst/>
              <a:ahLst/>
              <a:cxnLst/>
              <a:rect l="0" t="0" r="0" b="0"/>
              <a:pathLst>
                <a:path w="142749" h="160213">
                  <a:moveTo>
                    <a:pt x="26744" y="116086"/>
                  </a:moveTo>
                  <a:lnTo>
                    <a:pt x="22004" y="111346"/>
                  </a:lnTo>
                  <a:lnTo>
                    <a:pt x="19615" y="109949"/>
                  </a:lnTo>
                  <a:lnTo>
                    <a:pt x="17031" y="109018"/>
                  </a:lnTo>
                  <a:lnTo>
                    <a:pt x="14315" y="108397"/>
                  </a:lnTo>
                  <a:lnTo>
                    <a:pt x="11513" y="106992"/>
                  </a:lnTo>
                  <a:lnTo>
                    <a:pt x="8653" y="105062"/>
                  </a:lnTo>
                  <a:lnTo>
                    <a:pt x="106" y="98345"/>
                  </a:lnTo>
                  <a:lnTo>
                    <a:pt x="0" y="103002"/>
                  </a:lnTo>
                  <a:lnTo>
                    <a:pt x="977" y="105379"/>
                  </a:lnTo>
                  <a:lnTo>
                    <a:pt x="2621" y="107956"/>
                  </a:lnTo>
                  <a:lnTo>
                    <a:pt x="4709" y="110666"/>
                  </a:lnTo>
                  <a:lnTo>
                    <a:pt x="7093" y="113465"/>
                  </a:lnTo>
                  <a:lnTo>
                    <a:pt x="9675" y="116323"/>
                  </a:lnTo>
                  <a:lnTo>
                    <a:pt x="12388" y="119221"/>
                  </a:lnTo>
                  <a:lnTo>
                    <a:pt x="16181" y="122144"/>
                  </a:lnTo>
                  <a:lnTo>
                    <a:pt x="20694" y="125086"/>
                  </a:lnTo>
                  <a:lnTo>
                    <a:pt x="25688" y="128039"/>
                  </a:lnTo>
                  <a:lnTo>
                    <a:pt x="30009" y="131000"/>
                  </a:lnTo>
                  <a:lnTo>
                    <a:pt x="33881" y="133966"/>
                  </a:lnTo>
                  <a:lnTo>
                    <a:pt x="37456" y="136936"/>
                  </a:lnTo>
                  <a:lnTo>
                    <a:pt x="41823" y="139908"/>
                  </a:lnTo>
                  <a:lnTo>
                    <a:pt x="46719" y="142882"/>
                  </a:lnTo>
                  <a:lnTo>
                    <a:pt x="51966" y="145856"/>
                  </a:lnTo>
                  <a:lnTo>
                    <a:pt x="63090" y="151807"/>
                  </a:lnTo>
                  <a:lnTo>
                    <a:pt x="76918" y="158971"/>
                  </a:lnTo>
                  <a:lnTo>
                    <a:pt x="79046" y="159559"/>
                  </a:lnTo>
                  <a:lnTo>
                    <a:pt x="81456" y="159951"/>
                  </a:lnTo>
                  <a:lnTo>
                    <a:pt x="84054" y="160212"/>
                  </a:lnTo>
                  <a:lnTo>
                    <a:pt x="85787" y="158402"/>
                  </a:lnTo>
                  <a:lnTo>
                    <a:pt x="86942" y="155211"/>
                  </a:lnTo>
                  <a:lnTo>
                    <a:pt x="87712" y="151099"/>
                  </a:lnTo>
                  <a:lnTo>
                    <a:pt x="88226" y="147366"/>
                  </a:lnTo>
                  <a:lnTo>
                    <a:pt x="88568" y="143885"/>
                  </a:lnTo>
                  <a:lnTo>
                    <a:pt x="88796" y="140571"/>
                  </a:lnTo>
                  <a:lnTo>
                    <a:pt x="87956" y="136379"/>
                  </a:lnTo>
                  <a:lnTo>
                    <a:pt x="86404" y="131598"/>
                  </a:lnTo>
                  <a:lnTo>
                    <a:pt x="84376" y="126428"/>
                  </a:lnTo>
                  <a:lnTo>
                    <a:pt x="83025" y="120996"/>
                  </a:lnTo>
                  <a:lnTo>
                    <a:pt x="82124" y="115390"/>
                  </a:lnTo>
                  <a:lnTo>
                    <a:pt x="81524" y="109669"/>
                  </a:lnTo>
                  <a:lnTo>
                    <a:pt x="80131" y="103871"/>
                  </a:lnTo>
                  <a:lnTo>
                    <a:pt x="78211" y="98021"/>
                  </a:lnTo>
                  <a:lnTo>
                    <a:pt x="75938" y="92136"/>
                  </a:lnTo>
                  <a:lnTo>
                    <a:pt x="73431" y="86229"/>
                  </a:lnTo>
                  <a:lnTo>
                    <a:pt x="67999" y="74374"/>
                  </a:lnTo>
                  <a:lnTo>
                    <a:pt x="65161" y="69426"/>
                  </a:lnTo>
                  <a:lnTo>
                    <a:pt x="62278" y="65136"/>
                  </a:lnTo>
                  <a:lnTo>
                    <a:pt x="59363" y="61283"/>
                  </a:lnTo>
                  <a:lnTo>
                    <a:pt x="56427" y="57723"/>
                  </a:lnTo>
                  <a:lnTo>
                    <a:pt x="53478" y="54357"/>
                  </a:lnTo>
                  <a:lnTo>
                    <a:pt x="46357" y="46566"/>
                  </a:lnTo>
                  <a:lnTo>
                    <a:pt x="37069" y="37129"/>
                  </a:lnTo>
                  <a:lnTo>
                    <a:pt x="36604" y="37650"/>
                  </a:lnTo>
                  <a:lnTo>
                    <a:pt x="36088" y="40877"/>
                  </a:lnTo>
                  <a:lnTo>
                    <a:pt x="36942" y="42134"/>
                  </a:lnTo>
                  <a:lnTo>
                    <a:pt x="38504" y="42972"/>
                  </a:lnTo>
                  <a:lnTo>
                    <a:pt x="40537" y="43531"/>
                  </a:lnTo>
                  <a:lnTo>
                    <a:pt x="42885" y="44896"/>
                  </a:lnTo>
                  <a:lnTo>
                    <a:pt x="45442" y="46798"/>
                  </a:lnTo>
                  <a:lnTo>
                    <a:pt x="48139" y="49058"/>
                  </a:lnTo>
                  <a:lnTo>
                    <a:pt x="50929" y="51557"/>
                  </a:lnTo>
                  <a:lnTo>
                    <a:pt x="56676" y="56979"/>
                  </a:lnTo>
                  <a:lnTo>
                    <a:pt x="70229" y="70351"/>
                  </a:lnTo>
                  <a:lnTo>
                    <a:pt x="75578" y="74682"/>
                  </a:lnTo>
                  <a:lnTo>
                    <a:pt x="81128" y="78561"/>
                  </a:lnTo>
                  <a:lnTo>
                    <a:pt x="86813" y="82140"/>
                  </a:lnTo>
                  <a:lnTo>
                    <a:pt x="92587" y="84525"/>
                  </a:lnTo>
                  <a:lnTo>
                    <a:pt x="98420" y="86116"/>
                  </a:lnTo>
                  <a:lnTo>
                    <a:pt x="104294" y="87176"/>
                  </a:lnTo>
                  <a:lnTo>
                    <a:pt x="109202" y="87883"/>
                  </a:lnTo>
                  <a:lnTo>
                    <a:pt x="113466" y="88354"/>
                  </a:lnTo>
                  <a:lnTo>
                    <a:pt x="117301" y="88669"/>
                  </a:lnTo>
                  <a:lnTo>
                    <a:pt x="121842" y="88878"/>
                  </a:lnTo>
                  <a:lnTo>
                    <a:pt x="132179" y="89111"/>
                  </a:lnTo>
                  <a:lnTo>
                    <a:pt x="135730" y="88181"/>
                  </a:lnTo>
                  <a:lnTo>
                    <a:pt x="138096" y="86569"/>
                  </a:lnTo>
                  <a:lnTo>
                    <a:pt x="139674" y="84502"/>
                  </a:lnTo>
                  <a:lnTo>
                    <a:pt x="140726" y="81139"/>
                  </a:lnTo>
                  <a:lnTo>
                    <a:pt x="141428" y="76913"/>
                  </a:lnTo>
                  <a:lnTo>
                    <a:pt x="141895" y="72111"/>
                  </a:lnTo>
                  <a:lnTo>
                    <a:pt x="142207" y="65933"/>
                  </a:lnTo>
                  <a:lnTo>
                    <a:pt x="142553" y="51132"/>
                  </a:lnTo>
                  <a:lnTo>
                    <a:pt x="142748" y="30805"/>
                  </a:lnTo>
                  <a:lnTo>
                    <a:pt x="141783" y="24506"/>
                  </a:lnTo>
                  <a:lnTo>
                    <a:pt x="140148" y="18321"/>
                  </a:lnTo>
                  <a:lnTo>
                    <a:pt x="133901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49" name="SMARTInkAnnotation123"/>
            <p:cNvSpPr/>
            <p:nvPr/>
          </p:nvSpPr>
          <p:spPr>
            <a:xfrm>
              <a:off x="2080617" y="4563438"/>
              <a:ext cx="98182" cy="106232"/>
            </a:xfrm>
            <a:custGeom>
              <a:avLst/>
              <a:gdLst/>
              <a:ahLst/>
              <a:cxnLst/>
              <a:rect l="0" t="0" r="0" b="0"/>
              <a:pathLst>
                <a:path w="98182" h="106232">
                  <a:moveTo>
                    <a:pt x="0" y="8562"/>
                  </a:moveTo>
                  <a:lnTo>
                    <a:pt x="0" y="0"/>
                  </a:lnTo>
                  <a:lnTo>
                    <a:pt x="0" y="29521"/>
                  </a:lnTo>
                  <a:lnTo>
                    <a:pt x="992" y="32457"/>
                  </a:lnTo>
                  <a:lnTo>
                    <a:pt x="2646" y="35405"/>
                  </a:lnTo>
                  <a:lnTo>
                    <a:pt x="4741" y="38364"/>
                  </a:lnTo>
                  <a:lnTo>
                    <a:pt x="6137" y="42320"/>
                  </a:lnTo>
                  <a:lnTo>
                    <a:pt x="7068" y="46943"/>
                  </a:lnTo>
                  <a:lnTo>
                    <a:pt x="7688" y="52008"/>
                  </a:lnTo>
                  <a:lnTo>
                    <a:pt x="9095" y="56378"/>
                  </a:lnTo>
                  <a:lnTo>
                    <a:pt x="11024" y="60283"/>
                  </a:lnTo>
                  <a:lnTo>
                    <a:pt x="13302" y="63879"/>
                  </a:lnTo>
                  <a:lnTo>
                    <a:pt x="15814" y="66276"/>
                  </a:lnTo>
                  <a:lnTo>
                    <a:pt x="18480" y="67874"/>
                  </a:lnTo>
                  <a:lnTo>
                    <a:pt x="21250" y="68939"/>
                  </a:lnTo>
                  <a:lnTo>
                    <a:pt x="24088" y="69649"/>
                  </a:lnTo>
                  <a:lnTo>
                    <a:pt x="26973" y="70122"/>
                  </a:lnTo>
                  <a:lnTo>
                    <a:pt x="29888" y="70438"/>
                  </a:lnTo>
                  <a:lnTo>
                    <a:pt x="32824" y="70649"/>
                  </a:lnTo>
                  <a:lnTo>
                    <a:pt x="35773" y="70789"/>
                  </a:lnTo>
                  <a:lnTo>
                    <a:pt x="41696" y="70945"/>
                  </a:lnTo>
                  <a:lnTo>
                    <a:pt x="47636" y="71014"/>
                  </a:lnTo>
                  <a:lnTo>
                    <a:pt x="50609" y="70040"/>
                  </a:lnTo>
                  <a:lnTo>
                    <a:pt x="53583" y="68399"/>
                  </a:lnTo>
                  <a:lnTo>
                    <a:pt x="56558" y="66313"/>
                  </a:lnTo>
                  <a:lnTo>
                    <a:pt x="59534" y="63930"/>
                  </a:lnTo>
                  <a:lnTo>
                    <a:pt x="62509" y="61349"/>
                  </a:lnTo>
                  <a:lnTo>
                    <a:pt x="65485" y="58636"/>
                  </a:lnTo>
                  <a:lnTo>
                    <a:pt x="71438" y="52976"/>
                  </a:lnTo>
                  <a:lnTo>
                    <a:pt x="96463" y="28181"/>
                  </a:lnTo>
                  <a:lnTo>
                    <a:pt x="97050" y="28586"/>
                  </a:lnTo>
                  <a:lnTo>
                    <a:pt x="97443" y="29849"/>
                  </a:lnTo>
                  <a:lnTo>
                    <a:pt x="97704" y="31683"/>
                  </a:lnTo>
                  <a:lnTo>
                    <a:pt x="97878" y="33898"/>
                  </a:lnTo>
                  <a:lnTo>
                    <a:pt x="97994" y="36367"/>
                  </a:lnTo>
                  <a:lnTo>
                    <a:pt x="98072" y="39005"/>
                  </a:lnTo>
                  <a:lnTo>
                    <a:pt x="98181" y="52198"/>
                  </a:lnTo>
                  <a:lnTo>
                    <a:pt x="97204" y="56504"/>
                  </a:lnTo>
                  <a:lnTo>
                    <a:pt x="95560" y="60368"/>
                  </a:lnTo>
                  <a:lnTo>
                    <a:pt x="93472" y="63935"/>
                  </a:lnTo>
                  <a:lnTo>
                    <a:pt x="92081" y="68298"/>
                  </a:lnTo>
                  <a:lnTo>
                    <a:pt x="91153" y="73191"/>
                  </a:lnTo>
                  <a:lnTo>
                    <a:pt x="90534" y="78436"/>
                  </a:lnTo>
                  <a:lnTo>
                    <a:pt x="89130" y="82926"/>
                  </a:lnTo>
                  <a:lnTo>
                    <a:pt x="87201" y="86912"/>
                  </a:lnTo>
                  <a:lnTo>
                    <a:pt x="84923" y="90561"/>
                  </a:lnTo>
                  <a:lnTo>
                    <a:pt x="83404" y="93986"/>
                  </a:lnTo>
                  <a:lnTo>
                    <a:pt x="82392" y="97261"/>
                  </a:lnTo>
                  <a:lnTo>
                    <a:pt x="81717" y="100437"/>
                  </a:lnTo>
                  <a:lnTo>
                    <a:pt x="80275" y="102554"/>
                  </a:lnTo>
                  <a:lnTo>
                    <a:pt x="78321" y="103965"/>
                  </a:lnTo>
                  <a:lnTo>
                    <a:pt x="72797" y="106231"/>
                  </a:lnTo>
                  <a:lnTo>
                    <a:pt x="72344" y="105424"/>
                  </a:lnTo>
                  <a:lnTo>
                    <a:pt x="72042" y="103895"/>
                  </a:lnTo>
                  <a:lnTo>
                    <a:pt x="71841" y="101883"/>
                  </a:lnTo>
                  <a:lnTo>
                    <a:pt x="71706" y="99549"/>
                  </a:lnTo>
                  <a:lnTo>
                    <a:pt x="71438" y="8892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0" name="SMARTInkAnnotation124"/>
            <p:cNvSpPr/>
            <p:nvPr/>
          </p:nvSpPr>
          <p:spPr>
            <a:xfrm>
              <a:off x="2107933" y="4143375"/>
              <a:ext cx="249340" cy="410090"/>
            </a:xfrm>
            <a:custGeom>
              <a:avLst/>
              <a:gdLst/>
              <a:ahLst/>
              <a:cxnLst/>
              <a:rect l="0" t="0" r="0" b="0"/>
              <a:pathLst>
                <a:path w="249340" h="410090">
                  <a:moveTo>
                    <a:pt x="70911" y="303609"/>
                  </a:moveTo>
                  <a:lnTo>
                    <a:pt x="55534" y="311298"/>
                  </a:lnTo>
                  <a:lnTo>
                    <a:pt x="51509" y="311987"/>
                  </a:lnTo>
                  <a:lnTo>
                    <a:pt x="49047" y="312171"/>
                  </a:lnTo>
                  <a:lnTo>
                    <a:pt x="47405" y="313286"/>
                  </a:lnTo>
                  <a:lnTo>
                    <a:pt x="46311" y="315021"/>
                  </a:lnTo>
                  <a:lnTo>
                    <a:pt x="44250" y="321092"/>
                  </a:lnTo>
                  <a:lnTo>
                    <a:pt x="44160" y="326097"/>
                  </a:lnTo>
                  <a:lnTo>
                    <a:pt x="48874" y="338605"/>
                  </a:lnTo>
                  <a:lnTo>
                    <a:pt x="53840" y="349259"/>
                  </a:lnTo>
                  <a:lnTo>
                    <a:pt x="73933" y="389988"/>
                  </a:lnTo>
                  <a:lnTo>
                    <a:pt x="77887" y="394930"/>
                  </a:lnTo>
                  <a:lnTo>
                    <a:pt x="82507" y="399216"/>
                  </a:lnTo>
                  <a:lnTo>
                    <a:pt x="87571" y="403066"/>
                  </a:lnTo>
                  <a:lnTo>
                    <a:pt x="91940" y="405632"/>
                  </a:lnTo>
                  <a:lnTo>
                    <a:pt x="99439" y="408484"/>
                  </a:lnTo>
                  <a:lnTo>
                    <a:pt x="103820" y="409245"/>
                  </a:lnTo>
                  <a:lnTo>
                    <a:pt x="108726" y="409752"/>
                  </a:lnTo>
                  <a:lnTo>
                    <a:pt x="113980" y="410089"/>
                  </a:lnTo>
                  <a:lnTo>
                    <a:pt x="118475" y="408331"/>
                  </a:lnTo>
                  <a:lnTo>
                    <a:pt x="122464" y="405173"/>
                  </a:lnTo>
                  <a:lnTo>
                    <a:pt x="126115" y="401084"/>
                  </a:lnTo>
                  <a:lnTo>
                    <a:pt x="128550" y="396374"/>
                  </a:lnTo>
                  <a:lnTo>
                    <a:pt x="131255" y="385848"/>
                  </a:lnTo>
                  <a:lnTo>
                    <a:pt x="131976" y="379271"/>
                  </a:lnTo>
                  <a:lnTo>
                    <a:pt x="132457" y="371910"/>
                  </a:lnTo>
                  <a:lnTo>
                    <a:pt x="132778" y="364026"/>
                  </a:lnTo>
                  <a:lnTo>
                    <a:pt x="131999" y="355793"/>
                  </a:lnTo>
                  <a:lnTo>
                    <a:pt x="130488" y="347328"/>
                  </a:lnTo>
                  <a:lnTo>
                    <a:pt x="128488" y="338708"/>
                  </a:lnTo>
                  <a:lnTo>
                    <a:pt x="126163" y="330977"/>
                  </a:lnTo>
                  <a:lnTo>
                    <a:pt x="123620" y="323839"/>
                  </a:lnTo>
                  <a:lnTo>
                    <a:pt x="120933" y="317096"/>
                  </a:lnTo>
                  <a:lnTo>
                    <a:pt x="115302" y="301666"/>
                  </a:lnTo>
                  <a:lnTo>
                    <a:pt x="103602" y="267507"/>
                  </a:lnTo>
                  <a:lnTo>
                    <a:pt x="98658" y="258705"/>
                  </a:lnTo>
                  <a:lnTo>
                    <a:pt x="92385" y="249861"/>
                  </a:lnTo>
                  <a:lnTo>
                    <a:pt x="85227" y="240988"/>
                  </a:lnTo>
                  <a:lnTo>
                    <a:pt x="78471" y="232096"/>
                  </a:lnTo>
                  <a:lnTo>
                    <a:pt x="65672" y="214279"/>
                  </a:lnTo>
                  <a:lnTo>
                    <a:pt x="59480" y="206353"/>
                  </a:lnTo>
                  <a:lnTo>
                    <a:pt x="53369" y="199084"/>
                  </a:lnTo>
                  <a:lnTo>
                    <a:pt x="47310" y="192254"/>
                  </a:lnTo>
                  <a:lnTo>
                    <a:pt x="42279" y="185716"/>
                  </a:lnTo>
                  <a:lnTo>
                    <a:pt x="37932" y="179373"/>
                  </a:lnTo>
                  <a:lnTo>
                    <a:pt x="30456" y="167034"/>
                  </a:lnTo>
                  <a:lnTo>
                    <a:pt x="23827" y="154935"/>
                  </a:lnTo>
                  <a:lnTo>
                    <a:pt x="17573" y="145589"/>
                  </a:lnTo>
                  <a:lnTo>
                    <a:pt x="11486" y="138128"/>
                  </a:lnTo>
                  <a:lnTo>
                    <a:pt x="5474" y="131505"/>
                  </a:lnTo>
                  <a:lnTo>
                    <a:pt x="0" y="125585"/>
                  </a:lnTo>
                  <a:lnTo>
                    <a:pt x="11948" y="137494"/>
                  </a:lnTo>
                  <a:lnTo>
                    <a:pt x="17585" y="145775"/>
                  </a:lnTo>
                  <a:lnTo>
                    <a:pt x="24391" y="156070"/>
                  </a:lnTo>
                  <a:lnTo>
                    <a:pt x="28983" y="161594"/>
                  </a:lnTo>
                  <a:lnTo>
                    <a:pt x="34029" y="167260"/>
                  </a:lnTo>
                  <a:lnTo>
                    <a:pt x="44928" y="178849"/>
                  </a:lnTo>
                  <a:lnTo>
                    <a:pt x="72834" y="207197"/>
                  </a:lnTo>
                  <a:lnTo>
                    <a:pt x="80130" y="215522"/>
                  </a:lnTo>
                  <a:lnTo>
                    <a:pt x="86979" y="224048"/>
                  </a:lnTo>
                  <a:lnTo>
                    <a:pt x="93529" y="232709"/>
                  </a:lnTo>
                  <a:lnTo>
                    <a:pt x="99880" y="239475"/>
                  </a:lnTo>
                  <a:lnTo>
                    <a:pt x="106099" y="244978"/>
                  </a:lnTo>
                  <a:lnTo>
                    <a:pt x="112229" y="249639"/>
                  </a:lnTo>
                  <a:lnTo>
                    <a:pt x="118300" y="253738"/>
                  </a:lnTo>
                  <a:lnTo>
                    <a:pt x="124332" y="257464"/>
                  </a:lnTo>
                  <a:lnTo>
                    <a:pt x="130337" y="260939"/>
                  </a:lnTo>
                  <a:lnTo>
                    <a:pt x="136325" y="263256"/>
                  </a:lnTo>
                  <a:lnTo>
                    <a:pt x="142302" y="264801"/>
                  </a:lnTo>
                  <a:lnTo>
                    <a:pt x="148270" y="265831"/>
                  </a:lnTo>
                  <a:lnTo>
                    <a:pt x="154234" y="266517"/>
                  </a:lnTo>
                  <a:lnTo>
                    <a:pt x="160194" y="266976"/>
                  </a:lnTo>
                  <a:lnTo>
                    <a:pt x="166151" y="267281"/>
                  </a:lnTo>
                  <a:lnTo>
                    <a:pt x="171115" y="265500"/>
                  </a:lnTo>
                  <a:lnTo>
                    <a:pt x="175417" y="262328"/>
                  </a:lnTo>
                  <a:lnTo>
                    <a:pt x="179277" y="258229"/>
                  </a:lnTo>
                  <a:lnTo>
                    <a:pt x="181850" y="253512"/>
                  </a:lnTo>
                  <a:lnTo>
                    <a:pt x="184710" y="242980"/>
                  </a:lnTo>
                  <a:lnTo>
                    <a:pt x="186464" y="236400"/>
                  </a:lnTo>
                  <a:lnTo>
                    <a:pt x="191059" y="221152"/>
                  </a:lnTo>
                  <a:lnTo>
                    <a:pt x="191690" y="212920"/>
                  </a:lnTo>
                  <a:lnTo>
                    <a:pt x="191118" y="204454"/>
                  </a:lnTo>
                  <a:lnTo>
                    <a:pt x="189744" y="195834"/>
                  </a:lnTo>
                  <a:lnTo>
                    <a:pt x="188828" y="187111"/>
                  </a:lnTo>
                  <a:lnTo>
                    <a:pt x="188218" y="178319"/>
                  </a:lnTo>
                  <a:lnTo>
                    <a:pt x="187811" y="169480"/>
                  </a:lnTo>
                  <a:lnTo>
                    <a:pt x="186547" y="161604"/>
                  </a:lnTo>
                  <a:lnTo>
                    <a:pt x="184713" y="154369"/>
                  </a:lnTo>
                  <a:lnTo>
                    <a:pt x="182498" y="147561"/>
                  </a:lnTo>
                  <a:lnTo>
                    <a:pt x="180029" y="141038"/>
                  </a:lnTo>
                  <a:lnTo>
                    <a:pt x="174639" y="128499"/>
                  </a:lnTo>
                  <a:lnTo>
                    <a:pt x="168937" y="118957"/>
                  </a:lnTo>
                  <a:lnTo>
                    <a:pt x="163095" y="111409"/>
                  </a:lnTo>
                  <a:lnTo>
                    <a:pt x="157192" y="104747"/>
                  </a:lnTo>
                  <a:lnTo>
                    <a:pt x="154228" y="102573"/>
                  </a:lnTo>
                  <a:lnTo>
                    <a:pt x="148290" y="100159"/>
                  </a:lnTo>
                  <a:lnTo>
                    <a:pt x="146309" y="100507"/>
                  </a:lnTo>
                  <a:lnTo>
                    <a:pt x="144989" y="101731"/>
                  </a:lnTo>
                  <a:lnTo>
                    <a:pt x="144109" y="103539"/>
                  </a:lnTo>
                  <a:lnTo>
                    <a:pt x="136559" y="112579"/>
                  </a:lnTo>
                  <a:lnTo>
                    <a:pt x="134814" y="114527"/>
                  </a:lnTo>
                  <a:lnTo>
                    <a:pt x="136685" y="120685"/>
                  </a:lnTo>
                  <a:lnTo>
                    <a:pt x="138573" y="125105"/>
                  </a:lnTo>
                  <a:lnTo>
                    <a:pt x="140670" y="135308"/>
                  </a:lnTo>
                  <a:lnTo>
                    <a:pt x="141230" y="140807"/>
                  </a:lnTo>
                  <a:lnTo>
                    <a:pt x="142595" y="145465"/>
                  </a:lnTo>
                  <a:lnTo>
                    <a:pt x="149256" y="157754"/>
                  </a:lnTo>
                  <a:lnTo>
                    <a:pt x="154679" y="168008"/>
                  </a:lnTo>
                  <a:lnTo>
                    <a:pt x="158506" y="173521"/>
                  </a:lnTo>
                  <a:lnTo>
                    <a:pt x="163042" y="179181"/>
                  </a:lnTo>
                  <a:lnTo>
                    <a:pt x="168050" y="184938"/>
                  </a:lnTo>
                  <a:lnTo>
                    <a:pt x="176261" y="193981"/>
                  </a:lnTo>
                  <a:lnTo>
                    <a:pt x="179839" y="197782"/>
                  </a:lnTo>
                  <a:lnTo>
                    <a:pt x="184210" y="200315"/>
                  </a:lnTo>
                  <a:lnTo>
                    <a:pt x="189107" y="202004"/>
                  </a:lnTo>
                  <a:lnTo>
                    <a:pt x="194357" y="203131"/>
                  </a:lnTo>
                  <a:lnTo>
                    <a:pt x="198849" y="202890"/>
                  </a:lnTo>
                  <a:lnTo>
                    <a:pt x="202836" y="201737"/>
                  </a:lnTo>
                  <a:lnTo>
                    <a:pt x="221104" y="192756"/>
                  </a:lnTo>
                  <a:lnTo>
                    <a:pt x="225609" y="189028"/>
                  </a:lnTo>
                  <a:lnTo>
                    <a:pt x="233262" y="179593"/>
                  </a:lnTo>
                  <a:lnTo>
                    <a:pt x="236692" y="173306"/>
                  </a:lnTo>
                  <a:lnTo>
                    <a:pt x="239971" y="166139"/>
                  </a:lnTo>
                  <a:lnTo>
                    <a:pt x="243148" y="158385"/>
                  </a:lnTo>
                  <a:lnTo>
                    <a:pt x="245267" y="150238"/>
                  </a:lnTo>
                  <a:lnTo>
                    <a:pt x="246680" y="141830"/>
                  </a:lnTo>
                  <a:lnTo>
                    <a:pt x="247621" y="133249"/>
                  </a:lnTo>
                  <a:lnTo>
                    <a:pt x="248249" y="124551"/>
                  </a:lnTo>
                  <a:lnTo>
                    <a:pt x="248668" y="115776"/>
                  </a:lnTo>
                  <a:lnTo>
                    <a:pt x="249132" y="98089"/>
                  </a:lnTo>
                  <a:lnTo>
                    <a:pt x="249339" y="80306"/>
                  </a:lnTo>
                  <a:lnTo>
                    <a:pt x="247410" y="71397"/>
                  </a:lnTo>
                  <a:lnTo>
                    <a:pt x="244140" y="62481"/>
                  </a:lnTo>
                  <a:lnTo>
                    <a:pt x="232701" y="38357"/>
                  </a:lnTo>
                  <a:lnTo>
                    <a:pt x="229373" y="31524"/>
                  </a:lnTo>
                  <a:lnTo>
                    <a:pt x="225169" y="25977"/>
                  </a:lnTo>
                  <a:lnTo>
                    <a:pt x="220382" y="21287"/>
                  </a:lnTo>
                  <a:lnTo>
                    <a:pt x="215207" y="17168"/>
                  </a:lnTo>
                  <a:lnTo>
                    <a:pt x="210764" y="14422"/>
                  </a:lnTo>
                  <a:lnTo>
                    <a:pt x="203183" y="11371"/>
                  </a:lnTo>
                  <a:lnTo>
                    <a:pt x="196506" y="7369"/>
                  </a:lnTo>
                  <a:lnTo>
                    <a:pt x="193336" y="4912"/>
                  </a:lnTo>
                  <a:lnTo>
                    <a:pt x="187168" y="2183"/>
                  </a:lnTo>
                  <a:lnTo>
                    <a:pt x="178067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1" name="SMARTInkAnnotation125"/>
            <p:cNvSpPr/>
            <p:nvPr/>
          </p:nvSpPr>
          <p:spPr>
            <a:xfrm>
              <a:off x="2161020" y="4955977"/>
              <a:ext cx="187489" cy="176190"/>
            </a:xfrm>
            <a:custGeom>
              <a:avLst/>
              <a:gdLst/>
              <a:ahLst/>
              <a:cxnLst/>
              <a:rect l="0" t="0" r="0" b="0"/>
              <a:pathLst>
                <a:path w="187489" h="176190">
                  <a:moveTo>
                    <a:pt x="44613" y="44648"/>
                  </a:moveTo>
                  <a:lnTo>
                    <a:pt x="39872" y="44648"/>
                  </a:lnTo>
                  <a:lnTo>
                    <a:pt x="37484" y="43656"/>
                  </a:lnTo>
                  <a:lnTo>
                    <a:pt x="32184" y="39908"/>
                  </a:lnTo>
                  <a:lnTo>
                    <a:pt x="26834" y="35554"/>
                  </a:lnTo>
                  <a:lnTo>
                    <a:pt x="19206" y="28139"/>
                  </a:lnTo>
                  <a:lnTo>
                    <a:pt x="17753" y="27688"/>
                  </a:lnTo>
                  <a:lnTo>
                    <a:pt x="11960" y="27055"/>
                  </a:lnTo>
                  <a:lnTo>
                    <a:pt x="6854" y="26841"/>
                  </a:lnTo>
                  <a:lnTo>
                    <a:pt x="4557" y="26824"/>
                  </a:lnTo>
                  <a:lnTo>
                    <a:pt x="3026" y="27804"/>
                  </a:lnTo>
                  <a:lnTo>
                    <a:pt x="2006" y="29450"/>
                  </a:lnTo>
                  <a:lnTo>
                    <a:pt x="872" y="33925"/>
                  </a:lnTo>
                  <a:lnTo>
                    <a:pt x="368" y="39221"/>
                  </a:lnTo>
                  <a:lnTo>
                    <a:pt x="233" y="43014"/>
                  </a:lnTo>
                  <a:lnTo>
                    <a:pt x="44" y="57834"/>
                  </a:lnTo>
                  <a:lnTo>
                    <a:pt x="0" y="69029"/>
                  </a:lnTo>
                  <a:lnTo>
                    <a:pt x="980" y="75785"/>
                  </a:lnTo>
                  <a:lnTo>
                    <a:pt x="2626" y="83265"/>
                  </a:lnTo>
                  <a:lnTo>
                    <a:pt x="4715" y="91228"/>
                  </a:lnTo>
                  <a:lnTo>
                    <a:pt x="8093" y="98522"/>
                  </a:lnTo>
                  <a:lnTo>
                    <a:pt x="12329" y="105368"/>
                  </a:lnTo>
                  <a:lnTo>
                    <a:pt x="17137" y="111918"/>
                  </a:lnTo>
                  <a:lnTo>
                    <a:pt x="27771" y="127132"/>
                  </a:lnTo>
                  <a:lnTo>
                    <a:pt x="33385" y="135355"/>
                  </a:lnTo>
                  <a:lnTo>
                    <a:pt x="39112" y="142823"/>
                  </a:lnTo>
                  <a:lnTo>
                    <a:pt x="44914" y="149786"/>
                  </a:lnTo>
                  <a:lnTo>
                    <a:pt x="50767" y="156411"/>
                  </a:lnTo>
                  <a:lnTo>
                    <a:pt x="56653" y="161821"/>
                  </a:lnTo>
                  <a:lnTo>
                    <a:pt x="62562" y="166420"/>
                  </a:lnTo>
                  <a:lnTo>
                    <a:pt x="68485" y="170478"/>
                  </a:lnTo>
                  <a:lnTo>
                    <a:pt x="74418" y="173183"/>
                  </a:lnTo>
                  <a:lnTo>
                    <a:pt x="80358" y="174986"/>
                  </a:lnTo>
                  <a:lnTo>
                    <a:pt x="86302" y="176189"/>
                  </a:lnTo>
                  <a:lnTo>
                    <a:pt x="91257" y="175998"/>
                  </a:lnTo>
                  <a:lnTo>
                    <a:pt x="95553" y="174879"/>
                  </a:lnTo>
                  <a:lnTo>
                    <a:pt x="99409" y="173140"/>
                  </a:lnTo>
                  <a:lnTo>
                    <a:pt x="101979" y="170989"/>
                  </a:lnTo>
                  <a:lnTo>
                    <a:pt x="103693" y="168563"/>
                  </a:lnTo>
                  <a:lnTo>
                    <a:pt x="104836" y="165953"/>
                  </a:lnTo>
                  <a:lnTo>
                    <a:pt x="105597" y="161237"/>
                  </a:lnTo>
                  <a:lnTo>
                    <a:pt x="106105" y="155116"/>
                  </a:lnTo>
                  <a:lnTo>
                    <a:pt x="106444" y="148059"/>
                  </a:lnTo>
                  <a:lnTo>
                    <a:pt x="106820" y="132280"/>
                  </a:lnTo>
                  <a:lnTo>
                    <a:pt x="106920" y="123906"/>
                  </a:lnTo>
                  <a:lnTo>
                    <a:pt x="105995" y="116338"/>
                  </a:lnTo>
                  <a:lnTo>
                    <a:pt x="104386" y="109308"/>
                  </a:lnTo>
                  <a:lnTo>
                    <a:pt x="102321" y="102637"/>
                  </a:lnTo>
                  <a:lnTo>
                    <a:pt x="99952" y="96206"/>
                  </a:lnTo>
                  <a:lnTo>
                    <a:pt x="97381" y="89934"/>
                  </a:lnTo>
                  <a:lnTo>
                    <a:pt x="94674" y="83768"/>
                  </a:lnTo>
                  <a:lnTo>
                    <a:pt x="89021" y="71626"/>
                  </a:lnTo>
                  <a:lnTo>
                    <a:pt x="77308" y="47662"/>
                  </a:lnTo>
                  <a:lnTo>
                    <a:pt x="74347" y="42688"/>
                  </a:lnTo>
                  <a:lnTo>
                    <a:pt x="71381" y="38381"/>
                  </a:lnTo>
                  <a:lnTo>
                    <a:pt x="68411" y="34517"/>
                  </a:lnTo>
                  <a:lnTo>
                    <a:pt x="65439" y="30948"/>
                  </a:lnTo>
                  <a:lnTo>
                    <a:pt x="62466" y="27577"/>
                  </a:lnTo>
                  <a:lnTo>
                    <a:pt x="55305" y="19778"/>
                  </a:lnTo>
                  <a:lnTo>
                    <a:pt x="53725" y="19139"/>
                  </a:lnTo>
                  <a:lnTo>
                    <a:pt x="48746" y="18238"/>
                  </a:lnTo>
                  <a:lnTo>
                    <a:pt x="50749" y="18027"/>
                  </a:lnTo>
                  <a:lnTo>
                    <a:pt x="51680" y="18964"/>
                  </a:lnTo>
                  <a:lnTo>
                    <a:pt x="52301" y="20580"/>
                  </a:lnTo>
                  <a:lnTo>
                    <a:pt x="52715" y="22649"/>
                  </a:lnTo>
                  <a:lnTo>
                    <a:pt x="53983" y="24029"/>
                  </a:lnTo>
                  <a:lnTo>
                    <a:pt x="55820" y="24949"/>
                  </a:lnTo>
                  <a:lnTo>
                    <a:pt x="58038" y="25562"/>
                  </a:lnTo>
                  <a:lnTo>
                    <a:pt x="61500" y="27956"/>
                  </a:lnTo>
                  <a:lnTo>
                    <a:pt x="65793" y="31535"/>
                  </a:lnTo>
                  <a:lnTo>
                    <a:pt x="70639" y="35906"/>
                  </a:lnTo>
                  <a:lnTo>
                    <a:pt x="75854" y="39813"/>
                  </a:lnTo>
                  <a:lnTo>
                    <a:pt x="81315" y="43409"/>
                  </a:lnTo>
                  <a:lnTo>
                    <a:pt x="86941" y="46798"/>
                  </a:lnTo>
                  <a:lnTo>
                    <a:pt x="93667" y="50050"/>
                  </a:lnTo>
                  <a:lnTo>
                    <a:pt x="101128" y="53210"/>
                  </a:lnTo>
                  <a:lnTo>
                    <a:pt x="109079" y="56309"/>
                  </a:lnTo>
                  <a:lnTo>
                    <a:pt x="116363" y="58375"/>
                  </a:lnTo>
                  <a:lnTo>
                    <a:pt x="123205" y="59753"/>
                  </a:lnTo>
                  <a:lnTo>
                    <a:pt x="129750" y="60671"/>
                  </a:lnTo>
                  <a:lnTo>
                    <a:pt x="136097" y="61283"/>
                  </a:lnTo>
                  <a:lnTo>
                    <a:pt x="142313" y="61691"/>
                  </a:lnTo>
                  <a:lnTo>
                    <a:pt x="148442" y="61963"/>
                  </a:lnTo>
                  <a:lnTo>
                    <a:pt x="154512" y="61152"/>
                  </a:lnTo>
                  <a:lnTo>
                    <a:pt x="160543" y="59619"/>
                  </a:lnTo>
                  <a:lnTo>
                    <a:pt x="166548" y="57605"/>
                  </a:lnTo>
                  <a:lnTo>
                    <a:pt x="171543" y="54278"/>
                  </a:lnTo>
                  <a:lnTo>
                    <a:pt x="175866" y="50076"/>
                  </a:lnTo>
                  <a:lnTo>
                    <a:pt x="179740" y="45290"/>
                  </a:lnTo>
                  <a:lnTo>
                    <a:pt x="182323" y="40115"/>
                  </a:lnTo>
                  <a:lnTo>
                    <a:pt x="184044" y="34681"/>
                  </a:lnTo>
                  <a:lnTo>
                    <a:pt x="185192" y="29073"/>
                  </a:lnTo>
                  <a:lnTo>
                    <a:pt x="185957" y="23351"/>
                  </a:lnTo>
                  <a:lnTo>
                    <a:pt x="186468" y="17552"/>
                  </a:lnTo>
                  <a:lnTo>
                    <a:pt x="187488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2" name="SMARTInkAnnotation126"/>
            <p:cNvSpPr/>
            <p:nvPr/>
          </p:nvSpPr>
          <p:spPr>
            <a:xfrm>
              <a:off x="2250800" y="4684149"/>
              <a:ext cx="195647" cy="257518"/>
            </a:xfrm>
            <a:custGeom>
              <a:avLst/>
              <a:gdLst/>
              <a:ahLst/>
              <a:cxnLst/>
              <a:rect l="0" t="0" r="0" b="0"/>
              <a:pathLst>
                <a:path w="195647" h="257518">
                  <a:moveTo>
                    <a:pt x="44130" y="146812"/>
                  </a:moveTo>
                  <a:lnTo>
                    <a:pt x="35233" y="155709"/>
                  </a:lnTo>
                  <a:lnTo>
                    <a:pt x="35210" y="155732"/>
                  </a:lnTo>
                  <a:lnTo>
                    <a:pt x="35200" y="139491"/>
                  </a:lnTo>
                  <a:lnTo>
                    <a:pt x="32554" y="135952"/>
                  </a:lnTo>
                  <a:lnTo>
                    <a:pt x="30459" y="133619"/>
                  </a:lnTo>
                  <a:lnTo>
                    <a:pt x="28071" y="132063"/>
                  </a:lnTo>
                  <a:lnTo>
                    <a:pt x="22771" y="130335"/>
                  </a:lnTo>
                  <a:lnTo>
                    <a:pt x="17108" y="129567"/>
                  </a:lnTo>
                  <a:lnTo>
                    <a:pt x="14209" y="129362"/>
                  </a:lnTo>
                  <a:lnTo>
                    <a:pt x="11284" y="130218"/>
                  </a:lnTo>
                  <a:lnTo>
                    <a:pt x="5389" y="133814"/>
                  </a:lnTo>
                  <a:lnTo>
                    <a:pt x="3420" y="136163"/>
                  </a:lnTo>
                  <a:lnTo>
                    <a:pt x="2107" y="138720"/>
                  </a:lnTo>
                  <a:lnTo>
                    <a:pt x="1232" y="141417"/>
                  </a:lnTo>
                  <a:lnTo>
                    <a:pt x="648" y="145200"/>
                  </a:lnTo>
                  <a:lnTo>
                    <a:pt x="259" y="149706"/>
                  </a:lnTo>
                  <a:lnTo>
                    <a:pt x="0" y="154695"/>
                  </a:lnTo>
                  <a:lnTo>
                    <a:pt x="819" y="160004"/>
                  </a:lnTo>
                  <a:lnTo>
                    <a:pt x="2358" y="165529"/>
                  </a:lnTo>
                  <a:lnTo>
                    <a:pt x="4375" y="171196"/>
                  </a:lnTo>
                  <a:lnTo>
                    <a:pt x="6713" y="176959"/>
                  </a:lnTo>
                  <a:lnTo>
                    <a:pt x="9263" y="182785"/>
                  </a:lnTo>
                  <a:lnTo>
                    <a:pt x="11956" y="188653"/>
                  </a:lnTo>
                  <a:lnTo>
                    <a:pt x="14743" y="195542"/>
                  </a:lnTo>
                  <a:lnTo>
                    <a:pt x="20485" y="211134"/>
                  </a:lnTo>
                  <a:lnTo>
                    <a:pt x="24398" y="218466"/>
                  </a:lnTo>
                  <a:lnTo>
                    <a:pt x="28991" y="225339"/>
                  </a:lnTo>
                  <a:lnTo>
                    <a:pt x="34037" y="231906"/>
                  </a:lnTo>
                  <a:lnTo>
                    <a:pt x="39386" y="237276"/>
                  </a:lnTo>
                  <a:lnTo>
                    <a:pt x="44936" y="241848"/>
                  </a:lnTo>
                  <a:lnTo>
                    <a:pt x="50620" y="245888"/>
                  </a:lnTo>
                  <a:lnTo>
                    <a:pt x="56394" y="249573"/>
                  </a:lnTo>
                  <a:lnTo>
                    <a:pt x="62228" y="253023"/>
                  </a:lnTo>
                  <a:lnTo>
                    <a:pt x="68101" y="256314"/>
                  </a:lnTo>
                  <a:lnTo>
                    <a:pt x="74001" y="257517"/>
                  </a:lnTo>
                  <a:lnTo>
                    <a:pt x="79919" y="257326"/>
                  </a:lnTo>
                  <a:lnTo>
                    <a:pt x="85848" y="256206"/>
                  </a:lnTo>
                  <a:lnTo>
                    <a:pt x="90794" y="254468"/>
                  </a:lnTo>
                  <a:lnTo>
                    <a:pt x="95083" y="252317"/>
                  </a:lnTo>
                  <a:lnTo>
                    <a:pt x="98934" y="249891"/>
                  </a:lnTo>
                  <a:lnTo>
                    <a:pt x="102494" y="246289"/>
                  </a:lnTo>
                  <a:lnTo>
                    <a:pt x="105859" y="241903"/>
                  </a:lnTo>
                  <a:lnTo>
                    <a:pt x="109096" y="236995"/>
                  </a:lnTo>
                  <a:lnTo>
                    <a:pt x="111253" y="230747"/>
                  </a:lnTo>
                  <a:lnTo>
                    <a:pt x="112691" y="223604"/>
                  </a:lnTo>
                  <a:lnTo>
                    <a:pt x="113650" y="215866"/>
                  </a:lnTo>
                  <a:lnTo>
                    <a:pt x="114289" y="207731"/>
                  </a:lnTo>
                  <a:lnTo>
                    <a:pt x="114715" y="199331"/>
                  </a:lnTo>
                  <a:lnTo>
                    <a:pt x="114999" y="190755"/>
                  </a:lnTo>
                  <a:lnTo>
                    <a:pt x="114196" y="181068"/>
                  </a:lnTo>
                  <a:lnTo>
                    <a:pt x="112669" y="170641"/>
                  </a:lnTo>
                  <a:lnTo>
                    <a:pt x="110658" y="159722"/>
                  </a:lnTo>
                  <a:lnTo>
                    <a:pt x="108326" y="149465"/>
                  </a:lnTo>
                  <a:lnTo>
                    <a:pt x="105779" y="139651"/>
                  </a:lnTo>
                  <a:lnTo>
                    <a:pt x="103088" y="130132"/>
                  </a:lnTo>
                  <a:lnTo>
                    <a:pt x="97454" y="111617"/>
                  </a:lnTo>
                  <a:lnTo>
                    <a:pt x="94562" y="102513"/>
                  </a:lnTo>
                  <a:lnTo>
                    <a:pt x="90649" y="94459"/>
                  </a:lnTo>
                  <a:lnTo>
                    <a:pt x="86057" y="87106"/>
                  </a:lnTo>
                  <a:lnTo>
                    <a:pt x="81011" y="80218"/>
                  </a:lnTo>
                  <a:lnTo>
                    <a:pt x="76654" y="73643"/>
                  </a:lnTo>
                  <a:lnTo>
                    <a:pt x="72758" y="67275"/>
                  </a:lnTo>
                  <a:lnTo>
                    <a:pt x="69168" y="61045"/>
                  </a:lnTo>
                  <a:lnTo>
                    <a:pt x="64791" y="54907"/>
                  </a:lnTo>
                  <a:lnTo>
                    <a:pt x="59888" y="48832"/>
                  </a:lnTo>
                  <a:lnTo>
                    <a:pt x="54635" y="42796"/>
                  </a:lnTo>
                  <a:lnTo>
                    <a:pt x="46153" y="33444"/>
                  </a:lnTo>
                  <a:lnTo>
                    <a:pt x="39076" y="25981"/>
                  </a:lnTo>
                  <a:lnTo>
                    <a:pt x="23412" y="10049"/>
                  </a:lnTo>
                  <a:lnTo>
                    <a:pt x="21388" y="7020"/>
                  </a:lnTo>
                  <a:lnTo>
                    <a:pt x="19140" y="1007"/>
                  </a:lnTo>
                  <a:lnTo>
                    <a:pt x="19532" y="0"/>
                  </a:lnTo>
                  <a:lnTo>
                    <a:pt x="20786" y="320"/>
                  </a:lnTo>
                  <a:lnTo>
                    <a:pt x="25817" y="4314"/>
                  </a:lnTo>
                  <a:lnTo>
                    <a:pt x="29937" y="8157"/>
                  </a:lnTo>
                  <a:lnTo>
                    <a:pt x="45216" y="23047"/>
                  </a:lnTo>
                  <a:lnTo>
                    <a:pt x="68157" y="45856"/>
                  </a:lnTo>
                  <a:lnTo>
                    <a:pt x="74039" y="52718"/>
                  </a:lnTo>
                  <a:lnTo>
                    <a:pt x="79944" y="60271"/>
                  </a:lnTo>
                  <a:lnTo>
                    <a:pt x="85865" y="68282"/>
                  </a:lnTo>
                  <a:lnTo>
                    <a:pt x="92789" y="75607"/>
                  </a:lnTo>
                  <a:lnTo>
                    <a:pt x="100382" y="82475"/>
                  </a:lnTo>
                  <a:lnTo>
                    <a:pt x="108420" y="89038"/>
                  </a:lnTo>
                  <a:lnTo>
                    <a:pt x="115763" y="95398"/>
                  </a:lnTo>
                  <a:lnTo>
                    <a:pt x="122643" y="101621"/>
                  </a:lnTo>
                  <a:lnTo>
                    <a:pt x="129214" y="107755"/>
                  </a:lnTo>
                  <a:lnTo>
                    <a:pt x="136571" y="113829"/>
                  </a:lnTo>
                  <a:lnTo>
                    <a:pt x="144452" y="119862"/>
                  </a:lnTo>
                  <a:lnTo>
                    <a:pt x="152684" y="125869"/>
                  </a:lnTo>
                  <a:lnTo>
                    <a:pt x="159163" y="129873"/>
                  </a:lnTo>
                  <a:lnTo>
                    <a:pt x="164474" y="132543"/>
                  </a:lnTo>
                  <a:lnTo>
                    <a:pt x="169008" y="134322"/>
                  </a:lnTo>
                  <a:lnTo>
                    <a:pt x="174015" y="135509"/>
                  </a:lnTo>
                  <a:lnTo>
                    <a:pt x="179337" y="136301"/>
                  </a:lnTo>
                  <a:lnTo>
                    <a:pt x="184870" y="136828"/>
                  </a:lnTo>
                  <a:lnTo>
                    <a:pt x="188558" y="136187"/>
                  </a:lnTo>
                  <a:lnTo>
                    <a:pt x="191016" y="134767"/>
                  </a:lnTo>
                  <a:lnTo>
                    <a:pt x="192656" y="132829"/>
                  </a:lnTo>
                  <a:lnTo>
                    <a:pt x="193748" y="129553"/>
                  </a:lnTo>
                  <a:lnTo>
                    <a:pt x="194477" y="125383"/>
                  </a:lnTo>
                  <a:lnTo>
                    <a:pt x="194963" y="120620"/>
                  </a:lnTo>
                  <a:lnTo>
                    <a:pt x="195287" y="115460"/>
                  </a:lnTo>
                  <a:lnTo>
                    <a:pt x="195646" y="104435"/>
                  </a:lnTo>
                  <a:lnTo>
                    <a:pt x="194750" y="98717"/>
                  </a:lnTo>
                  <a:lnTo>
                    <a:pt x="193160" y="92920"/>
                  </a:lnTo>
                  <a:lnTo>
                    <a:pt x="191108" y="87072"/>
                  </a:lnTo>
                  <a:lnTo>
                    <a:pt x="188748" y="81188"/>
                  </a:lnTo>
                  <a:lnTo>
                    <a:pt x="186183" y="75281"/>
                  </a:lnTo>
                  <a:lnTo>
                    <a:pt x="183480" y="69359"/>
                  </a:lnTo>
                  <a:lnTo>
                    <a:pt x="180686" y="64419"/>
                  </a:lnTo>
                  <a:lnTo>
                    <a:pt x="177831" y="60134"/>
                  </a:lnTo>
                  <a:lnTo>
                    <a:pt x="169145" y="4858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3" name="SMARTInkAnnotation127"/>
            <p:cNvSpPr/>
            <p:nvPr/>
          </p:nvSpPr>
          <p:spPr>
            <a:xfrm>
              <a:off x="2330648" y="4661297"/>
              <a:ext cx="141470" cy="151806"/>
            </a:xfrm>
            <a:custGeom>
              <a:avLst/>
              <a:gdLst/>
              <a:ahLst/>
              <a:cxnLst/>
              <a:rect l="0" t="0" r="0" b="0"/>
              <a:pathLst>
                <a:path w="141470" h="151806">
                  <a:moveTo>
                    <a:pt x="0" y="151805"/>
                  </a:moveTo>
                  <a:lnTo>
                    <a:pt x="0" y="134635"/>
                  </a:lnTo>
                  <a:lnTo>
                    <a:pt x="993" y="130436"/>
                  </a:lnTo>
                  <a:lnTo>
                    <a:pt x="2646" y="126645"/>
                  </a:lnTo>
                  <a:lnTo>
                    <a:pt x="4741" y="123125"/>
                  </a:lnTo>
                  <a:lnTo>
                    <a:pt x="6137" y="118795"/>
                  </a:lnTo>
                  <a:lnTo>
                    <a:pt x="7068" y="113923"/>
                  </a:lnTo>
                  <a:lnTo>
                    <a:pt x="7689" y="108691"/>
                  </a:lnTo>
                  <a:lnTo>
                    <a:pt x="8103" y="102226"/>
                  </a:lnTo>
                  <a:lnTo>
                    <a:pt x="8378" y="94940"/>
                  </a:lnTo>
                  <a:lnTo>
                    <a:pt x="8563" y="87106"/>
                  </a:lnTo>
                  <a:lnTo>
                    <a:pt x="9677" y="79898"/>
                  </a:lnTo>
                  <a:lnTo>
                    <a:pt x="11412" y="73109"/>
                  </a:lnTo>
                  <a:lnTo>
                    <a:pt x="13561" y="66599"/>
                  </a:lnTo>
                  <a:lnTo>
                    <a:pt x="15987" y="60274"/>
                  </a:lnTo>
                  <a:lnTo>
                    <a:pt x="18595" y="54073"/>
                  </a:lnTo>
                  <a:lnTo>
                    <a:pt x="21327" y="47955"/>
                  </a:lnTo>
                  <a:lnTo>
                    <a:pt x="27008" y="35865"/>
                  </a:lnTo>
                  <a:lnTo>
                    <a:pt x="29911" y="29864"/>
                  </a:lnTo>
                  <a:lnTo>
                    <a:pt x="33832" y="24870"/>
                  </a:lnTo>
                  <a:lnTo>
                    <a:pt x="38430" y="20548"/>
                  </a:lnTo>
                  <a:lnTo>
                    <a:pt x="43479" y="16675"/>
                  </a:lnTo>
                  <a:lnTo>
                    <a:pt x="47838" y="13101"/>
                  </a:lnTo>
                  <a:lnTo>
                    <a:pt x="51736" y="9726"/>
                  </a:lnTo>
                  <a:lnTo>
                    <a:pt x="55327" y="6484"/>
                  </a:lnTo>
                  <a:lnTo>
                    <a:pt x="58713" y="4323"/>
                  </a:lnTo>
                  <a:lnTo>
                    <a:pt x="61962" y="2882"/>
                  </a:lnTo>
                  <a:lnTo>
                    <a:pt x="65121" y="1921"/>
                  </a:lnTo>
                  <a:lnTo>
                    <a:pt x="69211" y="2273"/>
                  </a:lnTo>
                  <a:lnTo>
                    <a:pt x="73922" y="3499"/>
                  </a:lnTo>
                  <a:lnTo>
                    <a:pt x="79047" y="5309"/>
                  </a:lnTo>
                  <a:lnTo>
                    <a:pt x="83456" y="6516"/>
                  </a:lnTo>
                  <a:lnTo>
                    <a:pt x="87387" y="7321"/>
                  </a:lnTo>
                  <a:lnTo>
                    <a:pt x="91001" y="7857"/>
                  </a:lnTo>
                  <a:lnTo>
                    <a:pt x="95394" y="9206"/>
                  </a:lnTo>
                  <a:lnTo>
                    <a:pt x="100307" y="11098"/>
                  </a:lnTo>
                  <a:lnTo>
                    <a:pt x="105567" y="13352"/>
                  </a:lnTo>
                  <a:lnTo>
                    <a:pt x="110066" y="15846"/>
                  </a:lnTo>
                  <a:lnTo>
                    <a:pt x="114057" y="18502"/>
                  </a:lnTo>
                  <a:lnTo>
                    <a:pt x="117710" y="21264"/>
                  </a:lnTo>
                  <a:lnTo>
                    <a:pt x="121138" y="25090"/>
                  </a:lnTo>
                  <a:lnTo>
                    <a:pt x="124415" y="29625"/>
                  </a:lnTo>
                  <a:lnTo>
                    <a:pt x="132063" y="41681"/>
                  </a:lnTo>
                  <a:lnTo>
                    <a:pt x="135755" y="45975"/>
                  </a:lnTo>
                  <a:lnTo>
                    <a:pt x="141469" y="52076"/>
                  </a:lnTo>
                  <a:lnTo>
                    <a:pt x="137718" y="48393"/>
                  </a:lnTo>
                  <a:lnTo>
                    <a:pt x="130323" y="41017"/>
                  </a:lnTo>
                  <a:lnTo>
                    <a:pt x="127562" y="37267"/>
                  </a:lnTo>
                  <a:lnTo>
                    <a:pt x="124729" y="32782"/>
                  </a:lnTo>
                  <a:lnTo>
                    <a:pt x="121848" y="27807"/>
                  </a:lnTo>
                  <a:lnTo>
                    <a:pt x="118936" y="23499"/>
                  </a:lnTo>
                  <a:lnTo>
                    <a:pt x="116001" y="19635"/>
                  </a:lnTo>
                  <a:lnTo>
                    <a:pt x="113053" y="16066"/>
                  </a:lnTo>
                  <a:lnTo>
                    <a:pt x="109103" y="12695"/>
                  </a:lnTo>
                  <a:lnTo>
                    <a:pt x="104486" y="9455"/>
                  </a:lnTo>
                  <a:lnTo>
                    <a:pt x="89297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4" name="SMARTInkAnnotation128"/>
            <p:cNvSpPr/>
            <p:nvPr/>
          </p:nvSpPr>
          <p:spPr>
            <a:xfrm>
              <a:off x="2348508" y="4589859"/>
              <a:ext cx="17860" cy="8931"/>
            </a:xfrm>
            <a:custGeom>
              <a:avLst/>
              <a:gdLst/>
              <a:ahLst/>
              <a:cxnLst/>
              <a:rect l="0" t="0" r="0" b="0"/>
              <a:pathLst>
                <a:path w="17860" h="8931">
                  <a:moveTo>
                    <a:pt x="0" y="0"/>
                  </a:moveTo>
                  <a:lnTo>
                    <a:pt x="7688" y="7689"/>
                  </a:lnTo>
                  <a:lnTo>
                    <a:pt x="9094" y="8103"/>
                  </a:lnTo>
                  <a:lnTo>
                    <a:pt x="11024" y="8378"/>
                  </a:lnTo>
                  <a:lnTo>
                    <a:pt x="17859" y="893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5" name="SMARTInkAnnotation129"/>
            <p:cNvSpPr/>
            <p:nvPr/>
          </p:nvSpPr>
          <p:spPr>
            <a:xfrm>
              <a:off x="2438115" y="4339828"/>
              <a:ext cx="195727" cy="289648"/>
            </a:xfrm>
            <a:custGeom>
              <a:avLst/>
              <a:gdLst/>
              <a:ahLst/>
              <a:cxnLst/>
              <a:rect l="0" t="0" r="0" b="0"/>
              <a:pathLst>
                <a:path w="195727" h="289648">
                  <a:moveTo>
                    <a:pt x="26479" y="214313"/>
                  </a:moveTo>
                  <a:lnTo>
                    <a:pt x="14050" y="226741"/>
                  </a:lnTo>
                  <a:lnTo>
                    <a:pt x="13232" y="229544"/>
                  </a:lnTo>
                  <a:lnTo>
                    <a:pt x="13679" y="232405"/>
                  </a:lnTo>
                  <a:lnTo>
                    <a:pt x="16821" y="238228"/>
                  </a:lnTo>
                  <a:lnTo>
                    <a:pt x="21525" y="244124"/>
                  </a:lnTo>
                  <a:lnTo>
                    <a:pt x="26923" y="252697"/>
                  </a:lnTo>
                  <a:lnTo>
                    <a:pt x="29751" y="257762"/>
                  </a:lnTo>
                  <a:lnTo>
                    <a:pt x="33622" y="262130"/>
                  </a:lnTo>
                  <a:lnTo>
                    <a:pt x="38186" y="266035"/>
                  </a:lnTo>
                  <a:lnTo>
                    <a:pt x="43213" y="269630"/>
                  </a:lnTo>
                  <a:lnTo>
                    <a:pt x="48549" y="273019"/>
                  </a:lnTo>
                  <a:lnTo>
                    <a:pt x="54091" y="276271"/>
                  </a:lnTo>
                  <a:lnTo>
                    <a:pt x="59769" y="279431"/>
                  </a:lnTo>
                  <a:lnTo>
                    <a:pt x="71371" y="285587"/>
                  </a:lnTo>
                  <a:lnTo>
                    <a:pt x="77243" y="288618"/>
                  </a:lnTo>
                  <a:lnTo>
                    <a:pt x="82150" y="289647"/>
                  </a:lnTo>
                  <a:lnTo>
                    <a:pt x="86413" y="289341"/>
                  </a:lnTo>
                  <a:lnTo>
                    <a:pt x="90247" y="288143"/>
                  </a:lnTo>
                  <a:lnTo>
                    <a:pt x="94788" y="286354"/>
                  </a:lnTo>
                  <a:lnTo>
                    <a:pt x="99799" y="284168"/>
                  </a:lnTo>
                  <a:lnTo>
                    <a:pt x="105125" y="281719"/>
                  </a:lnTo>
                  <a:lnTo>
                    <a:pt x="109667" y="279094"/>
                  </a:lnTo>
                  <a:lnTo>
                    <a:pt x="113688" y="276352"/>
                  </a:lnTo>
                  <a:lnTo>
                    <a:pt x="117360" y="273531"/>
                  </a:lnTo>
                  <a:lnTo>
                    <a:pt x="120801" y="269667"/>
                  </a:lnTo>
                  <a:lnTo>
                    <a:pt x="124087" y="265106"/>
                  </a:lnTo>
                  <a:lnTo>
                    <a:pt x="127269" y="260081"/>
                  </a:lnTo>
                  <a:lnTo>
                    <a:pt x="130806" y="251852"/>
                  </a:lnTo>
                  <a:lnTo>
                    <a:pt x="131749" y="248269"/>
                  </a:lnTo>
                  <a:lnTo>
                    <a:pt x="131386" y="243895"/>
                  </a:lnTo>
                  <a:lnTo>
                    <a:pt x="130151" y="238995"/>
                  </a:lnTo>
                  <a:lnTo>
                    <a:pt x="128336" y="233744"/>
                  </a:lnTo>
                  <a:lnTo>
                    <a:pt x="125141" y="228259"/>
                  </a:lnTo>
                  <a:lnTo>
                    <a:pt x="121027" y="222618"/>
                  </a:lnTo>
                  <a:lnTo>
                    <a:pt x="116300" y="216873"/>
                  </a:lnTo>
                  <a:lnTo>
                    <a:pt x="112157" y="212051"/>
                  </a:lnTo>
                  <a:lnTo>
                    <a:pt x="108402" y="207844"/>
                  </a:lnTo>
                  <a:lnTo>
                    <a:pt x="104907" y="204047"/>
                  </a:lnTo>
                  <a:lnTo>
                    <a:pt x="99600" y="200524"/>
                  </a:lnTo>
                  <a:lnTo>
                    <a:pt x="93086" y="197183"/>
                  </a:lnTo>
                  <a:lnTo>
                    <a:pt x="85766" y="193963"/>
                  </a:lnTo>
                  <a:lnTo>
                    <a:pt x="78902" y="191817"/>
                  </a:lnTo>
                  <a:lnTo>
                    <a:pt x="72342" y="190385"/>
                  </a:lnTo>
                  <a:lnTo>
                    <a:pt x="65984" y="189432"/>
                  </a:lnTo>
                  <a:lnTo>
                    <a:pt x="59760" y="189788"/>
                  </a:lnTo>
                  <a:lnTo>
                    <a:pt x="53627" y="191018"/>
                  </a:lnTo>
                  <a:lnTo>
                    <a:pt x="47554" y="192829"/>
                  </a:lnTo>
                  <a:lnTo>
                    <a:pt x="41521" y="194038"/>
                  </a:lnTo>
                  <a:lnTo>
                    <a:pt x="35515" y="194843"/>
                  </a:lnTo>
                  <a:lnTo>
                    <a:pt x="29526" y="195380"/>
                  </a:lnTo>
                  <a:lnTo>
                    <a:pt x="23549" y="196730"/>
                  </a:lnTo>
                  <a:lnTo>
                    <a:pt x="17580" y="198622"/>
                  </a:lnTo>
                  <a:lnTo>
                    <a:pt x="11617" y="200876"/>
                  </a:lnTo>
                  <a:lnTo>
                    <a:pt x="7641" y="203370"/>
                  </a:lnTo>
                  <a:lnTo>
                    <a:pt x="4990" y="206026"/>
                  </a:lnTo>
                  <a:lnTo>
                    <a:pt x="3223" y="208788"/>
                  </a:lnTo>
                  <a:lnTo>
                    <a:pt x="1260" y="214503"/>
                  </a:lnTo>
                  <a:lnTo>
                    <a:pt x="0" y="221516"/>
                  </a:lnTo>
                  <a:lnTo>
                    <a:pt x="888" y="222091"/>
                  </a:lnTo>
                  <a:lnTo>
                    <a:pt x="6798" y="223015"/>
                  </a:lnTo>
                  <a:lnTo>
                    <a:pt x="7405" y="223091"/>
                  </a:lnTo>
                  <a:lnTo>
                    <a:pt x="13000" y="218457"/>
                  </a:lnTo>
                  <a:lnTo>
                    <a:pt x="18173" y="210863"/>
                  </a:lnTo>
                  <a:lnTo>
                    <a:pt x="23779" y="201865"/>
                  </a:lnTo>
                  <a:lnTo>
                    <a:pt x="29578" y="194559"/>
                  </a:lnTo>
                  <a:lnTo>
                    <a:pt x="32817" y="188005"/>
                  </a:lnTo>
                  <a:lnTo>
                    <a:pt x="35249" y="180792"/>
                  </a:lnTo>
                  <a:lnTo>
                    <a:pt x="37286" y="176091"/>
                  </a:lnTo>
                  <a:lnTo>
                    <a:pt x="39637" y="170972"/>
                  </a:lnTo>
                  <a:lnTo>
                    <a:pt x="42249" y="162639"/>
                  </a:lnTo>
                  <a:lnTo>
                    <a:pt x="44401" y="154635"/>
                  </a:lnTo>
                  <a:lnTo>
                    <a:pt x="46365" y="149723"/>
                  </a:lnTo>
                  <a:lnTo>
                    <a:pt x="48666" y="144464"/>
                  </a:lnTo>
                  <a:lnTo>
                    <a:pt x="51192" y="140957"/>
                  </a:lnTo>
                  <a:lnTo>
                    <a:pt x="53868" y="138620"/>
                  </a:lnTo>
                  <a:lnTo>
                    <a:pt x="59488" y="135031"/>
                  </a:lnTo>
                  <a:lnTo>
                    <a:pt x="65292" y="130128"/>
                  </a:lnTo>
                  <a:lnTo>
                    <a:pt x="69222" y="129417"/>
                  </a:lnTo>
                  <a:lnTo>
                    <a:pt x="73825" y="129934"/>
                  </a:lnTo>
                  <a:lnTo>
                    <a:pt x="78879" y="131271"/>
                  </a:lnTo>
                  <a:lnTo>
                    <a:pt x="83241" y="133155"/>
                  </a:lnTo>
                  <a:lnTo>
                    <a:pt x="87140" y="135403"/>
                  </a:lnTo>
                  <a:lnTo>
                    <a:pt x="90732" y="137894"/>
                  </a:lnTo>
                  <a:lnTo>
                    <a:pt x="96104" y="140546"/>
                  </a:lnTo>
                  <a:lnTo>
                    <a:pt x="102661" y="143307"/>
                  </a:lnTo>
                  <a:lnTo>
                    <a:pt x="110009" y="146140"/>
                  </a:lnTo>
                  <a:lnTo>
                    <a:pt x="115900" y="149020"/>
                  </a:lnTo>
                  <a:lnTo>
                    <a:pt x="120819" y="151933"/>
                  </a:lnTo>
                  <a:lnTo>
                    <a:pt x="125091" y="154867"/>
                  </a:lnTo>
                  <a:lnTo>
                    <a:pt x="128932" y="157815"/>
                  </a:lnTo>
                  <a:lnTo>
                    <a:pt x="132484" y="160772"/>
                  </a:lnTo>
                  <a:lnTo>
                    <a:pt x="135844" y="163736"/>
                  </a:lnTo>
                  <a:lnTo>
                    <a:pt x="142223" y="169675"/>
                  </a:lnTo>
                  <a:lnTo>
                    <a:pt x="149663" y="176832"/>
                  </a:lnTo>
                  <a:lnTo>
                    <a:pt x="151266" y="177419"/>
                  </a:lnTo>
                  <a:lnTo>
                    <a:pt x="156277" y="178246"/>
                  </a:lnTo>
                  <a:lnTo>
                    <a:pt x="154282" y="178439"/>
                  </a:lnTo>
                  <a:lnTo>
                    <a:pt x="153353" y="176506"/>
                  </a:lnTo>
                  <a:lnTo>
                    <a:pt x="152320" y="169067"/>
                  </a:lnTo>
                  <a:lnTo>
                    <a:pt x="151053" y="165297"/>
                  </a:lnTo>
                  <a:lnTo>
                    <a:pt x="146999" y="158463"/>
                  </a:lnTo>
                  <a:lnTo>
                    <a:pt x="141890" y="149472"/>
                  </a:lnTo>
                  <a:lnTo>
                    <a:pt x="139138" y="144296"/>
                  </a:lnTo>
                  <a:lnTo>
                    <a:pt x="135319" y="138862"/>
                  </a:lnTo>
                  <a:lnTo>
                    <a:pt x="130789" y="133254"/>
                  </a:lnTo>
                  <a:lnTo>
                    <a:pt x="125785" y="127531"/>
                  </a:lnTo>
                  <a:lnTo>
                    <a:pt x="121456" y="120740"/>
                  </a:lnTo>
                  <a:lnTo>
                    <a:pt x="117578" y="113235"/>
                  </a:lnTo>
                  <a:lnTo>
                    <a:pt x="110624" y="97952"/>
                  </a:lnTo>
                  <a:lnTo>
                    <a:pt x="101130" y="78191"/>
                  </a:lnTo>
                  <a:lnTo>
                    <a:pt x="95045" y="65840"/>
                  </a:lnTo>
                  <a:lnTo>
                    <a:pt x="93026" y="59769"/>
                  </a:lnTo>
                  <a:lnTo>
                    <a:pt x="91679" y="53737"/>
                  </a:lnTo>
                  <a:lnTo>
                    <a:pt x="90782" y="47731"/>
                  </a:lnTo>
                  <a:lnTo>
                    <a:pt x="90183" y="42735"/>
                  </a:lnTo>
                  <a:lnTo>
                    <a:pt x="89518" y="34538"/>
                  </a:lnTo>
                  <a:lnTo>
                    <a:pt x="89144" y="29085"/>
                  </a:lnTo>
                  <a:lnTo>
                    <a:pt x="90084" y="28320"/>
                  </a:lnTo>
                  <a:lnTo>
                    <a:pt x="93773" y="27469"/>
                  </a:lnTo>
                  <a:lnTo>
                    <a:pt x="98721" y="27091"/>
                  </a:lnTo>
                  <a:lnTo>
                    <a:pt x="101429" y="26991"/>
                  </a:lnTo>
                  <a:lnTo>
                    <a:pt x="120034" y="26829"/>
                  </a:lnTo>
                  <a:lnTo>
                    <a:pt x="131228" y="26807"/>
                  </a:lnTo>
                  <a:lnTo>
                    <a:pt x="135999" y="27793"/>
                  </a:lnTo>
                  <a:lnTo>
                    <a:pt x="140172" y="29443"/>
                  </a:lnTo>
                  <a:lnTo>
                    <a:pt x="143946" y="31535"/>
                  </a:lnTo>
                  <a:lnTo>
                    <a:pt x="153432" y="36505"/>
                  </a:lnTo>
                  <a:lnTo>
                    <a:pt x="158739" y="39219"/>
                  </a:lnTo>
                  <a:lnTo>
                    <a:pt x="163269" y="42022"/>
                  </a:lnTo>
                  <a:lnTo>
                    <a:pt x="167282" y="44881"/>
                  </a:lnTo>
                  <a:lnTo>
                    <a:pt x="170949" y="47781"/>
                  </a:lnTo>
                  <a:lnTo>
                    <a:pt x="174386" y="50705"/>
                  </a:lnTo>
                  <a:lnTo>
                    <a:pt x="177670" y="53648"/>
                  </a:lnTo>
                  <a:lnTo>
                    <a:pt x="185328" y="60757"/>
                  </a:lnTo>
                  <a:lnTo>
                    <a:pt x="194736" y="70043"/>
                  </a:lnTo>
                  <a:lnTo>
                    <a:pt x="195205" y="71500"/>
                  </a:lnTo>
                  <a:lnTo>
                    <a:pt x="195726" y="75765"/>
                  </a:lnTo>
                  <a:lnTo>
                    <a:pt x="194873" y="76307"/>
                  </a:lnTo>
                  <a:lnTo>
                    <a:pt x="193312" y="75676"/>
                  </a:lnTo>
                  <a:lnTo>
                    <a:pt x="188418" y="72275"/>
                  </a:lnTo>
                  <a:lnTo>
                    <a:pt x="185103" y="66518"/>
                  </a:lnTo>
                  <a:lnTo>
                    <a:pt x="177658" y="52120"/>
                  </a:lnTo>
                  <a:lnTo>
                    <a:pt x="174890" y="46653"/>
                  </a:lnTo>
                  <a:lnTo>
                    <a:pt x="171060" y="41024"/>
                  </a:lnTo>
                  <a:lnTo>
                    <a:pt x="166523" y="35287"/>
                  </a:lnTo>
                  <a:lnTo>
                    <a:pt x="161513" y="29477"/>
                  </a:lnTo>
                  <a:lnTo>
                    <a:pt x="157181" y="23620"/>
                  </a:lnTo>
                  <a:lnTo>
                    <a:pt x="153301" y="17732"/>
                  </a:lnTo>
                  <a:lnTo>
                    <a:pt x="142565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6" name="SMARTInkAnnotation130"/>
            <p:cNvSpPr/>
            <p:nvPr/>
          </p:nvSpPr>
          <p:spPr>
            <a:xfrm>
              <a:off x="7099211" y="4384477"/>
              <a:ext cx="187213" cy="235688"/>
            </a:xfrm>
            <a:custGeom>
              <a:avLst/>
              <a:gdLst/>
              <a:ahLst/>
              <a:cxnLst/>
              <a:rect l="0" t="0" r="0" b="0"/>
              <a:pathLst>
                <a:path w="187213" h="235688">
                  <a:moveTo>
                    <a:pt x="8820" y="0"/>
                  </a:moveTo>
                  <a:lnTo>
                    <a:pt x="1132" y="0"/>
                  </a:lnTo>
                  <a:lnTo>
                    <a:pt x="718" y="992"/>
                  </a:lnTo>
                  <a:lnTo>
                    <a:pt x="0" y="7688"/>
                  </a:lnTo>
                  <a:lnTo>
                    <a:pt x="4663" y="13302"/>
                  </a:lnTo>
                  <a:lnTo>
                    <a:pt x="9025" y="16805"/>
                  </a:lnTo>
                  <a:lnTo>
                    <a:pt x="14909" y="21125"/>
                  </a:lnTo>
                  <a:lnTo>
                    <a:pt x="21809" y="25989"/>
                  </a:lnTo>
                  <a:lnTo>
                    <a:pt x="28393" y="32209"/>
                  </a:lnTo>
                  <a:lnTo>
                    <a:pt x="34768" y="39332"/>
                  </a:lnTo>
                  <a:lnTo>
                    <a:pt x="41002" y="47057"/>
                  </a:lnTo>
                  <a:lnTo>
                    <a:pt x="48134" y="55184"/>
                  </a:lnTo>
                  <a:lnTo>
                    <a:pt x="55865" y="63578"/>
                  </a:lnTo>
                  <a:lnTo>
                    <a:pt x="63997" y="72151"/>
                  </a:lnTo>
                  <a:lnTo>
                    <a:pt x="71402" y="81834"/>
                  </a:lnTo>
                  <a:lnTo>
                    <a:pt x="78322" y="92259"/>
                  </a:lnTo>
                  <a:lnTo>
                    <a:pt x="84920" y="103178"/>
                  </a:lnTo>
                  <a:lnTo>
                    <a:pt x="92296" y="113434"/>
                  </a:lnTo>
                  <a:lnTo>
                    <a:pt x="100190" y="123247"/>
                  </a:lnTo>
                  <a:lnTo>
                    <a:pt x="108428" y="132766"/>
                  </a:lnTo>
                  <a:lnTo>
                    <a:pt x="115905" y="142089"/>
                  </a:lnTo>
                  <a:lnTo>
                    <a:pt x="122875" y="151280"/>
                  </a:lnTo>
                  <a:lnTo>
                    <a:pt x="135909" y="169431"/>
                  </a:lnTo>
                  <a:lnTo>
                    <a:pt x="148318" y="187419"/>
                  </a:lnTo>
                  <a:lnTo>
                    <a:pt x="154404" y="195392"/>
                  </a:lnTo>
                  <a:lnTo>
                    <a:pt x="160447" y="202690"/>
                  </a:lnTo>
                  <a:lnTo>
                    <a:pt x="171461" y="215100"/>
                  </a:lnTo>
                  <a:lnTo>
                    <a:pt x="179662" y="223922"/>
                  </a:lnTo>
                  <a:lnTo>
                    <a:pt x="183968" y="231151"/>
                  </a:lnTo>
                  <a:lnTo>
                    <a:pt x="185117" y="234467"/>
                  </a:lnTo>
                  <a:lnTo>
                    <a:pt x="185882" y="235687"/>
                  </a:lnTo>
                  <a:lnTo>
                    <a:pt x="186393" y="235507"/>
                  </a:lnTo>
                  <a:lnTo>
                    <a:pt x="186733" y="234395"/>
                  </a:lnTo>
                  <a:lnTo>
                    <a:pt x="187212" y="228090"/>
                  </a:lnTo>
                  <a:lnTo>
                    <a:pt x="186288" y="225482"/>
                  </a:lnTo>
                  <a:lnTo>
                    <a:pt x="182614" y="219937"/>
                  </a:lnTo>
                  <a:lnTo>
                    <a:pt x="180245" y="216077"/>
                  </a:lnTo>
                  <a:lnTo>
                    <a:pt x="177674" y="211520"/>
                  </a:lnTo>
                  <a:lnTo>
                    <a:pt x="174967" y="206498"/>
                  </a:lnTo>
                  <a:lnTo>
                    <a:pt x="172171" y="202157"/>
                  </a:lnTo>
                  <a:lnTo>
                    <a:pt x="169314" y="198271"/>
                  </a:lnTo>
                  <a:lnTo>
                    <a:pt x="160625" y="18752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7" name="SMARTInkAnnotation131"/>
            <p:cNvSpPr/>
            <p:nvPr/>
          </p:nvSpPr>
          <p:spPr>
            <a:xfrm>
              <a:off x="7259836" y="4072867"/>
              <a:ext cx="348259" cy="377643"/>
            </a:xfrm>
            <a:custGeom>
              <a:avLst/>
              <a:gdLst/>
              <a:ahLst/>
              <a:cxnLst/>
              <a:rect l="0" t="0" r="0" b="0"/>
              <a:pathLst>
                <a:path w="348259" h="377643">
                  <a:moveTo>
                    <a:pt x="0" y="204453"/>
                  </a:moveTo>
                  <a:lnTo>
                    <a:pt x="7688" y="204453"/>
                  </a:lnTo>
                  <a:lnTo>
                    <a:pt x="15814" y="211582"/>
                  </a:lnTo>
                  <a:lnTo>
                    <a:pt x="25080" y="219685"/>
                  </a:lnTo>
                  <a:lnTo>
                    <a:pt x="34629" y="225444"/>
                  </a:lnTo>
                  <a:lnTo>
                    <a:pt x="45487" y="233957"/>
                  </a:lnTo>
                  <a:lnTo>
                    <a:pt x="51160" y="239005"/>
                  </a:lnTo>
                  <a:lnTo>
                    <a:pt x="56927" y="245347"/>
                  </a:lnTo>
                  <a:lnTo>
                    <a:pt x="62757" y="252551"/>
                  </a:lnTo>
                  <a:lnTo>
                    <a:pt x="68627" y="260331"/>
                  </a:lnTo>
                  <a:lnTo>
                    <a:pt x="75516" y="267502"/>
                  </a:lnTo>
                  <a:lnTo>
                    <a:pt x="83086" y="274267"/>
                  </a:lnTo>
                  <a:lnTo>
                    <a:pt x="91110" y="280761"/>
                  </a:lnTo>
                  <a:lnTo>
                    <a:pt x="99435" y="288068"/>
                  </a:lnTo>
                  <a:lnTo>
                    <a:pt x="107962" y="295914"/>
                  </a:lnTo>
                  <a:lnTo>
                    <a:pt x="116623" y="304122"/>
                  </a:lnTo>
                  <a:lnTo>
                    <a:pt x="124381" y="312572"/>
                  </a:lnTo>
                  <a:lnTo>
                    <a:pt x="131538" y="321181"/>
                  </a:lnTo>
                  <a:lnTo>
                    <a:pt x="138293" y="329896"/>
                  </a:lnTo>
                  <a:lnTo>
                    <a:pt x="144782" y="337691"/>
                  </a:lnTo>
                  <a:lnTo>
                    <a:pt x="151091" y="344872"/>
                  </a:lnTo>
                  <a:lnTo>
                    <a:pt x="162402" y="357151"/>
                  </a:lnTo>
                  <a:lnTo>
                    <a:pt x="174347" y="369641"/>
                  </a:lnTo>
                  <a:lnTo>
                    <a:pt x="181006" y="376427"/>
                  </a:lnTo>
                  <a:lnTo>
                    <a:pt x="183179" y="377642"/>
                  </a:lnTo>
                  <a:lnTo>
                    <a:pt x="184626" y="377459"/>
                  </a:lnTo>
                  <a:lnTo>
                    <a:pt x="185592" y="376345"/>
                  </a:lnTo>
                  <a:lnTo>
                    <a:pt x="185244" y="375602"/>
                  </a:lnTo>
                  <a:lnTo>
                    <a:pt x="184019" y="375108"/>
                  </a:lnTo>
                  <a:lnTo>
                    <a:pt x="182211" y="374777"/>
                  </a:lnTo>
                  <a:lnTo>
                    <a:pt x="180012" y="372573"/>
                  </a:lnTo>
                  <a:lnTo>
                    <a:pt x="174925" y="364832"/>
                  </a:lnTo>
                  <a:lnTo>
                    <a:pt x="166710" y="354777"/>
                  </a:lnTo>
                  <a:lnTo>
                    <a:pt x="156445" y="343693"/>
                  </a:lnTo>
                  <a:lnTo>
                    <a:pt x="145268" y="332153"/>
                  </a:lnTo>
                  <a:lnTo>
                    <a:pt x="136331" y="320409"/>
                  </a:lnTo>
                  <a:lnTo>
                    <a:pt x="132560" y="314499"/>
                  </a:lnTo>
                  <a:lnTo>
                    <a:pt x="129053" y="308575"/>
                  </a:lnTo>
                  <a:lnTo>
                    <a:pt x="125723" y="302641"/>
                  </a:lnTo>
                  <a:lnTo>
                    <a:pt x="119377" y="290756"/>
                  </a:lnTo>
                  <a:lnTo>
                    <a:pt x="113249" y="278860"/>
                  </a:lnTo>
                  <a:lnTo>
                    <a:pt x="110226" y="271917"/>
                  </a:lnTo>
                  <a:lnTo>
                    <a:pt x="107217" y="264312"/>
                  </a:lnTo>
                  <a:lnTo>
                    <a:pt x="104221" y="256265"/>
                  </a:lnTo>
                  <a:lnTo>
                    <a:pt x="102222" y="248916"/>
                  </a:lnTo>
                  <a:lnTo>
                    <a:pt x="100890" y="242032"/>
                  </a:lnTo>
                  <a:lnTo>
                    <a:pt x="100003" y="235459"/>
                  </a:lnTo>
                  <a:lnTo>
                    <a:pt x="99410" y="229093"/>
                  </a:lnTo>
                  <a:lnTo>
                    <a:pt x="99016" y="222863"/>
                  </a:lnTo>
                  <a:lnTo>
                    <a:pt x="98578" y="210651"/>
                  </a:lnTo>
                  <a:lnTo>
                    <a:pt x="98382" y="198609"/>
                  </a:lnTo>
                  <a:lnTo>
                    <a:pt x="99323" y="192619"/>
                  </a:lnTo>
                  <a:lnTo>
                    <a:pt x="100941" y="186642"/>
                  </a:lnTo>
                  <a:lnTo>
                    <a:pt x="104394" y="175701"/>
                  </a:lnTo>
                  <a:lnTo>
                    <a:pt x="105929" y="167531"/>
                  </a:lnTo>
                  <a:lnTo>
                    <a:pt x="107331" y="164955"/>
                  </a:lnTo>
                  <a:lnTo>
                    <a:pt x="109256" y="163238"/>
                  </a:lnTo>
                  <a:lnTo>
                    <a:pt x="111533" y="162094"/>
                  </a:lnTo>
                  <a:lnTo>
                    <a:pt x="116708" y="160822"/>
                  </a:lnTo>
                  <a:lnTo>
                    <a:pt x="119476" y="160483"/>
                  </a:lnTo>
                  <a:lnTo>
                    <a:pt x="122316" y="161249"/>
                  </a:lnTo>
                  <a:lnTo>
                    <a:pt x="132042" y="167068"/>
                  </a:lnTo>
                  <a:lnTo>
                    <a:pt x="141698" y="172293"/>
                  </a:lnTo>
                  <a:lnTo>
                    <a:pt x="149958" y="180569"/>
                  </a:lnTo>
                  <a:lnTo>
                    <a:pt x="157929" y="190861"/>
                  </a:lnTo>
                  <a:lnTo>
                    <a:pt x="168087" y="202050"/>
                  </a:lnTo>
                  <a:lnTo>
                    <a:pt x="174565" y="207812"/>
                  </a:lnTo>
                  <a:lnTo>
                    <a:pt x="181862" y="213638"/>
                  </a:lnTo>
                  <a:lnTo>
                    <a:pt x="189702" y="219506"/>
                  </a:lnTo>
                  <a:lnTo>
                    <a:pt x="195921" y="224410"/>
                  </a:lnTo>
                  <a:lnTo>
                    <a:pt x="205477" y="232505"/>
                  </a:lnTo>
                  <a:lnTo>
                    <a:pt x="215677" y="239410"/>
                  </a:lnTo>
                  <a:lnTo>
                    <a:pt x="225833" y="244794"/>
                  </a:lnTo>
                  <a:lnTo>
                    <a:pt x="236136" y="247825"/>
                  </a:lnTo>
                  <a:lnTo>
                    <a:pt x="238895" y="248534"/>
                  </a:lnTo>
                  <a:lnTo>
                    <a:pt x="238638" y="246739"/>
                  </a:lnTo>
                  <a:lnTo>
                    <a:pt x="235707" y="239453"/>
                  </a:lnTo>
                  <a:lnTo>
                    <a:pt x="231097" y="229599"/>
                  </a:lnTo>
                  <a:lnTo>
                    <a:pt x="228479" y="224194"/>
                  </a:lnTo>
                  <a:lnTo>
                    <a:pt x="224749" y="217613"/>
                  </a:lnTo>
                  <a:lnTo>
                    <a:pt x="220277" y="210250"/>
                  </a:lnTo>
                  <a:lnTo>
                    <a:pt x="215312" y="202365"/>
                  </a:lnTo>
                  <a:lnTo>
                    <a:pt x="211010" y="194131"/>
                  </a:lnTo>
                  <a:lnTo>
                    <a:pt x="207150" y="185665"/>
                  </a:lnTo>
                  <a:lnTo>
                    <a:pt x="203584" y="177045"/>
                  </a:lnTo>
                  <a:lnTo>
                    <a:pt x="199223" y="168322"/>
                  </a:lnTo>
                  <a:lnTo>
                    <a:pt x="194331" y="159530"/>
                  </a:lnTo>
                  <a:lnTo>
                    <a:pt x="189085" y="150691"/>
                  </a:lnTo>
                  <a:lnTo>
                    <a:pt x="183603" y="142815"/>
                  </a:lnTo>
                  <a:lnTo>
                    <a:pt x="177964" y="135580"/>
                  </a:lnTo>
                  <a:lnTo>
                    <a:pt x="172221" y="128772"/>
                  </a:lnTo>
                  <a:lnTo>
                    <a:pt x="167400" y="122249"/>
                  </a:lnTo>
                  <a:lnTo>
                    <a:pt x="163194" y="115916"/>
                  </a:lnTo>
                  <a:lnTo>
                    <a:pt x="159397" y="109709"/>
                  </a:lnTo>
                  <a:lnTo>
                    <a:pt x="156866" y="103587"/>
                  </a:lnTo>
                  <a:lnTo>
                    <a:pt x="155180" y="97522"/>
                  </a:lnTo>
                  <a:lnTo>
                    <a:pt x="154055" y="91494"/>
                  </a:lnTo>
                  <a:lnTo>
                    <a:pt x="152312" y="84499"/>
                  </a:lnTo>
                  <a:lnTo>
                    <a:pt x="150159" y="76858"/>
                  </a:lnTo>
                  <a:lnTo>
                    <a:pt x="147731" y="68788"/>
                  </a:lnTo>
                  <a:lnTo>
                    <a:pt x="142387" y="57175"/>
                  </a:lnTo>
                  <a:lnTo>
                    <a:pt x="139573" y="52690"/>
                  </a:lnTo>
                  <a:lnTo>
                    <a:pt x="136447" y="42414"/>
                  </a:lnTo>
                  <a:lnTo>
                    <a:pt x="135613" y="36896"/>
                  </a:lnTo>
                  <a:lnTo>
                    <a:pt x="132040" y="28119"/>
                  </a:lnTo>
                  <a:lnTo>
                    <a:pt x="129698" y="24389"/>
                  </a:lnTo>
                  <a:lnTo>
                    <a:pt x="127097" y="14953"/>
                  </a:lnTo>
                  <a:lnTo>
                    <a:pt x="126403" y="9659"/>
                  </a:lnTo>
                  <a:lnTo>
                    <a:pt x="126932" y="6129"/>
                  </a:lnTo>
                  <a:lnTo>
                    <a:pt x="128278" y="3776"/>
                  </a:lnTo>
                  <a:lnTo>
                    <a:pt x="132825" y="0"/>
                  </a:lnTo>
                  <a:lnTo>
                    <a:pt x="134191" y="682"/>
                  </a:lnTo>
                  <a:lnTo>
                    <a:pt x="143511" y="8906"/>
                  </a:lnTo>
                  <a:lnTo>
                    <a:pt x="159648" y="24826"/>
                  </a:lnTo>
                  <a:lnTo>
                    <a:pt x="250200" y="115326"/>
                  </a:lnTo>
                  <a:lnTo>
                    <a:pt x="259073" y="123207"/>
                  </a:lnTo>
                  <a:lnTo>
                    <a:pt x="267966" y="130445"/>
                  </a:lnTo>
                  <a:lnTo>
                    <a:pt x="276870" y="137255"/>
                  </a:lnTo>
                  <a:lnTo>
                    <a:pt x="284791" y="143779"/>
                  </a:lnTo>
                  <a:lnTo>
                    <a:pt x="292057" y="150113"/>
                  </a:lnTo>
                  <a:lnTo>
                    <a:pt x="298884" y="156321"/>
                  </a:lnTo>
                  <a:lnTo>
                    <a:pt x="305419" y="161451"/>
                  </a:lnTo>
                  <a:lnTo>
                    <a:pt x="311762" y="165863"/>
                  </a:lnTo>
                  <a:lnTo>
                    <a:pt x="317974" y="169797"/>
                  </a:lnTo>
                  <a:lnTo>
                    <a:pt x="324100" y="172419"/>
                  </a:lnTo>
                  <a:lnTo>
                    <a:pt x="330168" y="174168"/>
                  </a:lnTo>
                  <a:lnTo>
                    <a:pt x="344684" y="176973"/>
                  </a:lnTo>
                  <a:lnTo>
                    <a:pt x="345876" y="176211"/>
                  </a:lnTo>
                  <a:lnTo>
                    <a:pt x="346669" y="174711"/>
                  </a:lnTo>
                  <a:lnTo>
                    <a:pt x="347552" y="170399"/>
                  </a:lnTo>
                  <a:lnTo>
                    <a:pt x="348258" y="15980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8" name="SMARTInkAnnotation132"/>
            <p:cNvSpPr/>
            <p:nvPr/>
          </p:nvSpPr>
          <p:spPr>
            <a:xfrm>
              <a:off x="7474148" y="3902846"/>
              <a:ext cx="232173" cy="221624"/>
            </a:xfrm>
            <a:custGeom>
              <a:avLst/>
              <a:gdLst/>
              <a:ahLst/>
              <a:cxnLst/>
              <a:rect l="0" t="0" r="0" b="0"/>
              <a:pathLst>
                <a:path w="232173" h="221624">
                  <a:moveTo>
                    <a:pt x="0" y="97654"/>
                  </a:moveTo>
                  <a:lnTo>
                    <a:pt x="20991" y="118645"/>
                  </a:lnTo>
                  <a:lnTo>
                    <a:pt x="24908" y="123554"/>
                  </a:lnTo>
                  <a:lnTo>
                    <a:pt x="29504" y="129803"/>
                  </a:lnTo>
                  <a:lnTo>
                    <a:pt x="34552" y="136946"/>
                  </a:lnTo>
                  <a:lnTo>
                    <a:pt x="39903" y="143692"/>
                  </a:lnTo>
                  <a:lnTo>
                    <a:pt x="45453" y="150174"/>
                  </a:lnTo>
                  <a:lnTo>
                    <a:pt x="51138" y="156480"/>
                  </a:lnTo>
                  <a:lnTo>
                    <a:pt x="62746" y="168778"/>
                  </a:lnTo>
                  <a:lnTo>
                    <a:pt x="104193" y="210745"/>
                  </a:lnTo>
                  <a:lnTo>
                    <a:pt x="110143" y="214719"/>
                  </a:lnTo>
                  <a:lnTo>
                    <a:pt x="116093" y="217369"/>
                  </a:lnTo>
                  <a:lnTo>
                    <a:pt x="122043" y="219136"/>
                  </a:lnTo>
                  <a:lnTo>
                    <a:pt x="127003" y="220314"/>
                  </a:lnTo>
                  <a:lnTo>
                    <a:pt x="131302" y="221099"/>
                  </a:lnTo>
                  <a:lnTo>
                    <a:pt x="135160" y="221623"/>
                  </a:lnTo>
                  <a:lnTo>
                    <a:pt x="137732" y="220979"/>
                  </a:lnTo>
                  <a:lnTo>
                    <a:pt x="139446" y="219558"/>
                  </a:lnTo>
                  <a:lnTo>
                    <a:pt x="140590" y="217619"/>
                  </a:lnTo>
                  <a:lnTo>
                    <a:pt x="140359" y="213349"/>
                  </a:lnTo>
                  <a:lnTo>
                    <a:pt x="139213" y="207526"/>
                  </a:lnTo>
                  <a:lnTo>
                    <a:pt x="137457" y="200668"/>
                  </a:lnTo>
                  <a:lnTo>
                    <a:pt x="135295" y="194111"/>
                  </a:lnTo>
                  <a:lnTo>
                    <a:pt x="132861" y="187755"/>
                  </a:lnTo>
                  <a:lnTo>
                    <a:pt x="130245" y="181534"/>
                  </a:lnTo>
                  <a:lnTo>
                    <a:pt x="127510" y="173418"/>
                  </a:lnTo>
                  <a:lnTo>
                    <a:pt x="124694" y="164038"/>
                  </a:lnTo>
                  <a:lnTo>
                    <a:pt x="121825" y="153816"/>
                  </a:lnTo>
                  <a:lnTo>
                    <a:pt x="117928" y="144025"/>
                  </a:lnTo>
                  <a:lnTo>
                    <a:pt x="113345" y="134521"/>
                  </a:lnTo>
                  <a:lnTo>
                    <a:pt x="108305" y="125208"/>
                  </a:lnTo>
                  <a:lnTo>
                    <a:pt x="103955" y="116024"/>
                  </a:lnTo>
                  <a:lnTo>
                    <a:pt x="100060" y="106924"/>
                  </a:lnTo>
                  <a:lnTo>
                    <a:pt x="96473" y="97881"/>
                  </a:lnTo>
                  <a:lnTo>
                    <a:pt x="92096" y="88875"/>
                  </a:lnTo>
                  <a:lnTo>
                    <a:pt x="87194" y="79895"/>
                  </a:lnTo>
                  <a:lnTo>
                    <a:pt x="81942" y="70932"/>
                  </a:lnTo>
                  <a:lnTo>
                    <a:pt x="76456" y="62972"/>
                  </a:lnTo>
                  <a:lnTo>
                    <a:pt x="70815" y="55681"/>
                  </a:lnTo>
                  <a:lnTo>
                    <a:pt x="65069" y="48836"/>
                  </a:lnTo>
                  <a:lnTo>
                    <a:pt x="60247" y="42288"/>
                  </a:lnTo>
                  <a:lnTo>
                    <a:pt x="56040" y="35939"/>
                  </a:lnTo>
                  <a:lnTo>
                    <a:pt x="52242" y="29721"/>
                  </a:lnTo>
                  <a:lnTo>
                    <a:pt x="48718" y="24584"/>
                  </a:lnTo>
                  <a:lnTo>
                    <a:pt x="45378" y="20167"/>
                  </a:lnTo>
                  <a:lnTo>
                    <a:pt x="42158" y="16231"/>
                  </a:lnTo>
                  <a:lnTo>
                    <a:pt x="40011" y="12614"/>
                  </a:lnTo>
                  <a:lnTo>
                    <a:pt x="37627" y="5950"/>
                  </a:lnTo>
                  <a:lnTo>
                    <a:pt x="35887" y="0"/>
                  </a:lnTo>
                  <a:lnTo>
                    <a:pt x="40510" y="4338"/>
                  </a:lnTo>
                  <a:lnTo>
                    <a:pt x="42882" y="7661"/>
                  </a:lnTo>
                  <a:lnTo>
                    <a:pt x="45454" y="11862"/>
                  </a:lnTo>
                  <a:lnTo>
                    <a:pt x="48163" y="16647"/>
                  </a:lnTo>
                  <a:lnTo>
                    <a:pt x="52944" y="21821"/>
                  </a:lnTo>
                  <a:lnTo>
                    <a:pt x="59109" y="27255"/>
                  </a:lnTo>
                  <a:lnTo>
                    <a:pt x="66195" y="32862"/>
                  </a:lnTo>
                  <a:lnTo>
                    <a:pt x="73896" y="39576"/>
                  </a:lnTo>
                  <a:lnTo>
                    <a:pt x="82006" y="47029"/>
                  </a:lnTo>
                  <a:lnTo>
                    <a:pt x="90389" y="54974"/>
                  </a:lnTo>
                  <a:lnTo>
                    <a:pt x="98955" y="62256"/>
                  </a:lnTo>
                  <a:lnTo>
                    <a:pt x="107642" y="69094"/>
                  </a:lnTo>
                  <a:lnTo>
                    <a:pt x="116410" y="75637"/>
                  </a:lnTo>
                  <a:lnTo>
                    <a:pt x="125232" y="82976"/>
                  </a:lnTo>
                  <a:lnTo>
                    <a:pt x="134089" y="90846"/>
                  </a:lnTo>
                  <a:lnTo>
                    <a:pt x="150876" y="106534"/>
                  </a:lnTo>
                  <a:lnTo>
                    <a:pt x="164952" y="120122"/>
                  </a:lnTo>
                  <a:lnTo>
                    <a:pt x="172476" y="126523"/>
                  </a:lnTo>
                  <a:lnTo>
                    <a:pt x="180468" y="132775"/>
                  </a:lnTo>
                  <a:lnTo>
                    <a:pt x="188773" y="138927"/>
                  </a:lnTo>
                  <a:lnTo>
                    <a:pt x="195302" y="143029"/>
                  </a:lnTo>
                  <a:lnTo>
                    <a:pt x="200647" y="145763"/>
                  </a:lnTo>
                  <a:lnTo>
                    <a:pt x="205202" y="147586"/>
                  </a:lnTo>
                  <a:lnTo>
                    <a:pt x="209232" y="148801"/>
                  </a:lnTo>
                  <a:lnTo>
                    <a:pt x="216354" y="150152"/>
                  </a:lnTo>
                  <a:lnTo>
                    <a:pt x="219642" y="149520"/>
                  </a:lnTo>
                  <a:lnTo>
                    <a:pt x="222826" y="148106"/>
                  </a:lnTo>
                  <a:lnTo>
                    <a:pt x="232172" y="14230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59" name="SMARTInkAnnotation133"/>
            <p:cNvSpPr/>
            <p:nvPr/>
          </p:nvSpPr>
          <p:spPr>
            <a:xfrm>
              <a:off x="7599164" y="3768328"/>
              <a:ext cx="133423" cy="196454"/>
            </a:xfrm>
            <a:custGeom>
              <a:avLst/>
              <a:gdLst/>
              <a:ahLst/>
              <a:cxnLst/>
              <a:rect l="0" t="0" r="0" b="0"/>
              <a:pathLst>
                <a:path w="133423" h="196454">
                  <a:moveTo>
                    <a:pt x="0" y="0"/>
                  </a:moveTo>
                  <a:lnTo>
                    <a:pt x="0" y="37577"/>
                  </a:lnTo>
                  <a:lnTo>
                    <a:pt x="991" y="41918"/>
                  </a:lnTo>
                  <a:lnTo>
                    <a:pt x="2646" y="46797"/>
                  </a:lnTo>
                  <a:lnTo>
                    <a:pt x="4740" y="52034"/>
                  </a:lnTo>
                  <a:lnTo>
                    <a:pt x="6137" y="57510"/>
                  </a:lnTo>
                  <a:lnTo>
                    <a:pt x="7068" y="63145"/>
                  </a:lnTo>
                  <a:lnTo>
                    <a:pt x="7688" y="68885"/>
                  </a:lnTo>
                  <a:lnTo>
                    <a:pt x="9095" y="74697"/>
                  </a:lnTo>
                  <a:lnTo>
                    <a:pt x="11024" y="80556"/>
                  </a:lnTo>
                  <a:lnTo>
                    <a:pt x="13302" y="86446"/>
                  </a:lnTo>
                  <a:lnTo>
                    <a:pt x="15814" y="91365"/>
                  </a:lnTo>
                  <a:lnTo>
                    <a:pt x="18480" y="95637"/>
                  </a:lnTo>
                  <a:lnTo>
                    <a:pt x="21249" y="99477"/>
                  </a:lnTo>
                  <a:lnTo>
                    <a:pt x="25080" y="103028"/>
                  </a:lnTo>
                  <a:lnTo>
                    <a:pt x="29618" y="106389"/>
                  </a:lnTo>
                  <a:lnTo>
                    <a:pt x="34629" y="109621"/>
                  </a:lnTo>
                  <a:lnTo>
                    <a:pt x="38960" y="111776"/>
                  </a:lnTo>
                  <a:lnTo>
                    <a:pt x="42842" y="113213"/>
                  </a:lnTo>
                  <a:lnTo>
                    <a:pt x="46420" y="114171"/>
                  </a:lnTo>
                  <a:lnTo>
                    <a:pt x="49798" y="113817"/>
                  </a:lnTo>
                  <a:lnTo>
                    <a:pt x="53043" y="112589"/>
                  </a:lnTo>
                  <a:lnTo>
                    <a:pt x="56197" y="110778"/>
                  </a:lnTo>
                  <a:lnTo>
                    <a:pt x="59293" y="108579"/>
                  </a:lnTo>
                  <a:lnTo>
                    <a:pt x="62350" y="106120"/>
                  </a:lnTo>
                  <a:lnTo>
                    <a:pt x="65380" y="103489"/>
                  </a:lnTo>
                  <a:lnTo>
                    <a:pt x="69383" y="100743"/>
                  </a:lnTo>
                  <a:lnTo>
                    <a:pt x="74036" y="97920"/>
                  </a:lnTo>
                  <a:lnTo>
                    <a:pt x="79123" y="95045"/>
                  </a:lnTo>
                  <a:lnTo>
                    <a:pt x="83507" y="92137"/>
                  </a:lnTo>
                  <a:lnTo>
                    <a:pt x="87421" y="89206"/>
                  </a:lnTo>
                  <a:lnTo>
                    <a:pt x="91023" y="86260"/>
                  </a:lnTo>
                  <a:lnTo>
                    <a:pt x="94416" y="84295"/>
                  </a:lnTo>
                  <a:lnTo>
                    <a:pt x="97671" y="82986"/>
                  </a:lnTo>
                  <a:lnTo>
                    <a:pt x="100833" y="82113"/>
                  </a:lnTo>
                  <a:lnTo>
                    <a:pt x="103933" y="81531"/>
                  </a:lnTo>
                  <a:lnTo>
                    <a:pt x="106992" y="81143"/>
                  </a:lnTo>
                  <a:lnTo>
                    <a:pt x="110024" y="80884"/>
                  </a:lnTo>
                  <a:lnTo>
                    <a:pt x="113037" y="81704"/>
                  </a:lnTo>
                  <a:lnTo>
                    <a:pt x="116037" y="83243"/>
                  </a:lnTo>
                  <a:lnTo>
                    <a:pt x="119029" y="85261"/>
                  </a:lnTo>
                  <a:lnTo>
                    <a:pt x="122018" y="87599"/>
                  </a:lnTo>
                  <a:lnTo>
                    <a:pt x="125001" y="90149"/>
                  </a:lnTo>
                  <a:lnTo>
                    <a:pt x="127983" y="92841"/>
                  </a:lnTo>
                  <a:lnTo>
                    <a:pt x="129970" y="96621"/>
                  </a:lnTo>
                  <a:lnTo>
                    <a:pt x="131296" y="101125"/>
                  </a:lnTo>
                  <a:lnTo>
                    <a:pt x="132179" y="106112"/>
                  </a:lnTo>
                  <a:lnTo>
                    <a:pt x="132768" y="112413"/>
                  </a:lnTo>
                  <a:lnTo>
                    <a:pt x="133160" y="119590"/>
                  </a:lnTo>
                  <a:lnTo>
                    <a:pt x="133422" y="127352"/>
                  </a:lnTo>
                  <a:lnTo>
                    <a:pt x="132604" y="134511"/>
                  </a:lnTo>
                  <a:lnTo>
                    <a:pt x="131066" y="141267"/>
                  </a:lnTo>
                  <a:lnTo>
                    <a:pt x="129050" y="147757"/>
                  </a:lnTo>
                  <a:lnTo>
                    <a:pt x="126712" y="154067"/>
                  </a:lnTo>
                  <a:lnTo>
                    <a:pt x="124163" y="160258"/>
                  </a:lnTo>
                  <a:lnTo>
                    <a:pt x="121471" y="166370"/>
                  </a:lnTo>
                  <a:lnTo>
                    <a:pt x="115833" y="178452"/>
                  </a:lnTo>
                  <a:lnTo>
                    <a:pt x="112941" y="184453"/>
                  </a:lnTo>
                  <a:lnTo>
                    <a:pt x="109028" y="188453"/>
                  </a:lnTo>
                  <a:lnTo>
                    <a:pt x="104436" y="191119"/>
                  </a:lnTo>
                  <a:lnTo>
                    <a:pt x="99389" y="192897"/>
                  </a:lnTo>
                  <a:lnTo>
                    <a:pt x="95032" y="194083"/>
                  </a:lnTo>
                  <a:lnTo>
                    <a:pt x="91137" y="194873"/>
                  </a:lnTo>
                  <a:lnTo>
                    <a:pt x="87547" y="195399"/>
                  </a:lnTo>
                  <a:lnTo>
                    <a:pt x="84162" y="195751"/>
                  </a:lnTo>
                  <a:lnTo>
                    <a:pt x="80912" y="195985"/>
                  </a:lnTo>
                  <a:lnTo>
                    <a:pt x="71438" y="19645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0" name="SMARTInkAnnotation134"/>
            <p:cNvSpPr/>
            <p:nvPr/>
          </p:nvSpPr>
          <p:spPr>
            <a:xfrm>
              <a:off x="7679675" y="3607594"/>
              <a:ext cx="120392" cy="203055"/>
            </a:xfrm>
            <a:custGeom>
              <a:avLst/>
              <a:gdLst/>
              <a:ahLst/>
              <a:cxnLst/>
              <a:rect l="0" t="0" r="0" b="0"/>
              <a:pathLst>
                <a:path w="120392" h="203055">
                  <a:moveTo>
                    <a:pt x="26645" y="71437"/>
                  </a:moveTo>
                  <a:lnTo>
                    <a:pt x="21905" y="71437"/>
                  </a:lnTo>
                  <a:lnTo>
                    <a:pt x="20508" y="70445"/>
                  </a:lnTo>
                  <a:lnTo>
                    <a:pt x="19578" y="68791"/>
                  </a:lnTo>
                  <a:lnTo>
                    <a:pt x="18957" y="66697"/>
                  </a:lnTo>
                  <a:lnTo>
                    <a:pt x="17551" y="65300"/>
                  </a:lnTo>
                  <a:lnTo>
                    <a:pt x="15621" y="64369"/>
                  </a:lnTo>
                  <a:lnTo>
                    <a:pt x="13343" y="63749"/>
                  </a:lnTo>
                  <a:lnTo>
                    <a:pt x="10832" y="63335"/>
                  </a:lnTo>
                  <a:lnTo>
                    <a:pt x="8165" y="63059"/>
                  </a:lnTo>
                  <a:lnTo>
                    <a:pt x="1497" y="62616"/>
                  </a:lnTo>
                  <a:lnTo>
                    <a:pt x="950" y="63573"/>
                  </a:lnTo>
                  <a:lnTo>
                    <a:pt x="342" y="67280"/>
                  </a:lnTo>
                  <a:lnTo>
                    <a:pt x="180" y="70650"/>
                  </a:lnTo>
                  <a:lnTo>
                    <a:pt x="0" y="79686"/>
                  </a:lnTo>
                  <a:lnTo>
                    <a:pt x="945" y="84874"/>
                  </a:lnTo>
                  <a:lnTo>
                    <a:pt x="2565" y="90317"/>
                  </a:lnTo>
                  <a:lnTo>
                    <a:pt x="4639" y="95930"/>
                  </a:lnTo>
                  <a:lnTo>
                    <a:pt x="15096" y="126326"/>
                  </a:lnTo>
                  <a:lnTo>
                    <a:pt x="20850" y="143457"/>
                  </a:lnTo>
                  <a:lnTo>
                    <a:pt x="24766" y="151200"/>
                  </a:lnTo>
                  <a:lnTo>
                    <a:pt x="29361" y="158347"/>
                  </a:lnTo>
                  <a:lnTo>
                    <a:pt x="34408" y="165096"/>
                  </a:lnTo>
                  <a:lnTo>
                    <a:pt x="39758" y="171580"/>
                  </a:lnTo>
                  <a:lnTo>
                    <a:pt x="45309" y="177886"/>
                  </a:lnTo>
                  <a:lnTo>
                    <a:pt x="50993" y="184075"/>
                  </a:lnTo>
                  <a:lnTo>
                    <a:pt x="56768" y="189193"/>
                  </a:lnTo>
                  <a:lnTo>
                    <a:pt x="62602" y="193597"/>
                  </a:lnTo>
                  <a:lnTo>
                    <a:pt x="68476" y="197525"/>
                  </a:lnTo>
                  <a:lnTo>
                    <a:pt x="74377" y="200145"/>
                  </a:lnTo>
                  <a:lnTo>
                    <a:pt x="80294" y="201891"/>
                  </a:lnTo>
                  <a:lnTo>
                    <a:pt x="86224" y="203054"/>
                  </a:lnTo>
                  <a:lnTo>
                    <a:pt x="92161" y="202838"/>
                  </a:lnTo>
                  <a:lnTo>
                    <a:pt x="98104" y="201702"/>
                  </a:lnTo>
                  <a:lnTo>
                    <a:pt x="104050" y="199952"/>
                  </a:lnTo>
                  <a:lnTo>
                    <a:pt x="108013" y="196801"/>
                  </a:lnTo>
                  <a:lnTo>
                    <a:pt x="110657" y="192716"/>
                  </a:lnTo>
                  <a:lnTo>
                    <a:pt x="112418" y="188008"/>
                  </a:lnTo>
                  <a:lnTo>
                    <a:pt x="119639" y="167162"/>
                  </a:lnTo>
                  <a:lnTo>
                    <a:pt x="120391" y="158074"/>
                  </a:lnTo>
                  <a:lnTo>
                    <a:pt x="119900" y="148047"/>
                  </a:lnTo>
                  <a:lnTo>
                    <a:pt x="118580" y="137393"/>
                  </a:lnTo>
                  <a:lnTo>
                    <a:pt x="116709" y="126322"/>
                  </a:lnTo>
                  <a:lnTo>
                    <a:pt x="114469" y="114972"/>
                  </a:lnTo>
                  <a:lnTo>
                    <a:pt x="111984" y="103437"/>
                  </a:lnTo>
                  <a:lnTo>
                    <a:pt x="109334" y="92770"/>
                  </a:lnTo>
                  <a:lnTo>
                    <a:pt x="106576" y="82683"/>
                  </a:lnTo>
                  <a:lnTo>
                    <a:pt x="103745" y="72981"/>
                  </a:lnTo>
                  <a:lnTo>
                    <a:pt x="99873" y="63537"/>
                  </a:lnTo>
                  <a:lnTo>
                    <a:pt x="95307" y="54264"/>
                  </a:lnTo>
                  <a:lnTo>
                    <a:pt x="90279" y="45106"/>
                  </a:lnTo>
                  <a:lnTo>
                    <a:pt x="85935" y="36023"/>
                  </a:lnTo>
                  <a:lnTo>
                    <a:pt x="82047" y="26992"/>
                  </a:lnTo>
                  <a:lnTo>
                    <a:pt x="71294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1" name="SMARTInkAnnotation135"/>
            <p:cNvSpPr/>
            <p:nvPr/>
          </p:nvSpPr>
          <p:spPr>
            <a:xfrm>
              <a:off x="7652755" y="3500591"/>
              <a:ext cx="241090" cy="267738"/>
            </a:xfrm>
            <a:custGeom>
              <a:avLst/>
              <a:gdLst/>
              <a:ahLst/>
              <a:cxnLst/>
              <a:rect l="0" t="0" r="0" b="0"/>
              <a:pathLst>
                <a:path w="241090" h="267738">
                  <a:moveTo>
                    <a:pt x="17847" y="35565"/>
                  </a:moveTo>
                  <a:lnTo>
                    <a:pt x="5418" y="23137"/>
                  </a:lnTo>
                  <a:lnTo>
                    <a:pt x="3608" y="20334"/>
                  </a:lnTo>
                  <a:lnTo>
                    <a:pt x="1596" y="14575"/>
                  </a:lnTo>
                  <a:lnTo>
                    <a:pt x="703" y="8708"/>
                  </a:lnTo>
                  <a:lnTo>
                    <a:pt x="0" y="0"/>
                  </a:lnTo>
                  <a:lnTo>
                    <a:pt x="4732" y="4633"/>
                  </a:lnTo>
                  <a:lnTo>
                    <a:pt x="33408" y="33270"/>
                  </a:lnTo>
                  <a:lnTo>
                    <a:pt x="39134" y="39989"/>
                  </a:lnTo>
                  <a:lnTo>
                    <a:pt x="44937" y="47444"/>
                  </a:lnTo>
                  <a:lnTo>
                    <a:pt x="73249" y="85536"/>
                  </a:lnTo>
                  <a:lnTo>
                    <a:pt x="82562" y="96661"/>
                  </a:lnTo>
                  <a:lnTo>
                    <a:pt x="92740" y="108046"/>
                  </a:lnTo>
                  <a:lnTo>
                    <a:pt x="103495" y="119604"/>
                  </a:lnTo>
                  <a:lnTo>
                    <a:pt x="113641" y="132271"/>
                  </a:lnTo>
                  <a:lnTo>
                    <a:pt x="123380" y="145676"/>
                  </a:lnTo>
                  <a:lnTo>
                    <a:pt x="132851" y="159574"/>
                  </a:lnTo>
                  <a:lnTo>
                    <a:pt x="143133" y="172808"/>
                  </a:lnTo>
                  <a:lnTo>
                    <a:pt x="153957" y="185600"/>
                  </a:lnTo>
                  <a:lnTo>
                    <a:pt x="165141" y="198096"/>
                  </a:lnTo>
                  <a:lnTo>
                    <a:pt x="174582" y="209403"/>
                  </a:lnTo>
                  <a:lnTo>
                    <a:pt x="182861" y="219918"/>
                  </a:lnTo>
                  <a:lnTo>
                    <a:pt x="190364" y="229905"/>
                  </a:lnTo>
                  <a:lnTo>
                    <a:pt x="197350" y="237554"/>
                  </a:lnTo>
                  <a:lnTo>
                    <a:pt x="203993" y="243647"/>
                  </a:lnTo>
                  <a:lnTo>
                    <a:pt x="210405" y="248700"/>
                  </a:lnTo>
                  <a:lnTo>
                    <a:pt x="215671" y="253061"/>
                  </a:lnTo>
                  <a:lnTo>
                    <a:pt x="220175" y="256961"/>
                  </a:lnTo>
                  <a:lnTo>
                    <a:pt x="224170" y="260553"/>
                  </a:lnTo>
                  <a:lnTo>
                    <a:pt x="231254" y="264544"/>
                  </a:lnTo>
                  <a:lnTo>
                    <a:pt x="241089" y="26773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2" name="SMARTInkAnnotation136"/>
            <p:cNvSpPr/>
            <p:nvPr/>
          </p:nvSpPr>
          <p:spPr>
            <a:xfrm>
              <a:off x="7804547" y="3467085"/>
              <a:ext cx="176752" cy="197038"/>
            </a:xfrm>
            <a:custGeom>
              <a:avLst/>
              <a:gdLst/>
              <a:ahLst/>
              <a:cxnLst/>
              <a:rect l="0" t="0" r="0" b="0"/>
              <a:pathLst>
                <a:path w="176752" h="197038">
                  <a:moveTo>
                    <a:pt x="0" y="140509"/>
                  </a:moveTo>
                  <a:lnTo>
                    <a:pt x="4739" y="145249"/>
                  </a:lnTo>
                  <a:lnTo>
                    <a:pt x="7128" y="146646"/>
                  </a:lnTo>
                  <a:lnTo>
                    <a:pt x="12429" y="148197"/>
                  </a:lnTo>
                  <a:lnTo>
                    <a:pt x="15231" y="148611"/>
                  </a:lnTo>
                  <a:lnTo>
                    <a:pt x="18092" y="148887"/>
                  </a:lnTo>
                  <a:lnTo>
                    <a:pt x="20990" y="149071"/>
                  </a:lnTo>
                  <a:lnTo>
                    <a:pt x="23915" y="150185"/>
                  </a:lnTo>
                  <a:lnTo>
                    <a:pt x="26857" y="151921"/>
                  </a:lnTo>
                  <a:lnTo>
                    <a:pt x="29811" y="154070"/>
                  </a:lnTo>
                  <a:lnTo>
                    <a:pt x="32772" y="154510"/>
                  </a:lnTo>
                  <a:lnTo>
                    <a:pt x="35739" y="153812"/>
                  </a:lnTo>
                  <a:lnTo>
                    <a:pt x="38708" y="152354"/>
                  </a:lnTo>
                  <a:lnTo>
                    <a:pt x="41681" y="151382"/>
                  </a:lnTo>
                  <a:lnTo>
                    <a:pt x="44654" y="150734"/>
                  </a:lnTo>
                  <a:lnTo>
                    <a:pt x="47628" y="150302"/>
                  </a:lnTo>
                  <a:lnTo>
                    <a:pt x="49612" y="149022"/>
                  </a:lnTo>
                  <a:lnTo>
                    <a:pt x="50934" y="147176"/>
                  </a:lnTo>
                  <a:lnTo>
                    <a:pt x="51815" y="144954"/>
                  </a:lnTo>
                  <a:lnTo>
                    <a:pt x="55440" y="139838"/>
                  </a:lnTo>
                  <a:lnTo>
                    <a:pt x="57796" y="137085"/>
                  </a:lnTo>
                  <a:lnTo>
                    <a:pt x="59367" y="133265"/>
                  </a:lnTo>
                  <a:lnTo>
                    <a:pt x="60414" y="128734"/>
                  </a:lnTo>
                  <a:lnTo>
                    <a:pt x="61112" y="123730"/>
                  </a:lnTo>
                  <a:lnTo>
                    <a:pt x="61578" y="118409"/>
                  </a:lnTo>
                  <a:lnTo>
                    <a:pt x="61887" y="112877"/>
                  </a:lnTo>
                  <a:lnTo>
                    <a:pt x="62232" y="101439"/>
                  </a:lnTo>
                  <a:lnTo>
                    <a:pt x="62471" y="71998"/>
                  </a:lnTo>
                  <a:lnTo>
                    <a:pt x="61491" y="66062"/>
                  </a:lnTo>
                  <a:lnTo>
                    <a:pt x="59846" y="60119"/>
                  </a:lnTo>
                  <a:lnTo>
                    <a:pt x="57756" y="54174"/>
                  </a:lnTo>
                  <a:lnTo>
                    <a:pt x="55372" y="49218"/>
                  </a:lnTo>
                  <a:lnTo>
                    <a:pt x="52789" y="44921"/>
                  </a:lnTo>
                  <a:lnTo>
                    <a:pt x="50075" y="41065"/>
                  </a:lnTo>
                  <a:lnTo>
                    <a:pt x="47274" y="37502"/>
                  </a:lnTo>
                  <a:lnTo>
                    <a:pt x="44415" y="34134"/>
                  </a:lnTo>
                  <a:lnTo>
                    <a:pt x="41516" y="30897"/>
                  </a:lnTo>
                  <a:lnTo>
                    <a:pt x="38591" y="28739"/>
                  </a:lnTo>
                  <a:lnTo>
                    <a:pt x="35649" y="27300"/>
                  </a:lnTo>
                  <a:lnTo>
                    <a:pt x="32696" y="26341"/>
                  </a:lnTo>
                  <a:lnTo>
                    <a:pt x="29735" y="25701"/>
                  </a:lnTo>
                  <a:lnTo>
                    <a:pt x="26769" y="25275"/>
                  </a:lnTo>
                  <a:lnTo>
                    <a:pt x="23798" y="24991"/>
                  </a:lnTo>
                  <a:lnTo>
                    <a:pt x="20827" y="25794"/>
                  </a:lnTo>
                  <a:lnTo>
                    <a:pt x="17853" y="27321"/>
                  </a:lnTo>
                  <a:lnTo>
                    <a:pt x="14879" y="29331"/>
                  </a:lnTo>
                  <a:lnTo>
                    <a:pt x="12895" y="32656"/>
                  </a:lnTo>
                  <a:lnTo>
                    <a:pt x="11574" y="36857"/>
                  </a:lnTo>
                  <a:lnTo>
                    <a:pt x="10691" y="41642"/>
                  </a:lnTo>
                  <a:lnTo>
                    <a:pt x="10105" y="46816"/>
                  </a:lnTo>
                  <a:lnTo>
                    <a:pt x="9712" y="52250"/>
                  </a:lnTo>
                  <a:lnTo>
                    <a:pt x="9451" y="57857"/>
                  </a:lnTo>
                  <a:lnTo>
                    <a:pt x="10270" y="63579"/>
                  </a:lnTo>
                  <a:lnTo>
                    <a:pt x="11807" y="69379"/>
                  </a:lnTo>
                  <a:lnTo>
                    <a:pt x="21404" y="97685"/>
                  </a:lnTo>
                  <a:lnTo>
                    <a:pt x="25183" y="106006"/>
                  </a:lnTo>
                  <a:lnTo>
                    <a:pt x="29687" y="114530"/>
                  </a:lnTo>
                  <a:lnTo>
                    <a:pt x="34675" y="123190"/>
                  </a:lnTo>
                  <a:lnTo>
                    <a:pt x="39983" y="131940"/>
                  </a:lnTo>
                  <a:lnTo>
                    <a:pt x="51173" y="149599"/>
                  </a:lnTo>
                  <a:lnTo>
                    <a:pt x="57929" y="156490"/>
                  </a:lnTo>
                  <a:lnTo>
                    <a:pt x="65408" y="162077"/>
                  </a:lnTo>
                  <a:lnTo>
                    <a:pt x="73371" y="166794"/>
                  </a:lnTo>
                  <a:lnTo>
                    <a:pt x="80664" y="171923"/>
                  </a:lnTo>
                  <a:lnTo>
                    <a:pt x="87511" y="177326"/>
                  </a:lnTo>
                  <a:lnTo>
                    <a:pt x="94059" y="182913"/>
                  </a:lnTo>
                  <a:lnTo>
                    <a:pt x="100408" y="187630"/>
                  </a:lnTo>
                  <a:lnTo>
                    <a:pt x="106627" y="191766"/>
                  </a:lnTo>
                  <a:lnTo>
                    <a:pt x="112757" y="195517"/>
                  </a:lnTo>
                  <a:lnTo>
                    <a:pt x="119819" y="197024"/>
                  </a:lnTo>
                  <a:lnTo>
                    <a:pt x="127504" y="197037"/>
                  </a:lnTo>
                  <a:lnTo>
                    <a:pt x="135605" y="196054"/>
                  </a:lnTo>
                  <a:lnTo>
                    <a:pt x="141997" y="193414"/>
                  </a:lnTo>
                  <a:lnTo>
                    <a:pt x="147250" y="189669"/>
                  </a:lnTo>
                  <a:lnTo>
                    <a:pt x="151745" y="185189"/>
                  </a:lnTo>
                  <a:lnTo>
                    <a:pt x="155734" y="180218"/>
                  </a:lnTo>
                  <a:lnTo>
                    <a:pt x="159385" y="174918"/>
                  </a:lnTo>
                  <a:lnTo>
                    <a:pt x="162811" y="169402"/>
                  </a:lnTo>
                  <a:lnTo>
                    <a:pt x="166087" y="163740"/>
                  </a:lnTo>
                  <a:lnTo>
                    <a:pt x="172374" y="152156"/>
                  </a:lnTo>
                  <a:lnTo>
                    <a:pt x="174447" y="144305"/>
                  </a:lnTo>
                  <a:lnTo>
                    <a:pt x="175829" y="135102"/>
                  </a:lnTo>
                  <a:lnTo>
                    <a:pt x="176751" y="124998"/>
                  </a:lnTo>
                  <a:lnTo>
                    <a:pt x="176373" y="115285"/>
                  </a:lnTo>
                  <a:lnTo>
                    <a:pt x="175129" y="105833"/>
                  </a:lnTo>
                  <a:lnTo>
                    <a:pt x="173306" y="96556"/>
                  </a:lnTo>
                  <a:lnTo>
                    <a:pt x="168637" y="75664"/>
                  </a:lnTo>
                  <a:lnTo>
                    <a:pt x="166003" y="64537"/>
                  </a:lnTo>
                  <a:lnTo>
                    <a:pt x="162262" y="55134"/>
                  </a:lnTo>
                  <a:lnTo>
                    <a:pt x="157785" y="46881"/>
                  </a:lnTo>
                  <a:lnTo>
                    <a:pt x="152814" y="39395"/>
                  </a:lnTo>
                  <a:lnTo>
                    <a:pt x="147517" y="32420"/>
                  </a:lnTo>
                  <a:lnTo>
                    <a:pt x="142001" y="25786"/>
                  </a:lnTo>
                  <a:lnTo>
                    <a:pt x="136339" y="19378"/>
                  </a:lnTo>
                  <a:lnTo>
                    <a:pt x="130580" y="14114"/>
                  </a:lnTo>
                  <a:lnTo>
                    <a:pt x="124756" y="9613"/>
                  </a:lnTo>
                  <a:lnTo>
                    <a:pt x="118890" y="5620"/>
                  </a:lnTo>
                  <a:lnTo>
                    <a:pt x="113986" y="2958"/>
                  </a:lnTo>
                  <a:lnTo>
                    <a:pt x="109725" y="1183"/>
                  </a:lnTo>
                  <a:lnTo>
                    <a:pt x="105892" y="0"/>
                  </a:lnTo>
                  <a:lnTo>
                    <a:pt x="101353" y="203"/>
                  </a:lnTo>
                  <a:lnTo>
                    <a:pt x="96341" y="1331"/>
                  </a:lnTo>
                  <a:lnTo>
                    <a:pt x="80367" y="656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3" name="SMARTInkAnnotation137"/>
            <p:cNvSpPr/>
            <p:nvPr/>
          </p:nvSpPr>
          <p:spPr>
            <a:xfrm>
              <a:off x="7520670" y="4460923"/>
              <a:ext cx="221370" cy="196655"/>
            </a:xfrm>
            <a:custGeom>
              <a:avLst/>
              <a:gdLst/>
              <a:ahLst/>
              <a:cxnLst/>
              <a:rect l="0" t="0" r="0" b="0"/>
              <a:pathLst>
                <a:path w="221370" h="196655">
                  <a:moveTo>
                    <a:pt x="51705" y="39640"/>
                  </a:moveTo>
                  <a:lnTo>
                    <a:pt x="56445" y="39640"/>
                  </a:lnTo>
                  <a:lnTo>
                    <a:pt x="57843" y="40632"/>
                  </a:lnTo>
                  <a:lnTo>
                    <a:pt x="58774" y="42285"/>
                  </a:lnTo>
                  <a:lnTo>
                    <a:pt x="59394" y="44380"/>
                  </a:lnTo>
                  <a:lnTo>
                    <a:pt x="60800" y="45776"/>
                  </a:lnTo>
                  <a:lnTo>
                    <a:pt x="62729" y="46707"/>
                  </a:lnTo>
                  <a:lnTo>
                    <a:pt x="68215" y="48201"/>
                  </a:lnTo>
                  <a:lnTo>
                    <a:pt x="68664" y="47332"/>
                  </a:lnTo>
                  <a:lnTo>
                    <a:pt x="69164" y="43719"/>
                  </a:lnTo>
                  <a:lnTo>
                    <a:pt x="68305" y="42360"/>
                  </a:lnTo>
                  <a:lnTo>
                    <a:pt x="66741" y="41453"/>
                  </a:lnTo>
                  <a:lnTo>
                    <a:pt x="64705" y="40848"/>
                  </a:lnTo>
                  <a:lnTo>
                    <a:pt x="62356" y="38461"/>
                  </a:lnTo>
                  <a:lnTo>
                    <a:pt x="59798" y="34885"/>
                  </a:lnTo>
                  <a:lnTo>
                    <a:pt x="57101" y="30516"/>
                  </a:lnTo>
                  <a:lnTo>
                    <a:pt x="54310" y="26612"/>
                  </a:lnTo>
                  <a:lnTo>
                    <a:pt x="51457" y="23017"/>
                  </a:lnTo>
                  <a:lnTo>
                    <a:pt x="48563" y="19628"/>
                  </a:lnTo>
                  <a:lnTo>
                    <a:pt x="45642" y="16377"/>
                  </a:lnTo>
                  <a:lnTo>
                    <a:pt x="39751" y="10118"/>
                  </a:lnTo>
                  <a:lnTo>
                    <a:pt x="35797" y="7060"/>
                  </a:lnTo>
                  <a:lnTo>
                    <a:pt x="31178" y="4029"/>
                  </a:lnTo>
                  <a:lnTo>
                    <a:pt x="26115" y="1016"/>
                  </a:lnTo>
                  <a:lnTo>
                    <a:pt x="21746" y="0"/>
                  </a:lnTo>
                  <a:lnTo>
                    <a:pt x="17841" y="314"/>
                  </a:lnTo>
                  <a:lnTo>
                    <a:pt x="14247" y="1517"/>
                  </a:lnTo>
                  <a:lnTo>
                    <a:pt x="7607" y="5498"/>
                  </a:lnTo>
                  <a:lnTo>
                    <a:pt x="4447" y="7949"/>
                  </a:lnTo>
                  <a:lnTo>
                    <a:pt x="2341" y="11567"/>
                  </a:lnTo>
                  <a:lnTo>
                    <a:pt x="936" y="15963"/>
                  </a:lnTo>
                  <a:lnTo>
                    <a:pt x="0" y="20879"/>
                  </a:lnTo>
                  <a:lnTo>
                    <a:pt x="368" y="27133"/>
                  </a:lnTo>
                  <a:lnTo>
                    <a:pt x="1605" y="34278"/>
                  </a:lnTo>
                  <a:lnTo>
                    <a:pt x="10721" y="71874"/>
                  </a:lnTo>
                  <a:lnTo>
                    <a:pt x="15452" y="82957"/>
                  </a:lnTo>
                  <a:lnTo>
                    <a:pt x="21584" y="94315"/>
                  </a:lnTo>
                  <a:lnTo>
                    <a:pt x="35342" y="116525"/>
                  </a:lnTo>
                  <a:lnTo>
                    <a:pt x="48070" y="136318"/>
                  </a:lnTo>
                  <a:lnTo>
                    <a:pt x="55235" y="145764"/>
                  </a:lnTo>
                  <a:lnTo>
                    <a:pt x="62988" y="155038"/>
                  </a:lnTo>
                  <a:lnTo>
                    <a:pt x="71132" y="164197"/>
                  </a:lnTo>
                  <a:lnTo>
                    <a:pt x="79540" y="172287"/>
                  </a:lnTo>
                  <a:lnTo>
                    <a:pt x="88121" y="179665"/>
                  </a:lnTo>
                  <a:lnTo>
                    <a:pt x="96819" y="186567"/>
                  </a:lnTo>
                  <a:lnTo>
                    <a:pt x="104600" y="191170"/>
                  </a:lnTo>
                  <a:lnTo>
                    <a:pt x="111773" y="194237"/>
                  </a:lnTo>
                  <a:lnTo>
                    <a:pt x="118540" y="196283"/>
                  </a:lnTo>
                  <a:lnTo>
                    <a:pt x="125035" y="196654"/>
                  </a:lnTo>
                  <a:lnTo>
                    <a:pt x="131350" y="195910"/>
                  </a:lnTo>
                  <a:lnTo>
                    <a:pt x="137544" y="194422"/>
                  </a:lnTo>
                  <a:lnTo>
                    <a:pt x="142665" y="191445"/>
                  </a:lnTo>
                  <a:lnTo>
                    <a:pt x="147071" y="187475"/>
                  </a:lnTo>
                  <a:lnTo>
                    <a:pt x="151001" y="182845"/>
                  </a:lnTo>
                  <a:lnTo>
                    <a:pt x="153622" y="176782"/>
                  </a:lnTo>
                  <a:lnTo>
                    <a:pt x="155368" y="169763"/>
                  </a:lnTo>
                  <a:lnTo>
                    <a:pt x="156532" y="162108"/>
                  </a:lnTo>
                  <a:lnTo>
                    <a:pt x="156316" y="154027"/>
                  </a:lnTo>
                  <a:lnTo>
                    <a:pt x="155180" y="145663"/>
                  </a:lnTo>
                  <a:lnTo>
                    <a:pt x="153431" y="137111"/>
                  </a:lnTo>
                  <a:lnTo>
                    <a:pt x="151273" y="128433"/>
                  </a:lnTo>
                  <a:lnTo>
                    <a:pt x="148841" y="119671"/>
                  </a:lnTo>
                  <a:lnTo>
                    <a:pt x="143494" y="101998"/>
                  </a:lnTo>
                  <a:lnTo>
                    <a:pt x="129031" y="57479"/>
                  </a:lnTo>
                  <a:lnTo>
                    <a:pt x="125085" y="50540"/>
                  </a:lnTo>
                  <a:lnTo>
                    <a:pt x="120467" y="44923"/>
                  </a:lnTo>
                  <a:lnTo>
                    <a:pt x="111040" y="36034"/>
                  </a:lnTo>
                  <a:lnTo>
                    <a:pt x="96903" y="22243"/>
                  </a:lnTo>
                  <a:lnTo>
                    <a:pt x="93744" y="19112"/>
                  </a:lnTo>
                  <a:lnTo>
                    <a:pt x="89652" y="17025"/>
                  </a:lnTo>
                  <a:lnTo>
                    <a:pt x="84941" y="15633"/>
                  </a:lnTo>
                  <a:lnTo>
                    <a:pt x="79816" y="14706"/>
                  </a:lnTo>
                  <a:lnTo>
                    <a:pt x="75406" y="14087"/>
                  </a:lnTo>
                  <a:lnTo>
                    <a:pt x="71474" y="13675"/>
                  </a:lnTo>
                  <a:lnTo>
                    <a:pt x="67861" y="13400"/>
                  </a:lnTo>
                  <a:lnTo>
                    <a:pt x="65453" y="12225"/>
                  </a:lnTo>
                  <a:lnTo>
                    <a:pt x="63846" y="10449"/>
                  </a:lnTo>
                  <a:lnTo>
                    <a:pt x="62776" y="8272"/>
                  </a:lnTo>
                  <a:lnTo>
                    <a:pt x="61070" y="6822"/>
                  </a:lnTo>
                  <a:lnTo>
                    <a:pt x="58941" y="5855"/>
                  </a:lnTo>
                  <a:lnTo>
                    <a:pt x="56528" y="5210"/>
                  </a:lnTo>
                  <a:lnTo>
                    <a:pt x="55913" y="4780"/>
                  </a:lnTo>
                  <a:lnTo>
                    <a:pt x="56495" y="4494"/>
                  </a:lnTo>
                  <a:lnTo>
                    <a:pt x="57874" y="4303"/>
                  </a:lnTo>
                  <a:lnTo>
                    <a:pt x="59787" y="5168"/>
                  </a:lnTo>
                  <a:lnTo>
                    <a:pt x="64558" y="8774"/>
                  </a:lnTo>
                  <a:lnTo>
                    <a:pt x="69985" y="13684"/>
                  </a:lnTo>
                  <a:lnTo>
                    <a:pt x="76697" y="20167"/>
                  </a:lnTo>
                  <a:lnTo>
                    <a:pt x="86294" y="29662"/>
                  </a:lnTo>
                  <a:lnTo>
                    <a:pt x="92624" y="33980"/>
                  </a:lnTo>
                  <a:lnTo>
                    <a:pt x="99821" y="37850"/>
                  </a:lnTo>
                  <a:lnTo>
                    <a:pt x="107595" y="41423"/>
                  </a:lnTo>
                  <a:lnTo>
                    <a:pt x="114762" y="46782"/>
                  </a:lnTo>
                  <a:lnTo>
                    <a:pt x="121524" y="53331"/>
                  </a:lnTo>
                  <a:lnTo>
                    <a:pt x="128017" y="60673"/>
                  </a:lnTo>
                  <a:lnTo>
                    <a:pt x="135322" y="67552"/>
                  </a:lnTo>
                  <a:lnTo>
                    <a:pt x="143168" y="74123"/>
                  </a:lnTo>
                  <a:lnTo>
                    <a:pt x="151375" y="80488"/>
                  </a:lnTo>
                  <a:lnTo>
                    <a:pt x="158832" y="85723"/>
                  </a:lnTo>
                  <a:lnTo>
                    <a:pt x="165786" y="90205"/>
                  </a:lnTo>
                  <a:lnTo>
                    <a:pt x="172408" y="94186"/>
                  </a:lnTo>
                  <a:lnTo>
                    <a:pt x="178807" y="97832"/>
                  </a:lnTo>
                  <a:lnTo>
                    <a:pt x="191207" y="104529"/>
                  </a:lnTo>
                  <a:lnTo>
                    <a:pt x="196301" y="106711"/>
                  </a:lnTo>
                  <a:lnTo>
                    <a:pt x="200687" y="108167"/>
                  </a:lnTo>
                  <a:lnTo>
                    <a:pt x="204605" y="109137"/>
                  </a:lnTo>
                  <a:lnTo>
                    <a:pt x="208209" y="108791"/>
                  </a:lnTo>
                  <a:lnTo>
                    <a:pt x="211603" y="107569"/>
                  </a:lnTo>
                  <a:lnTo>
                    <a:pt x="214859" y="105761"/>
                  </a:lnTo>
                  <a:lnTo>
                    <a:pt x="217028" y="103564"/>
                  </a:lnTo>
                  <a:lnTo>
                    <a:pt x="218475" y="101108"/>
                  </a:lnTo>
                  <a:lnTo>
                    <a:pt x="219439" y="98478"/>
                  </a:lnTo>
                  <a:lnTo>
                    <a:pt x="220083" y="94740"/>
                  </a:lnTo>
                  <a:lnTo>
                    <a:pt x="220512" y="90264"/>
                  </a:lnTo>
                  <a:lnTo>
                    <a:pt x="221369" y="7535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4" name="SMARTInkAnnotation138"/>
            <p:cNvSpPr/>
            <p:nvPr/>
          </p:nvSpPr>
          <p:spPr>
            <a:xfrm>
              <a:off x="7661826" y="4161390"/>
              <a:ext cx="231325" cy="311586"/>
            </a:xfrm>
            <a:custGeom>
              <a:avLst/>
              <a:gdLst/>
              <a:ahLst/>
              <a:cxnLst/>
              <a:rect l="0" t="0" r="0" b="0"/>
              <a:pathLst>
                <a:path w="231325" h="311586">
                  <a:moveTo>
                    <a:pt x="44494" y="205227"/>
                  </a:moveTo>
                  <a:lnTo>
                    <a:pt x="49234" y="205227"/>
                  </a:lnTo>
                  <a:lnTo>
                    <a:pt x="50631" y="206219"/>
                  </a:lnTo>
                  <a:lnTo>
                    <a:pt x="51562" y="207873"/>
                  </a:lnTo>
                  <a:lnTo>
                    <a:pt x="53056" y="212915"/>
                  </a:lnTo>
                  <a:lnTo>
                    <a:pt x="54170" y="212337"/>
                  </a:lnTo>
                  <a:lnTo>
                    <a:pt x="58056" y="209048"/>
                  </a:lnTo>
                  <a:lnTo>
                    <a:pt x="58496" y="207774"/>
                  </a:lnTo>
                  <a:lnTo>
                    <a:pt x="57797" y="206926"/>
                  </a:lnTo>
                  <a:lnTo>
                    <a:pt x="54288" y="205562"/>
                  </a:lnTo>
                  <a:lnTo>
                    <a:pt x="48940" y="200586"/>
                  </a:lnTo>
                  <a:lnTo>
                    <a:pt x="32456" y="184245"/>
                  </a:lnTo>
                  <a:lnTo>
                    <a:pt x="29522" y="182309"/>
                  </a:lnTo>
                  <a:lnTo>
                    <a:pt x="23620" y="180159"/>
                  </a:lnTo>
                  <a:lnTo>
                    <a:pt x="17687" y="176557"/>
                  </a:lnTo>
                  <a:lnTo>
                    <a:pt x="14717" y="174207"/>
                  </a:lnTo>
                  <a:lnTo>
                    <a:pt x="11744" y="173633"/>
                  </a:lnTo>
                  <a:lnTo>
                    <a:pt x="8770" y="174243"/>
                  </a:lnTo>
                  <a:lnTo>
                    <a:pt x="1608" y="177609"/>
                  </a:lnTo>
                  <a:lnTo>
                    <a:pt x="629" y="183361"/>
                  </a:lnTo>
                  <a:lnTo>
                    <a:pt x="194" y="191540"/>
                  </a:lnTo>
                  <a:lnTo>
                    <a:pt x="0" y="198483"/>
                  </a:lnTo>
                  <a:lnTo>
                    <a:pt x="941" y="203707"/>
                  </a:lnTo>
                  <a:lnTo>
                    <a:pt x="2560" y="210167"/>
                  </a:lnTo>
                  <a:lnTo>
                    <a:pt x="4632" y="217450"/>
                  </a:lnTo>
                  <a:lnTo>
                    <a:pt x="9579" y="233479"/>
                  </a:lnTo>
                  <a:lnTo>
                    <a:pt x="12288" y="241921"/>
                  </a:lnTo>
                  <a:lnTo>
                    <a:pt x="16078" y="249533"/>
                  </a:lnTo>
                  <a:lnTo>
                    <a:pt x="20590" y="256593"/>
                  </a:lnTo>
                  <a:lnTo>
                    <a:pt x="25580" y="263284"/>
                  </a:lnTo>
                  <a:lnTo>
                    <a:pt x="36420" y="278655"/>
                  </a:lnTo>
                  <a:lnTo>
                    <a:pt x="42087" y="286921"/>
                  </a:lnTo>
                  <a:lnTo>
                    <a:pt x="48843" y="293424"/>
                  </a:lnTo>
                  <a:lnTo>
                    <a:pt x="56322" y="298752"/>
                  </a:lnTo>
                  <a:lnTo>
                    <a:pt x="64287" y="303296"/>
                  </a:lnTo>
                  <a:lnTo>
                    <a:pt x="71580" y="306325"/>
                  </a:lnTo>
                  <a:lnTo>
                    <a:pt x="78426" y="308344"/>
                  </a:lnTo>
                  <a:lnTo>
                    <a:pt x="84975" y="309691"/>
                  </a:lnTo>
                  <a:lnTo>
                    <a:pt x="92318" y="310588"/>
                  </a:lnTo>
                  <a:lnTo>
                    <a:pt x="100189" y="311186"/>
                  </a:lnTo>
                  <a:lnTo>
                    <a:pt x="108414" y="311585"/>
                  </a:lnTo>
                  <a:lnTo>
                    <a:pt x="115881" y="310859"/>
                  </a:lnTo>
                  <a:lnTo>
                    <a:pt x="122843" y="309383"/>
                  </a:lnTo>
                  <a:lnTo>
                    <a:pt x="129468" y="307406"/>
                  </a:lnTo>
                  <a:lnTo>
                    <a:pt x="134879" y="304104"/>
                  </a:lnTo>
                  <a:lnTo>
                    <a:pt x="139477" y="299919"/>
                  </a:lnTo>
                  <a:lnTo>
                    <a:pt x="143535" y="295144"/>
                  </a:lnTo>
                  <a:lnTo>
                    <a:pt x="147232" y="288984"/>
                  </a:lnTo>
                  <a:lnTo>
                    <a:pt x="150689" y="281901"/>
                  </a:lnTo>
                  <a:lnTo>
                    <a:pt x="153987" y="274202"/>
                  </a:lnTo>
                  <a:lnTo>
                    <a:pt x="156184" y="266094"/>
                  </a:lnTo>
                  <a:lnTo>
                    <a:pt x="157650" y="257710"/>
                  </a:lnTo>
                  <a:lnTo>
                    <a:pt x="158627" y="249146"/>
                  </a:lnTo>
                  <a:lnTo>
                    <a:pt x="158286" y="240459"/>
                  </a:lnTo>
                  <a:lnTo>
                    <a:pt x="157066" y="231692"/>
                  </a:lnTo>
                  <a:lnTo>
                    <a:pt x="155261" y="222870"/>
                  </a:lnTo>
                  <a:lnTo>
                    <a:pt x="153066" y="214013"/>
                  </a:lnTo>
                  <a:lnTo>
                    <a:pt x="150610" y="205131"/>
                  </a:lnTo>
                  <a:lnTo>
                    <a:pt x="147979" y="196233"/>
                  </a:lnTo>
                  <a:lnTo>
                    <a:pt x="142412" y="175764"/>
                  </a:lnTo>
                  <a:lnTo>
                    <a:pt x="139539" y="164749"/>
                  </a:lnTo>
                  <a:lnTo>
                    <a:pt x="135638" y="154429"/>
                  </a:lnTo>
                  <a:lnTo>
                    <a:pt x="131054" y="144573"/>
                  </a:lnTo>
                  <a:lnTo>
                    <a:pt x="126013" y="135025"/>
                  </a:lnTo>
                  <a:lnTo>
                    <a:pt x="120669" y="126676"/>
                  </a:lnTo>
                  <a:lnTo>
                    <a:pt x="115121" y="119125"/>
                  </a:lnTo>
                  <a:lnTo>
                    <a:pt x="109438" y="112107"/>
                  </a:lnTo>
                  <a:lnTo>
                    <a:pt x="103665" y="105444"/>
                  </a:lnTo>
                  <a:lnTo>
                    <a:pt x="97832" y="99017"/>
                  </a:lnTo>
                  <a:lnTo>
                    <a:pt x="91959" y="92749"/>
                  </a:lnTo>
                  <a:lnTo>
                    <a:pt x="85067" y="84600"/>
                  </a:lnTo>
                  <a:lnTo>
                    <a:pt x="69472" y="64964"/>
                  </a:lnTo>
                  <a:lnTo>
                    <a:pt x="62139" y="57148"/>
                  </a:lnTo>
                  <a:lnTo>
                    <a:pt x="55265" y="50945"/>
                  </a:lnTo>
                  <a:lnTo>
                    <a:pt x="48698" y="45818"/>
                  </a:lnTo>
                  <a:lnTo>
                    <a:pt x="44320" y="41407"/>
                  </a:lnTo>
                  <a:lnTo>
                    <a:pt x="39456" y="33861"/>
                  </a:lnTo>
                  <a:lnTo>
                    <a:pt x="34648" y="27199"/>
                  </a:lnTo>
                  <a:lnTo>
                    <a:pt x="29204" y="20932"/>
                  </a:lnTo>
                  <a:lnTo>
                    <a:pt x="23477" y="14839"/>
                  </a:lnTo>
                  <a:lnTo>
                    <a:pt x="9294" y="370"/>
                  </a:lnTo>
                  <a:lnTo>
                    <a:pt x="11651" y="78"/>
                  </a:lnTo>
                  <a:lnTo>
                    <a:pt x="13670" y="0"/>
                  </a:lnTo>
                  <a:lnTo>
                    <a:pt x="16999" y="940"/>
                  </a:lnTo>
                  <a:lnTo>
                    <a:pt x="21203" y="2559"/>
                  </a:lnTo>
                  <a:lnTo>
                    <a:pt x="25991" y="4631"/>
                  </a:lnTo>
                  <a:lnTo>
                    <a:pt x="30173" y="7996"/>
                  </a:lnTo>
                  <a:lnTo>
                    <a:pt x="33955" y="12224"/>
                  </a:lnTo>
                  <a:lnTo>
                    <a:pt x="37468" y="17027"/>
                  </a:lnTo>
                  <a:lnTo>
                    <a:pt x="42787" y="23206"/>
                  </a:lnTo>
                  <a:lnTo>
                    <a:pt x="49309" y="30301"/>
                  </a:lnTo>
                  <a:lnTo>
                    <a:pt x="64494" y="46123"/>
                  </a:lnTo>
                  <a:lnTo>
                    <a:pt x="81164" y="63077"/>
                  </a:lnTo>
                  <a:lnTo>
                    <a:pt x="89777" y="72757"/>
                  </a:lnTo>
                  <a:lnTo>
                    <a:pt x="98495" y="83179"/>
                  </a:lnTo>
                  <a:lnTo>
                    <a:pt x="107284" y="94096"/>
                  </a:lnTo>
                  <a:lnTo>
                    <a:pt x="117112" y="105343"/>
                  </a:lnTo>
                  <a:lnTo>
                    <a:pt x="127633" y="116810"/>
                  </a:lnTo>
                  <a:lnTo>
                    <a:pt x="158756" y="149264"/>
                  </a:lnTo>
                  <a:lnTo>
                    <a:pt x="168294" y="158988"/>
                  </a:lnTo>
                  <a:lnTo>
                    <a:pt x="176637" y="168448"/>
                  </a:lnTo>
                  <a:lnTo>
                    <a:pt x="184183" y="177731"/>
                  </a:lnTo>
                  <a:lnTo>
                    <a:pt x="191198" y="186896"/>
                  </a:lnTo>
                  <a:lnTo>
                    <a:pt x="197860" y="193998"/>
                  </a:lnTo>
                  <a:lnTo>
                    <a:pt x="204285" y="199726"/>
                  </a:lnTo>
                  <a:lnTo>
                    <a:pt x="210552" y="204536"/>
                  </a:lnTo>
                  <a:lnTo>
                    <a:pt x="215723" y="209727"/>
                  </a:lnTo>
                  <a:lnTo>
                    <a:pt x="220163" y="215172"/>
                  </a:lnTo>
                  <a:lnTo>
                    <a:pt x="224114" y="220787"/>
                  </a:lnTo>
                  <a:lnTo>
                    <a:pt x="226748" y="223538"/>
                  </a:lnTo>
                  <a:lnTo>
                    <a:pt x="228505" y="224380"/>
                  </a:lnTo>
                  <a:lnTo>
                    <a:pt x="231324" y="223342"/>
                  </a:lnTo>
                  <a:lnTo>
                    <a:pt x="227072" y="218422"/>
                  </a:lnTo>
                  <a:lnTo>
                    <a:pt x="214787" y="205940"/>
                  </a:lnTo>
                  <a:lnTo>
                    <a:pt x="206641" y="198757"/>
                  </a:lnTo>
                  <a:lnTo>
                    <a:pt x="184359" y="180192"/>
                  </a:lnTo>
                  <a:lnTo>
                    <a:pt x="173456" y="171670"/>
                  </a:lnTo>
                  <a:lnTo>
                    <a:pt x="163211" y="164004"/>
                  </a:lnTo>
                  <a:lnTo>
                    <a:pt x="133791" y="14271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5" name="SMARTInkAnnotation139"/>
            <p:cNvSpPr/>
            <p:nvPr/>
          </p:nvSpPr>
          <p:spPr>
            <a:xfrm>
              <a:off x="7724180" y="4188192"/>
              <a:ext cx="204860" cy="133778"/>
            </a:xfrm>
            <a:custGeom>
              <a:avLst/>
              <a:gdLst/>
              <a:ahLst/>
              <a:cxnLst/>
              <a:rect l="0" t="0" r="0" b="0"/>
              <a:pathLst>
                <a:path w="204860" h="133778">
                  <a:moveTo>
                    <a:pt x="0" y="133777"/>
                  </a:moveTo>
                  <a:lnTo>
                    <a:pt x="20117" y="113659"/>
                  </a:lnTo>
                  <a:lnTo>
                    <a:pt x="23333" y="109451"/>
                  </a:lnTo>
                  <a:lnTo>
                    <a:pt x="26469" y="104661"/>
                  </a:lnTo>
                  <a:lnTo>
                    <a:pt x="29552" y="99483"/>
                  </a:lnTo>
                  <a:lnTo>
                    <a:pt x="32600" y="94047"/>
                  </a:lnTo>
                  <a:lnTo>
                    <a:pt x="38632" y="82716"/>
                  </a:lnTo>
                  <a:lnTo>
                    <a:pt x="47606" y="65179"/>
                  </a:lnTo>
                  <a:lnTo>
                    <a:pt x="51581" y="59272"/>
                  </a:lnTo>
                  <a:lnTo>
                    <a:pt x="56215" y="53349"/>
                  </a:lnTo>
                  <a:lnTo>
                    <a:pt x="61290" y="47416"/>
                  </a:lnTo>
                  <a:lnTo>
                    <a:pt x="65664" y="41477"/>
                  </a:lnTo>
                  <a:lnTo>
                    <a:pt x="69573" y="35532"/>
                  </a:lnTo>
                  <a:lnTo>
                    <a:pt x="73170" y="29585"/>
                  </a:lnTo>
                  <a:lnTo>
                    <a:pt x="77554" y="24628"/>
                  </a:lnTo>
                  <a:lnTo>
                    <a:pt x="82461" y="20331"/>
                  </a:lnTo>
                  <a:lnTo>
                    <a:pt x="87715" y="16475"/>
                  </a:lnTo>
                  <a:lnTo>
                    <a:pt x="92211" y="12911"/>
                  </a:lnTo>
                  <a:lnTo>
                    <a:pt x="96201" y="9544"/>
                  </a:lnTo>
                  <a:lnTo>
                    <a:pt x="99853" y="6306"/>
                  </a:lnTo>
                  <a:lnTo>
                    <a:pt x="103279" y="4148"/>
                  </a:lnTo>
                  <a:lnTo>
                    <a:pt x="106556" y="2710"/>
                  </a:lnTo>
                  <a:lnTo>
                    <a:pt x="109733" y="1750"/>
                  </a:lnTo>
                  <a:lnTo>
                    <a:pt x="113835" y="1110"/>
                  </a:lnTo>
                  <a:lnTo>
                    <a:pt x="118554" y="684"/>
                  </a:lnTo>
                  <a:lnTo>
                    <a:pt x="128097" y="210"/>
                  </a:lnTo>
                  <a:lnTo>
                    <a:pt x="135646" y="0"/>
                  </a:lnTo>
                  <a:lnTo>
                    <a:pt x="140039" y="936"/>
                  </a:lnTo>
                  <a:lnTo>
                    <a:pt x="144953" y="2552"/>
                  </a:lnTo>
                  <a:lnTo>
                    <a:pt x="150214" y="4622"/>
                  </a:lnTo>
                  <a:lnTo>
                    <a:pt x="154713" y="6994"/>
                  </a:lnTo>
                  <a:lnTo>
                    <a:pt x="158705" y="9567"/>
                  </a:lnTo>
                  <a:lnTo>
                    <a:pt x="162357" y="12275"/>
                  </a:lnTo>
                  <a:lnTo>
                    <a:pt x="165785" y="15073"/>
                  </a:lnTo>
                  <a:lnTo>
                    <a:pt x="169062" y="17930"/>
                  </a:lnTo>
                  <a:lnTo>
                    <a:pt x="172240" y="20827"/>
                  </a:lnTo>
                  <a:lnTo>
                    <a:pt x="175349" y="24742"/>
                  </a:lnTo>
                  <a:lnTo>
                    <a:pt x="178416" y="29337"/>
                  </a:lnTo>
                  <a:lnTo>
                    <a:pt x="181451" y="34385"/>
                  </a:lnTo>
                  <a:lnTo>
                    <a:pt x="184467" y="38742"/>
                  </a:lnTo>
                  <a:lnTo>
                    <a:pt x="187470" y="42639"/>
                  </a:lnTo>
                  <a:lnTo>
                    <a:pt x="190465" y="46229"/>
                  </a:lnTo>
                  <a:lnTo>
                    <a:pt x="193453" y="49615"/>
                  </a:lnTo>
                  <a:lnTo>
                    <a:pt x="199419" y="56023"/>
                  </a:lnTo>
                  <a:lnTo>
                    <a:pt x="201407" y="59120"/>
                  </a:lnTo>
                  <a:lnTo>
                    <a:pt x="202732" y="62177"/>
                  </a:lnTo>
                  <a:lnTo>
                    <a:pt x="204859" y="69473"/>
                  </a:lnTo>
                  <a:lnTo>
                    <a:pt x="204041" y="69080"/>
                  </a:lnTo>
                  <a:lnTo>
                    <a:pt x="200487" y="65996"/>
                  </a:lnTo>
                  <a:lnTo>
                    <a:pt x="195600" y="61319"/>
                  </a:lnTo>
                  <a:lnTo>
                    <a:pt x="192908" y="58682"/>
                  </a:lnTo>
                  <a:lnTo>
                    <a:pt x="189128" y="56925"/>
                  </a:lnTo>
                  <a:lnTo>
                    <a:pt x="184625" y="55753"/>
                  </a:lnTo>
                  <a:lnTo>
                    <a:pt x="179638" y="54972"/>
                  </a:lnTo>
                  <a:lnTo>
                    <a:pt x="175321" y="53459"/>
                  </a:lnTo>
                  <a:lnTo>
                    <a:pt x="171451" y="51458"/>
                  </a:lnTo>
                  <a:lnTo>
                    <a:pt x="160734" y="444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6" name="SMARTInkAnnotation140"/>
            <p:cNvSpPr/>
            <p:nvPr/>
          </p:nvSpPr>
          <p:spPr>
            <a:xfrm>
              <a:off x="7768828" y="4116586"/>
              <a:ext cx="17861" cy="1"/>
            </a:xfrm>
            <a:custGeom>
              <a:avLst/>
              <a:gdLst/>
              <a:ahLst/>
              <a:cxnLst/>
              <a:rect l="0" t="0" r="0" b="0"/>
              <a:pathLst>
                <a:path w="17861" h="1">
                  <a:moveTo>
                    <a:pt x="0" y="0"/>
                  </a:moveTo>
                  <a:lnTo>
                    <a:pt x="1786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7" name="SMARTInkAnnotation141"/>
            <p:cNvSpPr/>
            <p:nvPr/>
          </p:nvSpPr>
          <p:spPr>
            <a:xfrm>
              <a:off x="7814046" y="3852862"/>
              <a:ext cx="316467" cy="299254"/>
            </a:xfrm>
            <a:custGeom>
              <a:avLst/>
              <a:gdLst/>
              <a:ahLst/>
              <a:cxnLst/>
              <a:rect l="0" t="0" r="0" b="0"/>
              <a:pathLst>
                <a:path w="316467" h="299254">
                  <a:moveTo>
                    <a:pt x="88727" y="236935"/>
                  </a:moveTo>
                  <a:lnTo>
                    <a:pt x="93467" y="241675"/>
                  </a:lnTo>
                  <a:lnTo>
                    <a:pt x="94865" y="245056"/>
                  </a:lnTo>
                  <a:lnTo>
                    <a:pt x="96416" y="254104"/>
                  </a:lnTo>
                  <a:lnTo>
                    <a:pt x="97822" y="258303"/>
                  </a:lnTo>
                  <a:lnTo>
                    <a:pt x="102030" y="265614"/>
                  </a:lnTo>
                  <a:lnTo>
                    <a:pt x="107208" y="274817"/>
                  </a:lnTo>
                  <a:lnTo>
                    <a:pt x="109977" y="280049"/>
                  </a:lnTo>
                  <a:lnTo>
                    <a:pt x="115701" y="288508"/>
                  </a:lnTo>
                  <a:lnTo>
                    <a:pt x="118616" y="292152"/>
                  </a:lnTo>
                  <a:lnTo>
                    <a:pt x="122543" y="294583"/>
                  </a:lnTo>
                  <a:lnTo>
                    <a:pt x="132199" y="297283"/>
                  </a:lnTo>
                  <a:lnTo>
                    <a:pt x="140459" y="298483"/>
                  </a:lnTo>
                  <a:lnTo>
                    <a:pt x="149107" y="299253"/>
                  </a:lnTo>
                  <a:lnTo>
                    <a:pt x="150809" y="298324"/>
                  </a:lnTo>
                  <a:lnTo>
                    <a:pt x="155346" y="294646"/>
                  </a:lnTo>
                  <a:lnTo>
                    <a:pt x="156951" y="291283"/>
                  </a:lnTo>
                  <a:lnTo>
                    <a:pt x="158737" y="282256"/>
                  </a:lnTo>
                  <a:lnTo>
                    <a:pt x="158221" y="277071"/>
                  </a:lnTo>
                  <a:lnTo>
                    <a:pt x="156884" y="271630"/>
                  </a:lnTo>
                  <a:lnTo>
                    <a:pt x="155002" y="266018"/>
                  </a:lnTo>
                  <a:lnTo>
                    <a:pt x="152754" y="260292"/>
                  </a:lnTo>
                  <a:lnTo>
                    <a:pt x="150262" y="254490"/>
                  </a:lnTo>
                  <a:lnTo>
                    <a:pt x="147610" y="248639"/>
                  </a:lnTo>
                  <a:lnTo>
                    <a:pt x="142866" y="242753"/>
                  </a:lnTo>
                  <a:lnTo>
                    <a:pt x="136726" y="236845"/>
                  </a:lnTo>
                  <a:lnTo>
                    <a:pt x="129656" y="230922"/>
                  </a:lnTo>
                  <a:lnTo>
                    <a:pt x="122959" y="224988"/>
                  </a:lnTo>
                  <a:lnTo>
                    <a:pt x="110225" y="213104"/>
                  </a:lnTo>
                  <a:lnTo>
                    <a:pt x="103060" y="207157"/>
                  </a:lnTo>
                  <a:lnTo>
                    <a:pt x="95305" y="201208"/>
                  </a:lnTo>
                  <a:lnTo>
                    <a:pt x="87160" y="195258"/>
                  </a:lnTo>
                  <a:lnTo>
                    <a:pt x="79745" y="190298"/>
                  </a:lnTo>
                  <a:lnTo>
                    <a:pt x="72817" y="186000"/>
                  </a:lnTo>
                  <a:lnTo>
                    <a:pt x="66215" y="182142"/>
                  </a:lnTo>
                  <a:lnTo>
                    <a:pt x="59828" y="179571"/>
                  </a:lnTo>
                  <a:lnTo>
                    <a:pt x="53587" y="177856"/>
                  </a:lnTo>
                  <a:lnTo>
                    <a:pt x="47441" y="176713"/>
                  </a:lnTo>
                  <a:lnTo>
                    <a:pt x="41359" y="175951"/>
                  </a:lnTo>
                  <a:lnTo>
                    <a:pt x="35321" y="175443"/>
                  </a:lnTo>
                  <a:lnTo>
                    <a:pt x="29311" y="175104"/>
                  </a:lnTo>
                  <a:lnTo>
                    <a:pt x="24312" y="176863"/>
                  </a:lnTo>
                  <a:lnTo>
                    <a:pt x="19987" y="180020"/>
                  </a:lnTo>
                  <a:lnTo>
                    <a:pt x="9159" y="191297"/>
                  </a:lnTo>
                  <a:lnTo>
                    <a:pt x="5916" y="194604"/>
                  </a:lnTo>
                  <a:lnTo>
                    <a:pt x="3755" y="197800"/>
                  </a:lnTo>
                  <a:lnTo>
                    <a:pt x="713" y="206046"/>
                  </a:lnTo>
                  <a:lnTo>
                    <a:pt x="0" y="208324"/>
                  </a:lnTo>
                  <a:lnTo>
                    <a:pt x="1795" y="208931"/>
                  </a:lnTo>
                  <a:lnTo>
                    <a:pt x="9080" y="209606"/>
                  </a:lnTo>
                  <a:lnTo>
                    <a:pt x="16288" y="209906"/>
                  </a:lnTo>
                  <a:lnTo>
                    <a:pt x="19598" y="209985"/>
                  </a:lnTo>
                  <a:lnTo>
                    <a:pt x="24782" y="209047"/>
                  </a:lnTo>
                  <a:lnTo>
                    <a:pt x="31215" y="207429"/>
                  </a:lnTo>
                  <a:lnTo>
                    <a:pt x="38479" y="205358"/>
                  </a:lnTo>
                  <a:lnTo>
                    <a:pt x="46300" y="200008"/>
                  </a:lnTo>
                  <a:lnTo>
                    <a:pt x="54489" y="192474"/>
                  </a:lnTo>
                  <a:lnTo>
                    <a:pt x="70534" y="175502"/>
                  </a:lnTo>
                  <a:lnTo>
                    <a:pt x="98434" y="146959"/>
                  </a:lnTo>
                  <a:lnTo>
                    <a:pt x="101151" y="142224"/>
                  </a:lnTo>
                  <a:lnTo>
                    <a:pt x="102963" y="137083"/>
                  </a:lnTo>
                  <a:lnTo>
                    <a:pt x="104171" y="131672"/>
                  </a:lnTo>
                  <a:lnTo>
                    <a:pt x="108159" y="123013"/>
                  </a:lnTo>
                  <a:lnTo>
                    <a:pt x="110612" y="119315"/>
                  </a:lnTo>
                  <a:lnTo>
                    <a:pt x="113239" y="116850"/>
                  </a:lnTo>
                  <a:lnTo>
                    <a:pt x="115982" y="115206"/>
                  </a:lnTo>
                  <a:lnTo>
                    <a:pt x="122774" y="112568"/>
                  </a:lnTo>
                  <a:lnTo>
                    <a:pt x="124324" y="113344"/>
                  </a:lnTo>
                  <a:lnTo>
                    <a:pt x="133939" y="121718"/>
                  </a:lnTo>
                  <a:lnTo>
                    <a:pt x="145119" y="132682"/>
                  </a:lnTo>
                  <a:lnTo>
                    <a:pt x="150134" y="137667"/>
                  </a:lnTo>
                  <a:lnTo>
                    <a:pt x="154471" y="142975"/>
                  </a:lnTo>
                  <a:lnTo>
                    <a:pt x="158353" y="148498"/>
                  </a:lnTo>
                  <a:lnTo>
                    <a:pt x="161933" y="154164"/>
                  </a:lnTo>
                  <a:lnTo>
                    <a:pt x="166305" y="159926"/>
                  </a:lnTo>
                  <a:lnTo>
                    <a:pt x="171204" y="165752"/>
                  </a:lnTo>
                  <a:lnTo>
                    <a:pt x="176454" y="171620"/>
                  </a:lnTo>
                  <a:lnTo>
                    <a:pt x="180947" y="177517"/>
                  </a:lnTo>
                  <a:lnTo>
                    <a:pt x="184933" y="183432"/>
                  </a:lnTo>
                  <a:lnTo>
                    <a:pt x="188583" y="189360"/>
                  </a:lnTo>
                  <a:lnTo>
                    <a:pt x="195284" y="198593"/>
                  </a:lnTo>
                  <a:lnTo>
                    <a:pt x="204256" y="209469"/>
                  </a:lnTo>
                  <a:lnTo>
                    <a:pt x="199907" y="205205"/>
                  </a:lnTo>
                  <a:lnTo>
                    <a:pt x="198566" y="201891"/>
                  </a:lnTo>
                  <a:lnTo>
                    <a:pt x="197076" y="192917"/>
                  </a:lnTo>
                  <a:lnTo>
                    <a:pt x="194695" y="187746"/>
                  </a:lnTo>
                  <a:lnTo>
                    <a:pt x="191122" y="182314"/>
                  </a:lnTo>
                  <a:lnTo>
                    <a:pt x="186756" y="176708"/>
                  </a:lnTo>
                  <a:lnTo>
                    <a:pt x="182853" y="169995"/>
                  </a:lnTo>
                  <a:lnTo>
                    <a:pt x="179260" y="162542"/>
                  </a:lnTo>
                  <a:lnTo>
                    <a:pt x="175871" y="154598"/>
                  </a:lnTo>
                  <a:lnTo>
                    <a:pt x="171628" y="146325"/>
                  </a:lnTo>
                  <a:lnTo>
                    <a:pt x="166815" y="137833"/>
                  </a:lnTo>
                  <a:lnTo>
                    <a:pt x="161621" y="129195"/>
                  </a:lnTo>
                  <a:lnTo>
                    <a:pt x="157167" y="120460"/>
                  </a:lnTo>
                  <a:lnTo>
                    <a:pt x="153206" y="111660"/>
                  </a:lnTo>
                  <a:lnTo>
                    <a:pt x="149573" y="102817"/>
                  </a:lnTo>
                  <a:lnTo>
                    <a:pt x="145166" y="93944"/>
                  </a:lnTo>
                  <a:lnTo>
                    <a:pt x="140244" y="85053"/>
                  </a:lnTo>
                  <a:lnTo>
                    <a:pt x="134978" y="76149"/>
                  </a:lnTo>
                  <a:lnTo>
                    <a:pt x="131467" y="68229"/>
                  </a:lnTo>
                  <a:lnTo>
                    <a:pt x="129127" y="60964"/>
                  </a:lnTo>
                  <a:lnTo>
                    <a:pt x="127567" y="54137"/>
                  </a:lnTo>
                  <a:lnTo>
                    <a:pt x="125534" y="47600"/>
                  </a:lnTo>
                  <a:lnTo>
                    <a:pt x="123187" y="41259"/>
                  </a:lnTo>
                  <a:lnTo>
                    <a:pt x="120631" y="35047"/>
                  </a:lnTo>
                  <a:lnTo>
                    <a:pt x="119918" y="29913"/>
                  </a:lnTo>
                  <a:lnTo>
                    <a:pt x="120436" y="25498"/>
                  </a:lnTo>
                  <a:lnTo>
                    <a:pt x="121772" y="21563"/>
                  </a:lnTo>
                  <a:lnTo>
                    <a:pt x="125904" y="14545"/>
                  </a:lnTo>
                  <a:lnTo>
                    <a:pt x="128394" y="11284"/>
                  </a:lnTo>
                  <a:lnTo>
                    <a:pt x="131047" y="9110"/>
                  </a:lnTo>
                  <a:lnTo>
                    <a:pt x="133808" y="7661"/>
                  </a:lnTo>
                  <a:lnTo>
                    <a:pt x="140513" y="5059"/>
                  </a:lnTo>
                  <a:lnTo>
                    <a:pt x="150108" y="595"/>
                  </a:lnTo>
                  <a:lnTo>
                    <a:pt x="155444" y="0"/>
                  </a:lnTo>
                  <a:lnTo>
                    <a:pt x="160987" y="596"/>
                  </a:lnTo>
                  <a:lnTo>
                    <a:pt x="166666" y="1984"/>
                  </a:lnTo>
                  <a:lnTo>
                    <a:pt x="172436" y="2911"/>
                  </a:lnTo>
                  <a:lnTo>
                    <a:pt x="178268" y="3528"/>
                  </a:lnTo>
                  <a:lnTo>
                    <a:pt x="184139" y="3940"/>
                  </a:lnTo>
                  <a:lnTo>
                    <a:pt x="190038" y="6198"/>
                  </a:lnTo>
                  <a:lnTo>
                    <a:pt x="195956" y="9689"/>
                  </a:lnTo>
                  <a:lnTo>
                    <a:pt x="201885" y="14000"/>
                  </a:lnTo>
                  <a:lnTo>
                    <a:pt x="216410" y="24082"/>
                  </a:lnTo>
                  <a:lnTo>
                    <a:pt x="224451" y="29548"/>
                  </a:lnTo>
                  <a:lnTo>
                    <a:pt x="231795" y="36170"/>
                  </a:lnTo>
                  <a:lnTo>
                    <a:pt x="238676" y="43560"/>
                  </a:lnTo>
                  <a:lnTo>
                    <a:pt x="245248" y="51464"/>
                  </a:lnTo>
                  <a:lnTo>
                    <a:pt x="252606" y="59709"/>
                  </a:lnTo>
                  <a:lnTo>
                    <a:pt x="268719" y="76809"/>
                  </a:lnTo>
                  <a:lnTo>
                    <a:pt x="275198" y="84543"/>
                  </a:lnTo>
                  <a:lnTo>
                    <a:pt x="280510" y="91684"/>
                  </a:lnTo>
                  <a:lnTo>
                    <a:pt x="300904" y="122143"/>
                  </a:lnTo>
                  <a:lnTo>
                    <a:pt x="304593" y="128657"/>
                  </a:lnTo>
                  <a:lnTo>
                    <a:pt x="307051" y="133992"/>
                  </a:lnTo>
                  <a:lnTo>
                    <a:pt x="308691" y="138541"/>
                  </a:lnTo>
                  <a:lnTo>
                    <a:pt x="310775" y="143557"/>
                  </a:lnTo>
                  <a:lnTo>
                    <a:pt x="313159" y="148886"/>
                  </a:lnTo>
                  <a:lnTo>
                    <a:pt x="315739" y="154424"/>
                  </a:lnTo>
                  <a:lnTo>
                    <a:pt x="316466" y="158114"/>
                  </a:lnTo>
                  <a:lnTo>
                    <a:pt x="315960" y="160576"/>
                  </a:lnTo>
                  <a:lnTo>
                    <a:pt x="308017" y="169265"/>
                  </a:lnTo>
                  <a:lnTo>
                    <a:pt x="299774" y="177638"/>
                  </a:lnTo>
                  <a:lnTo>
                    <a:pt x="295902" y="179544"/>
                  </a:lnTo>
                  <a:lnTo>
                    <a:pt x="291336" y="180815"/>
                  </a:lnTo>
                  <a:lnTo>
                    <a:pt x="276251" y="18335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8" name="SMARTInkAnnotation142"/>
            <p:cNvSpPr/>
            <p:nvPr/>
          </p:nvSpPr>
          <p:spPr>
            <a:xfrm>
              <a:off x="7782211" y="4473773"/>
              <a:ext cx="325302" cy="368690"/>
            </a:xfrm>
            <a:custGeom>
              <a:avLst/>
              <a:gdLst/>
              <a:ahLst/>
              <a:cxnLst/>
              <a:rect l="0" t="0" r="0" b="0"/>
              <a:pathLst>
                <a:path w="325302" h="368690">
                  <a:moveTo>
                    <a:pt x="93773" y="205383"/>
                  </a:moveTo>
                  <a:lnTo>
                    <a:pt x="80471" y="192081"/>
                  </a:lnTo>
                  <a:lnTo>
                    <a:pt x="72648" y="186903"/>
                  </a:lnTo>
                  <a:lnTo>
                    <a:pt x="63548" y="182287"/>
                  </a:lnTo>
                  <a:lnTo>
                    <a:pt x="56197" y="180236"/>
                  </a:lnTo>
                  <a:lnTo>
                    <a:pt x="49622" y="176678"/>
                  </a:lnTo>
                  <a:lnTo>
                    <a:pt x="46479" y="174340"/>
                  </a:lnTo>
                  <a:lnTo>
                    <a:pt x="42401" y="172781"/>
                  </a:lnTo>
                  <a:lnTo>
                    <a:pt x="32576" y="171050"/>
                  </a:lnTo>
                  <a:lnTo>
                    <a:pt x="27178" y="171580"/>
                  </a:lnTo>
                  <a:lnTo>
                    <a:pt x="21596" y="172926"/>
                  </a:lnTo>
                  <a:lnTo>
                    <a:pt x="15890" y="174815"/>
                  </a:lnTo>
                  <a:lnTo>
                    <a:pt x="12085" y="177067"/>
                  </a:lnTo>
                  <a:lnTo>
                    <a:pt x="9549" y="179561"/>
                  </a:lnTo>
                  <a:lnTo>
                    <a:pt x="3334" y="190456"/>
                  </a:lnTo>
                  <a:lnTo>
                    <a:pt x="738" y="195432"/>
                  </a:lnTo>
                  <a:lnTo>
                    <a:pt x="0" y="200733"/>
                  </a:lnTo>
                  <a:lnTo>
                    <a:pt x="1825" y="211915"/>
                  </a:lnTo>
                  <a:lnTo>
                    <a:pt x="8431" y="238848"/>
                  </a:lnTo>
                  <a:lnTo>
                    <a:pt x="12074" y="248529"/>
                  </a:lnTo>
                  <a:lnTo>
                    <a:pt x="16487" y="257959"/>
                  </a:lnTo>
                  <a:lnTo>
                    <a:pt x="21413" y="267223"/>
                  </a:lnTo>
                  <a:lnTo>
                    <a:pt x="27674" y="277367"/>
                  </a:lnTo>
                  <a:lnTo>
                    <a:pt x="34823" y="288100"/>
                  </a:lnTo>
                  <a:lnTo>
                    <a:pt x="42568" y="299223"/>
                  </a:lnTo>
                  <a:lnTo>
                    <a:pt x="50707" y="309615"/>
                  </a:lnTo>
                  <a:lnTo>
                    <a:pt x="59109" y="319519"/>
                  </a:lnTo>
                  <a:lnTo>
                    <a:pt x="67687" y="329099"/>
                  </a:lnTo>
                  <a:lnTo>
                    <a:pt x="76383" y="337469"/>
                  </a:lnTo>
                  <a:lnTo>
                    <a:pt x="85156" y="345035"/>
                  </a:lnTo>
                  <a:lnTo>
                    <a:pt x="93981" y="352063"/>
                  </a:lnTo>
                  <a:lnTo>
                    <a:pt x="102843" y="357739"/>
                  </a:lnTo>
                  <a:lnTo>
                    <a:pt x="111726" y="362517"/>
                  </a:lnTo>
                  <a:lnTo>
                    <a:pt x="120624" y="366694"/>
                  </a:lnTo>
                  <a:lnTo>
                    <a:pt x="128542" y="368486"/>
                  </a:lnTo>
                  <a:lnTo>
                    <a:pt x="135803" y="368689"/>
                  </a:lnTo>
                  <a:lnTo>
                    <a:pt x="142629" y="367832"/>
                  </a:lnTo>
                  <a:lnTo>
                    <a:pt x="148172" y="365276"/>
                  </a:lnTo>
                  <a:lnTo>
                    <a:pt x="152860" y="361588"/>
                  </a:lnTo>
                  <a:lnTo>
                    <a:pt x="160713" y="352198"/>
                  </a:lnTo>
                  <a:lnTo>
                    <a:pt x="167512" y="341411"/>
                  </a:lnTo>
                  <a:lnTo>
                    <a:pt x="169721" y="333771"/>
                  </a:lnTo>
                  <a:lnTo>
                    <a:pt x="171195" y="324710"/>
                  </a:lnTo>
                  <a:lnTo>
                    <a:pt x="172176" y="314700"/>
                  </a:lnTo>
                  <a:lnTo>
                    <a:pt x="171838" y="305050"/>
                  </a:lnTo>
                  <a:lnTo>
                    <a:pt x="170622" y="295641"/>
                  </a:lnTo>
                  <a:lnTo>
                    <a:pt x="168818" y="286391"/>
                  </a:lnTo>
                  <a:lnTo>
                    <a:pt x="166624" y="277248"/>
                  </a:lnTo>
                  <a:lnTo>
                    <a:pt x="164168" y="268176"/>
                  </a:lnTo>
                  <a:lnTo>
                    <a:pt x="161539" y="259151"/>
                  </a:lnTo>
                  <a:lnTo>
                    <a:pt x="159787" y="251150"/>
                  </a:lnTo>
                  <a:lnTo>
                    <a:pt x="158618" y="243832"/>
                  </a:lnTo>
                  <a:lnTo>
                    <a:pt x="157839" y="236969"/>
                  </a:lnTo>
                  <a:lnTo>
                    <a:pt x="155336" y="230409"/>
                  </a:lnTo>
                  <a:lnTo>
                    <a:pt x="151682" y="224051"/>
                  </a:lnTo>
                  <a:lnTo>
                    <a:pt x="144315" y="212688"/>
                  </a:lnTo>
                  <a:lnTo>
                    <a:pt x="141041" y="204330"/>
                  </a:lnTo>
                  <a:lnTo>
                    <a:pt x="136941" y="197309"/>
                  </a:lnTo>
                  <a:lnTo>
                    <a:pt x="134458" y="194047"/>
                  </a:lnTo>
                  <a:lnTo>
                    <a:pt x="131811" y="191873"/>
                  </a:lnTo>
                  <a:lnTo>
                    <a:pt x="129053" y="190423"/>
                  </a:lnTo>
                  <a:lnTo>
                    <a:pt x="126223" y="189456"/>
                  </a:lnTo>
                  <a:lnTo>
                    <a:pt x="120433" y="185738"/>
                  </a:lnTo>
                  <a:lnTo>
                    <a:pt x="113371" y="180005"/>
                  </a:lnTo>
                  <a:lnTo>
                    <a:pt x="109759" y="179222"/>
                  </a:lnTo>
                  <a:lnTo>
                    <a:pt x="107407" y="179012"/>
                  </a:lnTo>
                  <a:lnTo>
                    <a:pt x="105839" y="179865"/>
                  </a:lnTo>
                  <a:lnTo>
                    <a:pt x="104794" y="181426"/>
                  </a:lnTo>
                  <a:lnTo>
                    <a:pt x="104098" y="183459"/>
                  </a:lnTo>
                  <a:lnTo>
                    <a:pt x="104625" y="184814"/>
                  </a:lnTo>
                  <a:lnTo>
                    <a:pt x="105969" y="185717"/>
                  </a:lnTo>
                  <a:lnTo>
                    <a:pt x="115246" y="189635"/>
                  </a:lnTo>
                  <a:lnTo>
                    <a:pt x="124153" y="194415"/>
                  </a:lnTo>
                  <a:lnTo>
                    <a:pt x="143247" y="208215"/>
                  </a:lnTo>
                  <a:lnTo>
                    <a:pt x="150568" y="213224"/>
                  </a:lnTo>
                  <a:lnTo>
                    <a:pt x="157434" y="218548"/>
                  </a:lnTo>
                  <a:lnTo>
                    <a:pt x="163995" y="224082"/>
                  </a:lnTo>
                  <a:lnTo>
                    <a:pt x="170353" y="229755"/>
                  </a:lnTo>
                  <a:lnTo>
                    <a:pt x="177568" y="234530"/>
                  </a:lnTo>
                  <a:lnTo>
                    <a:pt x="185356" y="238705"/>
                  </a:lnTo>
                  <a:lnTo>
                    <a:pt x="200953" y="245990"/>
                  </a:lnTo>
                  <a:lnTo>
                    <a:pt x="233283" y="261798"/>
                  </a:lnTo>
                  <a:lnTo>
                    <a:pt x="238373" y="262837"/>
                  </a:lnTo>
                  <a:lnTo>
                    <a:pt x="242760" y="262538"/>
                  </a:lnTo>
                  <a:lnTo>
                    <a:pt x="246676" y="261345"/>
                  </a:lnTo>
                  <a:lnTo>
                    <a:pt x="253673" y="257375"/>
                  </a:lnTo>
                  <a:lnTo>
                    <a:pt x="256928" y="254928"/>
                  </a:lnTo>
                  <a:lnTo>
                    <a:pt x="259097" y="252303"/>
                  </a:lnTo>
                  <a:lnTo>
                    <a:pt x="260545" y="249562"/>
                  </a:lnTo>
                  <a:lnTo>
                    <a:pt x="261508" y="246742"/>
                  </a:lnTo>
                  <a:lnTo>
                    <a:pt x="259934" y="235671"/>
                  </a:lnTo>
                  <a:lnTo>
                    <a:pt x="258126" y="228552"/>
                  </a:lnTo>
                  <a:lnTo>
                    <a:pt x="255927" y="221821"/>
                  </a:lnTo>
                  <a:lnTo>
                    <a:pt x="253470" y="215350"/>
                  </a:lnTo>
                  <a:lnTo>
                    <a:pt x="250839" y="209050"/>
                  </a:lnTo>
                  <a:lnTo>
                    <a:pt x="247101" y="201876"/>
                  </a:lnTo>
                  <a:lnTo>
                    <a:pt x="242625" y="194115"/>
                  </a:lnTo>
                  <a:lnTo>
                    <a:pt x="237656" y="185965"/>
                  </a:lnTo>
                  <a:lnTo>
                    <a:pt x="232359" y="178547"/>
                  </a:lnTo>
                  <a:lnTo>
                    <a:pt x="226844" y="171617"/>
                  </a:lnTo>
                  <a:lnTo>
                    <a:pt x="221183" y="165013"/>
                  </a:lnTo>
                  <a:lnTo>
                    <a:pt x="215423" y="157634"/>
                  </a:lnTo>
                  <a:lnTo>
                    <a:pt x="209600" y="149738"/>
                  </a:lnTo>
                  <a:lnTo>
                    <a:pt x="203733" y="141497"/>
                  </a:lnTo>
                  <a:lnTo>
                    <a:pt x="198831" y="134019"/>
                  </a:lnTo>
                  <a:lnTo>
                    <a:pt x="194570" y="127050"/>
                  </a:lnTo>
                  <a:lnTo>
                    <a:pt x="190736" y="120418"/>
                  </a:lnTo>
                  <a:lnTo>
                    <a:pt x="183831" y="110405"/>
                  </a:lnTo>
                  <a:lnTo>
                    <a:pt x="174366" y="99190"/>
                  </a:lnTo>
                  <a:lnTo>
                    <a:pt x="165747" y="89876"/>
                  </a:lnTo>
                  <a:lnTo>
                    <a:pt x="242652" y="166738"/>
                  </a:lnTo>
                  <a:lnTo>
                    <a:pt x="248588" y="171683"/>
                  </a:lnTo>
                  <a:lnTo>
                    <a:pt x="254530" y="175971"/>
                  </a:lnTo>
                  <a:lnTo>
                    <a:pt x="260476" y="179822"/>
                  </a:lnTo>
                  <a:lnTo>
                    <a:pt x="269728" y="186747"/>
                  </a:lnTo>
                  <a:lnTo>
                    <a:pt x="280619" y="195886"/>
                  </a:lnTo>
                  <a:lnTo>
                    <a:pt x="276356" y="186805"/>
                  </a:lnTo>
                  <a:lnTo>
                    <a:pt x="268808" y="171546"/>
                  </a:lnTo>
                  <a:lnTo>
                    <a:pt x="260534" y="160248"/>
                  </a:lnTo>
                  <a:lnTo>
                    <a:pt x="255549" y="154457"/>
                  </a:lnTo>
                  <a:lnTo>
                    <a:pt x="251233" y="147620"/>
                  </a:lnTo>
                  <a:lnTo>
                    <a:pt x="247364" y="140085"/>
                  </a:lnTo>
                  <a:lnTo>
                    <a:pt x="240419" y="124768"/>
                  </a:lnTo>
                  <a:lnTo>
                    <a:pt x="234025" y="111346"/>
                  </a:lnTo>
                  <a:lnTo>
                    <a:pt x="229938" y="103996"/>
                  </a:lnTo>
                  <a:lnTo>
                    <a:pt x="225230" y="96120"/>
                  </a:lnTo>
                  <a:lnTo>
                    <a:pt x="220106" y="87893"/>
                  </a:lnTo>
                  <a:lnTo>
                    <a:pt x="216691" y="81416"/>
                  </a:lnTo>
                  <a:lnTo>
                    <a:pt x="212895" y="71573"/>
                  </a:lnTo>
                  <a:lnTo>
                    <a:pt x="208562" y="63891"/>
                  </a:lnTo>
                  <a:lnTo>
                    <a:pt x="206018" y="60454"/>
                  </a:lnTo>
                  <a:lnTo>
                    <a:pt x="203192" y="53988"/>
                  </a:lnTo>
                  <a:lnTo>
                    <a:pt x="202437" y="50875"/>
                  </a:lnTo>
                  <a:lnTo>
                    <a:pt x="202928" y="47808"/>
                  </a:lnTo>
                  <a:lnTo>
                    <a:pt x="208751" y="37507"/>
                  </a:lnTo>
                  <a:lnTo>
                    <a:pt x="210112" y="37903"/>
                  </a:lnTo>
                  <a:lnTo>
                    <a:pt x="217761" y="43202"/>
                  </a:lnTo>
                  <a:lnTo>
                    <a:pt x="226931" y="48305"/>
                  </a:lnTo>
                  <a:lnTo>
                    <a:pt x="243251" y="56756"/>
                  </a:lnTo>
                  <a:lnTo>
                    <a:pt x="278378" y="74432"/>
                  </a:lnTo>
                  <a:lnTo>
                    <a:pt x="287607" y="80375"/>
                  </a:lnTo>
                  <a:lnTo>
                    <a:pt x="296007" y="86324"/>
                  </a:lnTo>
                  <a:lnTo>
                    <a:pt x="301026" y="89300"/>
                  </a:lnTo>
                  <a:lnTo>
                    <a:pt x="310900" y="94259"/>
                  </a:lnTo>
                  <a:lnTo>
                    <a:pt x="321046" y="97051"/>
                  </a:lnTo>
                  <a:lnTo>
                    <a:pt x="323769" y="97704"/>
                  </a:lnTo>
                  <a:lnTo>
                    <a:pt x="324494" y="96887"/>
                  </a:lnTo>
                  <a:lnTo>
                    <a:pt x="325301" y="93332"/>
                  </a:lnTo>
                  <a:lnTo>
                    <a:pt x="324524" y="90995"/>
                  </a:lnTo>
                  <a:lnTo>
                    <a:pt x="318689" y="81973"/>
                  </a:lnTo>
                  <a:lnTo>
                    <a:pt x="313461" y="72482"/>
                  </a:lnTo>
                  <a:lnTo>
                    <a:pt x="309685" y="66181"/>
                  </a:lnTo>
                  <a:lnTo>
                    <a:pt x="300198" y="51242"/>
                  </a:lnTo>
                  <a:lnTo>
                    <a:pt x="295882" y="44083"/>
                  </a:lnTo>
                  <a:lnTo>
                    <a:pt x="292012" y="37326"/>
                  </a:lnTo>
                  <a:lnTo>
                    <a:pt x="285067" y="24527"/>
                  </a:lnTo>
                  <a:lnTo>
                    <a:pt x="272367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69" name="SMARTInkAnnotation143"/>
            <p:cNvSpPr/>
            <p:nvPr/>
          </p:nvSpPr>
          <p:spPr>
            <a:xfrm>
              <a:off x="7965758" y="4323428"/>
              <a:ext cx="229252" cy="203601"/>
            </a:xfrm>
            <a:custGeom>
              <a:avLst/>
              <a:gdLst/>
              <a:ahLst/>
              <a:cxnLst/>
              <a:rect l="0" t="0" r="0" b="0"/>
              <a:pathLst>
                <a:path w="229252" h="203601">
                  <a:moveTo>
                    <a:pt x="17383" y="25330"/>
                  </a:moveTo>
                  <a:lnTo>
                    <a:pt x="12643" y="15849"/>
                  </a:lnTo>
                  <a:lnTo>
                    <a:pt x="10254" y="13056"/>
                  </a:lnTo>
                  <a:lnTo>
                    <a:pt x="7669" y="11193"/>
                  </a:lnTo>
                  <a:lnTo>
                    <a:pt x="4954" y="9952"/>
                  </a:lnTo>
                  <a:lnTo>
                    <a:pt x="3144" y="8133"/>
                  </a:lnTo>
                  <a:lnTo>
                    <a:pt x="1936" y="5928"/>
                  </a:lnTo>
                  <a:lnTo>
                    <a:pt x="0" y="0"/>
                  </a:lnTo>
                  <a:lnTo>
                    <a:pt x="833" y="505"/>
                  </a:lnTo>
                  <a:lnTo>
                    <a:pt x="7254" y="6357"/>
                  </a:lnTo>
                  <a:lnTo>
                    <a:pt x="13212" y="9621"/>
                  </a:lnTo>
                  <a:lnTo>
                    <a:pt x="17579" y="11881"/>
                  </a:lnTo>
                  <a:lnTo>
                    <a:pt x="22474" y="15372"/>
                  </a:lnTo>
                  <a:lnTo>
                    <a:pt x="27722" y="19683"/>
                  </a:lnTo>
                  <a:lnTo>
                    <a:pt x="33206" y="24541"/>
                  </a:lnTo>
                  <a:lnTo>
                    <a:pt x="44589" y="35232"/>
                  </a:lnTo>
                  <a:lnTo>
                    <a:pt x="50404" y="40861"/>
                  </a:lnTo>
                  <a:lnTo>
                    <a:pt x="57255" y="48582"/>
                  </a:lnTo>
                  <a:lnTo>
                    <a:pt x="64801" y="57698"/>
                  </a:lnTo>
                  <a:lnTo>
                    <a:pt x="72807" y="67745"/>
                  </a:lnTo>
                  <a:lnTo>
                    <a:pt x="82114" y="77419"/>
                  </a:lnTo>
                  <a:lnTo>
                    <a:pt x="92286" y="86845"/>
                  </a:lnTo>
                  <a:lnTo>
                    <a:pt x="103037" y="96105"/>
                  </a:lnTo>
                  <a:lnTo>
                    <a:pt x="113181" y="105256"/>
                  </a:lnTo>
                  <a:lnTo>
                    <a:pt x="132390" y="123361"/>
                  </a:lnTo>
                  <a:lnTo>
                    <a:pt x="159937" y="150287"/>
                  </a:lnTo>
                  <a:lnTo>
                    <a:pt x="168974" y="158244"/>
                  </a:lnTo>
                  <a:lnTo>
                    <a:pt x="177974" y="165533"/>
                  </a:lnTo>
                  <a:lnTo>
                    <a:pt x="186952" y="172377"/>
                  </a:lnTo>
                  <a:lnTo>
                    <a:pt x="194921" y="178924"/>
                  </a:lnTo>
                  <a:lnTo>
                    <a:pt x="202218" y="185273"/>
                  </a:lnTo>
                  <a:lnTo>
                    <a:pt x="209067" y="191489"/>
                  </a:lnTo>
                  <a:lnTo>
                    <a:pt x="214626" y="195634"/>
                  </a:lnTo>
                  <a:lnTo>
                    <a:pt x="219323" y="198398"/>
                  </a:lnTo>
                  <a:lnTo>
                    <a:pt x="229251" y="202832"/>
                  </a:lnTo>
                  <a:lnTo>
                    <a:pt x="229074" y="203196"/>
                  </a:lnTo>
                  <a:lnTo>
                    <a:pt x="226230" y="203600"/>
                  </a:lnTo>
                  <a:lnTo>
                    <a:pt x="225075" y="202716"/>
                  </a:lnTo>
                  <a:lnTo>
                    <a:pt x="224305" y="201134"/>
                  </a:lnTo>
                  <a:lnTo>
                    <a:pt x="222765" y="19499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0" name="SMARTInkAnnotation144"/>
            <p:cNvSpPr/>
            <p:nvPr/>
          </p:nvSpPr>
          <p:spPr>
            <a:xfrm>
              <a:off x="7965281" y="4295180"/>
              <a:ext cx="142876" cy="151805"/>
            </a:xfrm>
            <a:custGeom>
              <a:avLst/>
              <a:gdLst/>
              <a:ahLst/>
              <a:cxnLst/>
              <a:rect l="0" t="0" r="0" b="0"/>
              <a:pathLst>
                <a:path w="142876" h="151805">
                  <a:moveTo>
                    <a:pt x="0" y="151804"/>
                  </a:moveTo>
                  <a:lnTo>
                    <a:pt x="4739" y="151804"/>
                  </a:lnTo>
                  <a:lnTo>
                    <a:pt x="7128" y="150812"/>
                  </a:lnTo>
                  <a:lnTo>
                    <a:pt x="9714" y="149159"/>
                  </a:lnTo>
                  <a:lnTo>
                    <a:pt x="12429" y="147064"/>
                  </a:lnTo>
                  <a:lnTo>
                    <a:pt x="16223" y="145668"/>
                  </a:lnTo>
                  <a:lnTo>
                    <a:pt x="20738" y="144736"/>
                  </a:lnTo>
                  <a:lnTo>
                    <a:pt x="25731" y="144116"/>
                  </a:lnTo>
                  <a:lnTo>
                    <a:pt x="31044" y="141718"/>
                  </a:lnTo>
                  <a:lnTo>
                    <a:pt x="36571" y="138135"/>
                  </a:lnTo>
                  <a:lnTo>
                    <a:pt x="42240" y="133761"/>
                  </a:lnTo>
                  <a:lnTo>
                    <a:pt x="47012" y="129854"/>
                  </a:lnTo>
                  <a:lnTo>
                    <a:pt x="51185" y="126257"/>
                  </a:lnTo>
                  <a:lnTo>
                    <a:pt x="54959" y="122866"/>
                  </a:lnTo>
                  <a:lnTo>
                    <a:pt x="59460" y="117629"/>
                  </a:lnTo>
                  <a:lnTo>
                    <a:pt x="64445" y="111162"/>
                  </a:lnTo>
                  <a:lnTo>
                    <a:pt x="69753" y="103873"/>
                  </a:lnTo>
                  <a:lnTo>
                    <a:pt x="80942" y="87837"/>
                  </a:lnTo>
                  <a:lnTo>
                    <a:pt x="104293" y="53290"/>
                  </a:lnTo>
                  <a:lnTo>
                    <a:pt x="109216" y="45448"/>
                  </a:lnTo>
                  <a:lnTo>
                    <a:pt x="113491" y="38236"/>
                  </a:lnTo>
                  <a:lnTo>
                    <a:pt x="117333" y="31444"/>
                  </a:lnTo>
                  <a:lnTo>
                    <a:pt x="121877" y="24931"/>
                  </a:lnTo>
                  <a:lnTo>
                    <a:pt x="126893" y="18605"/>
                  </a:lnTo>
                  <a:lnTo>
                    <a:pt x="142875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1" name="SMARTInkAnnotation145"/>
            <p:cNvSpPr/>
            <p:nvPr/>
          </p:nvSpPr>
          <p:spPr>
            <a:xfrm>
              <a:off x="8083173" y="4101928"/>
              <a:ext cx="388767" cy="357747"/>
            </a:xfrm>
            <a:custGeom>
              <a:avLst/>
              <a:gdLst/>
              <a:ahLst/>
              <a:cxnLst/>
              <a:rect l="0" t="0" r="0" b="0"/>
              <a:pathLst>
                <a:path w="388767" h="357747">
                  <a:moveTo>
                    <a:pt x="78561" y="139674"/>
                  </a:moveTo>
                  <a:lnTo>
                    <a:pt x="78561" y="152102"/>
                  </a:lnTo>
                  <a:lnTo>
                    <a:pt x="79553" y="154905"/>
                  </a:lnTo>
                  <a:lnTo>
                    <a:pt x="84697" y="163589"/>
                  </a:lnTo>
                  <a:lnTo>
                    <a:pt x="86249" y="169485"/>
                  </a:lnTo>
                  <a:lnTo>
                    <a:pt x="87123" y="178382"/>
                  </a:lnTo>
                  <a:lnTo>
                    <a:pt x="87417" y="189286"/>
                  </a:lnTo>
                  <a:lnTo>
                    <a:pt x="87459" y="191489"/>
                  </a:lnTo>
                  <a:lnTo>
                    <a:pt x="86477" y="191084"/>
                  </a:lnTo>
                  <a:lnTo>
                    <a:pt x="75059" y="180668"/>
                  </a:lnTo>
                  <a:lnTo>
                    <a:pt x="52938" y="158686"/>
                  </a:lnTo>
                  <a:lnTo>
                    <a:pt x="42037" y="150439"/>
                  </a:lnTo>
                  <a:lnTo>
                    <a:pt x="31570" y="143466"/>
                  </a:lnTo>
                  <a:lnTo>
                    <a:pt x="20100" y="134954"/>
                  </a:lnTo>
                  <a:lnTo>
                    <a:pt x="13552" y="132615"/>
                  </a:lnTo>
                  <a:lnTo>
                    <a:pt x="10417" y="132983"/>
                  </a:lnTo>
                  <a:lnTo>
                    <a:pt x="7335" y="134221"/>
                  </a:lnTo>
                  <a:lnTo>
                    <a:pt x="4288" y="136039"/>
                  </a:lnTo>
                  <a:lnTo>
                    <a:pt x="2257" y="138243"/>
                  </a:lnTo>
                  <a:lnTo>
                    <a:pt x="903" y="140704"/>
                  </a:lnTo>
                  <a:lnTo>
                    <a:pt x="0" y="143337"/>
                  </a:lnTo>
                  <a:lnTo>
                    <a:pt x="1643" y="154200"/>
                  </a:lnTo>
                  <a:lnTo>
                    <a:pt x="3469" y="161264"/>
                  </a:lnTo>
                  <a:lnTo>
                    <a:pt x="5680" y="168950"/>
                  </a:lnTo>
                  <a:lnTo>
                    <a:pt x="10781" y="185427"/>
                  </a:lnTo>
                  <a:lnTo>
                    <a:pt x="14523" y="194981"/>
                  </a:lnTo>
                  <a:lnTo>
                    <a:pt x="19002" y="205319"/>
                  </a:lnTo>
                  <a:lnTo>
                    <a:pt x="23972" y="216179"/>
                  </a:lnTo>
                  <a:lnTo>
                    <a:pt x="30262" y="226396"/>
                  </a:lnTo>
                  <a:lnTo>
                    <a:pt x="37432" y="236184"/>
                  </a:lnTo>
                  <a:lnTo>
                    <a:pt x="45188" y="245686"/>
                  </a:lnTo>
                  <a:lnTo>
                    <a:pt x="52344" y="254997"/>
                  </a:lnTo>
                  <a:lnTo>
                    <a:pt x="59099" y="264180"/>
                  </a:lnTo>
                  <a:lnTo>
                    <a:pt x="65586" y="273280"/>
                  </a:lnTo>
                  <a:lnTo>
                    <a:pt x="72888" y="281330"/>
                  </a:lnTo>
                  <a:lnTo>
                    <a:pt x="80733" y="288682"/>
                  </a:lnTo>
                  <a:lnTo>
                    <a:pt x="88938" y="295567"/>
                  </a:lnTo>
                  <a:lnTo>
                    <a:pt x="97385" y="301149"/>
                  </a:lnTo>
                  <a:lnTo>
                    <a:pt x="105993" y="305863"/>
                  </a:lnTo>
                  <a:lnTo>
                    <a:pt x="136456" y="320557"/>
                  </a:lnTo>
                  <a:lnTo>
                    <a:pt x="141962" y="321779"/>
                  </a:lnTo>
                  <a:lnTo>
                    <a:pt x="146626" y="321600"/>
                  </a:lnTo>
                  <a:lnTo>
                    <a:pt x="150727" y="320490"/>
                  </a:lnTo>
                  <a:lnTo>
                    <a:pt x="157929" y="316609"/>
                  </a:lnTo>
                  <a:lnTo>
                    <a:pt x="161238" y="314185"/>
                  </a:lnTo>
                  <a:lnTo>
                    <a:pt x="163445" y="310585"/>
                  </a:lnTo>
                  <a:lnTo>
                    <a:pt x="165897" y="301293"/>
                  </a:lnTo>
                  <a:lnTo>
                    <a:pt x="165559" y="295045"/>
                  </a:lnTo>
                  <a:lnTo>
                    <a:pt x="164341" y="287903"/>
                  </a:lnTo>
                  <a:lnTo>
                    <a:pt x="162537" y="280165"/>
                  </a:lnTo>
                  <a:lnTo>
                    <a:pt x="160342" y="272030"/>
                  </a:lnTo>
                  <a:lnTo>
                    <a:pt x="155257" y="255053"/>
                  </a:lnTo>
                  <a:lnTo>
                    <a:pt x="152512" y="248343"/>
                  </a:lnTo>
                  <a:lnTo>
                    <a:pt x="146816" y="238242"/>
                  </a:lnTo>
                  <a:lnTo>
                    <a:pt x="138331" y="227800"/>
                  </a:lnTo>
                  <a:lnTo>
                    <a:pt x="128938" y="217536"/>
                  </a:lnTo>
                  <a:lnTo>
                    <a:pt x="121456" y="209667"/>
                  </a:lnTo>
                  <a:lnTo>
                    <a:pt x="118071" y="207172"/>
                  </a:lnTo>
                  <a:lnTo>
                    <a:pt x="107576" y="202668"/>
                  </a:lnTo>
                  <a:lnTo>
                    <a:pt x="97741" y="198098"/>
                  </a:lnTo>
                  <a:lnTo>
                    <a:pt x="89400" y="195405"/>
                  </a:lnTo>
                  <a:lnTo>
                    <a:pt x="79127" y="193890"/>
                  </a:lnTo>
                  <a:lnTo>
                    <a:pt x="75962" y="193677"/>
                  </a:lnTo>
                  <a:lnTo>
                    <a:pt x="73851" y="192543"/>
                  </a:lnTo>
                  <a:lnTo>
                    <a:pt x="72445" y="190795"/>
                  </a:lnTo>
                  <a:lnTo>
                    <a:pt x="70187" y="185601"/>
                  </a:lnTo>
                  <a:lnTo>
                    <a:pt x="70994" y="185174"/>
                  </a:lnTo>
                  <a:lnTo>
                    <a:pt x="74536" y="184701"/>
                  </a:lnTo>
                  <a:lnTo>
                    <a:pt x="76870" y="185566"/>
                  </a:lnTo>
                  <a:lnTo>
                    <a:pt x="85887" y="191526"/>
                  </a:lnTo>
                  <a:lnTo>
                    <a:pt x="95377" y="196784"/>
                  </a:lnTo>
                  <a:lnTo>
                    <a:pt x="111876" y="205323"/>
                  </a:lnTo>
                  <a:lnTo>
                    <a:pt x="164896" y="231951"/>
                  </a:lnTo>
                  <a:lnTo>
                    <a:pt x="174148" y="235256"/>
                  </a:lnTo>
                  <a:lnTo>
                    <a:pt x="182560" y="236725"/>
                  </a:lnTo>
                  <a:lnTo>
                    <a:pt x="192913" y="237378"/>
                  </a:lnTo>
                  <a:lnTo>
                    <a:pt x="196467" y="236560"/>
                  </a:lnTo>
                  <a:lnTo>
                    <a:pt x="198838" y="235022"/>
                  </a:lnTo>
                  <a:lnTo>
                    <a:pt x="202463" y="229675"/>
                  </a:lnTo>
                  <a:lnTo>
                    <a:pt x="207381" y="220685"/>
                  </a:lnTo>
                  <a:lnTo>
                    <a:pt x="208098" y="215509"/>
                  </a:lnTo>
                  <a:lnTo>
                    <a:pt x="206247" y="204467"/>
                  </a:lnTo>
                  <a:lnTo>
                    <a:pt x="204365" y="197752"/>
                  </a:lnTo>
                  <a:lnTo>
                    <a:pt x="199628" y="182353"/>
                  </a:lnTo>
                  <a:lnTo>
                    <a:pt x="191382" y="156950"/>
                  </a:lnTo>
                  <a:lnTo>
                    <a:pt x="187509" y="148214"/>
                  </a:lnTo>
                  <a:lnTo>
                    <a:pt x="182943" y="139414"/>
                  </a:lnTo>
                  <a:lnTo>
                    <a:pt x="177915" y="130571"/>
                  </a:lnTo>
                  <a:lnTo>
                    <a:pt x="173570" y="121699"/>
                  </a:lnTo>
                  <a:lnTo>
                    <a:pt x="169681" y="112807"/>
                  </a:lnTo>
                  <a:lnTo>
                    <a:pt x="166096" y="103904"/>
                  </a:lnTo>
                  <a:lnTo>
                    <a:pt x="161723" y="94991"/>
                  </a:lnTo>
                  <a:lnTo>
                    <a:pt x="156822" y="86073"/>
                  </a:lnTo>
                  <a:lnTo>
                    <a:pt x="151572" y="77150"/>
                  </a:lnTo>
                  <a:lnTo>
                    <a:pt x="146086" y="69218"/>
                  </a:lnTo>
                  <a:lnTo>
                    <a:pt x="140445" y="61945"/>
                  </a:lnTo>
                  <a:lnTo>
                    <a:pt x="134700" y="55112"/>
                  </a:lnTo>
                  <a:lnTo>
                    <a:pt x="129878" y="48573"/>
                  </a:lnTo>
                  <a:lnTo>
                    <a:pt x="125671" y="42229"/>
                  </a:lnTo>
                  <a:lnTo>
                    <a:pt x="121873" y="36015"/>
                  </a:lnTo>
                  <a:lnTo>
                    <a:pt x="115010" y="26465"/>
                  </a:lnTo>
                  <a:lnTo>
                    <a:pt x="111790" y="22529"/>
                  </a:lnTo>
                  <a:lnTo>
                    <a:pt x="107659" y="19906"/>
                  </a:lnTo>
                  <a:lnTo>
                    <a:pt x="97777" y="16990"/>
                  </a:lnTo>
                  <a:lnTo>
                    <a:pt x="85799" y="15349"/>
                  </a:lnTo>
                  <a:lnTo>
                    <a:pt x="80705" y="14863"/>
                  </a:lnTo>
                  <a:lnTo>
                    <a:pt x="78999" y="15787"/>
                  </a:lnTo>
                  <a:lnTo>
                    <a:pt x="74455" y="19459"/>
                  </a:lnTo>
                  <a:lnTo>
                    <a:pt x="72847" y="22820"/>
                  </a:lnTo>
                  <a:lnTo>
                    <a:pt x="71060" y="31845"/>
                  </a:lnTo>
                  <a:lnTo>
                    <a:pt x="72912" y="42471"/>
                  </a:lnTo>
                  <a:lnTo>
                    <a:pt x="74795" y="48083"/>
                  </a:lnTo>
                  <a:lnTo>
                    <a:pt x="76051" y="54800"/>
                  </a:lnTo>
                  <a:lnTo>
                    <a:pt x="76888" y="62256"/>
                  </a:lnTo>
                  <a:lnTo>
                    <a:pt x="77445" y="70202"/>
                  </a:lnTo>
                  <a:lnTo>
                    <a:pt x="79802" y="78477"/>
                  </a:lnTo>
                  <a:lnTo>
                    <a:pt x="83357" y="86969"/>
                  </a:lnTo>
                  <a:lnTo>
                    <a:pt x="87711" y="95608"/>
                  </a:lnTo>
                  <a:lnTo>
                    <a:pt x="92599" y="104343"/>
                  </a:lnTo>
                  <a:lnTo>
                    <a:pt x="97842" y="113143"/>
                  </a:lnTo>
                  <a:lnTo>
                    <a:pt x="103321" y="121987"/>
                  </a:lnTo>
                  <a:lnTo>
                    <a:pt x="108959" y="129867"/>
                  </a:lnTo>
                  <a:lnTo>
                    <a:pt x="114701" y="137104"/>
                  </a:lnTo>
                  <a:lnTo>
                    <a:pt x="120514" y="143914"/>
                  </a:lnTo>
                  <a:lnTo>
                    <a:pt x="132264" y="154126"/>
                  </a:lnTo>
                  <a:lnTo>
                    <a:pt x="144101" y="162964"/>
                  </a:lnTo>
                  <a:lnTo>
                    <a:pt x="155976" y="173506"/>
                  </a:lnTo>
                  <a:lnTo>
                    <a:pt x="161921" y="177111"/>
                  </a:lnTo>
                  <a:lnTo>
                    <a:pt x="173818" y="181118"/>
                  </a:lnTo>
                  <a:lnTo>
                    <a:pt x="185720" y="182897"/>
                  </a:lnTo>
                  <a:lnTo>
                    <a:pt x="191672" y="183373"/>
                  </a:lnTo>
                  <a:lnTo>
                    <a:pt x="196632" y="181704"/>
                  </a:lnTo>
                  <a:lnTo>
                    <a:pt x="200931" y="178608"/>
                  </a:lnTo>
                  <a:lnTo>
                    <a:pt x="208354" y="169876"/>
                  </a:lnTo>
                  <a:lnTo>
                    <a:pt x="214961" y="159380"/>
                  </a:lnTo>
                  <a:lnTo>
                    <a:pt x="217120" y="153804"/>
                  </a:lnTo>
                  <a:lnTo>
                    <a:pt x="218558" y="148101"/>
                  </a:lnTo>
                  <a:lnTo>
                    <a:pt x="219517" y="142316"/>
                  </a:lnTo>
                  <a:lnTo>
                    <a:pt x="219165" y="135482"/>
                  </a:lnTo>
                  <a:lnTo>
                    <a:pt x="217937" y="127949"/>
                  </a:lnTo>
                  <a:lnTo>
                    <a:pt x="216127" y="119951"/>
                  </a:lnTo>
                  <a:lnTo>
                    <a:pt x="213928" y="111643"/>
                  </a:lnTo>
                  <a:lnTo>
                    <a:pt x="208839" y="94473"/>
                  </a:lnTo>
                  <a:lnTo>
                    <a:pt x="200396" y="68073"/>
                  </a:lnTo>
                  <a:lnTo>
                    <a:pt x="196494" y="59197"/>
                  </a:lnTo>
                  <a:lnTo>
                    <a:pt x="191909" y="50304"/>
                  </a:lnTo>
                  <a:lnTo>
                    <a:pt x="186869" y="41398"/>
                  </a:lnTo>
                  <a:lnTo>
                    <a:pt x="182517" y="34469"/>
                  </a:lnTo>
                  <a:lnTo>
                    <a:pt x="175034" y="24124"/>
                  </a:lnTo>
                  <a:lnTo>
                    <a:pt x="168401" y="13574"/>
                  </a:lnTo>
                  <a:lnTo>
                    <a:pt x="165244" y="7982"/>
                  </a:lnTo>
                  <a:lnTo>
                    <a:pt x="162147" y="4254"/>
                  </a:lnTo>
                  <a:lnTo>
                    <a:pt x="159089" y="1769"/>
                  </a:lnTo>
                  <a:lnTo>
                    <a:pt x="156058" y="112"/>
                  </a:lnTo>
                  <a:lnTo>
                    <a:pt x="154039" y="0"/>
                  </a:lnTo>
                  <a:lnTo>
                    <a:pt x="152692" y="917"/>
                  </a:lnTo>
                  <a:lnTo>
                    <a:pt x="151795" y="2521"/>
                  </a:lnTo>
                  <a:lnTo>
                    <a:pt x="152188" y="4582"/>
                  </a:lnTo>
                  <a:lnTo>
                    <a:pt x="157482" y="13216"/>
                  </a:lnTo>
                  <a:lnTo>
                    <a:pt x="162585" y="22616"/>
                  </a:lnTo>
                  <a:lnTo>
                    <a:pt x="171036" y="39064"/>
                  </a:lnTo>
                  <a:lnTo>
                    <a:pt x="175929" y="45812"/>
                  </a:lnTo>
                  <a:lnTo>
                    <a:pt x="182169" y="53286"/>
                  </a:lnTo>
                  <a:lnTo>
                    <a:pt x="189305" y="61246"/>
                  </a:lnTo>
                  <a:lnTo>
                    <a:pt x="205171" y="78028"/>
                  </a:lnTo>
                  <a:lnTo>
                    <a:pt x="239611" y="113055"/>
                  </a:lnTo>
                  <a:lnTo>
                    <a:pt x="249428" y="121927"/>
                  </a:lnTo>
                  <a:lnTo>
                    <a:pt x="259940" y="130819"/>
                  </a:lnTo>
                  <a:lnTo>
                    <a:pt x="270918" y="139724"/>
                  </a:lnTo>
                  <a:lnTo>
                    <a:pt x="281213" y="149629"/>
                  </a:lnTo>
                  <a:lnTo>
                    <a:pt x="291053" y="160201"/>
                  </a:lnTo>
                  <a:lnTo>
                    <a:pt x="300590" y="171218"/>
                  </a:lnTo>
                  <a:lnTo>
                    <a:pt x="309924" y="181539"/>
                  </a:lnTo>
                  <a:lnTo>
                    <a:pt x="328233" y="200945"/>
                  </a:lnTo>
                  <a:lnTo>
                    <a:pt x="336290" y="211279"/>
                  </a:lnTo>
                  <a:lnTo>
                    <a:pt x="343646" y="222137"/>
                  </a:lnTo>
                  <a:lnTo>
                    <a:pt x="357111" y="243793"/>
                  </a:lnTo>
                  <a:lnTo>
                    <a:pt x="369710" y="263340"/>
                  </a:lnTo>
                  <a:lnTo>
                    <a:pt x="374856" y="272719"/>
                  </a:lnTo>
                  <a:lnTo>
                    <a:pt x="379279" y="281949"/>
                  </a:lnTo>
                  <a:lnTo>
                    <a:pt x="383219" y="291079"/>
                  </a:lnTo>
                  <a:lnTo>
                    <a:pt x="385846" y="300141"/>
                  </a:lnTo>
                  <a:lnTo>
                    <a:pt x="387598" y="309160"/>
                  </a:lnTo>
                  <a:lnTo>
                    <a:pt x="388766" y="318149"/>
                  </a:lnTo>
                  <a:lnTo>
                    <a:pt x="388552" y="325134"/>
                  </a:lnTo>
                  <a:lnTo>
                    <a:pt x="387417" y="330782"/>
                  </a:lnTo>
                  <a:lnTo>
                    <a:pt x="385668" y="335541"/>
                  </a:lnTo>
                  <a:lnTo>
                    <a:pt x="382518" y="339704"/>
                  </a:lnTo>
                  <a:lnTo>
                    <a:pt x="373726" y="346977"/>
                  </a:lnTo>
                  <a:lnTo>
                    <a:pt x="363204" y="353517"/>
                  </a:lnTo>
                  <a:lnTo>
                    <a:pt x="357620" y="356649"/>
                  </a:lnTo>
                  <a:lnTo>
                    <a:pt x="349929" y="357746"/>
                  </a:lnTo>
                  <a:lnTo>
                    <a:pt x="340832" y="357485"/>
                  </a:lnTo>
                  <a:lnTo>
                    <a:pt x="330799" y="356319"/>
                  </a:lnTo>
                  <a:lnTo>
                    <a:pt x="321134" y="353557"/>
                  </a:lnTo>
                  <a:lnTo>
                    <a:pt x="311714" y="349731"/>
                  </a:lnTo>
                  <a:lnTo>
                    <a:pt x="302457" y="345196"/>
                  </a:lnTo>
                  <a:lnTo>
                    <a:pt x="292317" y="339197"/>
                  </a:lnTo>
                  <a:lnTo>
                    <a:pt x="281588" y="332220"/>
                  </a:lnTo>
                  <a:lnTo>
                    <a:pt x="270467" y="324593"/>
                  </a:lnTo>
                  <a:lnTo>
                    <a:pt x="261068" y="317523"/>
                  </a:lnTo>
                  <a:lnTo>
                    <a:pt x="252819" y="310826"/>
                  </a:lnTo>
                  <a:lnTo>
                    <a:pt x="245334" y="304377"/>
                  </a:lnTo>
                  <a:lnTo>
                    <a:pt x="238361" y="297101"/>
                  </a:lnTo>
                  <a:lnTo>
                    <a:pt x="231727" y="289273"/>
                  </a:lnTo>
                  <a:lnTo>
                    <a:pt x="212507" y="2646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2" name="SMARTInkAnnotation146"/>
            <p:cNvSpPr/>
            <p:nvPr/>
          </p:nvSpPr>
          <p:spPr>
            <a:xfrm>
              <a:off x="8255521" y="3993877"/>
              <a:ext cx="141226" cy="147149"/>
            </a:xfrm>
            <a:custGeom>
              <a:avLst/>
              <a:gdLst/>
              <a:ahLst/>
              <a:cxnLst/>
              <a:rect l="0" t="0" r="0" b="0"/>
              <a:pathLst>
                <a:path w="141226" h="147149">
                  <a:moveTo>
                    <a:pt x="13370" y="15553"/>
                  </a:moveTo>
                  <a:lnTo>
                    <a:pt x="8629" y="15553"/>
                  </a:lnTo>
                  <a:lnTo>
                    <a:pt x="7233" y="16544"/>
                  </a:lnTo>
                  <a:lnTo>
                    <a:pt x="6301" y="18198"/>
                  </a:lnTo>
                  <a:lnTo>
                    <a:pt x="5681" y="20293"/>
                  </a:lnTo>
                  <a:lnTo>
                    <a:pt x="6259" y="22682"/>
                  </a:lnTo>
                  <a:lnTo>
                    <a:pt x="7638" y="25266"/>
                  </a:lnTo>
                  <a:lnTo>
                    <a:pt x="9548" y="27981"/>
                  </a:lnTo>
                  <a:lnTo>
                    <a:pt x="10822" y="31776"/>
                  </a:lnTo>
                  <a:lnTo>
                    <a:pt x="11671" y="36290"/>
                  </a:lnTo>
                  <a:lnTo>
                    <a:pt x="12237" y="41284"/>
                  </a:lnTo>
                  <a:lnTo>
                    <a:pt x="14599" y="46597"/>
                  </a:lnTo>
                  <a:lnTo>
                    <a:pt x="18158" y="52124"/>
                  </a:lnTo>
                  <a:lnTo>
                    <a:pt x="22515" y="57793"/>
                  </a:lnTo>
                  <a:lnTo>
                    <a:pt x="26412" y="65541"/>
                  </a:lnTo>
                  <a:lnTo>
                    <a:pt x="30002" y="74675"/>
                  </a:lnTo>
                  <a:lnTo>
                    <a:pt x="33388" y="84733"/>
                  </a:lnTo>
                  <a:lnTo>
                    <a:pt x="37629" y="93423"/>
                  </a:lnTo>
                  <a:lnTo>
                    <a:pt x="42441" y="101200"/>
                  </a:lnTo>
                  <a:lnTo>
                    <a:pt x="47633" y="108370"/>
                  </a:lnTo>
                  <a:lnTo>
                    <a:pt x="54071" y="115134"/>
                  </a:lnTo>
                  <a:lnTo>
                    <a:pt x="61340" y="121627"/>
                  </a:lnTo>
                  <a:lnTo>
                    <a:pt x="69162" y="127941"/>
                  </a:lnTo>
                  <a:lnTo>
                    <a:pt x="76362" y="133142"/>
                  </a:lnTo>
                  <a:lnTo>
                    <a:pt x="83145" y="137602"/>
                  </a:lnTo>
                  <a:lnTo>
                    <a:pt x="89653" y="141567"/>
                  </a:lnTo>
                  <a:lnTo>
                    <a:pt x="95974" y="144211"/>
                  </a:lnTo>
                  <a:lnTo>
                    <a:pt x="102174" y="145973"/>
                  </a:lnTo>
                  <a:lnTo>
                    <a:pt x="108291" y="147148"/>
                  </a:lnTo>
                  <a:lnTo>
                    <a:pt x="114353" y="143963"/>
                  </a:lnTo>
                  <a:lnTo>
                    <a:pt x="120379" y="137870"/>
                  </a:lnTo>
                  <a:lnTo>
                    <a:pt x="126381" y="129840"/>
                  </a:lnTo>
                  <a:lnTo>
                    <a:pt x="131375" y="122502"/>
                  </a:lnTo>
                  <a:lnTo>
                    <a:pt x="135696" y="115625"/>
                  </a:lnTo>
                  <a:lnTo>
                    <a:pt x="139569" y="109057"/>
                  </a:lnTo>
                  <a:lnTo>
                    <a:pt x="141159" y="100709"/>
                  </a:lnTo>
                  <a:lnTo>
                    <a:pt x="141225" y="91175"/>
                  </a:lnTo>
                  <a:lnTo>
                    <a:pt x="140278" y="80851"/>
                  </a:lnTo>
                  <a:lnTo>
                    <a:pt x="138655" y="71983"/>
                  </a:lnTo>
                  <a:lnTo>
                    <a:pt x="136581" y="64087"/>
                  </a:lnTo>
                  <a:lnTo>
                    <a:pt x="134205" y="56839"/>
                  </a:lnTo>
                  <a:lnTo>
                    <a:pt x="130638" y="50022"/>
                  </a:lnTo>
                  <a:lnTo>
                    <a:pt x="126275" y="43493"/>
                  </a:lnTo>
                  <a:lnTo>
                    <a:pt x="121382" y="37156"/>
                  </a:lnTo>
                  <a:lnTo>
                    <a:pt x="115143" y="30947"/>
                  </a:lnTo>
                  <a:lnTo>
                    <a:pt x="108008" y="24823"/>
                  </a:lnTo>
                  <a:lnTo>
                    <a:pt x="100274" y="18756"/>
                  </a:lnTo>
                  <a:lnTo>
                    <a:pt x="92142" y="13720"/>
                  </a:lnTo>
                  <a:lnTo>
                    <a:pt x="83744" y="9370"/>
                  </a:lnTo>
                  <a:lnTo>
                    <a:pt x="75169" y="5478"/>
                  </a:lnTo>
                  <a:lnTo>
                    <a:pt x="67468" y="2883"/>
                  </a:lnTo>
                  <a:lnTo>
                    <a:pt x="60349" y="1153"/>
                  </a:lnTo>
                  <a:lnTo>
                    <a:pt x="53619" y="0"/>
                  </a:lnTo>
                  <a:lnTo>
                    <a:pt x="47148" y="223"/>
                  </a:lnTo>
                  <a:lnTo>
                    <a:pt x="40849" y="1364"/>
                  </a:lnTo>
                  <a:lnTo>
                    <a:pt x="34666" y="3117"/>
                  </a:lnTo>
                  <a:lnTo>
                    <a:pt x="28559" y="5278"/>
                  </a:lnTo>
                  <a:lnTo>
                    <a:pt x="22504" y="7711"/>
                  </a:lnTo>
                  <a:lnTo>
                    <a:pt x="16482" y="10324"/>
                  </a:lnTo>
                  <a:lnTo>
                    <a:pt x="12468" y="13059"/>
                  </a:lnTo>
                  <a:lnTo>
                    <a:pt x="9792" y="15875"/>
                  </a:lnTo>
                  <a:lnTo>
                    <a:pt x="8008" y="18744"/>
                  </a:lnTo>
                  <a:lnTo>
                    <a:pt x="5827" y="21649"/>
                  </a:lnTo>
                  <a:lnTo>
                    <a:pt x="3380" y="24577"/>
                  </a:lnTo>
                  <a:lnTo>
                    <a:pt x="757" y="27522"/>
                  </a:lnTo>
                  <a:lnTo>
                    <a:pt x="0" y="29486"/>
                  </a:lnTo>
                  <a:lnTo>
                    <a:pt x="487" y="30794"/>
                  </a:lnTo>
                  <a:lnTo>
                    <a:pt x="4440" y="3341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3" name="SMARTInkAnnotation147"/>
            <p:cNvSpPr/>
            <p:nvPr/>
          </p:nvSpPr>
          <p:spPr>
            <a:xfrm>
              <a:off x="8322469" y="3850844"/>
              <a:ext cx="213740" cy="201321"/>
            </a:xfrm>
            <a:custGeom>
              <a:avLst/>
              <a:gdLst/>
              <a:ahLst/>
              <a:cxnLst/>
              <a:rect l="0" t="0" r="0" b="0"/>
              <a:pathLst>
                <a:path w="213740" h="201321">
                  <a:moveTo>
                    <a:pt x="0" y="113937"/>
                  </a:moveTo>
                  <a:lnTo>
                    <a:pt x="0" y="106249"/>
                  </a:lnTo>
                  <a:lnTo>
                    <a:pt x="991" y="105835"/>
                  </a:lnTo>
                  <a:lnTo>
                    <a:pt x="7128" y="105253"/>
                  </a:lnTo>
                  <a:lnTo>
                    <a:pt x="12428" y="105116"/>
                  </a:lnTo>
                  <a:lnTo>
                    <a:pt x="15231" y="106073"/>
                  </a:lnTo>
                  <a:lnTo>
                    <a:pt x="20990" y="109781"/>
                  </a:lnTo>
                  <a:lnTo>
                    <a:pt x="24908" y="112158"/>
                  </a:lnTo>
                  <a:lnTo>
                    <a:pt x="29503" y="114736"/>
                  </a:lnTo>
                  <a:lnTo>
                    <a:pt x="39901" y="120245"/>
                  </a:lnTo>
                  <a:lnTo>
                    <a:pt x="51137" y="126002"/>
                  </a:lnTo>
                  <a:lnTo>
                    <a:pt x="56912" y="129918"/>
                  </a:lnTo>
                  <a:lnTo>
                    <a:pt x="62746" y="134513"/>
                  </a:lnTo>
                  <a:lnTo>
                    <a:pt x="68620" y="139560"/>
                  </a:lnTo>
                  <a:lnTo>
                    <a:pt x="73527" y="144910"/>
                  </a:lnTo>
                  <a:lnTo>
                    <a:pt x="77791" y="150461"/>
                  </a:lnTo>
                  <a:lnTo>
                    <a:pt x="81626" y="156146"/>
                  </a:lnTo>
                  <a:lnTo>
                    <a:pt x="86167" y="161920"/>
                  </a:lnTo>
                  <a:lnTo>
                    <a:pt x="91179" y="167754"/>
                  </a:lnTo>
                  <a:lnTo>
                    <a:pt x="96505" y="173627"/>
                  </a:lnTo>
                  <a:lnTo>
                    <a:pt x="100055" y="178536"/>
                  </a:lnTo>
                  <a:lnTo>
                    <a:pt x="102421" y="182800"/>
                  </a:lnTo>
                  <a:lnTo>
                    <a:pt x="103999" y="186635"/>
                  </a:lnTo>
                  <a:lnTo>
                    <a:pt x="106044" y="190183"/>
                  </a:lnTo>
                  <a:lnTo>
                    <a:pt x="108399" y="193542"/>
                  </a:lnTo>
                  <a:lnTo>
                    <a:pt x="114566" y="201320"/>
                  </a:lnTo>
                  <a:lnTo>
                    <a:pt x="115073" y="200966"/>
                  </a:lnTo>
                  <a:lnTo>
                    <a:pt x="115635" y="197927"/>
                  </a:lnTo>
                  <a:lnTo>
                    <a:pt x="114794" y="194735"/>
                  </a:lnTo>
                  <a:lnTo>
                    <a:pt x="113240" y="190622"/>
                  </a:lnTo>
                  <a:lnTo>
                    <a:pt x="111212" y="185897"/>
                  </a:lnTo>
                  <a:lnTo>
                    <a:pt x="107875" y="180762"/>
                  </a:lnTo>
                  <a:lnTo>
                    <a:pt x="103667" y="175354"/>
                  </a:lnTo>
                  <a:lnTo>
                    <a:pt x="98877" y="169764"/>
                  </a:lnTo>
                  <a:lnTo>
                    <a:pt x="93699" y="164054"/>
                  </a:lnTo>
                  <a:lnTo>
                    <a:pt x="82654" y="152417"/>
                  </a:lnTo>
                  <a:lnTo>
                    <a:pt x="76931" y="145544"/>
                  </a:lnTo>
                  <a:lnTo>
                    <a:pt x="71131" y="137985"/>
                  </a:lnTo>
                  <a:lnTo>
                    <a:pt x="65280" y="129969"/>
                  </a:lnTo>
                  <a:lnTo>
                    <a:pt x="53486" y="113125"/>
                  </a:lnTo>
                  <a:lnTo>
                    <a:pt x="47564" y="104466"/>
                  </a:lnTo>
                  <a:lnTo>
                    <a:pt x="42624" y="95717"/>
                  </a:lnTo>
                  <a:lnTo>
                    <a:pt x="38337" y="86908"/>
                  </a:lnTo>
                  <a:lnTo>
                    <a:pt x="34488" y="78058"/>
                  </a:lnTo>
                  <a:lnTo>
                    <a:pt x="31922" y="70174"/>
                  </a:lnTo>
                  <a:lnTo>
                    <a:pt x="30211" y="62933"/>
                  </a:lnTo>
                  <a:lnTo>
                    <a:pt x="29070" y="56123"/>
                  </a:lnTo>
                  <a:lnTo>
                    <a:pt x="28310" y="50589"/>
                  </a:lnTo>
                  <a:lnTo>
                    <a:pt x="27803" y="45908"/>
                  </a:lnTo>
                  <a:lnTo>
                    <a:pt x="27465" y="41796"/>
                  </a:lnTo>
                  <a:lnTo>
                    <a:pt x="27239" y="38062"/>
                  </a:lnTo>
                  <a:lnTo>
                    <a:pt x="26989" y="31267"/>
                  </a:lnTo>
                  <a:lnTo>
                    <a:pt x="27914" y="27074"/>
                  </a:lnTo>
                  <a:lnTo>
                    <a:pt x="29524" y="22294"/>
                  </a:lnTo>
                  <a:lnTo>
                    <a:pt x="31589" y="17123"/>
                  </a:lnTo>
                  <a:lnTo>
                    <a:pt x="34950" y="12683"/>
                  </a:lnTo>
                  <a:lnTo>
                    <a:pt x="39174" y="8731"/>
                  </a:lnTo>
                  <a:lnTo>
                    <a:pt x="43975" y="5105"/>
                  </a:lnTo>
                  <a:lnTo>
                    <a:pt x="48168" y="2687"/>
                  </a:lnTo>
                  <a:lnTo>
                    <a:pt x="51955" y="1075"/>
                  </a:lnTo>
                  <a:lnTo>
                    <a:pt x="55472" y="0"/>
                  </a:lnTo>
                  <a:lnTo>
                    <a:pt x="59802" y="276"/>
                  </a:lnTo>
                  <a:lnTo>
                    <a:pt x="64673" y="1452"/>
                  </a:lnTo>
                  <a:lnTo>
                    <a:pt x="91488" y="10469"/>
                  </a:lnTo>
                  <a:lnTo>
                    <a:pt x="99687" y="14200"/>
                  </a:lnTo>
                  <a:lnTo>
                    <a:pt x="108130" y="18673"/>
                  </a:lnTo>
                  <a:lnTo>
                    <a:pt x="116735" y="23638"/>
                  </a:lnTo>
                  <a:lnTo>
                    <a:pt x="125448" y="27941"/>
                  </a:lnTo>
                  <a:lnTo>
                    <a:pt x="134233" y="31802"/>
                  </a:lnTo>
                  <a:lnTo>
                    <a:pt x="143066" y="35368"/>
                  </a:lnTo>
                  <a:lnTo>
                    <a:pt x="150940" y="39729"/>
                  </a:lnTo>
                  <a:lnTo>
                    <a:pt x="158173" y="44622"/>
                  </a:lnTo>
                  <a:lnTo>
                    <a:pt x="164980" y="49868"/>
                  </a:lnTo>
                  <a:lnTo>
                    <a:pt x="171502" y="55349"/>
                  </a:lnTo>
                  <a:lnTo>
                    <a:pt x="177835" y="60988"/>
                  </a:lnTo>
                  <a:lnTo>
                    <a:pt x="189170" y="71553"/>
                  </a:lnTo>
                  <a:lnTo>
                    <a:pt x="201130" y="83079"/>
                  </a:lnTo>
                  <a:lnTo>
                    <a:pt x="207792" y="89639"/>
                  </a:lnTo>
                  <a:lnTo>
                    <a:pt x="209964" y="92777"/>
                  </a:lnTo>
                  <a:lnTo>
                    <a:pt x="212380" y="98911"/>
                  </a:lnTo>
                  <a:lnTo>
                    <a:pt x="213024" y="99951"/>
                  </a:lnTo>
                  <a:lnTo>
                    <a:pt x="213453" y="99652"/>
                  </a:lnTo>
                  <a:lnTo>
                    <a:pt x="213739" y="98461"/>
                  </a:lnTo>
                  <a:lnTo>
                    <a:pt x="212939" y="96674"/>
                  </a:lnTo>
                  <a:lnTo>
                    <a:pt x="209402" y="92043"/>
                  </a:lnTo>
                  <a:lnTo>
                    <a:pt x="206077" y="88428"/>
                  </a:lnTo>
                  <a:lnTo>
                    <a:pt x="192910" y="74849"/>
                  </a:lnTo>
                  <a:lnTo>
                    <a:pt x="160734" y="4250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4" name="SMARTInkAnnotation148"/>
            <p:cNvSpPr/>
            <p:nvPr/>
          </p:nvSpPr>
          <p:spPr>
            <a:xfrm>
              <a:off x="8411766" y="3723680"/>
              <a:ext cx="158698" cy="133736"/>
            </a:xfrm>
            <a:custGeom>
              <a:avLst/>
              <a:gdLst/>
              <a:ahLst/>
              <a:cxnLst/>
              <a:rect l="0" t="0" r="0" b="0"/>
              <a:pathLst>
                <a:path w="158698" h="133736">
                  <a:moveTo>
                    <a:pt x="0" y="0"/>
                  </a:moveTo>
                  <a:lnTo>
                    <a:pt x="4740" y="0"/>
                  </a:lnTo>
                  <a:lnTo>
                    <a:pt x="7128" y="992"/>
                  </a:lnTo>
                  <a:lnTo>
                    <a:pt x="9713" y="2646"/>
                  </a:lnTo>
                  <a:lnTo>
                    <a:pt x="12428" y="4740"/>
                  </a:lnTo>
                  <a:lnTo>
                    <a:pt x="16223" y="8121"/>
                  </a:lnTo>
                  <a:lnTo>
                    <a:pt x="25731" y="17169"/>
                  </a:lnTo>
                  <a:lnTo>
                    <a:pt x="59699" y="50802"/>
                  </a:lnTo>
                  <a:lnTo>
                    <a:pt x="66588" y="56688"/>
                  </a:lnTo>
                  <a:lnTo>
                    <a:pt x="74158" y="62597"/>
                  </a:lnTo>
                  <a:lnTo>
                    <a:pt x="82181" y="68520"/>
                  </a:lnTo>
                  <a:lnTo>
                    <a:pt x="89514" y="75445"/>
                  </a:lnTo>
                  <a:lnTo>
                    <a:pt x="96386" y="83039"/>
                  </a:lnTo>
                  <a:lnTo>
                    <a:pt x="102953" y="91078"/>
                  </a:lnTo>
                  <a:lnTo>
                    <a:pt x="110306" y="98422"/>
                  </a:lnTo>
                  <a:lnTo>
                    <a:pt x="118186" y="105301"/>
                  </a:lnTo>
                  <a:lnTo>
                    <a:pt x="126415" y="111873"/>
                  </a:lnTo>
                  <a:lnTo>
                    <a:pt x="132895" y="117246"/>
                  </a:lnTo>
                  <a:lnTo>
                    <a:pt x="138206" y="121820"/>
                  </a:lnTo>
                  <a:lnTo>
                    <a:pt x="142738" y="125862"/>
                  </a:lnTo>
                  <a:lnTo>
                    <a:pt x="146753" y="128556"/>
                  </a:lnTo>
                  <a:lnTo>
                    <a:pt x="150421" y="130352"/>
                  </a:lnTo>
                  <a:lnTo>
                    <a:pt x="158697" y="133235"/>
                  </a:lnTo>
                  <a:lnTo>
                    <a:pt x="158384" y="133472"/>
                  </a:lnTo>
                  <a:lnTo>
                    <a:pt x="155390" y="133735"/>
                  </a:lnTo>
                  <a:lnTo>
                    <a:pt x="154195" y="132813"/>
                  </a:lnTo>
                  <a:lnTo>
                    <a:pt x="153398" y="131206"/>
                  </a:lnTo>
                  <a:lnTo>
                    <a:pt x="152867" y="129142"/>
                  </a:lnTo>
                  <a:lnTo>
                    <a:pt x="151520" y="125782"/>
                  </a:lnTo>
                  <a:lnTo>
                    <a:pt x="149631" y="121557"/>
                  </a:lnTo>
                  <a:lnTo>
                    <a:pt x="142875" y="10715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5" name="SMARTInkAnnotation149"/>
            <p:cNvSpPr/>
            <p:nvPr/>
          </p:nvSpPr>
          <p:spPr>
            <a:xfrm>
              <a:off x="8358188" y="3670102"/>
              <a:ext cx="35719" cy="16619"/>
            </a:xfrm>
            <a:custGeom>
              <a:avLst/>
              <a:gdLst/>
              <a:ahLst/>
              <a:cxnLst/>
              <a:rect l="0" t="0" r="0" b="0"/>
              <a:pathLst>
                <a:path w="35719" h="16619">
                  <a:moveTo>
                    <a:pt x="0" y="8929"/>
                  </a:moveTo>
                  <a:lnTo>
                    <a:pt x="7687" y="16618"/>
                  </a:lnTo>
                  <a:lnTo>
                    <a:pt x="9094" y="16039"/>
                  </a:lnTo>
                  <a:lnTo>
                    <a:pt x="11023" y="14661"/>
                  </a:lnTo>
                  <a:lnTo>
                    <a:pt x="13302" y="12750"/>
                  </a:lnTo>
                  <a:lnTo>
                    <a:pt x="15812" y="11477"/>
                  </a:lnTo>
                  <a:lnTo>
                    <a:pt x="18478" y="10628"/>
                  </a:lnTo>
                  <a:lnTo>
                    <a:pt x="21249" y="10061"/>
                  </a:lnTo>
                  <a:lnTo>
                    <a:pt x="24087" y="8692"/>
                  </a:lnTo>
                  <a:lnTo>
                    <a:pt x="26973" y="6787"/>
                  </a:lnTo>
                  <a:lnTo>
                    <a:pt x="35718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6" name="SMARTInkAnnotation150"/>
            <p:cNvSpPr/>
            <p:nvPr/>
          </p:nvSpPr>
          <p:spPr>
            <a:xfrm>
              <a:off x="8492652" y="3536156"/>
              <a:ext cx="174011" cy="232173"/>
            </a:xfrm>
            <a:custGeom>
              <a:avLst/>
              <a:gdLst/>
              <a:ahLst/>
              <a:cxnLst/>
              <a:rect l="0" t="0" r="0" b="0"/>
              <a:pathLst>
                <a:path w="174011" h="232173">
                  <a:moveTo>
                    <a:pt x="35200" y="0"/>
                  </a:moveTo>
                  <a:lnTo>
                    <a:pt x="14209" y="20991"/>
                  </a:lnTo>
                  <a:lnTo>
                    <a:pt x="11284" y="24908"/>
                  </a:lnTo>
                  <a:lnTo>
                    <a:pt x="8342" y="29504"/>
                  </a:lnTo>
                  <a:lnTo>
                    <a:pt x="5388" y="34552"/>
                  </a:lnTo>
                  <a:lnTo>
                    <a:pt x="3419" y="38910"/>
                  </a:lnTo>
                  <a:lnTo>
                    <a:pt x="2107" y="42807"/>
                  </a:lnTo>
                  <a:lnTo>
                    <a:pt x="1232" y="46398"/>
                  </a:lnTo>
                  <a:lnTo>
                    <a:pt x="647" y="50775"/>
                  </a:lnTo>
                  <a:lnTo>
                    <a:pt x="259" y="55678"/>
                  </a:lnTo>
                  <a:lnTo>
                    <a:pt x="0" y="60931"/>
                  </a:lnTo>
                  <a:lnTo>
                    <a:pt x="819" y="66418"/>
                  </a:lnTo>
                  <a:lnTo>
                    <a:pt x="2357" y="72060"/>
                  </a:lnTo>
                  <a:lnTo>
                    <a:pt x="4375" y="77806"/>
                  </a:lnTo>
                  <a:lnTo>
                    <a:pt x="6713" y="83620"/>
                  </a:lnTo>
                  <a:lnTo>
                    <a:pt x="9262" y="89481"/>
                  </a:lnTo>
                  <a:lnTo>
                    <a:pt x="11955" y="95373"/>
                  </a:lnTo>
                  <a:lnTo>
                    <a:pt x="14743" y="100293"/>
                  </a:lnTo>
                  <a:lnTo>
                    <a:pt x="17593" y="104566"/>
                  </a:lnTo>
                  <a:lnTo>
                    <a:pt x="20486" y="108406"/>
                  </a:lnTo>
                  <a:lnTo>
                    <a:pt x="23406" y="112950"/>
                  </a:lnTo>
                  <a:lnTo>
                    <a:pt x="26345" y="117964"/>
                  </a:lnTo>
                  <a:lnTo>
                    <a:pt x="29296" y="123291"/>
                  </a:lnTo>
                  <a:lnTo>
                    <a:pt x="33249" y="126843"/>
                  </a:lnTo>
                  <a:lnTo>
                    <a:pt x="37868" y="129211"/>
                  </a:lnTo>
                  <a:lnTo>
                    <a:pt x="42931" y="130789"/>
                  </a:lnTo>
                  <a:lnTo>
                    <a:pt x="49284" y="131841"/>
                  </a:lnTo>
                  <a:lnTo>
                    <a:pt x="56494" y="132543"/>
                  </a:lnTo>
                  <a:lnTo>
                    <a:pt x="64279" y="133010"/>
                  </a:lnTo>
                  <a:lnTo>
                    <a:pt x="78220" y="133530"/>
                  </a:lnTo>
                  <a:lnTo>
                    <a:pt x="99871" y="133822"/>
                  </a:lnTo>
                  <a:lnTo>
                    <a:pt x="108080" y="133863"/>
                  </a:lnTo>
                  <a:lnTo>
                    <a:pt x="115536" y="132899"/>
                  </a:lnTo>
                  <a:lnTo>
                    <a:pt x="122491" y="131263"/>
                  </a:lnTo>
                  <a:lnTo>
                    <a:pt x="129113" y="129181"/>
                  </a:lnTo>
                  <a:lnTo>
                    <a:pt x="134519" y="127792"/>
                  </a:lnTo>
                  <a:lnTo>
                    <a:pt x="139115" y="126867"/>
                  </a:lnTo>
                  <a:lnTo>
                    <a:pt x="143171" y="126250"/>
                  </a:lnTo>
                  <a:lnTo>
                    <a:pt x="146868" y="125839"/>
                  </a:lnTo>
                  <a:lnTo>
                    <a:pt x="150324" y="125564"/>
                  </a:lnTo>
                  <a:lnTo>
                    <a:pt x="153622" y="125381"/>
                  </a:lnTo>
                  <a:lnTo>
                    <a:pt x="155819" y="126252"/>
                  </a:lnTo>
                  <a:lnTo>
                    <a:pt x="157285" y="127824"/>
                  </a:lnTo>
                  <a:lnTo>
                    <a:pt x="158262" y="129864"/>
                  </a:lnTo>
                  <a:lnTo>
                    <a:pt x="159904" y="131225"/>
                  </a:lnTo>
                  <a:lnTo>
                    <a:pt x="161993" y="132132"/>
                  </a:lnTo>
                  <a:lnTo>
                    <a:pt x="167732" y="133587"/>
                  </a:lnTo>
                  <a:lnTo>
                    <a:pt x="171163" y="136432"/>
                  </a:lnTo>
                  <a:lnTo>
                    <a:pt x="173466" y="138580"/>
                  </a:lnTo>
                  <a:lnTo>
                    <a:pt x="174010" y="141996"/>
                  </a:lnTo>
                  <a:lnTo>
                    <a:pt x="173380" y="146258"/>
                  </a:lnTo>
                  <a:lnTo>
                    <a:pt x="171969" y="151083"/>
                  </a:lnTo>
                  <a:lnTo>
                    <a:pt x="171027" y="155293"/>
                  </a:lnTo>
                  <a:lnTo>
                    <a:pt x="170399" y="159091"/>
                  </a:lnTo>
                  <a:lnTo>
                    <a:pt x="169981" y="162616"/>
                  </a:lnTo>
                  <a:lnTo>
                    <a:pt x="168710" y="166949"/>
                  </a:lnTo>
                  <a:lnTo>
                    <a:pt x="166871" y="171823"/>
                  </a:lnTo>
                  <a:lnTo>
                    <a:pt x="164652" y="177056"/>
                  </a:lnTo>
                  <a:lnTo>
                    <a:pt x="160197" y="182530"/>
                  </a:lnTo>
                  <a:lnTo>
                    <a:pt x="154249" y="188163"/>
                  </a:lnTo>
                  <a:lnTo>
                    <a:pt x="147308" y="193903"/>
                  </a:lnTo>
                  <a:lnTo>
                    <a:pt x="141688" y="199714"/>
                  </a:lnTo>
                  <a:lnTo>
                    <a:pt x="136950" y="205573"/>
                  </a:lnTo>
                  <a:lnTo>
                    <a:pt x="132798" y="211463"/>
                  </a:lnTo>
                  <a:lnTo>
                    <a:pt x="128047" y="216382"/>
                  </a:lnTo>
                  <a:lnTo>
                    <a:pt x="122895" y="220653"/>
                  </a:lnTo>
                  <a:lnTo>
                    <a:pt x="106637" y="23217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7" name="SMARTInkAnnotation151"/>
            <p:cNvSpPr/>
            <p:nvPr/>
          </p:nvSpPr>
          <p:spPr>
            <a:xfrm>
              <a:off x="8430975" y="3188266"/>
              <a:ext cx="308762" cy="399008"/>
            </a:xfrm>
            <a:custGeom>
              <a:avLst/>
              <a:gdLst/>
              <a:ahLst/>
              <a:cxnLst/>
              <a:rect l="0" t="0" r="0" b="0"/>
              <a:pathLst>
                <a:path w="308762" h="399008">
                  <a:moveTo>
                    <a:pt x="16509" y="8562"/>
                  </a:moveTo>
                  <a:lnTo>
                    <a:pt x="11769" y="8562"/>
                  </a:lnTo>
                  <a:lnTo>
                    <a:pt x="10373" y="7570"/>
                  </a:lnTo>
                  <a:lnTo>
                    <a:pt x="9442" y="5916"/>
                  </a:lnTo>
                  <a:lnTo>
                    <a:pt x="8821" y="3822"/>
                  </a:lnTo>
                  <a:lnTo>
                    <a:pt x="7415" y="2425"/>
                  </a:lnTo>
                  <a:lnTo>
                    <a:pt x="5486" y="1494"/>
                  </a:lnTo>
                  <a:lnTo>
                    <a:pt x="0" y="0"/>
                  </a:lnTo>
                  <a:lnTo>
                    <a:pt x="542" y="870"/>
                  </a:lnTo>
                  <a:lnTo>
                    <a:pt x="3791" y="4482"/>
                  </a:lnTo>
                  <a:lnTo>
                    <a:pt x="5053" y="7826"/>
                  </a:lnTo>
                  <a:lnTo>
                    <a:pt x="6457" y="16834"/>
                  </a:lnTo>
                  <a:lnTo>
                    <a:pt x="8816" y="23006"/>
                  </a:lnTo>
                  <a:lnTo>
                    <a:pt x="12372" y="30098"/>
                  </a:lnTo>
                  <a:lnTo>
                    <a:pt x="16728" y="37802"/>
                  </a:lnTo>
                  <a:lnTo>
                    <a:pt x="22608" y="45915"/>
                  </a:lnTo>
                  <a:lnTo>
                    <a:pt x="29505" y="54300"/>
                  </a:lnTo>
                  <a:lnTo>
                    <a:pt x="37079" y="62867"/>
                  </a:lnTo>
                  <a:lnTo>
                    <a:pt x="45105" y="73538"/>
                  </a:lnTo>
                  <a:lnTo>
                    <a:pt x="53433" y="85614"/>
                  </a:lnTo>
                  <a:lnTo>
                    <a:pt x="92926" y="145381"/>
                  </a:lnTo>
                  <a:lnTo>
                    <a:pt x="105157" y="161290"/>
                  </a:lnTo>
                  <a:lnTo>
                    <a:pt x="118272" y="176857"/>
                  </a:lnTo>
                  <a:lnTo>
                    <a:pt x="131976" y="192196"/>
                  </a:lnTo>
                  <a:lnTo>
                    <a:pt x="143097" y="205399"/>
                  </a:lnTo>
                  <a:lnTo>
                    <a:pt x="152494" y="217177"/>
                  </a:lnTo>
                  <a:lnTo>
                    <a:pt x="160745" y="228006"/>
                  </a:lnTo>
                  <a:lnTo>
                    <a:pt x="175202" y="247975"/>
                  </a:lnTo>
                  <a:lnTo>
                    <a:pt x="181836" y="257468"/>
                  </a:lnTo>
                  <a:lnTo>
                    <a:pt x="188243" y="265781"/>
                  </a:lnTo>
                  <a:lnTo>
                    <a:pt x="194499" y="273306"/>
                  </a:lnTo>
                  <a:lnTo>
                    <a:pt x="200653" y="280309"/>
                  </a:lnTo>
                  <a:lnTo>
                    <a:pt x="212783" y="293380"/>
                  </a:lnTo>
                  <a:lnTo>
                    <a:pt x="218796" y="299644"/>
                  </a:lnTo>
                  <a:lnTo>
                    <a:pt x="225782" y="307788"/>
                  </a:lnTo>
                  <a:lnTo>
                    <a:pt x="233414" y="317187"/>
                  </a:lnTo>
                  <a:lnTo>
                    <a:pt x="241481" y="327421"/>
                  </a:lnTo>
                  <a:lnTo>
                    <a:pt x="249834" y="337221"/>
                  </a:lnTo>
                  <a:lnTo>
                    <a:pt x="258379" y="346730"/>
                  </a:lnTo>
                  <a:lnTo>
                    <a:pt x="274820" y="364242"/>
                  </a:lnTo>
                  <a:lnTo>
                    <a:pt x="308761" y="399007"/>
                  </a:lnTo>
                  <a:lnTo>
                    <a:pt x="305730" y="395999"/>
                  </a:lnTo>
                  <a:lnTo>
                    <a:pt x="298510" y="391431"/>
                  </a:lnTo>
                  <a:lnTo>
                    <a:pt x="284400" y="38360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78" name="SMARTInkAnnotation152"/>
            <p:cNvSpPr/>
            <p:nvPr/>
          </p:nvSpPr>
          <p:spPr>
            <a:xfrm>
              <a:off x="8438555" y="3170039"/>
              <a:ext cx="250032" cy="330400"/>
            </a:xfrm>
            <a:custGeom>
              <a:avLst/>
              <a:gdLst/>
              <a:ahLst/>
              <a:cxnLst/>
              <a:rect l="0" t="0" r="0" b="0"/>
              <a:pathLst>
                <a:path w="250032" h="330400">
                  <a:moveTo>
                    <a:pt x="0" y="330399"/>
                  </a:moveTo>
                  <a:lnTo>
                    <a:pt x="4740" y="320917"/>
                  </a:lnTo>
                  <a:lnTo>
                    <a:pt x="12359" y="310971"/>
                  </a:lnTo>
                  <a:lnTo>
                    <a:pt x="17169" y="305541"/>
                  </a:lnTo>
                  <a:lnTo>
                    <a:pt x="22360" y="298944"/>
                  </a:lnTo>
                  <a:lnTo>
                    <a:pt x="27805" y="291569"/>
                  </a:lnTo>
                  <a:lnTo>
                    <a:pt x="40139" y="274446"/>
                  </a:lnTo>
                  <a:lnTo>
                    <a:pt x="55542" y="253606"/>
                  </a:lnTo>
                  <a:lnTo>
                    <a:pt x="64809" y="242493"/>
                  </a:lnTo>
                  <a:lnTo>
                    <a:pt x="74956" y="231115"/>
                  </a:lnTo>
                  <a:lnTo>
                    <a:pt x="85689" y="219561"/>
                  </a:lnTo>
                  <a:lnTo>
                    <a:pt x="96813" y="206897"/>
                  </a:lnTo>
                  <a:lnTo>
                    <a:pt x="119757" y="179598"/>
                  </a:lnTo>
                  <a:lnTo>
                    <a:pt x="129447" y="167357"/>
                  </a:lnTo>
                  <a:lnTo>
                    <a:pt x="137891" y="156220"/>
                  </a:lnTo>
                  <a:lnTo>
                    <a:pt x="145506" y="145818"/>
                  </a:lnTo>
                  <a:lnTo>
                    <a:pt x="152566" y="136900"/>
                  </a:lnTo>
                  <a:lnTo>
                    <a:pt x="159257" y="128969"/>
                  </a:lnTo>
                  <a:lnTo>
                    <a:pt x="165703" y="121699"/>
                  </a:lnTo>
                  <a:lnTo>
                    <a:pt x="170992" y="114867"/>
                  </a:lnTo>
                  <a:lnTo>
                    <a:pt x="175510" y="108328"/>
                  </a:lnTo>
                  <a:lnTo>
                    <a:pt x="179514" y="101984"/>
                  </a:lnTo>
                  <a:lnTo>
                    <a:pt x="184168" y="95771"/>
                  </a:lnTo>
                  <a:lnTo>
                    <a:pt x="189256" y="89644"/>
                  </a:lnTo>
                  <a:lnTo>
                    <a:pt x="194631" y="83575"/>
                  </a:lnTo>
                  <a:lnTo>
                    <a:pt x="201191" y="75561"/>
                  </a:lnTo>
                  <a:lnTo>
                    <a:pt x="216417" y="56072"/>
                  </a:lnTo>
                  <a:lnTo>
                    <a:pt x="223653" y="45319"/>
                  </a:lnTo>
                  <a:lnTo>
                    <a:pt x="230461" y="34181"/>
                  </a:lnTo>
                  <a:lnTo>
                    <a:pt x="250031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917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609600"/>
            <a:ext cx="5715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MARTInkAnnotation732"/>
          <p:cNvSpPr/>
          <p:nvPr/>
        </p:nvSpPr>
        <p:spPr>
          <a:xfrm>
            <a:off x="4893469" y="1089422"/>
            <a:ext cx="69670" cy="190122"/>
          </a:xfrm>
          <a:custGeom>
            <a:avLst/>
            <a:gdLst/>
            <a:ahLst/>
            <a:cxnLst/>
            <a:rect l="0" t="0" r="0" b="0"/>
            <a:pathLst>
              <a:path w="69670" h="190122">
                <a:moveTo>
                  <a:pt x="0" y="0"/>
                </a:moveTo>
                <a:lnTo>
                  <a:pt x="23849" y="78615"/>
                </a:lnTo>
                <a:lnTo>
                  <a:pt x="47452" y="151179"/>
                </a:lnTo>
                <a:lnTo>
                  <a:pt x="50486" y="159325"/>
                </a:lnTo>
                <a:lnTo>
                  <a:pt x="53501" y="166740"/>
                </a:lnTo>
                <a:lnTo>
                  <a:pt x="56503" y="173668"/>
                </a:lnTo>
                <a:lnTo>
                  <a:pt x="59497" y="179279"/>
                </a:lnTo>
                <a:lnTo>
                  <a:pt x="62485" y="184011"/>
                </a:lnTo>
                <a:lnTo>
                  <a:pt x="65468" y="188158"/>
                </a:lnTo>
                <a:lnTo>
                  <a:pt x="67458" y="189931"/>
                </a:lnTo>
                <a:lnTo>
                  <a:pt x="68784" y="190121"/>
                </a:lnTo>
                <a:lnTo>
                  <a:pt x="69669" y="189255"/>
                </a:lnTo>
                <a:lnTo>
                  <a:pt x="69266" y="186693"/>
                </a:lnTo>
                <a:lnTo>
                  <a:pt x="68005" y="183001"/>
                </a:lnTo>
                <a:lnTo>
                  <a:pt x="66173" y="178555"/>
                </a:lnTo>
                <a:lnTo>
                  <a:pt x="64951" y="172615"/>
                </a:lnTo>
                <a:lnTo>
                  <a:pt x="64136" y="165678"/>
                </a:lnTo>
                <a:lnTo>
                  <a:pt x="63593" y="158077"/>
                </a:lnTo>
                <a:lnTo>
                  <a:pt x="62239" y="150033"/>
                </a:lnTo>
                <a:lnTo>
                  <a:pt x="60344" y="141694"/>
                </a:lnTo>
                <a:lnTo>
                  <a:pt x="53578" y="11608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4830961" y="928688"/>
            <a:ext cx="2647" cy="1"/>
          </a:xfrm>
          <a:custGeom>
            <a:avLst/>
            <a:gdLst/>
            <a:ahLst/>
            <a:cxnLst/>
            <a:rect l="0" t="0" r="0" b="0"/>
            <a:pathLst>
              <a:path w="2647" h="1">
                <a:moveTo>
                  <a:pt x="0" y="0"/>
                </a:moveTo>
                <a:lnTo>
                  <a:pt x="2646" y="0"/>
                </a:lnTo>
                <a:close/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MARTInkAnnotation734"/>
          <p:cNvSpPr/>
          <p:nvPr/>
        </p:nvSpPr>
        <p:spPr>
          <a:xfrm>
            <a:off x="4573263" y="859834"/>
            <a:ext cx="592662" cy="844603"/>
          </a:xfrm>
          <a:custGeom>
            <a:avLst/>
            <a:gdLst/>
            <a:ahLst/>
            <a:cxnLst/>
            <a:rect l="0" t="0" r="0" b="0"/>
            <a:pathLst>
              <a:path w="592662" h="844603">
                <a:moveTo>
                  <a:pt x="230909" y="68854"/>
                </a:moveTo>
                <a:lnTo>
                  <a:pt x="217643" y="74990"/>
                </a:lnTo>
                <a:lnTo>
                  <a:pt x="210791" y="76542"/>
                </a:lnTo>
                <a:lnTo>
                  <a:pt x="201794" y="82523"/>
                </a:lnTo>
                <a:lnTo>
                  <a:pt x="185571" y="94401"/>
                </a:lnTo>
                <a:lnTo>
                  <a:pt x="179848" y="97792"/>
                </a:lnTo>
                <a:lnTo>
                  <a:pt x="168197" y="109496"/>
                </a:lnTo>
                <a:lnTo>
                  <a:pt x="150481" y="132820"/>
                </a:lnTo>
                <a:lnTo>
                  <a:pt x="138608" y="150861"/>
                </a:lnTo>
                <a:lnTo>
                  <a:pt x="126717" y="172109"/>
                </a:lnTo>
                <a:lnTo>
                  <a:pt x="114818" y="197427"/>
                </a:lnTo>
                <a:lnTo>
                  <a:pt x="108866" y="211124"/>
                </a:lnTo>
                <a:lnTo>
                  <a:pt x="102914" y="226208"/>
                </a:lnTo>
                <a:lnTo>
                  <a:pt x="91010" y="258844"/>
                </a:lnTo>
                <a:lnTo>
                  <a:pt x="86049" y="277865"/>
                </a:lnTo>
                <a:lnTo>
                  <a:pt x="81749" y="298484"/>
                </a:lnTo>
                <a:lnTo>
                  <a:pt x="77891" y="320167"/>
                </a:lnTo>
                <a:lnTo>
                  <a:pt x="70958" y="365426"/>
                </a:lnTo>
                <a:lnTo>
                  <a:pt x="67720" y="388607"/>
                </a:lnTo>
                <a:lnTo>
                  <a:pt x="66554" y="412992"/>
                </a:lnTo>
                <a:lnTo>
                  <a:pt x="66769" y="438177"/>
                </a:lnTo>
                <a:lnTo>
                  <a:pt x="67904" y="463897"/>
                </a:lnTo>
                <a:lnTo>
                  <a:pt x="70645" y="489974"/>
                </a:lnTo>
                <a:lnTo>
                  <a:pt x="74457" y="516288"/>
                </a:lnTo>
                <a:lnTo>
                  <a:pt x="78983" y="542760"/>
                </a:lnTo>
                <a:lnTo>
                  <a:pt x="84976" y="569338"/>
                </a:lnTo>
                <a:lnTo>
                  <a:pt x="91948" y="595987"/>
                </a:lnTo>
                <a:lnTo>
                  <a:pt x="99573" y="622682"/>
                </a:lnTo>
                <a:lnTo>
                  <a:pt x="108625" y="647424"/>
                </a:lnTo>
                <a:lnTo>
                  <a:pt x="118629" y="670864"/>
                </a:lnTo>
                <a:lnTo>
                  <a:pt x="129266" y="693436"/>
                </a:lnTo>
                <a:lnTo>
                  <a:pt x="141319" y="714437"/>
                </a:lnTo>
                <a:lnTo>
                  <a:pt x="154315" y="734391"/>
                </a:lnTo>
                <a:lnTo>
                  <a:pt x="167940" y="753647"/>
                </a:lnTo>
                <a:lnTo>
                  <a:pt x="182977" y="771445"/>
                </a:lnTo>
                <a:lnTo>
                  <a:pt x="198954" y="788271"/>
                </a:lnTo>
                <a:lnTo>
                  <a:pt x="215559" y="804449"/>
                </a:lnTo>
                <a:lnTo>
                  <a:pt x="232581" y="817220"/>
                </a:lnTo>
                <a:lnTo>
                  <a:pt x="249883" y="827717"/>
                </a:lnTo>
                <a:lnTo>
                  <a:pt x="267371" y="836700"/>
                </a:lnTo>
                <a:lnTo>
                  <a:pt x="285975" y="841697"/>
                </a:lnTo>
                <a:lnTo>
                  <a:pt x="305322" y="844035"/>
                </a:lnTo>
                <a:lnTo>
                  <a:pt x="325166" y="844602"/>
                </a:lnTo>
                <a:lnTo>
                  <a:pt x="344349" y="842004"/>
                </a:lnTo>
                <a:lnTo>
                  <a:pt x="363091" y="837295"/>
                </a:lnTo>
                <a:lnTo>
                  <a:pt x="381537" y="831179"/>
                </a:lnTo>
                <a:lnTo>
                  <a:pt x="398797" y="822141"/>
                </a:lnTo>
                <a:lnTo>
                  <a:pt x="415264" y="811154"/>
                </a:lnTo>
                <a:lnTo>
                  <a:pt x="431203" y="798869"/>
                </a:lnTo>
                <a:lnTo>
                  <a:pt x="446790" y="783734"/>
                </a:lnTo>
                <a:lnTo>
                  <a:pt x="462142" y="766698"/>
                </a:lnTo>
                <a:lnTo>
                  <a:pt x="477337" y="748396"/>
                </a:lnTo>
                <a:lnTo>
                  <a:pt x="492429" y="728257"/>
                </a:lnTo>
                <a:lnTo>
                  <a:pt x="507451" y="706893"/>
                </a:lnTo>
                <a:lnTo>
                  <a:pt x="522427" y="684713"/>
                </a:lnTo>
                <a:lnTo>
                  <a:pt x="535387" y="661989"/>
                </a:lnTo>
                <a:lnTo>
                  <a:pt x="547004" y="638902"/>
                </a:lnTo>
                <a:lnTo>
                  <a:pt x="557724" y="615574"/>
                </a:lnTo>
                <a:lnTo>
                  <a:pt x="566856" y="591091"/>
                </a:lnTo>
                <a:lnTo>
                  <a:pt x="574928" y="565840"/>
                </a:lnTo>
                <a:lnTo>
                  <a:pt x="582294" y="540076"/>
                </a:lnTo>
                <a:lnTo>
                  <a:pt x="587205" y="515955"/>
                </a:lnTo>
                <a:lnTo>
                  <a:pt x="590479" y="492929"/>
                </a:lnTo>
                <a:lnTo>
                  <a:pt x="592661" y="470633"/>
                </a:lnTo>
                <a:lnTo>
                  <a:pt x="592131" y="447831"/>
                </a:lnTo>
                <a:lnTo>
                  <a:pt x="589795" y="424693"/>
                </a:lnTo>
                <a:lnTo>
                  <a:pt x="586252" y="401330"/>
                </a:lnTo>
                <a:lnTo>
                  <a:pt x="581906" y="378809"/>
                </a:lnTo>
                <a:lnTo>
                  <a:pt x="577024" y="356850"/>
                </a:lnTo>
                <a:lnTo>
                  <a:pt x="571785" y="335265"/>
                </a:lnTo>
                <a:lnTo>
                  <a:pt x="564323" y="312938"/>
                </a:lnTo>
                <a:lnTo>
                  <a:pt x="555381" y="290115"/>
                </a:lnTo>
                <a:lnTo>
                  <a:pt x="545450" y="266963"/>
                </a:lnTo>
                <a:lnTo>
                  <a:pt x="533869" y="244583"/>
                </a:lnTo>
                <a:lnTo>
                  <a:pt x="521187" y="222717"/>
                </a:lnTo>
                <a:lnTo>
                  <a:pt x="507771" y="201195"/>
                </a:lnTo>
                <a:lnTo>
                  <a:pt x="493866" y="180894"/>
                </a:lnTo>
                <a:lnTo>
                  <a:pt x="479636" y="161406"/>
                </a:lnTo>
                <a:lnTo>
                  <a:pt x="465188" y="142462"/>
                </a:lnTo>
                <a:lnTo>
                  <a:pt x="449603" y="123879"/>
                </a:lnTo>
                <a:lnTo>
                  <a:pt x="433259" y="105537"/>
                </a:lnTo>
                <a:lnTo>
                  <a:pt x="416411" y="87356"/>
                </a:lnTo>
                <a:lnTo>
                  <a:pt x="400218" y="72259"/>
                </a:lnTo>
                <a:lnTo>
                  <a:pt x="384461" y="59217"/>
                </a:lnTo>
                <a:lnTo>
                  <a:pt x="368996" y="47547"/>
                </a:lnTo>
                <a:lnTo>
                  <a:pt x="352732" y="37782"/>
                </a:lnTo>
                <a:lnTo>
                  <a:pt x="335937" y="29287"/>
                </a:lnTo>
                <a:lnTo>
                  <a:pt x="318787" y="21640"/>
                </a:lnTo>
                <a:lnTo>
                  <a:pt x="301400" y="15550"/>
                </a:lnTo>
                <a:lnTo>
                  <a:pt x="283856" y="10497"/>
                </a:lnTo>
                <a:lnTo>
                  <a:pt x="266207" y="6137"/>
                </a:lnTo>
                <a:lnTo>
                  <a:pt x="248488" y="3230"/>
                </a:lnTo>
                <a:lnTo>
                  <a:pt x="230722" y="1292"/>
                </a:lnTo>
                <a:lnTo>
                  <a:pt x="212925" y="0"/>
                </a:lnTo>
                <a:lnTo>
                  <a:pt x="195107" y="1123"/>
                </a:lnTo>
                <a:lnTo>
                  <a:pt x="177276" y="3856"/>
                </a:lnTo>
                <a:lnTo>
                  <a:pt x="159434" y="7662"/>
                </a:lnTo>
                <a:lnTo>
                  <a:pt x="142579" y="14169"/>
                </a:lnTo>
                <a:lnTo>
                  <a:pt x="126382" y="22475"/>
                </a:lnTo>
                <a:lnTo>
                  <a:pt x="110623" y="31982"/>
                </a:lnTo>
                <a:lnTo>
                  <a:pt x="96148" y="42288"/>
                </a:lnTo>
                <a:lnTo>
                  <a:pt x="82529" y="53127"/>
                </a:lnTo>
                <a:lnTo>
                  <a:pt x="69481" y="64323"/>
                </a:lnTo>
                <a:lnTo>
                  <a:pt x="57806" y="77739"/>
                </a:lnTo>
                <a:lnTo>
                  <a:pt x="47046" y="92637"/>
                </a:lnTo>
                <a:lnTo>
                  <a:pt x="36896" y="108521"/>
                </a:lnTo>
                <a:lnTo>
                  <a:pt x="28145" y="126057"/>
                </a:lnTo>
                <a:lnTo>
                  <a:pt x="20326" y="144692"/>
                </a:lnTo>
                <a:lnTo>
                  <a:pt x="13130" y="164061"/>
                </a:lnTo>
                <a:lnTo>
                  <a:pt x="8333" y="183919"/>
                </a:lnTo>
                <a:lnTo>
                  <a:pt x="5134" y="204103"/>
                </a:lnTo>
                <a:lnTo>
                  <a:pt x="3002" y="224504"/>
                </a:lnTo>
                <a:lnTo>
                  <a:pt x="1580" y="244058"/>
                </a:lnTo>
                <a:lnTo>
                  <a:pt x="632" y="263047"/>
                </a:lnTo>
                <a:lnTo>
                  <a:pt x="0" y="281660"/>
                </a:lnTo>
                <a:lnTo>
                  <a:pt x="571" y="299029"/>
                </a:lnTo>
                <a:lnTo>
                  <a:pt x="1944" y="315569"/>
                </a:lnTo>
                <a:lnTo>
                  <a:pt x="3851" y="331557"/>
                </a:lnTo>
                <a:lnTo>
                  <a:pt x="6115" y="347177"/>
                </a:lnTo>
                <a:lnTo>
                  <a:pt x="16596" y="40818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ARTInkAnnotation735"/>
          <p:cNvSpPr/>
          <p:nvPr/>
        </p:nvSpPr>
        <p:spPr>
          <a:xfrm>
            <a:off x="4902398" y="1544836"/>
            <a:ext cx="1" cy="8931"/>
          </a:xfrm>
          <a:custGeom>
            <a:avLst/>
            <a:gdLst/>
            <a:ahLst/>
            <a:cxnLst/>
            <a:rect l="0" t="0" r="0" b="0"/>
            <a:pathLst>
              <a:path w="1" h="8931">
                <a:moveTo>
                  <a:pt x="0" y="8930"/>
                </a:move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ARTInkAnnotation736"/>
          <p:cNvSpPr/>
          <p:nvPr/>
        </p:nvSpPr>
        <p:spPr>
          <a:xfrm>
            <a:off x="4902398" y="511683"/>
            <a:ext cx="2920009" cy="979576"/>
          </a:xfrm>
          <a:custGeom>
            <a:avLst/>
            <a:gdLst/>
            <a:ahLst/>
            <a:cxnLst/>
            <a:rect l="0" t="0" r="0" b="0"/>
            <a:pathLst>
              <a:path w="2920009" h="979576">
                <a:moveTo>
                  <a:pt x="0" y="979575"/>
                </a:moveTo>
                <a:lnTo>
                  <a:pt x="18962" y="941651"/>
                </a:lnTo>
                <a:lnTo>
                  <a:pt x="28517" y="924527"/>
                </a:lnTo>
                <a:lnTo>
                  <a:pt x="38855" y="907157"/>
                </a:lnTo>
                <a:lnTo>
                  <a:pt x="49716" y="889624"/>
                </a:lnTo>
                <a:lnTo>
                  <a:pt x="61918" y="871983"/>
                </a:lnTo>
                <a:lnTo>
                  <a:pt x="75013" y="854269"/>
                </a:lnTo>
                <a:lnTo>
                  <a:pt x="88704" y="836506"/>
                </a:lnTo>
                <a:lnTo>
                  <a:pt x="119791" y="798249"/>
                </a:lnTo>
                <a:lnTo>
                  <a:pt x="154444" y="757103"/>
                </a:lnTo>
                <a:lnTo>
                  <a:pt x="192996" y="712357"/>
                </a:lnTo>
                <a:lnTo>
                  <a:pt x="214984" y="688320"/>
                </a:lnTo>
                <a:lnTo>
                  <a:pt x="263228" y="637800"/>
                </a:lnTo>
                <a:lnTo>
                  <a:pt x="345333" y="554414"/>
                </a:lnTo>
                <a:lnTo>
                  <a:pt x="375081" y="526470"/>
                </a:lnTo>
                <a:lnTo>
                  <a:pt x="405828" y="498911"/>
                </a:lnTo>
                <a:lnTo>
                  <a:pt x="469095" y="444478"/>
                </a:lnTo>
                <a:lnTo>
                  <a:pt x="533593" y="390519"/>
                </a:lnTo>
                <a:lnTo>
                  <a:pt x="568057" y="364621"/>
                </a:lnTo>
                <a:lnTo>
                  <a:pt x="603931" y="339418"/>
                </a:lnTo>
                <a:lnTo>
                  <a:pt x="640746" y="314679"/>
                </a:lnTo>
                <a:lnTo>
                  <a:pt x="678188" y="291240"/>
                </a:lnTo>
                <a:lnTo>
                  <a:pt x="716047" y="268670"/>
                </a:lnTo>
                <a:lnTo>
                  <a:pt x="754185" y="246677"/>
                </a:lnTo>
                <a:lnTo>
                  <a:pt x="792509" y="226062"/>
                </a:lnTo>
                <a:lnTo>
                  <a:pt x="869487" y="187282"/>
                </a:lnTo>
                <a:lnTo>
                  <a:pt x="949340" y="150202"/>
                </a:lnTo>
                <a:lnTo>
                  <a:pt x="990080" y="131980"/>
                </a:lnTo>
                <a:lnTo>
                  <a:pt x="1032124" y="114871"/>
                </a:lnTo>
                <a:lnTo>
                  <a:pt x="1075036" y="98504"/>
                </a:lnTo>
                <a:lnTo>
                  <a:pt x="1162403" y="69074"/>
                </a:lnTo>
                <a:lnTo>
                  <a:pt x="1250843" y="46072"/>
                </a:lnTo>
                <a:lnTo>
                  <a:pt x="1339758" y="28573"/>
                </a:lnTo>
                <a:lnTo>
                  <a:pt x="1427894" y="15173"/>
                </a:lnTo>
                <a:lnTo>
                  <a:pt x="1513367" y="5910"/>
                </a:lnTo>
                <a:lnTo>
                  <a:pt x="1597658" y="1132"/>
                </a:lnTo>
                <a:lnTo>
                  <a:pt x="1681422" y="0"/>
                </a:lnTo>
                <a:lnTo>
                  <a:pt x="1764952" y="2805"/>
                </a:lnTo>
                <a:lnTo>
                  <a:pt x="1843088" y="10004"/>
                </a:lnTo>
                <a:lnTo>
                  <a:pt x="1918493" y="20811"/>
                </a:lnTo>
                <a:lnTo>
                  <a:pt x="1995003" y="35536"/>
                </a:lnTo>
                <a:lnTo>
                  <a:pt x="2066710" y="54648"/>
                </a:lnTo>
                <a:lnTo>
                  <a:pt x="2134960" y="76371"/>
                </a:lnTo>
                <a:lnTo>
                  <a:pt x="2201673" y="99255"/>
                </a:lnTo>
                <a:lnTo>
                  <a:pt x="2265058" y="127947"/>
                </a:lnTo>
                <a:lnTo>
                  <a:pt x="2295851" y="143932"/>
                </a:lnTo>
                <a:lnTo>
                  <a:pt x="2325310" y="160542"/>
                </a:lnTo>
                <a:lnTo>
                  <a:pt x="2353878" y="177569"/>
                </a:lnTo>
                <a:lnTo>
                  <a:pt x="2381854" y="194873"/>
                </a:lnTo>
                <a:lnTo>
                  <a:pt x="2409434" y="214346"/>
                </a:lnTo>
                <a:lnTo>
                  <a:pt x="2436750" y="235266"/>
                </a:lnTo>
                <a:lnTo>
                  <a:pt x="2463890" y="257150"/>
                </a:lnTo>
                <a:lnTo>
                  <a:pt x="2488930" y="279677"/>
                </a:lnTo>
                <a:lnTo>
                  <a:pt x="2512567" y="302633"/>
                </a:lnTo>
                <a:lnTo>
                  <a:pt x="2535272" y="325874"/>
                </a:lnTo>
                <a:lnTo>
                  <a:pt x="2557354" y="350298"/>
                </a:lnTo>
                <a:lnTo>
                  <a:pt x="2579019" y="375510"/>
                </a:lnTo>
                <a:lnTo>
                  <a:pt x="2600409" y="401248"/>
                </a:lnTo>
                <a:lnTo>
                  <a:pt x="2640051" y="451012"/>
                </a:lnTo>
                <a:lnTo>
                  <a:pt x="2658955" y="475395"/>
                </a:lnTo>
                <a:lnTo>
                  <a:pt x="2676520" y="499588"/>
                </a:lnTo>
                <a:lnTo>
                  <a:pt x="2693190" y="523654"/>
                </a:lnTo>
                <a:lnTo>
                  <a:pt x="2709265" y="547635"/>
                </a:lnTo>
                <a:lnTo>
                  <a:pt x="2724943" y="569576"/>
                </a:lnTo>
                <a:lnTo>
                  <a:pt x="2740355" y="590156"/>
                </a:lnTo>
                <a:lnTo>
                  <a:pt x="2755591" y="609830"/>
                </a:lnTo>
                <a:lnTo>
                  <a:pt x="2769717" y="628898"/>
                </a:lnTo>
                <a:lnTo>
                  <a:pt x="2808559" y="683186"/>
                </a:lnTo>
                <a:lnTo>
                  <a:pt x="2833103" y="715555"/>
                </a:lnTo>
                <a:lnTo>
                  <a:pt x="2844212" y="731132"/>
                </a:lnTo>
                <a:lnTo>
                  <a:pt x="2864493" y="761669"/>
                </a:lnTo>
                <a:lnTo>
                  <a:pt x="2880782" y="789131"/>
                </a:lnTo>
                <a:lnTo>
                  <a:pt x="2893646" y="812582"/>
                </a:lnTo>
                <a:lnTo>
                  <a:pt x="2906465" y="836940"/>
                </a:lnTo>
                <a:lnTo>
                  <a:pt x="2920008" y="86348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MARTInkAnnotation737"/>
          <p:cNvSpPr/>
          <p:nvPr/>
        </p:nvSpPr>
        <p:spPr>
          <a:xfrm>
            <a:off x="7875984" y="1583009"/>
            <a:ext cx="285751" cy="354592"/>
          </a:xfrm>
          <a:custGeom>
            <a:avLst/>
            <a:gdLst/>
            <a:ahLst/>
            <a:cxnLst/>
            <a:rect l="0" t="0" r="0" b="0"/>
            <a:pathLst>
              <a:path w="285751" h="354592">
                <a:moveTo>
                  <a:pt x="0" y="77913"/>
                </a:moveTo>
                <a:lnTo>
                  <a:pt x="0" y="95082"/>
                </a:lnTo>
                <a:lnTo>
                  <a:pt x="2646" y="105718"/>
                </a:lnTo>
                <a:lnTo>
                  <a:pt x="4740" y="111333"/>
                </a:lnTo>
                <a:lnTo>
                  <a:pt x="6137" y="118052"/>
                </a:lnTo>
                <a:lnTo>
                  <a:pt x="7068" y="125508"/>
                </a:lnTo>
                <a:lnTo>
                  <a:pt x="7688" y="133456"/>
                </a:lnTo>
                <a:lnTo>
                  <a:pt x="10087" y="142723"/>
                </a:lnTo>
                <a:lnTo>
                  <a:pt x="13669" y="152870"/>
                </a:lnTo>
                <a:lnTo>
                  <a:pt x="18043" y="163603"/>
                </a:lnTo>
                <a:lnTo>
                  <a:pt x="22943" y="176711"/>
                </a:lnTo>
                <a:lnTo>
                  <a:pt x="33680" y="207151"/>
                </a:lnTo>
                <a:lnTo>
                  <a:pt x="38327" y="221619"/>
                </a:lnTo>
                <a:lnTo>
                  <a:pt x="42419" y="235233"/>
                </a:lnTo>
                <a:lnTo>
                  <a:pt x="46139" y="248277"/>
                </a:lnTo>
                <a:lnTo>
                  <a:pt x="50603" y="261934"/>
                </a:lnTo>
                <a:lnTo>
                  <a:pt x="55564" y="276000"/>
                </a:lnTo>
                <a:lnTo>
                  <a:pt x="69381" y="314207"/>
                </a:lnTo>
                <a:lnTo>
                  <a:pt x="73042" y="324739"/>
                </a:lnTo>
                <a:lnTo>
                  <a:pt x="75484" y="333745"/>
                </a:lnTo>
                <a:lnTo>
                  <a:pt x="77112" y="341733"/>
                </a:lnTo>
                <a:lnTo>
                  <a:pt x="78196" y="349043"/>
                </a:lnTo>
                <a:lnTo>
                  <a:pt x="79403" y="354519"/>
                </a:lnTo>
                <a:lnTo>
                  <a:pt x="79724" y="354591"/>
                </a:lnTo>
                <a:lnTo>
                  <a:pt x="80082" y="352024"/>
                </a:lnTo>
                <a:lnTo>
                  <a:pt x="80240" y="345592"/>
                </a:lnTo>
                <a:lnTo>
                  <a:pt x="80311" y="332811"/>
                </a:lnTo>
                <a:lnTo>
                  <a:pt x="79337" y="324243"/>
                </a:lnTo>
                <a:lnTo>
                  <a:pt x="77697" y="314563"/>
                </a:lnTo>
                <a:lnTo>
                  <a:pt x="75610" y="304141"/>
                </a:lnTo>
                <a:lnTo>
                  <a:pt x="70646" y="281977"/>
                </a:lnTo>
                <a:lnTo>
                  <a:pt x="65133" y="257905"/>
                </a:lnTo>
                <a:lnTo>
                  <a:pt x="59375" y="230670"/>
                </a:lnTo>
                <a:lnTo>
                  <a:pt x="57443" y="216462"/>
                </a:lnTo>
                <a:lnTo>
                  <a:pt x="56155" y="202029"/>
                </a:lnTo>
                <a:lnTo>
                  <a:pt x="55295" y="187446"/>
                </a:lnTo>
                <a:lnTo>
                  <a:pt x="54342" y="160659"/>
                </a:lnTo>
                <a:lnTo>
                  <a:pt x="53730" y="111125"/>
                </a:lnTo>
                <a:lnTo>
                  <a:pt x="54671" y="101047"/>
                </a:lnTo>
                <a:lnTo>
                  <a:pt x="56291" y="92343"/>
                </a:lnTo>
                <a:lnTo>
                  <a:pt x="58363" y="84556"/>
                </a:lnTo>
                <a:lnTo>
                  <a:pt x="60737" y="77381"/>
                </a:lnTo>
                <a:lnTo>
                  <a:pt x="63312" y="70613"/>
                </a:lnTo>
                <a:lnTo>
                  <a:pt x="66020" y="64117"/>
                </a:lnTo>
                <a:lnTo>
                  <a:pt x="68818" y="59786"/>
                </a:lnTo>
                <a:lnTo>
                  <a:pt x="71676" y="56898"/>
                </a:lnTo>
                <a:lnTo>
                  <a:pt x="74573" y="54974"/>
                </a:lnTo>
                <a:lnTo>
                  <a:pt x="78489" y="54683"/>
                </a:lnTo>
                <a:lnTo>
                  <a:pt x="83084" y="55481"/>
                </a:lnTo>
                <a:lnTo>
                  <a:pt x="88131" y="57005"/>
                </a:lnTo>
                <a:lnTo>
                  <a:pt x="93481" y="60006"/>
                </a:lnTo>
                <a:lnTo>
                  <a:pt x="99031" y="63990"/>
                </a:lnTo>
                <a:lnTo>
                  <a:pt x="104716" y="68631"/>
                </a:lnTo>
                <a:lnTo>
                  <a:pt x="110491" y="75694"/>
                </a:lnTo>
                <a:lnTo>
                  <a:pt x="116324" y="84371"/>
                </a:lnTo>
                <a:lnTo>
                  <a:pt x="122198" y="94124"/>
                </a:lnTo>
                <a:lnTo>
                  <a:pt x="129091" y="104596"/>
                </a:lnTo>
                <a:lnTo>
                  <a:pt x="144687" y="126814"/>
                </a:lnTo>
                <a:lnTo>
                  <a:pt x="152021" y="138295"/>
                </a:lnTo>
                <a:lnTo>
                  <a:pt x="158894" y="149917"/>
                </a:lnTo>
                <a:lnTo>
                  <a:pt x="165461" y="161635"/>
                </a:lnTo>
                <a:lnTo>
                  <a:pt x="170830" y="172423"/>
                </a:lnTo>
                <a:lnTo>
                  <a:pt x="175403" y="182591"/>
                </a:lnTo>
                <a:lnTo>
                  <a:pt x="179443" y="192347"/>
                </a:lnTo>
                <a:lnTo>
                  <a:pt x="183128" y="200835"/>
                </a:lnTo>
                <a:lnTo>
                  <a:pt x="189870" y="215558"/>
                </a:lnTo>
                <a:lnTo>
                  <a:pt x="196174" y="226070"/>
                </a:lnTo>
                <a:lnTo>
                  <a:pt x="203564" y="236163"/>
                </a:lnTo>
                <a:lnTo>
                  <a:pt x="203178" y="235999"/>
                </a:lnTo>
                <a:lnTo>
                  <a:pt x="200103" y="233171"/>
                </a:lnTo>
                <a:lnTo>
                  <a:pt x="195430" y="225961"/>
                </a:lnTo>
                <a:lnTo>
                  <a:pt x="190045" y="215149"/>
                </a:lnTo>
                <a:lnTo>
                  <a:pt x="187221" y="208099"/>
                </a:lnTo>
                <a:lnTo>
                  <a:pt x="184345" y="200422"/>
                </a:lnTo>
                <a:lnTo>
                  <a:pt x="180444" y="191336"/>
                </a:lnTo>
                <a:lnTo>
                  <a:pt x="170817" y="170656"/>
                </a:lnTo>
                <a:lnTo>
                  <a:pt x="166464" y="159586"/>
                </a:lnTo>
                <a:lnTo>
                  <a:pt x="162570" y="148236"/>
                </a:lnTo>
                <a:lnTo>
                  <a:pt x="158981" y="136702"/>
                </a:lnTo>
                <a:lnTo>
                  <a:pt x="152348" y="113302"/>
                </a:lnTo>
                <a:lnTo>
                  <a:pt x="149191" y="101505"/>
                </a:lnTo>
                <a:lnTo>
                  <a:pt x="147085" y="90665"/>
                </a:lnTo>
                <a:lnTo>
                  <a:pt x="145682" y="80461"/>
                </a:lnTo>
                <a:lnTo>
                  <a:pt x="144747" y="70682"/>
                </a:lnTo>
                <a:lnTo>
                  <a:pt x="143130" y="61186"/>
                </a:lnTo>
                <a:lnTo>
                  <a:pt x="141061" y="51879"/>
                </a:lnTo>
                <a:lnTo>
                  <a:pt x="138689" y="42697"/>
                </a:lnTo>
                <a:lnTo>
                  <a:pt x="137108" y="34592"/>
                </a:lnTo>
                <a:lnTo>
                  <a:pt x="136053" y="27204"/>
                </a:lnTo>
                <a:lnTo>
                  <a:pt x="135351" y="20295"/>
                </a:lnTo>
                <a:lnTo>
                  <a:pt x="135875" y="14696"/>
                </a:lnTo>
                <a:lnTo>
                  <a:pt x="137216" y="9972"/>
                </a:lnTo>
                <a:lnTo>
                  <a:pt x="139103" y="5829"/>
                </a:lnTo>
                <a:lnTo>
                  <a:pt x="141352" y="3068"/>
                </a:lnTo>
                <a:lnTo>
                  <a:pt x="143844" y="1227"/>
                </a:lnTo>
                <a:lnTo>
                  <a:pt x="146498" y="0"/>
                </a:lnTo>
                <a:lnTo>
                  <a:pt x="149259" y="174"/>
                </a:lnTo>
                <a:lnTo>
                  <a:pt x="152093" y="1282"/>
                </a:lnTo>
                <a:lnTo>
                  <a:pt x="154973" y="3013"/>
                </a:lnTo>
                <a:lnTo>
                  <a:pt x="160820" y="10228"/>
                </a:lnTo>
                <a:lnTo>
                  <a:pt x="167718" y="21042"/>
                </a:lnTo>
                <a:lnTo>
                  <a:pt x="194003" y="60796"/>
                </a:lnTo>
                <a:lnTo>
                  <a:pt x="200773" y="69478"/>
                </a:lnTo>
                <a:lnTo>
                  <a:pt x="208263" y="78243"/>
                </a:lnTo>
                <a:lnTo>
                  <a:pt x="216233" y="87063"/>
                </a:lnTo>
                <a:lnTo>
                  <a:pt x="223530" y="95919"/>
                </a:lnTo>
                <a:lnTo>
                  <a:pt x="230379" y="104800"/>
                </a:lnTo>
                <a:lnTo>
                  <a:pt x="236930" y="113697"/>
                </a:lnTo>
                <a:lnTo>
                  <a:pt x="242289" y="122605"/>
                </a:lnTo>
                <a:lnTo>
                  <a:pt x="246854" y="131520"/>
                </a:lnTo>
                <a:lnTo>
                  <a:pt x="250890" y="140440"/>
                </a:lnTo>
                <a:lnTo>
                  <a:pt x="255565" y="147379"/>
                </a:lnTo>
                <a:lnTo>
                  <a:pt x="260665" y="152997"/>
                </a:lnTo>
                <a:lnTo>
                  <a:pt x="266050" y="157735"/>
                </a:lnTo>
                <a:lnTo>
                  <a:pt x="274681" y="162999"/>
                </a:lnTo>
                <a:lnTo>
                  <a:pt x="278369" y="164402"/>
                </a:lnTo>
                <a:lnTo>
                  <a:pt x="280831" y="164346"/>
                </a:lnTo>
                <a:lnTo>
                  <a:pt x="282470" y="163316"/>
                </a:lnTo>
                <a:lnTo>
                  <a:pt x="283564" y="161638"/>
                </a:lnTo>
                <a:lnTo>
                  <a:pt x="284778" y="151835"/>
                </a:lnTo>
                <a:lnTo>
                  <a:pt x="285102" y="145054"/>
                </a:lnTo>
                <a:lnTo>
                  <a:pt x="285463" y="129581"/>
                </a:lnTo>
                <a:lnTo>
                  <a:pt x="285750" y="3326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MARTInkAnnotation738"/>
          <p:cNvSpPr/>
          <p:nvPr/>
        </p:nvSpPr>
        <p:spPr>
          <a:xfrm>
            <a:off x="8126016" y="1437680"/>
            <a:ext cx="276821" cy="237635"/>
          </a:xfrm>
          <a:custGeom>
            <a:avLst/>
            <a:gdLst/>
            <a:ahLst/>
            <a:cxnLst/>
            <a:rect l="0" t="0" r="0" b="0"/>
            <a:pathLst>
              <a:path w="276821" h="237635">
                <a:moveTo>
                  <a:pt x="0" y="71437"/>
                </a:moveTo>
                <a:lnTo>
                  <a:pt x="0" y="79126"/>
                </a:lnTo>
                <a:lnTo>
                  <a:pt x="4740" y="84739"/>
                </a:lnTo>
                <a:lnTo>
                  <a:pt x="7128" y="89235"/>
                </a:lnTo>
                <a:lnTo>
                  <a:pt x="9713" y="95209"/>
                </a:lnTo>
                <a:lnTo>
                  <a:pt x="12428" y="102168"/>
                </a:lnTo>
                <a:lnTo>
                  <a:pt x="16223" y="109784"/>
                </a:lnTo>
                <a:lnTo>
                  <a:pt x="20736" y="117837"/>
                </a:lnTo>
                <a:lnTo>
                  <a:pt x="25731" y="126183"/>
                </a:lnTo>
                <a:lnTo>
                  <a:pt x="31043" y="135716"/>
                </a:lnTo>
                <a:lnTo>
                  <a:pt x="42240" y="156891"/>
                </a:lnTo>
                <a:lnTo>
                  <a:pt x="48003" y="167102"/>
                </a:lnTo>
                <a:lnTo>
                  <a:pt x="53830" y="176885"/>
                </a:lnTo>
                <a:lnTo>
                  <a:pt x="59699" y="186384"/>
                </a:lnTo>
                <a:lnTo>
                  <a:pt x="64604" y="194702"/>
                </a:lnTo>
                <a:lnTo>
                  <a:pt x="68866" y="202231"/>
                </a:lnTo>
                <a:lnTo>
                  <a:pt x="72699" y="209234"/>
                </a:lnTo>
                <a:lnTo>
                  <a:pt x="77240" y="215888"/>
                </a:lnTo>
                <a:lnTo>
                  <a:pt x="82251" y="222308"/>
                </a:lnTo>
                <a:lnTo>
                  <a:pt x="87576" y="228572"/>
                </a:lnTo>
                <a:lnTo>
                  <a:pt x="96139" y="235533"/>
                </a:lnTo>
                <a:lnTo>
                  <a:pt x="99811" y="237389"/>
                </a:lnTo>
                <a:lnTo>
                  <a:pt x="103251" y="237634"/>
                </a:lnTo>
                <a:lnTo>
                  <a:pt x="106537" y="236806"/>
                </a:lnTo>
                <a:lnTo>
                  <a:pt x="109720" y="235261"/>
                </a:lnTo>
                <a:lnTo>
                  <a:pt x="111842" y="232247"/>
                </a:lnTo>
                <a:lnTo>
                  <a:pt x="113256" y="228253"/>
                </a:lnTo>
                <a:lnTo>
                  <a:pt x="114199" y="223606"/>
                </a:lnTo>
                <a:lnTo>
                  <a:pt x="114828" y="218524"/>
                </a:lnTo>
                <a:lnTo>
                  <a:pt x="115248" y="213151"/>
                </a:lnTo>
                <a:lnTo>
                  <a:pt x="115527" y="207585"/>
                </a:lnTo>
                <a:lnTo>
                  <a:pt x="114721" y="200898"/>
                </a:lnTo>
                <a:lnTo>
                  <a:pt x="113192" y="193463"/>
                </a:lnTo>
                <a:lnTo>
                  <a:pt x="111180" y="185530"/>
                </a:lnTo>
                <a:lnTo>
                  <a:pt x="108846" y="177265"/>
                </a:lnTo>
                <a:lnTo>
                  <a:pt x="100821" y="150419"/>
                </a:lnTo>
                <a:lnTo>
                  <a:pt x="92160" y="118762"/>
                </a:lnTo>
                <a:lnTo>
                  <a:pt x="86269" y="99416"/>
                </a:lnTo>
                <a:lnTo>
                  <a:pt x="84302" y="89097"/>
                </a:lnTo>
                <a:lnTo>
                  <a:pt x="82991" y="78250"/>
                </a:lnTo>
                <a:lnTo>
                  <a:pt x="82116" y="67049"/>
                </a:lnTo>
                <a:lnTo>
                  <a:pt x="80540" y="57598"/>
                </a:lnTo>
                <a:lnTo>
                  <a:pt x="78499" y="49312"/>
                </a:lnTo>
                <a:lnTo>
                  <a:pt x="76145" y="41805"/>
                </a:lnTo>
                <a:lnTo>
                  <a:pt x="74575" y="34815"/>
                </a:lnTo>
                <a:lnTo>
                  <a:pt x="73529" y="28171"/>
                </a:lnTo>
                <a:lnTo>
                  <a:pt x="72832" y="21757"/>
                </a:lnTo>
                <a:lnTo>
                  <a:pt x="71374" y="17481"/>
                </a:lnTo>
                <a:lnTo>
                  <a:pt x="69411" y="14631"/>
                </a:lnTo>
                <a:lnTo>
                  <a:pt x="67109" y="12730"/>
                </a:lnTo>
                <a:lnTo>
                  <a:pt x="66568" y="13448"/>
                </a:lnTo>
                <a:lnTo>
                  <a:pt x="68612" y="19536"/>
                </a:lnTo>
                <a:lnTo>
                  <a:pt x="69553" y="23938"/>
                </a:lnTo>
                <a:lnTo>
                  <a:pt x="70181" y="28857"/>
                </a:lnTo>
                <a:lnTo>
                  <a:pt x="70600" y="34121"/>
                </a:lnTo>
                <a:lnTo>
                  <a:pt x="74847" y="43583"/>
                </a:lnTo>
                <a:lnTo>
                  <a:pt x="81649" y="55844"/>
                </a:lnTo>
                <a:lnTo>
                  <a:pt x="90151" y="69972"/>
                </a:lnTo>
                <a:lnTo>
                  <a:pt x="96812" y="82366"/>
                </a:lnTo>
                <a:lnTo>
                  <a:pt x="102244" y="93606"/>
                </a:lnTo>
                <a:lnTo>
                  <a:pt x="106858" y="104076"/>
                </a:lnTo>
                <a:lnTo>
                  <a:pt x="111918" y="114032"/>
                </a:lnTo>
                <a:lnTo>
                  <a:pt x="117276" y="123646"/>
                </a:lnTo>
                <a:lnTo>
                  <a:pt x="122832" y="133032"/>
                </a:lnTo>
                <a:lnTo>
                  <a:pt x="129513" y="141274"/>
                </a:lnTo>
                <a:lnTo>
                  <a:pt x="136943" y="148753"/>
                </a:lnTo>
                <a:lnTo>
                  <a:pt x="144874" y="155723"/>
                </a:lnTo>
                <a:lnTo>
                  <a:pt x="152145" y="161362"/>
                </a:lnTo>
                <a:lnTo>
                  <a:pt x="158976" y="166114"/>
                </a:lnTo>
                <a:lnTo>
                  <a:pt x="165515" y="170274"/>
                </a:lnTo>
                <a:lnTo>
                  <a:pt x="171859" y="172055"/>
                </a:lnTo>
                <a:lnTo>
                  <a:pt x="178072" y="172250"/>
                </a:lnTo>
                <a:lnTo>
                  <a:pt x="184199" y="171388"/>
                </a:lnTo>
                <a:lnTo>
                  <a:pt x="190268" y="169821"/>
                </a:lnTo>
                <a:lnTo>
                  <a:pt x="196298" y="167784"/>
                </a:lnTo>
                <a:lnTo>
                  <a:pt x="202303" y="165434"/>
                </a:lnTo>
                <a:lnTo>
                  <a:pt x="207299" y="161883"/>
                </a:lnTo>
                <a:lnTo>
                  <a:pt x="211620" y="157531"/>
                </a:lnTo>
                <a:lnTo>
                  <a:pt x="215494" y="152646"/>
                </a:lnTo>
                <a:lnTo>
                  <a:pt x="235167" y="126808"/>
                </a:lnTo>
                <a:lnTo>
                  <a:pt x="242106" y="113312"/>
                </a:lnTo>
                <a:lnTo>
                  <a:pt x="248716" y="97369"/>
                </a:lnTo>
                <a:lnTo>
                  <a:pt x="255108" y="79795"/>
                </a:lnTo>
                <a:lnTo>
                  <a:pt x="260360" y="63119"/>
                </a:lnTo>
                <a:lnTo>
                  <a:pt x="264855" y="47040"/>
                </a:lnTo>
                <a:lnTo>
                  <a:pt x="27682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MARTInkAnnotation739"/>
          <p:cNvSpPr/>
          <p:nvPr/>
        </p:nvSpPr>
        <p:spPr>
          <a:xfrm>
            <a:off x="8313962" y="1276945"/>
            <a:ext cx="177449" cy="235797"/>
          </a:xfrm>
          <a:custGeom>
            <a:avLst/>
            <a:gdLst/>
            <a:ahLst/>
            <a:cxnLst/>
            <a:rect l="0" t="0" r="0" b="0"/>
            <a:pathLst>
              <a:path w="177449" h="235797">
                <a:moveTo>
                  <a:pt x="71015" y="0"/>
                </a:moveTo>
                <a:lnTo>
                  <a:pt x="66274" y="0"/>
                </a:lnTo>
                <a:lnTo>
                  <a:pt x="64877" y="993"/>
                </a:lnTo>
                <a:lnTo>
                  <a:pt x="63946" y="2646"/>
                </a:lnTo>
                <a:lnTo>
                  <a:pt x="63325" y="4741"/>
                </a:lnTo>
                <a:lnTo>
                  <a:pt x="61919" y="6137"/>
                </a:lnTo>
                <a:lnTo>
                  <a:pt x="59990" y="7068"/>
                </a:lnTo>
                <a:lnTo>
                  <a:pt x="57712" y="7689"/>
                </a:lnTo>
                <a:lnTo>
                  <a:pt x="56192" y="10087"/>
                </a:lnTo>
                <a:lnTo>
                  <a:pt x="55180" y="13670"/>
                </a:lnTo>
                <a:lnTo>
                  <a:pt x="54505" y="18043"/>
                </a:lnTo>
                <a:lnTo>
                  <a:pt x="53063" y="21951"/>
                </a:lnTo>
                <a:lnTo>
                  <a:pt x="48814" y="28938"/>
                </a:lnTo>
                <a:lnTo>
                  <a:pt x="43620" y="35351"/>
                </a:lnTo>
                <a:lnTo>
                  <a:pt x="40844" y="38450"/>
                </a:lnTo>
                <a:lnTo>
                  <a:pt x="32470" y="47186"/>
                </a:lnTo>
                <a:lnTo>
                  <a:pt x="15665" y="64222"/>
                </a:lnTo>
                <a:lnTo>
                  <a:pt x="13279" y="68612"/>
                </a:lnTo>
                <a:lnTo>
                  <a:pt x="11689" y="73523"/>
                </a:lnTo>
                <a:lnTo>
                  <a:pt x="10628" y="78781"/>
                </a:lnTo>
                <a:lnTo>
                  <a:pt x="8928" y="84271"/>
                </a:lnTo>
                <a:lnTo>
                  <a:pt x="6804" y="89915"/>
                </a:lnTo>
                <a:lnTo>
                  <a:pt x="4395" y="95662"/>
                </a:lnTo>
                <a:lnTo>
                  <a:pt x="2788" y="101478"/>
                </a:lnTo>
                <a:lnTo>
                  <a:pt x="1718" y="107339"/>
                </a:lnTo>
                <a:lnTo>
                  <a:pt x="1004" y="113232"/>
                </a:lnTo>
                <a:lnTo>
                  <a:pt x="528" y="119144"/>
                </a:lnTo>
                <a:lnTo>
                  <a:pt x="211" y="125070"/>
                </a:lnTo>
                <a:lnTo>
                  <a:pt x="0" y="131005"/>
                </a:lnTo>
                <a:lnTo>
                  <a:pt x="851" y="135954"/>
                </a:lnTo>
                <a:lnTo>
                  <a:pt x="2410" y="140246"/>
                </a:lnTo>
                <a:lnTo>
                  <a:pt x="4443" y="144099"/>
                </a:lnTo>
                <a:lnTo>
                  <a:pt x="7782" y="146667"/>
                </a:lnTo>
                <a:lnTo>
                  <a:pt x="11992" y="148380"/>
                </a:lnTo>
                <a:lnTo>
                  <a:pt x="16784" y="149522"/>
                </a:lnTo>
                <a:lnTo>
                  <a:pt x="21961" y="150283"/>
                </a:lnTo>
                <a:lnTo>
                  <a:pt x="27399" y="150790"/>
                </a:lnTo>
                <a:lnTo>
                  <a:pt x="33008" y="151128"/>
                </a:lnTo>
                <a:lnTo>
                  <a:pt x="47177" y="151504"/>
                </a:lnTo>
                <a:lnTo>
                  <a:pt x="55123" y="151605"/>
                </a:lnTo>
                <a:lnTo>
                  <a:pt x="63397" y="150679"/>
                </a:lnTo>
                <a:lnTo>
                  <a:pt x="71889" y="149070"/>
                </a:lnTo>
                <a:lnTo>
                  <a:pt x="80526" y="147005"/>
                </a:lnTo>
                <a:lnTo>
                  <a:pt x="89262" y="145629"/>
                </a:lnTo>
                <a:lnTo>
                  <a:pt x="98063" y="144711"/>
                </a:lnTo>
                <a:lnTo>
                  <a:pt x="106906" y="144099"/>
                </a:lnTo>
                <a:lnTo>
                  <a:pt x="115778" y="143691"/>
                </a:lnTo>
                <a:lnTo>
                  <a:pt x="133573" y="143238"/>
                </a:lnTo>
                <a:lnTo>
                  <a:pt x="155586" y="142983"/>
                </a:lnTo>
                <a:lnTo>
                  <a:pt x="161130" y="143939"/>
                </a:lnTo>
                <a:lnTo>
                  <a:pt x="165817" y="145569"/>
                </a:lnTo>
                <a:lnTo>
                  <a:pt x="169935" y="147648"/>
                </a:lnTo>
                <a:lnTo>
                  <a:pt x="172680" y="151018"/>
                </a:lnTo>
                <a:lnTo>
                  <a:pt x="174511" y="155249"/>
                </a:lnTo>
                <a:lnTo>
                  <a:pt x="175731" y="160054"/>
                </a:lnTo>
                <a:lnTo>
                  <a:pt x="176544" y="165242"/>
                </a:lnTo>
                <a:lnTo>
                  <a:pt x="177086" y="170685"/>
                </a:lnTo>
                <a:lnTo>
                  <a:pt x="177448" y="176298"/>
                </a:lnTo>
                <a:lnTo>
                  <a:pt x="175704" y="182024"/>
                </a:lnTo>
                <a:lnTo>
                  <a:pt x="172557" y="187826"/>
                </a:lnTo>
                <a:lnTo>
                  <a:pt x="168475" y="193678"/>
                </a:lnTo>
                <a:lnTo>
                  <a:pt x="164762" y="199564"/>
                </a:lnTo>
                <a:lnTo>
                  <a:pt x="161294" y="205473"/>
                </a:lnTo>
                <a:lnTo>
                  <a:pt x="157989" y="211396"/>
                </a:lnTo>
                <a:lnTo>
                  <a:pt x="152810" y="216337"/>
                </a:lnTo>
                <a:lnTo>
                  <a:pt x="146381" y="220623"/>
                </a:lnTo>
                <a:lnTo>
                  <a:pt x="125756" y="231396"/>
                </a:lnTo>
                <a:lnTo>
                  <a:pt x="119415" y="234631"/>
                </a:lnTo>
                <a:lnTo>
                  <a:pt x="113203" y="235796"/>
                </a:lnTo>
                <a:lnTo>
                  <a:pt x="107078" y="235580"/>
                </a:lnTo>
                <a:lnTo>
                  <a:pt x="101010" y="234444"/>
                </a:lnTo>
                <a:lnTo>
                  <a:pt x="94980" y="232695"/>
                </a:lnTo>
                <a:lnTo>
                  <a:pt x="88975" y="230536"/>
                </a:lnTo>
                <a:lnTo>
                  <a:pt x="82988" y="228105"/>
                </a:lnTo>
                <a:lnTo>
                  <a:pt x="78005" y="226484"/>
                </a:lnTo>
                <a:lnTo>
                  <a:pt x="73690" y="225403"/>
                </a:lnTo>
                <a:lnTo>
                  <a:pt x="62085" y="22324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MARTInkAnnotation740"/>
          <p:cNvSpPr/>
          <p:nvPr/>
        </p:nvSpPr>
        <p:spPr>
          <a:xfrm>
            <a:off x="8483614" y="1071563"/>
            <a:ext cx="140144" cy="302043"/>
          </a:xfrm>
          <a:custGeom>
            <a:avLst/>
            <a:gdLst/>
            <a:ahLst/>
            <a:cxnLst/>
            <a:rect l="0" t="0" r="0" b="0"/>
            <a:pathLst>
              <a:path w="140144" h="302043">
                <a:moveTo>
                  <a:pt x="35308" y="142875"/>
                </a:moveTo>
                <a:lnTo>
                  <a:pt x="30567" y="138134"/>
                </a:lnTo>
                <a:lnTo>
                  <a:pt x="29171" y="135745"/>
                </a:lnTo>
                <a:lnTo>
                  <a:pt x="27619" y="130446"/>
                </a:lnTo>
                <a:lnTo>
                  <a:pt x="26213" y="129628"/>
                </a:lnTo>
                <a:lnTo>
                  <a:pt x="24285" y="130075"/>
                </a:lnTo>
                <a:lnTo>
                  <a:pt x="22006" y="131365"/>
                </a:lnTo>
                <a:lnTo>
                  <a:pt x="19495" y="133217"/>
                </a:lnTo>
                <a:lnTo>
                  <a:pt x="16828" y="135444"/>
                </a:lnTo>
                <a:lnTo>
                  <a:pt x="14058" y="137921"/>
                </a:lnTo>
                <a:lnTo>
                  <a:pt x="12212" y="140564"/>
                </a:lnTo>
                <a:lnTo>
                  <a:pt x="10160" y="146147"/>
                </a:lnTo>
                <a:lnTo>
                  <a:pt x="6603" y="154582"/>
                </a:lnTo>
                <a:lnTo>
                  <a:pt x="4264" y="159609"/>
                </a:lnTo>
                <a:lnTo>
                  <a:pt x="2706" y="165937"/>
                </a:lnTo>
                <a:lnTo>
                  <a:pt x="1667" y="173132"/>
                </a:lnTo>
                <a:lnTo>
                  <a:pt x="974" y="180906"/>
                </a:lnTo>
                <a:lnTo>
                  <a:pt x="513" y="189065"/>
                </a:lnTo>
                <a:lnTo>
                  <a:pt x="0" y="206068"/>
                </a:lnTo>
                <a:lnTo>
                  <a:pt x="855" y="214769"/>
                </a:lnTo>
                <a:lnTo>
                  <a:pt x="2418" y="223546"/>
                </a:lnTo>
                <a:lnTo>
                  <a:pt x="4451" y="232374"/>
                </a:lnTo>
                <a:lnTo>
                  <a:pt x="7792" y="241236"/>
                </a:lnTo>
                <a:lnTo>
                  <a:pt x="12003" y="250121"/>
                </a:lnTo>
                <a:lnTo>
                  <a:pt x="16794" y="259020"/>
                </a:lnTo>
                <a:lnTo>
                  <a:pt x="22966" y="267930"/>
                </a:lnTo>
                <a:lnTo>
                  <a:pt x="30055" y="276847"/>
                </a:lnTo>
                <a:lnTo>
                  <a:pt x="37760" y="285767"/>
                </a:lnTo>
                <a:lnTo>
                  <a:pt x="44880" y="291715"/>
                </a:lnTo>
                <a:lnTo>
                  <a:pt x="51611" y="295679"/>
                </a:lnTo>
                <a:lnTo>
                  <a:pt x="58082" y="298322"/>
                </a:lnTo>
                <a:lnTo>
                  <a:pt x="65374" y="300085"/>
                </a:lnTo>
                <a:lnTo>
                  <a:pt x="73212" y="301259"/>
                </a:lnTo>
                <a:lnTo>
                  <a:pt x="81413" y="302042"/>
                </a:lnTo>
                <a:lnTo>
                  <a:pt x="88864" y="300580"/>
                </a:lnTo>
                <a:lnTo>
                  <a:pt x="95817" y="297621"/>
                </a:lnTo>
                <a:lnTo>
                  <a:pt x="102437" y="293664"/>
                </a:lnTo>
                <a:lnTo>
                  <a:pt x="108834" y="288049"/>
                </a:lnTo>
                <a:lnTo>
                  <a:pt x="115083" y="281329"/>
                </a:lnTo>
                <a:lnTo>
                  <a:pt x="121234" y="273873"/>
                </a:lnTo>
                <a:lnTo>
                  <a:pt x="126326" y="265926"/>
                </a:lnTo>
                <a:lnTo>
                  <a:pt x="130713" y="257651"/>
                </a:lnTo>
                <a:lnTo>
                  <a:pt x="134630" y="249158"/>
                </a:lnTo>
                <a:lnTo>
                  <a:pt x="137241" y="239527"/>
                </a:lnTo>
                <a:lnTo>
                  <a:pt x="138982" y="229137"/>
                </a:lnTo>
                <a:lnTo>
                  <a:pt x="140143" y="218243"/>
                </a:lnTo>
                <a:lnTo>
                  <a:pt x="139926" y="206018"/>
                </a:lnTo>
                <a:lnTo>
                  <a:pt x="138787" y="192908"/>
                </a:lnTo>
                <a:lnTo>
                  <a:pt x="137037" y="179207"/>
                </a:lnTo>
                <a:lnTo>
                  <a:pt x="134877" y="166104"/>
                </a:lnTo>
                <a:lnTo>
                  <a:pt x="132446" y="153400"/>
                </a:lnTo>
                <a:lnTo>
                  <a:pt x="129832" y="140962"/>
                </a:lnTo>
                <a:lnTo>
                  <a:pt x="126105" y="126716"/>
                </a:lnTo>
                <a:lnTo>
                  <a:pt x="121637" y="111267"/>
                </a:lnTo>
                <a:lnTo>
                  <a:pt x="116673" y="95014"/>
                </a:lnTo>
                <a:lnTo>
                  <a:pt x="111379" y="81202"/>
                </a:lnTo>
                <a:lnTo>
                  <a:pt x="105866" y="69017"/>
                </a:lnTo>
                <a:lnTo>
                  <a:pt x="71027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MARTInkAnnotation741"/>
          <p:cNvSpPr/>
          <p:nvPr/>
        </p:nvSpPr>
        <p:spPr>
          <a:xfrm>
            <a:off x="8438663" y="876827"/>
            <a:ext cx="407969" cy="317252"/>
          </a:xfrm>
          <a:custGeom>
            <a:avLst/>
            <a:gdLst/>
            <a:ahLst/>
            <a:cxnLst/>
            <a:rect l="0" t="0" r="0" b="0"/>
            <a:pathLst>
              <a:path w="407969" h="317252">
                <a:moveTo>
                  <a:pt x="8821" y="25071"/>
                </a:moveTo>
                <a:lnTo>
                  <a:pt x="8821" y="20331"/>
                </a:lnTo>
                <a:lnTo>
                  <a:pt x="7829" y="17942"/>
                </a:lnTo>
                <a:lnTo>
                  <a:pt x="2685" y="9840"/>
                </a:lnTo>
                <a:lnTo>
                  <a:pt x="259" y="0"/>
                </a:lnTo>
                <a:lnTo>
                  <a:pt x="137" y="420"/>
                </a:lnTo>
                <a:lnTo>
                  <a:pt x="0" y="3532"/>
                </a:lnTo>
                <a:lnTo>
                  <a:pt x="957" y="7735"/>
                </a:lnTo>
                <a:lnTo>
                  <a:pt x="2586" y="13514"/>
                </a:lnTo>
                <a:lnTo>
                  <a:pt x="4664" y="20343"/>
                </a:lnTo>
                <a:lnTo>
                  <a:pt x="8034" y="27872"/>
                </a:lnTo>
                <a:lnTo>
                  <a:pt x="12266" y="35868"/>
                </a:lnTo>
                <a:lnTo>
                  <a:pt x="17071" y="44176"/>
                </a:lnTo>
                <a:lnTo>
                  <a:pt x="27701" y="63989"/>
                </a:lnTo>
                <a:lnTo>
                  <a:pt x="33314" y="74829"/>
                </a:lnTo>
                <a:lnTo>
                  <a:pt x="39040" y="87017"/>
                </a:lnTo>
                <a:lnTo>
                  <a:pt x="50694" y="113788"/>
                </a:lnTo>
                <a:lnTo>
                  <a:pt x="92177" y="214719"/>
                </a:lnTo>
                <a:lnTo>
                  <a:pt x="104076" y="240659"/>
                </a:lnTo>
                <a:lnTo>
                  <a:pt x="111020" y="252140"/>
                </a:lnTo>
                <a:lnTo>
                  <a:pt x="118626" y="262771"/>
                </a:lnTo>
                <a:lnTo>
                  <a:pt x="126673" y="272835"/>
                </a:lnTo>
                <a:lnTo>
                  <a:pt x="134022" y="281528"/>
                </a:lnTo>
                <a:lnTo>
                  <a:pt x="140906" y="289308"/>
                </a:lnTo>
                <a:lnTo>
                  <a:pt x="147479" y="296479"/>
                </a:lnTo>
                <a:lnTo>
                  <a:pt x="153846" y="302252"/>
                </a:lnTo>
                <a:lnTo>
                  <a:pt x="166211" y="311312"/>
                </a:lnTo>
                <a:lnTo>
                  <a:pt x="178322" y="316000"/>
                </a:lnTo>
                <a:lnTo>
                  <a:pt x="184329" y="317251"/>
                </a:lnTo>
                <a:lnTo>
                  <a:pt x="189326" y="317092"/>
                </a:lnTo>
                <a:lnTo>
                  <a:pt x="193650" y="315994"/>
                </a:lnTo>
                <a:lnTo>
                  <a:pt x="197525" y="314270"/>
                </a:lnTo>
                <a:lnTo>
                  <a:pt x="201100" y="311136"/>
                </a:lnTo>
                <a:lnTo>
                  <a:pt x="207719" y="302362"/>
                </a:lnTo>
                <a:lnTo>
                  <a:pt x="213967" y="294494"/>
                </a:lnTo>
                <a:lnTo>
                  <a:pt x="217023" y="291007"/>
                </a:lnTo>
                <a:lnTo>
                  <a:pt x="219060" y="287690"/>
                </a:lnTo>
                <a:lnTo>
                  <a:pt x="222919" y="278281"/>
                </a:lnTo>
                <a:lnTo>
                  <a:pt x="227337" y="272216"/>
                </a:lnTo>
                <a:lnTo>
                  <a:pt x="229906" y="267225"/>
                </a:lnTo>
                <a:lnTo>
                  <a:pt x="232608" y="260921"/>
                </a:lnTo>
                <a:lnTo>
                  <a:pt x="235404" y="253742"/>
                </a:lnTo>
                <a:lnTo>
                  <a:pt x="238259" y="246972"/>
                </a:lnTo>
                <a:lnTo>
                  <a:pt x="244078" y="234157"/>
                </a:lnTo>
                <a:lnTo>
                  <a:pt x="246026" y="226970"/>
                </a:lnTo>
                <a:lnTo>
                  <a:pt x="247325" y="219202"/>
                </a:lnTo>
                <a:lnTo>
                  <a:pt x="248191" y="211046"/>
                </a:lnTo>
                <a:lnTo>
                  <a:pt x="249760" y="202633"/>
                </a:lnTo>
                <a:lnTo>
                  <a:pt x="251799" y="194047"/>
                </a:lnTo>
                <a:lnTo>
                  <a:pt x="254150" y="185347"/>
                </a:lnTo>
                <a:lnTo>
                  <a:pt x="254725" y="177562"/>
                </a:lnTo>
                <a:lnTo>
                  <a:pt x="254116" y="170388"/>
                </a:lnTo>
                <a:lnTo>
                  <a:pt x="252718" y="163621"/>
                </a:lnTo>
                <a:lnTo>
                  <a:pt x="251786" y="158118"/>
                </a:lnTo>
                <a:lnTo>
                  <a:pt x="250751" y="149357"/>
                </a:lnTo>
                <a:lnTo>
                  <a:pt x="250291" y="142156"/>
                </a:lnTo>
                <a:lnTo>
                  <a:pt x="250168" y="138846"/>
                </a:lnTo>
                <a:lnTo>
                  <a:pt x="249094" y="135648"/>
                </a:lnTo>
                <a:lnTo>
                  <a:pt x="245255" y="129448"/>
                </a:lnTo>
                <a:lnTo>
                  <a:pt x="242843" y="128390"/>
                </a:lnTo>
                <a:lnTo>
                  <a:pt x="240241" y="128677"/>
                </a:lnTo>
                <a:lnTo>
                  <a:pt x="237515" y="129861"/>
                </a:lnTo>
                <a:lnTo>
                  <a:pt x="235697" y="131642"/>
                </a:lnTo>
                <a:lnTo>
                  <a:pt x="234487" y="133822"/>
                </a:lnTo>
                <a:lnTo>
                  <a:pt x="232149" y="139881"/>
                </a:lnTo>
                <a:lnTo>
                  <a:pt x="227802" y="149189"/>
                </a:lnTo>
                <a:lnTo>
                  <a:pt x="227238" y="155442"/>
                </a:lnTo>
                <a:lnTo>
                  <a:pt x="227854" y="162586"/>
                </a:lnTo>
                <a:lnTo>
                  <a:pt x="229258" y="170326"/>
                </a:lnTo>
                <a:lnTo>
                  <a:pt x="230193" y="177470"/>
                </a:lnTo>
                <a:lnTo>
                  <a:pt x="230816" y="184218"/>
                </a:lnTo>
                <a:lnTo>
                  <a:pt x="231232" y="190700"/>
                </a:lnTo>
                <a:lnTo>
                  <a:pt x="232502" y="197998"/>
                </a:lnTo>
                <a:lnTo>
                  <a:pt x="234339" y="205840"/>
                </a:lnTo>
                <a:lnTo>
                  <a:pt x="236557" y="214045"/>
                </a:lnTo>
                <a:lnTo>
                  <a:pt x="241667" y="231099"/>
                </a:lnTo>
                <a:lnTo>
                  <a:pt x="244419" y="239813"/>
                </a:lnTo>
                <a:lnTo>
                  <a:pt x="248239" y="247608"/>
                </a:lnTo>
                <a:lnTo>
                  <a:pt x="252769" y="254788"/>
                </a:lnTo>
                <a:lnTo>
                  <a:pt x="257774" y="261560"/>
                </a:lnTo>
                <a:lnTo>
                  <a:pt x="263094" y="268058"/>
                </a:lnTo>
                <a:lnTo>
                  <a:pt x="268625" y="274375"/>
                </a:lnTo>
                <a:lnTo>
                  <a:pt x="274297" y="280571"/>
                </a:lnTo>
                <a:lnTo>
                  <a:pt x="281055" y="285693"/>
                </a:lnTo>
                <a:lnTo>
                  <a:pt x="288537" y="290101"/>
                </a:lnTo>
                <a:lnTo>
                  <a:pt x="296501" y="294031"/>
                </a:lnTo>
                <a:lnTo>
                  <a:pt x="303795" y="296651"/>
                </a:lnTo>
                <a:lnTo>
                  <a:pt x="310643" y="298398"/>
                </a:lnTo>
                <a:lnTo>
                  <a:pt x="317192" y="299563"/>
                </a:lnTo>
                <a:lnTo>
                  <a:pt x="324535" y="299347"/>
                </a:lnTo>
                <a:lnTo>
                  <a:pt x="332406" y="298211"/>
                </a:lnTo>
                <a:lnTo>
                  <a:pt x="340630" y="296461"/>
                </a:lnTo>
                <a:lnTo>
                  <a:pt x="348098" y="294303"/>
                </a:lnTo>
                <a:lnTo>
                  <a:pt x="355060" y="291871"/>
                </a:lnTo>
                <a:lnTo>
                  <a:pt x="361686" y="289258"/>
                </a:lnTo>
                <a:lnTo>
                  <a:pt x="369080" y="285532"/>
                </a:lnTo>
                <a:lnTo>
                  <a:pt x="376986" y="281063"/>
                </a:lnTo>
                <a:lnTo>
                  <a:pt x="385233" y="276100"/>
                </a:lnTo>
                <a:lnTo>
                  <a:pt x="391724" y="269814"/>
                </a:lnTo>
                <a:lnTo>
                  <a:pt x="397043" y="262647"/>
                </a:lnTo>
                <a:lnTo>
                  <a:pt x="401581" y="254893"/>
                </a:lnTo>
                <a:lnTo>
                  <a:pt x="404607" y="246747"/>
                </a:lnTo>
                <a:lnTo>
                  <a:pt x="406623" y="238339"/>
                </a:lnTo>
                <a:lnTo>
                  <a:pt x="407968" y="229758"/>
                </a:lnTo>
                <a:lnTo>
                  <a:pt x="407872" y="221060"/>
                </a:lnTo>
                <a:lnTo>
                  <a:pt x="406816" y="212285"/>
                </a:lnTo>
                <a:lnTo>
                  <a:pt x="405120" y="203459"/>
                </a:lnTo>
                <a:lnTo>
                  <a:pt x="401012" y="193606"/>
                </a:lnTo>
                <a:lnTo>
                  <a:pt x="395299" y="183068"/>
                </a:lnTo>
                <a:lnTo>
                  <a:pt x="388511" y="172074"/>
                </a:lnTo>
                <a:lnTo>
                  <a:pt x="378033" y="159784"/>
                </a:lnTo>
                <a:lnTo>
                  <a:pt x="365097" y="146630"/>
                </a:lnTo>
                <a:lnTo>
                  <a:pt x="350518" y="132900"/>
                </a:lnTo>
                <a:lnTo>
                  <a:pt x="331868" y="119777"/>
                </a:lnTo>
                <a:lnTo>
                  <a:pt x="310506" y="107060"/>
                </a:lnTo>
                <a:lnTo>
                  <a:pt x="240993" y="6972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ARTInkAnnotation742"/>
          <p:cNvSpPr/>
          <p:nvPr/>
        </p:nvSpPr>
        <p:spPr>
          <a:xfrm>
            <a:off x="4751946" y="3631099"/>
            <a:ext cx="168313" cy="260005"/>
          </a:xfrm>
          <a:custGeom>
            <a:avLst/>
            <a:gdLst/>
            <a:ahLst/>
            <a:cxnLst/>
            <a:rect l="0" t="0" r="0" b="0"/>
            <a:pathLst>
              <a:path w="168313" h="260005">
                <a:moveTo>
                  <a:pt x="25437" y="128299"/>
                </a:moveTo>
                <a:lnTo>
                  <a:pt x="17748" y="135988"/>
                </a:lnTo>
                <a:lnTo>
                  <a:pt x="17334" y="135409"/>
                </a:lnTo>
                <a:lnTo>
                  <a:pt x="16875" y="132121"/>
                </a:lnTo>
                <a:lnTo>
                  <a:pt x="15760" y="130847"/>
                </a:lnTo>
                <a:lnTo>
                  <a:pt x="14024" y="129998"/>
                </a:lnTo>
                <a:lnTo>
                  <a:pt x="11875" y="129432"/>
                </a:lnTo>
                <a:lnTo>
                  <a:pt x="10442" y="128062"/>
                </a:lnTo>
                <a:lnTo>
                  <a:pt x="9487" y="126157"/>
                </a:lnTo>
                <a:lnTo>
                  <a:pt x="8851" y="123895"/>
                </a:lnTo>
                <a:lnTo>
                  <a:pt x="5497" y="118735"/>
                </a:lnTo>
                <a:lnTo>
                  <a:pt x="3215" y="115970"/>
                </a:lnTo>
                <a:lnTo>
                  <a:pt x="1692" y="112142"/>
                </a:lnTo>
                <a:lnTo>
                  <a:pt x="677" y="107606"/>
                </a:lnTo>
                <a:lnTo>
                  <a:pt x="0" y="102598"/>
                </a:lnTo>
                <a:lnTo>
                  <a:pt x="541" y="96282"/>
                </a:lnTo>
                <a:lnTo>
                  <a:pt x="1895" y="89095"/>
                </a:lnTo>
                <a:lnTo>
                  <a:pt x="3789" y="81327"/>
                </a:lnTo>
                <a:lnTo>
                  <a:pt x="6044" y="73172"/>
                </a:lnTo>
                <a:lnTo>
                  <a:pt x="11195" y="56174"/>
                </a:lnTo>
                <a:lnTo>
                  <a:pt x="19674" y="29869"/>
                </a:lnTo>
                <a:lnTo>
                  <a:pt x="23578" y="22992"/>
                </a:lnTo>
                <a:lnTo>
                  <a:pt x="28167" y="17414"/>
                </a:lnTo>
                <a:lnTo>
                  <a:pt x="33210" y="12704"/>
                </a:lnTo>
                <a:lnTo>
                  <a:pt x="39548" y="8572"/>
                </a:lnTo>
                <a:lnTo>
                  <a:pt x="46751" y="4824"/>
                </a:lnTo>
                <a:lnTo>
                  <a:pt x="54529" y="1334"/>
                </a:lnTo>
                <a:lnTo>
                  <a:pt x="61699" y="0"/>
                </a:lnTo>
                <a:lnTo>
                  <a:pt x="68463" y="102"/>
                </a:lnTo>
                <a:lnTo>
                  <a:pt x="74957" y="1163"/>
                </a:lnTo>
                <a:lnTo>
                  <a:pt x="81271" y="2862"/>
                </a:lnTo>
                <a:lnTo>
                  <a:pt x="87464" y="4987"/>
                </a:lnTo>
                <a:lnTo>
                  <a:pt x="93577" y="7396"/>
                </a:lnTo>
                <a:lnTo>
                  <a:pt x="98645" y="12970"/>
                </a:lnTo>
                <a:lnTo>
                  <a:pt x="103015" y="20656"/>
                </a:lnTo>
                <a:lnTo>
                  <a:pt x="106922" y="29748"/>
                </a:lnTo>
                <a:lnTo>
                  <a:pt x="110518" y="39778"/>
                </a:lnTo>
                <a:lnTo>
                  <a:pt x="113907" y="50434"/>
                </a:lnTo>
                <a:lnTo>
                  <a:pt x="117159" y="61506"/>
                </a:lnTo>
                <a:lnTo>
                  <a:pt x="119327" y="73848"/>
                </a:lnTo>
                <a:lnTo>
                  <a:pt x="120772" y="87038"/>
                </a:lnTo>
                <a:lnTo>
                  <a:pt x="121736" y="100791"/>
                </a:lnTo>
                <a:lnTo>
                  <a:pt x="121386" y="114922"/>
                </a:lnTo>
                <a:lnTo>
                  <a:pt x="120161" y="129303"/>
                </a:lnTo>
                <a:lnTo>
                  <a:pt x="118352" y="143851"/>
                </a:lnTo>
                <a:lnTo>
                  <a:pt x="116153" y="157519"/>
                </a:lnTo>
                <a:lnTo>
                  <a:pt x="113696" y="170600"/>
                </a:lnTo>
                <a:lnTo>
                  <a:pt x="108319" y="195716"/>
                </a:lnTo>
                <a:lnTo>
                  <a:pt x="102622" y="220109"/>
                </a:lnTo>
                <a:lnTo>
                  <a:pt x="98722" y="229193"/>
                </a:lnTo>
                <a:lnTo>
                  <a:pt x="94137" y="236242"/>
                </a:lnTo>
                <a:lnTo>
                  <a:pt x="84743" y="246719"/>
                </a:lnTo>
                <a:lnTo>
                  <a:pt x="77262" y="254683"/>
                </a:lnTo>
                <a:lnTo>
                  <a:pt x="73877" y="257204"/>
                </a:lnTo>
                <a:lnTo>
                  <a:pt x="70629" y="258884"/>
                </a:lnTo>
                <a:lnTo>
                  <a:pt x="67471" y="260004"/>
                </a:lnTo>
                <a:lnTo>
                  <a:pt x="65366" y="259759"/>
                </a:lnTo>
                <a:lnTo>
                  <a:pt x="63962" y="258603"/>
                </a:lnTo>
                <a:lnTo>
                  <a:pt x="63026" y="256841"/>
                </a:lnTo>
                <a:lnTo>
                  <a:pt x="61987" y="252236"/>
                </a:lnTo>
                <a:lnTo>
                  <a:pt x="61710" y="249619"/>
                </a:lnTo>
                <a:lnTo>
                  <a:pt x="62517" y="245890"/>
                </a:lnTo>
                <a:lnTo>
                  <a:pt x="64048" y="241420"/>
                </a:lnTo>
                <a:lnTo>
                  <a:pt x="66060" y="236455"/>
                </a:lnTo>
                <a:lnTo>
                  <a:pt x="68394" y="231161"/>
                </a:lnTo>
                <a:lnTo>
                  <a:pt x="73633" y="219987"/>
                </a:lnTo>
                <a:lnTo>
                  <a:pt x="77411" y="214229"/>
                </a:lnTo>
                <a:lnTo>
                  <a:pt x="81914" y="208406"/>
                </a:lnTo>
                <a:lnTo>
                  <a:pt x="86901" y="202540"/>
                </a:lnTo>
                <a:lnTo>
                  <a:pt x="92210" y="196645"/>
                </a:lnTo>
                <a:lnTo>
                  <a:pt x="103400" y="184803"/>
                </a:lnTo>
                <a:lnTo>
                  <a:pt x="138597" y="149131"/>
                </a:lnTo>
                <a:lnTo>
                  <a:pt x="143541" y="142187"/>
                </a:lnTo>
                <a:lnTo>
                  <a:pt x="147829" y="134582"/>
                </a:lnTo>
                <a:lnTo>
                  <a:pt x="161841" y="105728"/>
                </a:lnTo>
                <a:lnTo>
                  <a:pt x="163998" y="98369"/>
                </a:lnTo>
                <a:lnTo>
                  <a:pt x="165436" y="90487"/>
                </a:lnTo>
                <a:lnTo>
                  <a:pt x="168312" y="65792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ARTInkAnnotation743"/>
          <p:cNvSpPr/>
          <p:nvPr/>
        </p:nvSpPr>
        <p:spPr>
          <a:xfrm>
            <a:off x="4393406" y="3184488"/>
            <a:ext cx="699043" cy="1067337"/>
          </a:xfrm>
          <a:custGeom>
            <a:avLst/>
            <a:gdLst/>
            <a:ahLst/>
            <a:cxnLst/>
            <a:rect l="0" t="0" r="0" b="0"/>
            <a:pathLst>
              <a:path w="699043" h="1067337">
                <a:moveTo>
                  <a:pt x="303610" y="208793"/>
                </a:moveTo>
                <a:lnTo>
                  <a:pt x="294128" y="208793"/>
                </a:lnTo>
                <a:lnTo>
                  <a:pt x="274011" y="213534"/>
                </a:lnTo>
                <a:lnTo>
                  <a:pt x="255066" y="221153"/>
                </a:lnTo>
                <a:lnTo>
                  <a:pt x="234410" y="232146"/>
                </a:lnTo>
                <a:lnTo>
                  <a:pt x="215307" y="246953"/>
                </a:lnTo>
                <a:lnTo>
                  <a:pt x="199542" y="266102"/>
                </a:lnTo>
                <a:lnTo>
                  <a:pt x="184927" y="288834"/>
                </a:lnTo>
                <a:lnTo>
                  <a:pt x="168510" y="315473"/>
                </a:lnTo>
                <a:lnTo>
                  <a:pt x="160957" y="331507"/>
                </a:lnTo>
                <a:lnTo>
                  <a:pt x="153938" y="349142"/>
                </a:lnTo>
                <a:lnTo>
                  <a:pt x="147273" y="367843"/>
                </a:lnTo>
                <a:lnTo>
                  <a:pt x="141839" y="387256"/>
                </a:lnTo>
                <a:lnTo>
                  <a:pt x="137223" y="407144"/>
                </a:lnTo>
                <a:lnTo>
                  <a:pt x="133154" y="427347"/>
                </a:lnTo>
                <a:lnTo>
                  <a:pt x="129449" y="450738"/>
                </a:lnTo>
                <a:lnTo>
                  <a:pt x="122687" y="503186"/>
                </a:lnTo>
                <a:lnTo>
                  <a:pt x="121479" y="531063"/>
                </a:lnTo>
                <a:lnTo>
                  <a:pt x="121666" y="559570"/>
                </a:lnTo>
                <a:lnTo>
                  <a:pt x="122782" y="588496"/>
                </a:lnTo>
                <a:lnTo>
                  <a:pt x="125511" y="617701"/>
                </a:lnTo>
                <a:lnTo>
                  <a:pt x="129315" y="647094"/>
                </a:lnTo>
                <a:lnTo>
                  <a:pt x="133835" y="676611"/>
                </a:lnTo>
                <a:lnTo>
                  <a:pt x="139825" y="707203"/>
                </a:lnTo>
                <a:lnTo>
                  <a:pt x="146795" y="738512"/>
                </a:lnTo>
                <a:lnTo>
                  <a:pt x="154418" y="770298"/>
                </a:lnTo>
                <a:lnTo>
                  <a:pt x="163469" y="800419"/>
                </a:lnTo>
                <a:lnTo>
                  <a:pt x="173471" y="829429"/>
                </a:lnTo>
                <a:lnTo>
                  <a:pt x="184109" y="857699"/>
                </a:lnTo>
                <a:lnTo>
                  <a:pt x="196161" y="884483"/>
                </a:lnTo>
                <a:lnTo>
                  <a:pt x="209156" y="910276"/>
                </a:lnTo>
                <a:lnTo>
                  <a:pt x="222782" y="935410"/>
                </a:lnTo>
                <a:lnTo>
                  <a:pt x="236826" y="958118"/>
                </a:lnTo>
                <a:lnTo>
                  <a:pt x="251150" y="979211"/>
                </a:lnTo>
                <a:lnTo>
                  <a:pt x="265660" y="999225"/>
                </a:lnTo>
                <a:lnTo>
                  <a:pt x="281287" y="1016537"/>
                </a:lnTo>
                <a:lnTo>
                  <a:pt x="297657" y="1032047"/>
                </a:lnTo>
                <a:lnTo>
                  <a:pt x="314523" y="1046356"/>
                </a:lnTo>
                <a:lnTo>
                  <a:pt x="332714" y="1055895"/>
                </a:lnTo>
                <a:lnTo>
                  <a:pt x="351786" y="1062254"/>
                </a:lnTo>
                <a:lnTo>
                  <a:pt x="371446" y="1066494"/>
                </a:lnTo>
                <a:lnTo>
                  <a:pt x="390506" y="1067336"/>
                </a:lnTo>
                <a:lnTo>
                  <a:pt x="409165" y="1065913"/>
                </a:lnTo>
                <a:lnTo>
                  <a:pt x="427558" y="1062980"/>
                </a:lnTo>
                <a:lnTo>
                  <a:pt x="445773" y="1057055"/>
                </a:lnTo>
                <a:lnTo>
                  <a:pt x="463870" y="1049137"/>
                </a:lnTo>
                <a:lnTo>
                  <a:pt x="481887" y="1039889"/>
                </a:lnTo>
                <a:lnTo>
                  <a:pt x="499852" y="1025787"/>
                </a:lnTo>
                <a:lnTo>
                  <a:pt x="517781" y="1008448"/>
                </a:lnTo>
                <a:lnTo>
                  <a:pt x="535688" y="988951"/>
                </a:lnTo>
                <a:lnTo>
                  <a:pt x="552586" y="965039"/>
                </a:lnTo>
                <a:lnTo>
                  <a:pt x="568813" y="938184"/>
                </a:lnTo>
                <a:lnTo>
                  <a:pt x="584592" y="909366"/>
                </a:lnTo>
                <a:lnTo>
                  <a:pt x="599079" y="878248"/>
                </a:lnTo>
                <a:lnTo>
                  <a:pt x="612706" y="845597"/>
                </a:lnTo>
                <a:lnTo>
                  <a:pt x="625760" y="811923"/>
                </a:lnTo>
                <a:lnTo>
                  <a:pt x="637439" y="775583"/>
                </a:lnTo>
                <a:lnTo>
                  <a:pt x="648202" y="737465"/>
                </a:lnTo>
                <a:lnTo>
                  <a:pt x="658353" y="698163"/>
                </a:lnTo>
                <a:lnTo>
                  <a:pt x="667105" y="659063"/>
                </a:lnTo>
                <a:lnTo>
                  <a:pt x="674925" y="620098"/>
                </a:lnTo>
                <a:lnTo>
                  <a:pt x="682122" y="581223"/>
                </a:lnTo>
                <a:lnTo>
                  <a:pt x="687912" y="543400"/>
                </a:lnTo>
                <a:lnTo>
                  <a:pt x="692764" y="506279"/>
                </a:lnTo>
                <a:lnTo>
                  <a:pt x="696991" y="469625"/>
                </a:lnTo>
                <a:lnTo>
                  <a:pt x="698817" y="433282"/>
                </a:lnTo>
                <a:lnTo>
                  <a:pt x="699042" y="397148"/>
                </a:lnTo>
                <a:lnTo>
                  <a:pt x="698200" y="361152"/>
                </a:lnTo>
                <a:lnTo>
                  <a:pt x="694662" y="327233"/>
                </a:lnTo>
                <a:lnTo>
                  <a:pt x="689327" y="294698"/>
                </a:lnTo>
                <a:lnTo>
                  <a:pt x="682793" y="263087"/>
                </a:lnTo>
                <a:lnTo>
                  <a:pt x="675461" y="233082"/>
                </a:lnTo>
                <a:lnTo>
                  <a:pt x="667597" y="204151"/>
                </a:lnTo>
                <a:lnTo>
                  <a:pt x="659377" y="175932"/>
                </a:lnTo>
                <a:lnTo>
                  <a:pt x="647944" y="150175"/>
                </a:lnTo>
                <a:lnTo>
                  <a:pt x="634369" y="126058"/>
                </a:lnTo>
                <a:lnTo>
                  <a:pt x="619366" y="103035"/>
                </a:lnTo>
                <a:lnTo>
                  <a:pt x="603411" y="82725"/>
                </a:lnTo>
                <a:lnTo>
                  <a:pt x="586820" y="64224"/>
                </a:lnTo>
                <a:lnTo>
                  <a:pt x="569807" y="46930"/>
                </a:lnTo>
                <a:lnTo>
                  <a:pt x="551520" y="33415"/>
                </a:lnTo>
                <a:lnTo>
                  <a:pt x="532383" y="22421"/>
                </a:lnTo>
                <a:lnTo>
                  <a:pt x="512680" y="13108"/>
                </a:lnTo>
                <a:lnTo>
                  <a:pt x="491607" y="6899"/>
                </a:lnTo>
                <a:lnTo>
                  <a:pt x="469621" y="2760"/>
                </a:lnTo>
                <a:lnTo>
                  <a:pt x="447026" y="0"/>
                </a:lnTo>
                <a:lnTo>
                  <a:pt x="425017" y="144"/>
                </a:lnTo>
                <a:lnTo>
                  <a:pt x="403399" y="2225"/>
                </a:lnTo>
                <a:lnTo>
                  <a:pt x="382042" y="5597"/>
                </a:lnTo>
                <a:lnTo>
                  <a:pt x="359867" y="12805"/>
                </a:lnTo>
                <a:lnTo>
                  <a:pt x="337146" y="22572"/>
                </a:lnTo>
                <a:lnTo>
                  <a:pt x="314061" y="34044"/>
                </a:lnTo>
                <a:lnTo>
                  <a:pt x="290733" y="47645"/>
                </a:lnTo>
                <a:lnTo>
                  <a:pt x="267244" y="62666"/>
                </a:lnTo>
                <a:lnTo>
                  <a:pt x="243647" y="78633"/>
                </a:lnTo>
                <a:lnTo>
                  <a:pt x="221963" y="96223"/>
                </a:lnTo>
                <a:lnTo>
                  <a:pt x="201553" y="114895"/>
                </a:lnTo>
                <a:lnTo>
                  <a:pt x="181994" y="134288"/>
                </a:lnTo>
                <a:lnTo>
                  <a:pt x="163993" y="155154"/>
                </a:lnTo>
                <a:lnTo>
                  <a:pt x="147032" y="177003"/>
                </a:lnTo>
                <a:lnTo>
                  <a:pt x="130764" y="199506"/>
                </a:lnTo>
                <a:lnTo>
                  <a:pt x="115949" y="223438"/>
                </a:lnTo>
                <a:lnTo>
                  <a:pt x="102104" y="248321"/>
                </a:lnTo>
                <a:lnTo>
                  <a:pt x="88906" y="273841"/>
                </a:lnTo>
                <a:lnTo>
                  <a:pt x="77130" y="299783"/>
                </a:lnTo>
                <a:lnTo>
                  <a:pt x="66303" y="326008"/>
                </a:lnTo>
                <a:lnTo>
                  <a:pt x="56108" y="352421"/>
                </a:lnTo>
                <a:lnTo>
                  <a:pt x="47328" y="378959"/>
                </a:lnTo>
                <a:lnTo>
                  <a:pt x="39489" y="405581"/>
                </a:lnTo>
                <a:lnTo>
                  <a:pt x="32279" y="432258"/>
                </a:lnTo>
                <a:lnTo>
                  <a:pt x="26480" y="456989"/>
                </a:lnTo>
                <a:lnTo>
                  <a:pt x="21623" y="480421"/>
                </a:lnTo>
                <a:lnTo>
                  <a:pt x="0" y="60170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MARTInkAnnotation744"/>
          <p:cNvSpPr/>
          <p:nvPr/>
        </p:nvSpPr>
        <p:spPr>
          <a:xfrm>
            <a:off x="4911328" y="3869405"/>
            <a:ext cx="3465711" cy="1757207"/>
          </a:xfrm>
          <a:custGeom>
            <a:avLst/>
            <a:gdLst/>
            <a:ahLst/>
            <a:cxnLst/>
            <a:rect l="0" t="0" r="0" b="0"/>
            <a:pathLst>
              <a:path w="3465711" h="1757207">
                <a:moveTo>
                  <a:pt x="0" y="273970"/>
                </a:moveTo>
                <a:lnTo>
                  <a:pt x="7129" y="260704"/>
                </a:lnTo>
                <a:lnTo>
                  <a:pt x="39218" y="225987"/>
                </a:lnTo>
                <a:lnTo>
                  <a:pt x="76869" y="192944"/>
                </a:lnTo>
                <a:lnTo>
                  <a:pt x="156341" y="148868"/>
                </a:lnTo>
                <a:lnTo>
                  <a:pt x="258567" y="104294"/>
                </a:lnTo>
                <a:lnTo>
                  <a:pt x="358873" y="68585"/>
                </a:lnTo>
                <a:lnTo>
                  <a:pt x="438054" y="47090"/>
                </a:lnTo>
                <a:lnTo>
                  <a:pt x="520716" y="31791"/>
                </a:lnTo>
                <a:lnTo>
                  <a:pt x="610693" y="17336"/>
                </a:lnTo>
                <a:lnTo>
                  <a:pt x="706474" y="6769"/>
                </a:lnTo>
                <a:lnTo>
                  <a:pt x="806622" y="0"/>
                </a:lnTo>
                <a:lnTo>
                  <a:pt x="911703" y="640"/>
                </a:lnTo>
                <a:lnTo>
                  <a:pt x="983647" y="4654"/>
                </a:lnTo>
                <a:lnTo>
                  <a:pt x="1168599" y="18190"/>
                </a:lnTo>
                <a:lnTo>
                  <a:pt x="1243343" y="29321"/>
                </a:lnTo>
                <a:lnTo>
                  <a:pt x="1318566" y="45183"/>
                </a:lnTo>
                <a:lnTo>
                  <a:pt x="1391686" y="65461"/>
                </a:lnTo>
                <a:lnTo>
                  <a:pt x="1499788" y="108671"/>
                </a:lnTo>
                <a:lnTo>
                  <a:pt x="1571447" y="144610"/>
                </a:lnTo>
                <a:lnTo>
                  <a:pt x="1641991" y="185719"/>
                </a:lnTo>
                <a:lnTo>
                  <a:pt x="1709724" y="233755"/>
                </a:lnTo>
                <a:lnTo>
                  <a:pt x="1776208" y="284870"/>
                </a:lnTo>
                <a:lnTo>
                  <a:pt x="1842137" y="339338"/>
                </a:lnTo>
                <a:lnTo>
                  <a:pt x="1874997" y="369142"/>
                </a:lnTo>
                <a:lnTo>
                  <a:pt x="1907819" y="399926"/>
                </a:lnTo>
                <a:lnTo>
                  <a:pt x="1939621" y="432355"/>
                </a:lnTo>
                <a:lnTo>
                  <a:pt x="1970745" y="465880"/>
                </a:lnTo>
                <a:lnTo>
                  <a:pt x="2032778" y="535873"/>
                </a:lnTo>
                <a:lnTo>
                  <a:pt x="2096728" y="609975"/>
                </a:lnTo>
                <a:lnTo>
                  <a:pt x="2128068" y="648786"/>
                </a:lnTo>
                <a:lnTo>
                  <a:pt x="2189349" y="728951"/>
                </a:lnTo>
                <a:lnTo>
                  <a:pt x="2279632" y="852177"/>
                </a:lnTo>
                <a:lnTo>
                  <a:pt x="2339394" y="937748"/>
                </a:lnTo>
                <a:lnTo>
                  <a:pt x="2369221" y="981402"/>
                </a:lnTo>
                <a:lnTo>
                  <a:pt x="2400020" y="1024396"/>
                </a:lnTo>
                <a:lnTo>
                  <a:pt x="2555615" y="1235052"/>
                </a:lnTo>
                <a:lnTo>
                  <a:pt x="2586790" y="1275848"/>
                </a:lnTo>
                <a:lnTo>
                  <a:pt x="2650534" y="1355572"/>
                </a:lnTo>
                <a:lnTo>
                  <a:pt x="2682812" y="1392905"/>
                </a:lnTo>
                <a:lnTo>
                  <a:pt x="2715244" y="1428708"/>
                </a:lnTo>
                <a:lnTo>
                  <a:pt x="2747780" y="1463490"/>
                </a:lnTo>
                <a:lnTo>
                  <a:pt x="2780384" y="1495609"/>
                </a:lnTo>
                <a:lnTo>
                  <a:pt x="2813035" y="1525951"/>
                </a:lnTo>
                <a:lnTo>
                  <a:pt x="2845716" y="1555108"/>
                </a:lnTo>
                <a:lnTo>
                  <a:pt x="2911133" y="1608672"/>
                </a:lnTo>
                <a:lnTo>
                  <a:pt x="2975594" y="1655960"/>
                </a:lnTo>
                <a:lnTo>
                  <a:pt x="3067667" y="1708489"/>
                </a:lnTo>
                <a:lnTo>
                  <a:pt x="3156794" y="1741802"/>
                </a:lnTo>
                <a:lnTo>
                  <a:pt x="3239206" y="1756854"/>
                </a:lnTo>
                <a:lnTo>
                  <a:pt x="3289746" y="1757206"/>
                </a:lnTo>
                <a:lnTo>
                  <a:pt x="3333374" y="1748764"/>
                </a:lnTo>
                <a:lnTo>
                  <a:pt x="3371617" y="1734098"/>
                </a:lnTo>
                <a:lnTo>
                  <a:pt x="3405150" y="1714351"/>
                </a:lnTo>
                <a:lnTo>
                  <a:pt x="3431298" y="1687053"/>
                </a:lnTo>
                <a:lnTo>
                  <a:pt x="3442438" y="1671439"/>
                </a:lnTo>
                <a:lnTo>
                  <a:pt x="3457462" y="1632924"/>
                </a:lnTo>
                <a:lnTo>
                  <a:pt x="3465463" y="1590340"/>
                </a:lnTo>
                <a:lnTo>
                  <a:pt x="3465710" y="1548264"/>
                </a:lnTo>
                <a:lnTo>
                  <a:pt x="3457222" y="1503765"/>
                </a:lnTo>
                <a:lnTo>
                  <a:pt x="3437930" y="1434829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MARTInkAnnotation745"/>
          <p:cNvSpPr/>
          <p:nvPr/>
        </p:nvSpPr>
        <p:spPr>
          <a:xfrm>
            <a:off x="7912225" y="2200812"/>
            <a:ext cx="157776" cy="252925"/>
          </a:xfrm>
          <a:custGeom>
            <a:avLst/>
            <a:gdLst/>
            <a:ahLst/>
            <a:cxnLst/>
            <a:rect l="0" t="0" r="0" b="0"/>
            <a:pathLst>
              <a:path w="157776" h="252925">
                <a:moveTo>
                  <a:pt x="61986" y="31610"/>
                </a:moveTo>
                <a:lnTo>
                  <a:pt x="61986" y="23921"/>
                </a:lnTo>
                <a:lnTo>
                  <a:pt x="57246" y="18308"/>
                </a:lnTo>
                <a:lnTo>
                  <a:pt x="55849" y="15796"/>
                </a:lnTo>
                <a:lnTo>
                  <a:pt x="54297" y="10360"/>
                </a:lnTo>
                <a:lnTo>
                  <a:pt x="52891" y="8514"/>
                </a:lnTo>
                <a:lnTo>
                  <a:pt x="50962" y="7283"/>
                </a:lnTo>
                <a:lnTo>
                  <a:pt x="48684" y="6462"/>
                </a:lnTo>
                <a:lnTo>
                  <a:pt x="47164" y="4923"/>
                </a:lnTo>
                <a:lnTo>
                  <a:pt x="46152" y="2905"/>
                </a:lnTo>
                <a:lnTo>
                  <a:pt x="45477" y="567"/>
                </a:lnTo>
                <a:lnTo>
                  <a:pt x="44034" y="0"/>
                </a:lnTo>
                <a:lnTo>
                  <a:pt x="42080" y="615"/>
                </a:lnTo>
                <a:lnTo>
                  <a:pt x="39786" y="2017"/>
                </a:lnTo>
                <a:lnTo>
                  <a:pt x="37264" y="2952"/>
                </a:lnTo>
                <a:lnTo>
                  <a:pt x="34591" y="3575"/>
                </a:lnTo>
                <a:lnTo>
                  <a:pt x="31816" y="3990"/>
                </a:lnTo>
                <a:lnTo>
                  <a:pt x="28974" y="5259"/>
                </a:lnTo>
                <a:lnTo>
                  <a:pt x="26087" y="7097"/>
                </a:lnTo>
                <a:lnTo>
                  <a:pt x="23171" y="9315"/>
                </a:lnTo>
                <a:lnTo>
                  <a:pt x="20234" y="12778"/>
                </a:lnTo>
                <a:lnTo>
                  <a:pt x="17284" y="17071"/>
                </a:lnTo>
                <a:lnTo>
                  <a:pt x="14325" y="21917"/>
                </a:lnTo>
                <a:lnTo>
                  <a:pt x="11360" y="27132"/>
                </a:lnTo>
                <a:lnTo>
                  <a:pt x="5420" y="38219"/>
                </a:lnTo>
                <a:lnTo>
                  <a:pt x="3440" y="44945"/>
                </a:lnTo>
                <a:lnTo>
                  <a:pt x="2120" y="52406"/>
                </a:lnTo>
                <a:lnTo>
                  <a:pt x="1239" y="60357"/>
                </a:lnTo>
                <a:lnTo>
                  <a:pt x="652" y="67642"/>
                </a:lnTo>
                <a:lnTo>
                  <a:pt x="261" y="74483"/>
                </a:lnTo>
                <a:lnTo>
                  <a:pt x="0" y="81028"/>
                </a:lnTo>
                <a:lnTo>
                  <a:pt x="818" y="87375"/>
                </a:lnTo>
                <a:lnTo>
                  <a:pt x="2355" y="93591"/>
                </a:lnTo>
                <a:lnTo>
                  <a:pt x="4373" y="99720"/>
                </a:lnTo>
                <a:lnTo>
                  <a:pt x="6709" y="105790"/>
                </a:lnTo>
                <a:lnTo>
                  <a:pt x="9260" y="111821"/>
                </a:lnTo>
                <a:lnTo>
                  <a:pt x="11953" y="117826"/>
                </a:lnTo>
                <a:lnTo>
                  <a:pt x="15731" y="122822"/>
                </a:lnTo>
                <a:lnTo>
                  <a:pt x="20236" y="127145"/>
                </a:lnTo>
                <a:lnTo>
                  <a:pt x="25223" y="131018"/>
                </a:lnTo>
                <a:lnTo>
                  <a:pt x="30532" y="133601"/>
                </a:lnTo>
                <a:lnTo>
                  <a:pt x="36056" y="135323"/>
                </a:lnTo>
                <a:lnTo>
                  <a:pt x="41722" y="136471"/>
                </a:lnTo>
                <a:lnTo>
                  <a:pt x="48477" y="137236"/>
                </a:lnTo>
                <a:lnTo>
                  <a:pt x="55957" y="137746"/>
                </a:lnTo>
                <a:lnTo>
                  <a:pt x="63920" y="138086"/>
                </a:lnTo>
                <a:lnTo>
                  <a:pt x="72204" y="137320"/>
                </a:lnTo>
                <a:lnTo>
                  <a:pt x="80704" y="135818"/>
                </a:lnTo>
                <a:lnTo>
                  <a:pt x="89347" y="133824"/>
                </a:lnTo>
                <a:lnTo>
                  <a:pt x="98087" y="132495"/>
                </a:lnTo>
                <a:lnTo>
                  <a:pt x="106889" y="131609"/>
                </a:lnTo>
                <a:lnTo>
                  <a:pt x="115734" y="131018"/>
                </a:lnTo>
                <a:lnTo>
                  <a:pt x="123614" y="131616"/>
                </a:lnTo>
                <a:lnTo>
                  <a:pt x="130852" y="133007"/>
                </a:lnTo>
                <a:lnTo>
                  <a:pt x="137663" y="134927"/>
                </a:lnTo>
                <a:lnTo>
                  <a:pt x="143195" y="136207"/>
                </a:lnTo>
                <a:lnTo>
                  <a:pt x="147874" y="137060"/>
                </a:lnTo>
                <a:lnTo>
                  <a:pt x="151988" y="137629"/>
                </a:lnTo>
                <a:lnTo>
                  <a:pt x="154729" y="139992"/>
                </a:lnTo>
                <a:lnTo>
                  <a:pt x="156557" y="143552"/>
                </a:lnTo>
                <a:lnTo>
                  <a:pt x="157775" y="147910"/>
                </a:lnTo>
                <a:lnTo>
                  <a:pt x="157595" y="152799"/>
                </a:lnTo>
                <a:lnTo>
                  <a:pt x="156483" y="158044"/>
                </a:lnTo>
                <a:lnTo>
                  <a:pt x="147570" y="185458"/>
                </a:lnTo>
                <a:lnTo>
                  <a:pt x="143846" y="192715"/>
                </a:lnTo>
                <a:lnTo>
                  <a:pt x="139380" y="199537"/>
                </a:lnTo>
                <a:lnTo>
                  <a:pt x="134418" y="206069"/>
                </a:lnTo>
                <a:lnTo>
                  <a:pt x="130117" y="212408"/>
                </a:lnTo>
                <a:lnTo>
                  <a:pt x="126259" y="218618"/>
                </a:lnTo>
                <a:lnTo>
                  <a:pt x="122693" y="224743"/>
                </a:lnTo>
                <a:lnTo>
                  <a:pt x="118332" y="229819"/>
                </a:lnTo>
                <a:lnTo>
                  <a:pt x="113441" y="234194"/>
                </a:lnTo>
                <a:lnTo>
                  <a:pt x="108196" y="238103"/>
                </a:lnTo>
                <a:lnTo>
                  <a:pt x="103706" y="241702"/>
                </a:lnTo>
                <a:lnTo>
                  <a:pt x="99722" y="245093"/>
                </a:lnTo>
                <a:lnTo>
                  <a:pt x="90937" y="252924"/>
                </a:lnTo>
                <a:lnTo>
                  <a:pt x="90217" y="252574"/>
                </a:lnTo>
                <a:lnTo>
                  <a:pt x="89736" y="251350"/>
                </a:lnTo>
                <a:lnTo>
                  <a:pt x="89202" y="246350"/>
                </a:lnTo>
                <a:lnTo>
                  <a:pt x="89059" y="242239"/>
                </a:lnTo>
                <a:lnTo>
                  <a:pt x="88859" y="226971"/>
                </a:lnTo>
                <a:lnTo>
                  <a:pt x="88775" y="19234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MARTInkAnnotation746"/>
          <p:cNvSpPr/>
          <p:nvPr/>
        </p:nvSpPr>
        <p:spPr>
          <a:xfrm>
            <a:off x="8054610" y="2163313"/>
            <a:ext cx="238762" cy="361447"/>
          </a:xfrm>
          <a:custGeom>
            <a:avLst/>
            <a:gdLst/>
            <a:ahLst/>
            <a:cxnLst/>
            <a:rect l="0" t="0" r="0" b="0"/>
            <a:pathLst>
              <a:path w="238762" h="361447">
                <a:moveTo>
                  <a:pt x="8898" y="78039"/>
                </a:moveTo>
                <a:lnTo>
                  <a:pt x="0" y="78039"/>
                </a:lnTo>
                <a:lnTo>
                  <a:pt x="4717" y="78039"/>
                </a:lnTo>
                <a:lnTo>
                  <a:pt x="7103" y="80023"/>
                </a:lnTo>
                <a:lnTo>
                  <a:pt x="12399" y="87519"/>
                </a:lnTo>
                <a:lnTo>
                  <a:pt x="18061" y="97466"/>
                </a:lnTo>
                <a:lnTo>
                  <a:pt x="20960" y="102896"/>
                </a:lnTo>
                <a:lnTo>
                  <a:pt x="24877" y="107509"/>
                </a:lnTo>
                <a:lnTo>
                  <a:pt x="29472" y="111576"/>
                </a:lnTo>
                <a:lnTo>
                  <a:pt x="34520" y="115280"/>
                </a:lnTo>
                <a:lnTo>
                  <a:pt x="38878" y="119733"/>
                </a:lnTo>
                <a:lnTo>
                  <a:pt x="42775" y="124687"/>
                </a:lnTo>
                <a:lnTo>
                  <a:pt x="49751" y="134490"/>
                </a:lnTo>
                <a:lnTo>
                  <a:pt x="56159" y="142154"/>
                </a:lnTo>
                <a:lnTo>
                  <a:pt x="60248" y="144595"/>
                </a:lnTo>
                <a:lnTo>
                  <a:pt x="64960" y="146222"/>
                </a:lnTo>
                <a:lnTo>
                  <a:pt x="70085" y="147307"/>
                </a:lnTo>
                <a:lnTo>
                  <a:pt x="74495" y="148030"/>
                </a:lnTo>
                <a:lnTo>
                  <a:pt x="78425" y="148512"/>
                </a:lnTo>
                <a:lnTo>
                  <a:pt x="82038" y="148833"/>
                </a:lnTo>
                <a:lnTo>
                  <a:pt x="84447" y="148055"/>
                </a:lnTo>
                <a:lnTo>
                  <a:pt x="86053" y="146545"/>
                </a:lnTo>
                <a:lnTo>
                  <a:pt x="88829" y="140236"/>
                </a:lnTo>
                <a:lnTo>
                  <a:pt x="93370" y="127510"/>
                </a:lnTo>
                <a:lnTo>
                  <a:pt x="93986" y="120941"/>
                </a:lnTo>
                <a:lnTo>
                  <a:pt x="93405" y="114578"/>
                </a:lnTo>
                <a:lnTo>
                  <a:pt x="92025" y="108351"/>
                </a:lnTo>
                <a:lnTo>
                  <a:pt x="91105" y="101224"/>
                </a:lnTo>
                <a:lnTo>
                  <a:pt x="90492" y="93495"/>
                </a:lnTo>
                <a:lnTo>
                  <a:pt x="90083" y="85366"/>
                </a:lnTo>
                <a:lnTo>
                  <a:pt x="87826" y="76971"/>
                </a:lnTo>
                <a:lnTo>
                  <a:pt x="84337" y="68397"/>
                </a:lnTo>
                <a:lnTo>
                  <a:pt x="80027" y="59705"/>
                </a:lnTo>
                <a:lnTo>
                  <a:pt x="77153" y="51925"/>
                </a:lnTo>
                <a:lnTo>
                  <a:pt x="75236" y="44755"/>
                </a:lnTo>
                <a:lnTo>
                  <a:pt x="73959" y="37990"/>
                </a:lnTo>
                <a:lnTo>
                  <a:pt x="72116" y="31496"/>
                </a:lnTo>
                <a:lnTo>
                  <a:pt x="69894" y="25182"/>
                </a:lnTo>
                <a:lnTo>
                  <a:pt x="67422" y="18988"/>
                </a:lnTo>
                <a:lnTo>
                  <a:pt x="62029" y="9461"/>
                </a:lnTo>
                <a:lnTo>
                  <a:pt x="59201" y="5531"/>
                </a:lnTo>
                <a:lnTo>
                  <a:pt x="56324" y="2911"/>
                </a:lnTo>
                <a:lnTo>
                  <a:pt x="53414" y="1164"/>
                </a:lnTo>
                <a:lnTo>
                  <a:pt x="50481" y="0"/>
                </a:lnTo>
                <a:lnTo>
                  <a:pt x="48526" y="216"/>
                </a:lnTo>
                <a:lnTo>
                  <a:pt x="47223" y="1352"/>
                </a:lnTo>
                <a:lnTo>
                  <a:pt x="46354" y="3102"/>
                </a:lnTo>
                <a:lnTo>
                  <a:pt x="46767" y="5260"/>
                </a:lnTo>
                <a:lnTo>
                  <a:pt x="49872" y="10305"/>
                </a:lnTo>
                <a:lnTo>
                  <a:pt x="57197" y="18723"/>
                </a:lnTo>
                <a:lnTo>
                  <a:pt x="62776" y="27202"/>
                </a:lnTo>
                <a:lnTo>
                  <a:pt x="65652" y="32241"/>
                </a:lnTo>
                <a:lnTo>
                  <a:pt x="70546" y="37585"/>
                </a:lnTo>
                <a:lnTo>
                  <a:pt x="76786" y="43132"/>
                </a:lnTo>
                <a:lnTo>
                  <a:pt x="83922" y="48815"/>
                </a:lnTo>
                <a:lnTo>
                  <a:pt x="90664" y="55579"/>
                </a:lnTo>
                <a:lnTo>
                  <a:pt x="97144" y="63066"/>
                </a:lnTo>
                <a:lnTo>
                  <a:pt x="103446" y="71033"/>
                </a:lnTo>
                <a:lnTo>
                  <a:pt x="110626" y="78329"/>
                </a:lnTo>
                <a:lnTo>
                  <a:pt x="118389" y="85178"/>
                </a:lnTo>
                <a:lnTo>
                  <a:pt x="126539" y="91727"/>
                </a:lnTo>
                <a:lnTo>
                  <a:pt x="135943" y="100063"/>
                </a:lnTo>
                <a:lnTo>
                  <a:pt x="156974" y="119908"/>
                </a:lnTo>
                <a:lnTo>
                  <a:pt x="166154" y="129764"/>
                </a:lnTo>
                <a:lnTo>
                  <a:pt x="174259" y="139311"/>
                </a:lnTo>
                <a:lnTo>
                  <a:pt x="181646" y="148652"/>
                </a:lnTo>
                <a:lnTo>
                  <a:pt x="188555" y="157857"/>
                </a:lnTo>
                <a:lnTo>
                  <a:pt x="201524" y="176021"/>
                </a:lnTo>
                <a:lnTo>
                  <a:pt x="207761" y="186024"/>
                </a:lnTo>
                <a:lnTo>
                  <a:pt x="213903" y="196662"/>
                </a:lnTo>
                <a:lnTo>
                  <a:pt x="219982" y="207722"/>
                </a:lnTo>
                <a:lnTo>
                  <a:pt x="225026" y="218073"/>
                </a:lnTo>
                <a:lnTo>
                  <a:pt x="229382" y="227949"/>
                </a:lnTo>
                <a:lnTo>
                  <a:pt x="233278" y="237510"/>
                </a:lnTo>
                <a:lnTo>
                  <a:pt x="235875" y="247853"/>
                </a:lnTo>
                <a:lnTo>
                  <a:pt x="237606" y="258717"/>
                </a:lnTo>
                <a:lnTo>
                  <a:pt x="238761" y="269928"/>
                </a:lnTo>
                <a:lnTo>
                  <a:pt x="238539" y="280379"/>
                </a:lnTo>
                <a:lnTo>
                  <a:pt x="237397" y="290323"/>
                </a:lnTo>
                <a:lnTo>
                  <a:pt x="235645" y="299929"/>
                </a:lnTo>
                <a:lnTo>
                  <a:pt x="232493" y="308317"/>
                </a:lnTo>
                <a:lnTo>
                  <a:pt x="228405" y="315893"/>
                </a:lnTo>
                <a:lnTo>
                  <a:pt x="223697" y="322929"/>
                </a:lnTo>
                <a:lnTo>
                  <a:pt x="218574" y="329603"/>
                </a:lnTo>
                <a:lnTo>
                  <a:pt x="213174" y="336037"/>
                </a:lnTo>
                <a:lnTo>
                  <a:pt x="207590" y="342311"/>
                </a:lnTo>
                <a:lnTo>
                  <a:pt x="201882" y="347486"/>
                </a:lnTo>
                <a:lnTo>
                  <a:pt x="196094" y="351928"/>
                </a:lnTo>
                <a:lnTo>
                  <a:pt x="190250" y="355881"/>
                </a:lnTo>
                <a:lnTo>
                  <a:pt x="183377" y="358517"/>
                </a:lnTo>
                <a:lnTo>
                  <a:pt x="175819" y="360274"/>
                </a:lnTo>
                <a:lnTo>
                  <a:pt x="167804" y="361446"/>
                </a:lnTo>
                <a:lnTo>
                  <a:pt x="160475" y="360242"/>
                </a:lnTo>
                <a:lnTo>
                  <a:pt x="153606" y="357456"/>
                </a:lnTo>
                <a:lnTo>
                  <a:pt x="147042" y="353613"/>
                </a:lnTo>
                <a:lnTo>
                  <a:pt x="140681" y="349068"/>
                </a:lnTo>
                <a:lnTo>
                  <a:pt x="134457" y="344053"/>
                </a:lnTo>
                <a:lnTo>
                  <a:pt x="128323" y="338725"/>
                </a:lnTo>
                <a:lnTo>
                  <a:pt x="123240" y="330213"/>
                </a:lnTo>
                <a:lnTo>
                  <a:pt x="118860" y="319576"/>
                </a:lnTo>
                <a:lnTo>
                  <a:pt x="114949" y="307525"/>
                </a:lnTo>
                <a:lnTo>
                  <a:pt x="112341" y="295521"/>
                </a:lnTo>
                <a:lnTo>
                  <a:pt x="110602" y="283551"/>
                </a:lnTo>
                <a:lnTo>
                  <a:pt x="109443" y="271601"/>
                </a:lnTo>
                <a:lnTo>
                  <a:pt x="108670" y="259666"/>
                </a:lnTo>
                <a:lnTo>
                  <a:pt x="108154" y="247741"/>
                </a:lnTo>
                <a:lnTo>
                  <a:pt x="107124" y="21198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MARTInkAnnotation747"/>
          <p:cNvSpPr/>
          <p:nvPr/>
        </p:nvSpPr>
        <p:spPr>
          <a:xfrm>
            <a:off x="8161734" y="1821656"/>
            <a:ext cx="276822" cy="404629"/>
          </a:xfrm>
          <a:custGeom>
            <a:avLst/>
            <a:gdLst/>
            <a:ahLst/>
            <a:cxnLst/>
            <a:rect l="0" t="0" r="0" b="0"/>
            <a:pathLst>
              <a:path w="276822" h="404629">
                <a:moveTo>
                  <a:pt x="0" y="294680"/>
                </a:moveTo>
                <a:lnTo>
                  <a:pt x="0" y="268064"/>
                </a:lnTo>
                <a:lnTo>
                  <a:pt x="8122" y="276046"/>
                </a:lnTo>
                <a:lnTo>
                  <a:pt x="17170" y="285075"/>
                </a:lnTo>
                <a:lnTo>
                  <a:pt x="25160" y="295703"/>
                </a:lnTo>
                <a:lnTo>
                  <a:pt x="33011" y="308033"/>
                </a:lnTo>
                <a:lnTo>
                  <a:pt x="59959" y="348840"/>
                </a:lnTo>
                <a:lnTo>
                  <a:pt x="63785" y="356584"/>
                </a:lnTo>
                <a:lnTo>
                  <a:pt x="66336" y="363730"/>
                </a:lnTo>
                <a:lnTo>
                  <a:pt x="68037" y="370479"/>
                </a:lnTo>
                <a:lnTo>
                  <a:pt x="70163" y="376963"/>
                </a:lnTo>
                <a:lnTo>
                  <a:pt x="75170" y="389458"/>
                </a:lnTo>
                <a:lnTo>
                  <a:pt x="78057" y="398981"/>
                </a:lnTo>
                <a:lnTo>
                  <a:pt x="79340" y="404536"/>
                </a:lnTo>
                <a:lnTo>
                  <a:pt x="79683" y="404628"/>
                </a:lnTo>
                <a:lnTo>
                  <a:pt x="79912" y="403697"/>
                </a:lnTo>
                <a:lnTo>
                  <a:pt x="80232" y="392907"/>
                </a:lnTo>
                <a:lnTo>
                  <a:pt x="79285" y="388938"/>
                </a:lnTo>
                <a:lnTo>
                  <a:pt x="73211" y="376627"/>
                </a:lnTo>
                <a:lnTo>
                  <a:pt x="70635" y="370147"/>
                </a:lnTo>
                <a:lnTo>
                  <a:pt x="65127" y="355010"/>
                </a:lnTo>
                <a:lnTo>
                  <a:pt x="59373" y="338361"/>
                </a:lnTo>
                <a:lnTo>
                  <a:pt x="57441" y="330746"/>
                </a:lnTo>
                <a:lnTo>
                  <a:pt x="56154" y="323685"/>
                </a:lnTo>
                <a:lnTo>
                  <a:pt x="55295" y="316993"/>
                </a:lnTo>
                <a:lnTo>
                  <a:pt x="53730" y="310547"/>
                </a:lnTo>
                <a:lnTo>
                  <a:pt x="49347" y="298094"/>
                </a:lnTo>
                <a:lnTo>
                  <a:pt x="46736" y="288591"/>
                </a:lnTo>
                <a:lnTo>
                  <a:pt x="45267" y="277662"/>
                </a:lnTo>
                <a:lnTo>
                  <a:pt x="44771" y="269821"/>
                </a:lnTo>
                <a:lnTo>
                  <a:pt x="47349" y="266103"/>
                </a:lnTo>
                <a:lnTo>
                  <a:pt x="49425" y="263722"/>
                </a:lnTo>
                <a:lnTo>
                  <a:pt x="51802" y="262135"/>
                </a:lnTo>
                <a:lnTo>
                  <a:pt x="57088" y="260372"/>
                </a:lnTo>
                <a:lnTo>
                  <a:pt x="59887" y="260894"/>
                </a:lnTo>
                <a:lnTo>
                  <a:pt x="65643" y="264120"/>
                </a:lnTo>
                <a:lnTo>
                  <a:pt x="71508" y="266215"/>
                </a:lnTo>
                <a:lnTo>
                  <a:pt x="74462" y="266774"/>
                </a:lnTo>
                <a:lnTo>
                  <a:pt x="80388" y="270040"/>
                </a:lnTo>
                <a:lnTo>
                  <a:pt x="86330" y="274799"/>
                </a:lnTo>
                <a:lnTo>
                  <a:pt x="92278" y="280222"/>
                </a:lnTo>
                <a:lnTo>
                  <a:pt x="101205" y="288853"/>
                </a:lnTo>
                <a:lnTo>
                  <a:pt x="110134" y="297694"/>
                </a:lnTo>
                <a:lnTo>
                  <a:pt x="113110" y="299666"/>
                </a:lnTo>
                <a:lnTo>
                  <a:pt x="119063" y="301857"/>
                </a:lnTo>
                <a:lnTo>
                  <a:pt x="125016" y="302831"/>
                </a:lnTo>
                <a:lnTo>
                  <a:pt x="127993" y="303090"/>
                </a:lnTo>
                <a:lnTo>
                  <a:pt x="129977" y="302271"/>
                </a:lnTo>
                <a:lnTo>
                  <a:pt x="131299" y="300733"/>
                </a:lnTo>
                <a:lnTo>
                  <a:pt x="132181" y="298715"/>
                </a:lnTo>
                <a:lnTo>
                  <a:pt x="138162" y="291135"/>
                </a:lnTo>
                <a:lnTo>
                  <a:pt x="139734" y="287356"/>
                </a:lnTo>
                <a:lnTo>
                  <a:pt x="141479" y="277865"/>
                </a:lnTo>
                <a:lnTo>
                  <a:pt x="144900" y="267032"/>
                </a:lnTo>
                <a:lnTo>
                  <a:pt x="147201" y="261365"/>
                </a:lnTo>
                <a:lnTo>
                  <a:pt x="147744" y="255603"/>
                </a:lnTo>
                <a:lnTo>
                  <a:pt x="145700" y="243909"/>
                </a:lnTo>
                <a:lnTo>
                  <a:pt x="144131" y="232097"/>
                </a:lnTo>
                <a:lnTo>
                  <a:pt x="142441" y="220232"/>
                </a:lnTo>
                <a:lnTo>
                  <a:pt x="138383" y="208345"/>
                </a:lnTo>
                <a:lnTo>
                  <a:pt x="133271" y="196447"/>
                </a:lnTo>
                <a:lnTo>
                  <a:pt x="127693" y="185536"/>
                </a:lnTo>
                <a:lnTo>
                  <a:pt x="121906" y="177380"/>
                </a:lnTo>
                <a:lnTo>
                  <a:pt x="116027" y="170448"/>
                </a:lnTo>
                <a:lnTo>
                  <a:pt x="113069" y="167210"/>
                </a:lnTo>
                <a:lnTo>
                  <a:pt x="110107" y="165051"/>
                </a:lnTo>
                <a:lnTo>
                  <a:pt x="102188" y="162014"/>
                </a:lnTo>
                <a:lnTo>
                  <a:pt x="99987" y="161303"/>
                </a:lnTo>
                <a:lnTo>
                  <a:pt x="94008" y="160903"/>
                </a:lnTo>
                <a:lnTo>
                  <a:pt x="92437" y="161839"/>
                </a:lnTo>
                <a:lnTo>
                  <a:pt x="91391" y="163455"/>
                </a:lnTo>
                <a:lnTo>
                  <a:pt x="90227" y="167897"/>
                </a:lnTo>
                <a:lnTo>
                  <a:pt x="89572" y="176968"/>
                </a:lnTo>
                <a:lnTo>
                  <a:pt x="89420" y="186470"/>
                </a:lnTo>
                <a:lnTo>
                  <a:pt x="91998" y="197308"/>
                </a:lnTo>
                <a:lnTo>
                  <a:pt x="96450" y="209732"/>
                </a:lnTo>
                <a:lnTo>
                  <a:pt x="101737" y="225175"/>
                </a:lnTo>
                <a:lnTo>
                  <a:pt x="105528" y="232468"/>
                </a:lnTo>
                <a:lnTo>
                  <a:pt x="110039" y="239315"/>
                </a:lnTo>
                <a:lnTo>
                  <a:pt x="115031" y="245864"/>
                </a:lnTo>
                <a:lnTo>
                  <a:pt x="120343" y="251222"/>
                </a:lnTo>
                <a:lnTo>
                  <a:pt x="125869" y="255786"/>
                </a:lnTo>
                <a:lnTo>
                  <a:pt x="131538" y="259821"/>
                </a:lnTo>
                <a:lnTo>
                  <a:pt x="137301" y="263503"/>
                </a:lnTo>
                <a:lnTo>
                  <a:pt x="143128" y="266950"/>
                </a:lnTo>
                <a:lnTo>
                  <a:pt x="148997" y="270240"/>
                </a:lnTo>
                <a:lnTo>
                  <a:pt x="155885" y="272434"/>
                </a:lnTo>
                <a:lnTo>
                  <a:pt x="163456" y="273896"/>
                </a:lnTo>
                <a:lnTo>
                  <a:pt x="171478" y="274871"/>
                </a:lnTo>
                <a:lnTo>
                  <a:pt x="178811" y="274528"/>
                </a:lnTo>
                <a:lnTo>
                  <a:pt x="185684" y="273308"/>
                </a:lnTo>
                <a:lnTo>
                  <a:pt x="192250" y="271502"/>
                </a:lnTo>
                <a:lnTo>
                  <a:pt x="197619" y="269306"/>
                </a:lnTo>
                <a:lnTo>
                  <a:pt x="206233" y="264220"/>
                </a:lnTo>
                <a:lnTo>
                  <a:pt x="213367" y="256007"/>
                </a:lnTo>
                <a:lnTo>
                  <a:pt x="219846" y="244750"/>
                </a:lnTo>
                <a:lnTo>
                  <a:pt x="222963" y="237581"/>
                </a:lnTo>
                <a:lnTo>
                  <a:pt x="226032" y="229825"/>
                </a:lnTo>
                <a:lnTo>
                  <a:pt x="228079" y="221678"/>
                </a:lnTo>
                <a:lnTo>
                  <a:pt x="229443" y="213269"/>
                </a:lnTo>
                <a:lnTo>
                  <a:pt x="230353" y="204688"/>
                </a:lnTo>
                <a:lnTo>
                  <a:pt x="229968" y="196982"/>
                </a:lnTo>
                <a:lnTo>
                  <a:pt x="228717" y="189860"/>
                </a:lnTo>
                <a:lnTo>
                  <a:pt x="226892" y="183128"/>
                </a:lnTo>
                <a:lnTo>
                  <a:pt x="224684" y="176656"/>
                </a:lnTo>
                <a:lnTo>
                  <a:pt x="219583" y="164173"/>
                </a:lnTo>
                <a:lnTo>
                  <a:pt x="214010" y="152010"/>
                </a:lnTo>
                <a:lnTo>
                  <a:pt x="208225" y="140982"/>
                </a:lnTo>
                <a:lnTo>
                  <a:pt x="202346" y="132773"/>
                </a:lnTo>
                <a:lnTo>
                  <a:pt x="196426" y="125818"/>
                </a:lnTo>
                <a:lnTo>
                  <a:pt x="190488" y="119419"/>
                </a:lnTo>
                <a:lnTo>
                  <a:pt x="178748" y="107315"/>
                </a:lnTo>
                <a:lnTo>
                  <a:pt x="195777" y="124340"/>
                </a:lnTo>
                <a:lnTo>
                  <a:pt x="200964" y="128534"/>
                </a:lnTo>
                <a:lnTo>
                  <a:pt x="206406" y="132322"/>
                </a:lnTo>
                <a:lnTo>
                  <a:pt x="212018" y="135840"/>
                </a:lnTo>
                <a:lnTo>
                  <a:pt x="216751" y="140169"/>
                </a:lnTo>
                <a:lnTo>
                  <a:pt x="224657" y="150272"/>
                </a:lnTo>
                <a:lnTo>
                  <a:pt x="229146" y="154751"/>
                </a:lnTo>
                <a:lnTo>
                  <a:pt x="234123" y="158730"/>
                </a:lnTo>
                <a:lnTo>
                  <a:pt x="239427" y="162375"/>
                </a:lnTo>
                <a:lnTo>
                  <a:pt x="247964" y="171716"/>
                </a:lnTo>
                <a:lnTo>
                  <a:pt x="255066" y="182483"/>
                </a:lnTo>
                <a:lnTo>
                  <a:pt x="261529" y="193882"/>
                </a:lnTo>
                <a:lnTo>
                  <a:pt x="264642" y="197716"/>
                </a:lnTo>
                <a:lnTo>
                  <a:pt x="267710" y="200272"/>
                </a:lnTo>
                <a:lnTo>
                  <a:pt x="270747" y="201975"/>
                </a:lnTo>
                <a:lnTo>
                  <a:pt x="272771" y="204103"/>
                </a:lnTo>
                <a:lnTo>
                  <a:pt x="274122" y="206514"/>
                </a:lnTo>
                <a:lnTo>
                  <a:pt x="275021" y="209114"/>
                </a:lnTo>
                <a:lnTo>
                  <a:pt x="274629" y="210847"/>
                </a:lnTo>
                <a:lnTo>
                  <a:pt x="273374" y="212002"/>
                </a:lnTo>
                <a:lnTo>
                  <a:pt x="271547" y="212772"/>
                </a:lnTo>
                <a:lnTo>
                  <a:pt x="269336" y="212293"/>
                </a:lnTo>
                <a:lnTo>
                  <a:pt x="264234" y="209116"/>
                </a:lnTo>
                <a:lnTo>
                  <a:pt x="255783" y="201749"/>
                </a:lnTo>
                <a:lnTo>
                  <a:pt x="249942" y="196161"/>
                </a:lnTo>
                <a:lnTo>
                  <a:pt x="246995" y="193282"/>
                </a:lnTo>
                <a:lnTo>
                  <a:pt x="241076" y="184791"/>
                </a:lnTo>
                <a:lnTo>
                  <a:pt x="235136" y="174403"/>
                </a:lnTo>
                <a:lnTo>
                  <a:pt x="229190" y="163171"/>
                </a:lnTo>
                <a:lnTo>
                  <a:pt x="226215" y="156406"/>
                </a:lnTo>
                <a:lnTo>
                  <a:pt x="223239" y="148919"/>
                </a:lnTo>
                <a:lnTo>
                  <a:pt x="220264" y="140952"/>
                </a:lnTo>
                <a:lnTo>
                  <a:pt x="218280" y="133655"/>
                </a:lnTo>
                <a:lnTo>
                  <a:pt x="216958" y="126807"/>
                </a:lnTo>
                <a:lnTo>
                  <a:pt x="216076" y="120256"/>
                </a:lnTo>
                <a:lnTo>
                  <a:pt x="215488" y="112913"/>
                </a:lnTo>
                <a:lnTo>
                  <a:pt x="215097" y="105041"/>
                </a:lnTo>
                <a:lnTo>
                  <a:pt x="214835" y="96817"/>
                </a:lnTo>
                <a:lnTo>
                  <a:pt x="215654" y="88357"/>
                </a:lnTo>
                <a:lnTo>
                  <a:pt x="217190" y="79741"/>
                </a:lnTo>
                <a:lnTo>
                  <a:pt x="219208" y="71020"/>
                </a:lnTo>
                <a:lnTo>
                  <a:pt x="221544" y="63222"/>
                </a:lnTo>
                <a:lnTo>
                  <a:pt x="224094" y="56038"/>
                </a:lnTo>
                <a:lnTo>
                  <a:pt x="229574" y="43758"/>
                </a:lnTo>
                <a:lnTo>
                  <a:pt x="235318" y="34992"/>
                </a:lnTo>
                <a:lnTo>
                  <a:pt x="243823" y="27789"/>
                </a:lnTo>
                <a:lnTo>
                  <a:pt x="248869" y="24479"/>
                </a:lnTo>
                <a:lnTo>
                  <a:pt x="257121" y="18156"/>
                </a:lnTo>
                <a:lnTo>
                  <a:pt x="265763" y="10753"/>
                </a:lnTo>
                <a:lnTo>
                  <a:pt x="273607" y="3153"/>
                </a:lnTo>
                <a:lnTo>
                  <a:pt x="276821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MARTInkAnnotation748"/>
          <p:cNvSpPr/>
          <p:nvPr/>
        </p:nvSpPr>
        <p:spPr>
          <a:xfrm>
            <a:off x="8420727" y="1795558"/>
            <a:ext cx="276157" cy="353295"/>
          </a:xfrm>
          <a:custGeom>
            <a:avLst/>
            <a:gdLst/>
            <a:ahLst/>
            <a:cxnLst/>
            <a:rect l="0" t="0" r="0" b="0"/>
            <a:pathLst>
              <a:path w="276157" h="353295">
                <a:moveTo>
                  <a:pt x="8898" y="26098"/>
                </a:moveTo>
                <a:lnTo>
                  <a:pt x="335" y="26098"/>
                </a:lnTo>
                <a:lnTo>
                  <a:pt x="77" y="35579"/>
                </a:lnTo>
                <a:lnTo>
                  <a:pt x="0" y="50956"/>
                </a:lnTo>
                <a:lnTo>
                  <a:pt x="982" y="57553"/>
                </a:lnTo>
                <a:lnTo>
                  <a:pt x="2628" y="64927"/>
                </a:lnTo>
                <a:lnTo>
                  <a:pt x="12399" y="102891"/>
                </a:lnTo>
                <a:lnTo>
                  <a:pt x="15201" y="112020"/>
                </a:lnTo>
                <a:lnTo>
                  <a:pt x="18061" y="120090"/>
                </a:lnTo>
                <a:lnTo>
                  <a:pt x="20959" y="127455"/>
                </a:lnTo>
                <a:lnTo>
                  <a:pt x="24877" y="135341"/>
                </a:lnTo>
                <a:lnTo>
                  <a:pt x="29472" y="143575"/>
                </a:lnTo>
                <a:lnTo>
                  <a:pt x="34520" y="152041"/>
                </a:lnTo>
                <a:lnTo>
                  <a:pt x="39870" y="158677"/>
                </a:lnTo>
                <a:lnTo>
                  <a:pt x="45421" y="164094"/>
                </a:lnTo>
                <a:lnTo>
                  <a:pt x="51106" y="168697"/>
                </a:lnTo>
                <a:lnTo>
                  <a:pt x="56880" y="172758"/>
                </a:lnTo>
                <a:lnTo>
                  <a:pt x="62714" y="176457"/>
                </a:lnTo>
                <a:lnTo>
                  <a:pt x="68588" y="179916"/>
                </a:lnTo>
                <a:lnTo>
                  <a:pt x="73496" y="181229"/>
                </a:lnTo>
                <a:lnTo>
                  <a:pt x="77760" y="181112"/>
                </a:lnTo>
                <a:lnTo>
                  <a:pt x="81595" y="180043"/>
                </a:lnTo>
                <a:lnTo>
                  <a:pt x="86136" y="177345"/>
                </a:lnTo>
                <a:lnTo>
                  <a:pt x="91147" y="173562"/>
                </a:lnTo>
                <a:lnTo>
                  <a:pt x="96473" y="169056"/>
                </a:lnTo>
                <a:lnTo>
                  <a:pt x="105036" y="158757"/>
                </a:lnTo>
                <a:lnTo>
                  <a:pt x="108709" y="153233"/>
                </a:lnTo>
                <a:lnTo>
                  <a:pt x="112150" y="147566"/>
                </a:lnTo>
                <a:lnTo>
                  <a:pt x="115435" y="141803"/>
                </a:lnTo>
                <a:lnTo>
                  <a:pt x="118618" y="135977"/>
                </a:lnTo>
                <a:lnTo>
                  <a:pt x="120739" y="129116"/>
                </a:lnTo>
                <a:lnTo>
                  <a:pt x="122155" y="121566"/>
                </a:lnTo>
                <a:lnTo>
                  <a:pt x="123097" y="113556"/>
                </a:lnTo>
                <a:lnTo>
                  <a:pt x="123727" y="105239"/>
                </a:lnTo>
                <a:lnTo>
                  <a:pt x="124146" y="96718"/>
                </a:lnTo>
                <a:lnTo>
                  <a:pt x="124425" y="88061"/>
                </a:lnTo>
                <a:lnTo>
                  <a:pt x="123619" y="79313"/>
                </a:lnTo>
                <a:lnTo>
                  <a:pt x="122090" y="70504"/>
                </a:lnTo>
                <a:lnTo>
                  <a:pt x="120078" y="61655"/>
                </a:lnTo>
                <a:lnTo>
                  <a:pt x="118736" y="53772"/>
                </a:lnTo>
                <a:lnTo>
                  <a:pt x="117843" y="46532"/>
                </a:lnTo>
                <a:lnTo>
                  <a:pt x="117246" y="39721"/>
                </a:lnTo>
                <a:lnTo>
                  <a:pt x="115857" y="33195"/>
                </a:lnTo>
                <a:lnTo>
                  <a:pt x="113937" y="26861"/>
                </a:lnTo>
                <a:lnTo>
                  <a:pt x="111667" y="20653"/>
                </a:lnTo>
                <a:lnTo>
                  <a:pt x="106497" y="11111"/>
                </a:lnTo>
                <a:lnTo>
                  <a:pt x="103730" y="7177"/>
                </a:lnTo>
                <a:lnTo>
                  <a:pt x="100893" y="4554"/>
                </a:lnTo>
                <a:lnTo>
                  <a:pt x="98009" y="2806"/>
                </a:lnTo>
                <a:lnTo>
                  <a:pt x="90992" y="0"/>
                </a:lnTo>
                <a:lnTo>
                  <a:pt x="90417" y="762"/>
                </a:lnTo>
                <a:lnTo>
                  <a:pt x="89777" y="4254"/>
                </a:lnTo>
                <a:lnTo>
                  <a:pt x="89417" y="11799"/>
                </a:lnTo>
                <a:lnTo>
                  <a:pt x="91978" y="20074"/>
                </a:lnTo>
                <a:lnTo>
                  <a:pt x="94050" y="25058"/>
                </a:lnTo>
                <a:lnTo>
                  <a:pt x="101644" y="35889"/>
                </a:lnTo>
                <a:lnTo>
                  <a:pt x="106448" y="41555"/>
                </a:lnTo>
                <a:lnTo>
                  <a:pt x="111634" y="48309"/>
                </a:lnTo>
                <a:lnTo>
                  <a:pt x="117077" y="55788"/>
                </a:lnTo>
                <a:lnTo>
                  <a:pt x="122689" y="63751"/>
                </a:lnTo>
                <a:lnTo>
                  <a:pt x="128415" y="71044"/>
                </a:lnTo>
                <a:lnTo>
                  <a:pt x="134216" y="77890"/>
                </a:lnTo>
                <a:lnTo>
                  <a:pt x="140068" y="84439"/>
                </a:lnTo>
                <a:lnTo>
                  <a:pt x="154508" y="99652"/>
                </a:lnTo>
                <a:lnTo>
                  <a:pt x="209700" y="155427"/>
                </a:lnTo>
                <a:lnTo>
                  <a:pt x="215195" y="161927"/>
                </a:lnTo>
                <a:lnTo>
                  <a:pt x="219853" y="168244"/>
                </a:lnTo>
                <a:lnTo>
                  <a:pt x="223948" y="174440"/>
                </a:lnTo>
                <a:lnTo>
                  <a:pt x="231145" y="183971"/>
                </a:lnTo>
                <a:lnTo>
                  <a:pt x="237651" y="192506"/>
                </a:lnTo>
                <a:lnTo>
                  <a:pt x="252558" y="216800"/>
                </a:lnTo>
                <a:lnTo>
                  <a:pt x="257659" y="224670"/>
                </a:lnTo>
                <a:lnTo>
                  <a:pt x="262051" y="231902"/>
                </a:lnTo>
                <a:lnTo>
                  <a:pt x="265971" y="238707"/>
                </a:lnTo>
                <a:lnTo>
                  <a:pt x="269577" y="245228"/>
                </a:lnTo>
                <a:lnTo>
                  <a:pt x="271981" y="252552"/>
                </a:lnTo>
                <a:lnTo>
                  <a:pt x="273583" y="260411"/>
                </a:lnTo>
                <a:lnTo>
                  <a:pt x="274652" y="268627"/>
                </a:lnTo>
                <a:lnTo>
                  <a:pt x="275365" y="277081"/>
                </a:lnTo>
                <a:lnTo>
                  <a:pt x="275840" y="285694"/>
                </a:lnTo>
                <a:lnTo>
                  <a:pt x="276156" y="294412"/>
                </a:lnTo>
                <a:lnTo>
                  <a:pt x="275375" y="302208"/>
                </a:lnTo>
                <a:lnTo>
                  <a:pt x="273862" y="309390"/>
                </a:lnTo>
                <a:lnTo>
                  <a:pt x="271860" y="316163"/>
                </a:lnTo>
                <a:lnTo>
                  <a:pt x="266992" y="326333"/>
                </a:lnTo>
                <a:lnTo>
                  <a:pt x="264305" y="330435"/>
                </a:lnTo>
                <a:lnTo>
                  <a:pt x="259536" y="335153"/>
                </a:lnTo>
                <a:lnTo>
                  <a:pt x="253380" y="340284"/>
                </a:lnTo>
                <a:lnTo>
                  <a:pt x="246300" y="345688"/>
                </a:lnTo>
                <a:lnTo>
                  <a:pt x="237612" y="349291"/>
                </a:lnTo>
                <a:lnTo>
                  <a:pt x="227849" y="351693"/>
                </a:lnTo>
                <a:lnTo>
                  <a:pt x="217374" y="353294"/>
                </a:lnTo>
                <a:lnTo>
                  <a:pt x="207412" y="352377"/>
                </a:lnTo>
                <a:lnTo>
                  <a:pt x="197797" y="349782"/>
                </a:lnTo>
                <a:lnTo>
                  <a:pt x="188408" y="346067"/>
                </a:lnTo>
                <a:lnTo>
                  <a:pt x="179173" y="339622"/>
                </a:lnTo>
                <a:lnTo>
                  <a:pt x="170040" y="331356"/>
                </a:lnTo>
                <a:lnTo>
                  <a:pt x="160974" y="321877"/>
                </a:lnTo>
                <a:lnTo>
                  <a:pt x="154930" y="311589"/>
                </a:lnTo>
                <a:lnTo>
                  <a:pt x="150901" y="300761"/>
                </a:lnTo>
                <a:lnTo>
                  <a:pt x="148215" y="289574"/>
                </a:lnTo>
                <a:lnTo>
                  <a:pt x="147416" y="279139"/>
                </a:lnTo>
                <a:lnTo>
                  <a:pt x="147877" y="269206"/>
                </a:lnTo>
                <a:lnTo>
                  <a:pt x="149175" y="259608"/>
                </a:lnTo>
                <a:lnTo>
                  <a:pt x="150041" y="250232"/>
                </a:lnTo>
                <a:lnTo>
                  <a:pt x="150620" y="241005"/>
                </a:lnTo>
                <a:lnTo>
                  <a:pt x="151003" y="231877"/>
                </a:lnTo>
                <a:lnTo>
                  <a:pt x="152252" y="222816"/>
                </a:lnTo>
                <a:lnTo>
                  <a:pt x="154077" y="213798"/>
                </a:lnTo>
                <a:lnTo>
                  <a:pt x="160703" y="18683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MARTInkAnnotation749"/>
          <p:cNvSpPr/>
          <p:nvPr/>
        </p:nvSpPr>
        <p:spPr>
          <a:xfrm>
            <a:off x="8590726" y="1700425"/>
            <a:ext cx="79511" cy="163744"/>
          </a:xfrm>
          <a:custGeom>
            <a:avLst/>
            <a:gdLst/>
            <a:ahLst/>
            <a:cxnLst/>
            <a:rect l="0" t="0" r="0" b="0"/>
            <a:pathLst>
              <a:path w="79511" h="163744">
                <a:moveTo>
                  <a:pt x="8563" y="5145"/>
                </a:moveTo>
                <a:lnTo>
                  <a:pt x="3821" y="405"/>
                </a:lnTo>
                <a:lnTo>
                  <a:pt x="2425" y="0"/>
                </a:lnTo>
                <a:lnTo>
                  <a:pt x="1495" y="723"/>
                </a:lnTo>
                <a:lnTo>
                  <a:pt x="874" y="2197"/>
                </a:lnTo>
                <a:lnTo>
                  <a:pt x="185" y="6481"/>
                </a:lnTo>
                <a:lnTo>
                  <a:pt x="0" y="9012"/>
                </a:lnTo>
                <a:lnTo>
                  <a:pt x="871" y="13676"/>
                </a:lnTo>
                <a:lnTo>
                  <a:pt x="2443" y="19762"/>
                </a:lnTo>
                <a:lnTo>
                  <a:pt x="4482" y="26796"/>
                </a:lnTo>
                <a:lnTo>
                  <a:pt x="9395" y="42549"/>
                </a:lnTo>
                <a:lnTo>
                  <a:pt x="12094" y="50917"/>
                </a:lnTo>
                <a:lnTo>
                  <a:pt x="15878" y="59472"/>
                </a:lnTo>
                <a:lnTo>
                  <a:pt x="20385" y="68152"/>
                </a:lnTo>
                <a:lnTo>
                  <a:pt x="29691" y="84742"/>
                </a:lnTo>
                <a:lnTo>
                  <a:pt x="37135" y="98730"/>
                </a:lnTo>
                <a:lnTo>
                  <a:pt x="40510" y="104246"/>
                </a:lnTo>
                <a:lnTo>
                  <a:pt x="43752" y="108916"/>
                </a:lnTo>
                <a:lnTo>
                  <a:pt x="46905" y="113021"/>
                </a:lnTo>
                <a:lnTo>
                  <a:pt x="49999" y="116750"/>
                </a:lnTo>
                <a:lnTo>
                  <a:pt x="53054" y="120228"/>
                </a:lnTo>
                <a:lnTo>
                  <a:pt x="56083" y="123539"/>
                </a:lnTo>
                <a:lnTo>
                  <a:pt x="58103" y="126738"/>
                </a:lnTo>
                <a:lnTo>
                  <a:pt x="59448" y="129864"/>
                </a:lnTo>
                <a:lnTo>
                  <a:pt x="60346" y="132939"/>
                </a:lnTo>
                <a:lnTo>
                  <a:pt x="61937" y="136974"/>
                </a:lnTo>
                <a:lnTo>
                  <a:pt x="63988" y="141648"/>
                </a:lnTo>
                <a:lnTo>
                  <a:pt x="66349" y="146749"/>
                </a:lnTo>
                <a:lnTo>
                  <a:pt x="68915" y="151141"/>
                </a:lnTo>
                <a:lnTo>
                  <a:pt x="71618" y="155062"/>
                </a:lnTo>
                <a:lnTo>
                  <a:pt x="78345" y="163743"/>
                </a:lnTo>
                <a:lnTo>
                  <a:pt x="78897" y="163463"/>
                </a:lnTo>
                <a:lnTo>
                  <a:pt x="79266" y="162284"/>
                </a:lnTo>
                <a:lnTo>
                  <a:pt x="79510" y="160506"/>
                </a:lnTo>
                <a:lnTo>
                  <a:pt x="78681" y="158328"/>
                </a:lnTo>
                <a:lnTo>
                  <a:pt x="77136" y="155885"/>
                </a:lnTo>
                <a:lnTo>
                  <a:pt x="75114" y="153263"/>
                </a:lnTo>
                <a:lnTo>
                  <a:pt x="71782" y="149531"/>
                </a:lnTo>
                <a:lnTo>
                  <a:pt x="53212" y="13016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MARTInkAnnotation750"/>
          <p:cNvSpPr/>
          <p:nvPr/>
        </p:nvSpPr>
        <p:spPr>
          <a:xfrm>
            <a:off x="8536781" y="1696641"/>
            <a:ext cx="17861" cy="17860"/>
          </a:xfrm>
          <a:custGeom>
            <a:avLst/>
            <a:gdLst/>
            <a:ahLst/>
            <a:cxnLst/>
            <a:rect l="0" t="0" r="0" b="0"/>
            <a:pathLst>
              <a:path w="17861" h="17860">
                <a:moveTo>
                  <a:pt x="0" y="17859"/>
                </a:moveTo>
                <a:lnTo>
                  <a:pt x="1786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MARTInkAnnotation751"/>
          <p:cNvSpPr/>
          <p:nvPr/>
        </p:nvSpPr>
        <p:spPr>
          <a:xfrm>
            <a:off x="8652877" y="1598414"/>
            <a:ext cx="142709" cy="176831"/>
          </a:xfrm>
          <a:custGeom>
            <a:avLst/>
            <a:gdLst/>
            <a:ahLst/>
            <a:cxnLst/>
            <a:rect l="0" t="0" r="0" b="0"/>
            <a:pathLst>
              <a:path w="142709" h="176831">
                <a:moveTo>
                  <a:pt x="8920" y="0"/>
                </a:moveTo>
                <a:lnTo>
                  <a:pt x="8920" y="4741"/>
                </a:lnTo>
                <a:lnTo>
                  <a:pt x="7928" y="7129"/>
                </a:lnTo>
                <a:lnTo>
                  <a:pt x="4179" y="12429"/>
                </a:lnTo>
                <a:lnTo>
                  <a:pt x="2783" y="15231"/>
                </a:lnTo>
                <a:lnTo>
                  <a:pt x="1851" y="18092"/>
                </a:lnTo>
                <a:lnTo>
                  <a:pt x="1231" y="20991"/>
                </a:lnTo>
                <a:lnTo>
                  <a:pt x="818" y="23916"/>
                </a:lnTo>
                <a:lnTo>
                  <a:pt x="542" y="26858"/>
                </a:lnTo>
                <a:lnTo>
                  <a:pt x="99" y="33968"/>
                </a:lnTo>
                <a:lnTo>
                  <a:pt x="39" y="37587"/>
                </a:lnTo>
                <a:lnTo>
                  <a:pt x="0" y="43253"/>
                </a:lnTo>
                <a:lnTo>
                  <a:pt x="2640" y="46674"/>
                </a:lnTo>
                <a:lnTo>
                  <a:pt x="4734" y="48976"/>
                </a:lnTo>
                <a:lnTo>
                  <a:pt x="9705" y="54178"/>
                </a:lnTo>
                <a:lnTo>
                  <a:pt x="12420" y="56955"/>
                </a:lnTo>
                <a:lnTo>
                  <a:pt x="15222" y="58806"/>
                </a:lnTo>
                <a:lnTo>
                  <a:pt x="18083" y="60040"/>
                </a:lnTo>
                <a:lnTo>
                  <a:pt x="20981" y="60862"/>
                </a:lnTo>
                <a:lnTo>
                  <a:pt x="23906" y="62403"/>
                </a:lnTo>
                <a:lnTo>
                  <a:pt x="26848" y="64422"/>
                </a:lnTo>
                <a:lnTo>
                  <a:pt x="29802" y="66761"/>
                </a:lnTo>
                <a:lnTo>
                  <a:pt x="33756" y="68320"/>
                </a:lnTo>
                <a:lnTo>
                  <a:pt x="38375" y="69359"/>
                </a:lnTo>
                <a:lnTo>
                  <a:pt x="43439" y="70052"/>
                </a:lnTo>
                <a:lnTo>
                  <a:pt x="47807" y="71506"/>
                </a:lnTo>
                <a:lnTo>
                  <a:pt x="51713" y="73468"/>
                </a:lnTo>
                <a:lnTo>
                  <a:pt x="55309" y="75768"/>
                </a:lnTo>
                <a:lnTo>
                  <a:pt x="59689" y="77301"/>
                </a:lnTo>
                <a:lnTo>
                  <a:pt x="64594" y="78323"/>
                </a:lnTo>
                <a:lnTo>
                  <a:pt x="69848" y="79005"/>
                </a:lnTo>
                <a:lnTo>
                  <a:pt x="74344" y="80451"/>
                </a:lnTo>
                <a:lnTo>
                  <a:pt x="78332" y="82407"/>
                </a:lnTo>
                <a:lnTo>
                  <a:pt x="81984" y="84704"/>
                </a:lnTo>
                <a:lnTo>
                  <a:pt x="85411" y="86235"/>
                </a:lnTo>
                <a:lnTo>
                  <a:pt x="88687" y="87256"/>
                </a:lnTo>
                <a:lnTo>
                  <a:pt x="91864" y="87936"/>
                </a:lnTo>
                <a:lnTo>
                  <a:pt x="95966" y="89382"/>
                </a:lnTo>
                <a:lnTo>
                  <a:pt x="100685" y="91338"/>
                </a:lnTo>
                <a:lnTo>
                  <a:pt x="105816" y="93634"/>
                </a:lnTo>
                <a:lnTo>
                  <a:pt x="110228" y="96157"/>
                </a:lnTo>
                <a:lnTo>
                  <a:pt x="114162" y="98831"/>
                </a:lnTo>
                <a:lnTo>
                  <a:pt x="117777" y="101606"/>
                </a:lnTo>
                <a:lnTo>
                  <a:pt x="121178" y="104449"/>
                </a:lnTo>
                <a:lnTo>
                  <a:pt x="124439" y="107336"/>
                </a:lnTo>
                <a:lnTo>
                  <a:pt x="130707" y="113189"/>
                </a:lnTo>
                <a:lnTo>
                  <a:pt x="136800" y="119098"/>
                </a:lnTo>
                <a:lnTo>
                  <a:pt x="138822" y="122063"/>
                </a:lnTo>
                <a:lnTo>
                  <a:pt x="140169" y="125032"/>
                </a:lnTo>
                <a:lnTo>
                  <a:pt x="141068" y="128003"/>
                </a:lnTo>
                <a:lnTo>
                  <a:pt x="141668" y="130976"/>
                </a:lnTo>
                <a:lnTo>
                  <a:pt x="142067" y="133950"/>
                </a:lnTo>
                <a:lnTo>
                  <a:pt x="142333" y="136925"/>
                </a:lnTo>
                <a:lnTo>
                  <a:pt x="142511" y="139901"/>
                </a:lnTo>
                <a:lnTo>
                  <a:pt x="142708" y="145853"/>
                </a:lnTo>
                <a:lnTo>
                  <a:pt x="141768" y="148829"/>
                </a:lnTo>
                <a:lnTo>
                  <a:pt x="140150" y="151805"/>
                </a:lnTo>
                <a:lnTo>
                  <a:pt x="138078" y="154782"/>
                </a:lnTo>
                <a:lnTo>
                  <a:pt x="134712" y="157758"/>
                </a:lnTo>
                <a:lnTo>
                  <a:pt x="130485" y="160735"/>
                </a:lnTo>
                <a:lnTo>
                  <a:pt x="125682" y="163711"/>
                </a:lnTo>
                <a:lnTo>
                  <a:pt x="121488" y="166688"/>
                </a:lnTo>
                <a:lnTo>
                  <a:pt x="117700" y="169664"/>
                </a:lnTo>
                <a:lnTo>
                  <a:pt x="114182" y="172641"/>
                </a:lnTo>
                <a:lnTo>
                  <a:pt x="110845" y="174625"/>
                </a:lnTo>
                <a:lnTo>
                  <a:pt x="107629" y="175948"/>
                </a:lnTo>
                <a:lnTo>
                  <a:pt x="104491" y="176830"/>
                </a:lnTo>
                <a:lnTo>
                  <a:pt x="101407" y="176426"/>
                </a:lnTo>
                <a:lnTo>
                  <a:pt x="98359" y="175164"/>
                </a:lnTo>
                <a:lnTo>
                  <a:pt x="95336" y="173331"/>
                </a:lnTo>
                <a:lnTo>
                  <a:pt x="92327" y="172109"/>
                </a:lnTo>
                <a:lnTo>
                  <a:pt x="89330" y="171294"/>
                </a:lnTo>
                <a:lnTo>
                  <a:pt x="86339" y="170750"/>
                </a:lnTo>
                <a:lnTo>
                  <a:pt x="82361" y="169396"/>
                </a:lnTo>
                <a:lnTo>
                  <a:pt x="77724" y="167501"/>
                </a:lnTo>
                <a:lnTo>
                  <a:pt x="62498" y="16073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MARTInkAnnotation752"/>
          <p:cNvSpPr/>
          <p:nvPr/>
        </p:nvSpPr>
        <p:spPr>
          <a:xfrm>
            <a:off x="8692689" y="1411000"/>
            <a:ext cx="136844" cy="294571"/>
          </a:xfrm>
          <a:custGeom>
            <a:avLst/>
            <a:gdLst/>
            <a:ahLst/>
            <a:cxnLst/>
            <a:rect l="0" t="0" r="0" b="0"/>
            <a:pathLst>
              <a:path w="136844" h="294571">
                <a:moveTo>
                  <a:pt x="22686" y="8820"/>
                </a:moveTo>
                <a:lnTo>
                  <a:pt x="17945" y="4080"/>
                </a:lnTo>
                <a:lnTo>
                  <a:pt x="15557" y="2683"/>
                </a:lnTo>
                <a:lnTo>
                  <a:pt x="12972" y="1753"/>
                </a:lnTo>
                <a:lnTo>
                  <a:pt x="6436" y="258"/>
                </a:lnTo>
                <a:lnTo>
                  <a:pt x="2895" y="54"/>
                </a:lnTo>
                <a:lnTo>
                  <a:pt x="563" y="0"/>
                </a:lnTo>
                <a:lnTo>
                  <a:pt x="0" y="955"/>
                </a:lnTo>
                <a:lnTo>
                  <a:pt x="617" y="2585"/>
                </a:lnTo>
                <a:lnTo>
                  <a:pt x="3947" y="8033"/>
                </a:lnTo>
                <a:lnTo>
                  <a:pt x="8736" y="17069"/>
                </a:lnTo>
                <a:lnTo>
                  <a:pt x="11401" y="23249"/>
                </a:lnTo>
                <a:lnTo>
                  <a:pt x="14170" y="30346"/>
                </a:lnTo>
                <a:lnTo>
                  <a:pt x="17009" y="38054"/>
                </a:lnTo>
                <a:lnTo>
                  <a:pt x="20885" y="47161"/>
                </a:lnTo>
                <a:lnTo>
                  <a:pt x="30485" y="67863"/>
                </a:lnTo>
                <a:lnTo>
                  <a:pt x="47046" y="101831"/>
                </a:lnTo>
                <a:lnTo>
                  <a:pt x="53809" y="113491"/>
                </a:lnTo>
                <a:lnTo>
                  <a:pt x="61294" y="125234"/>
                </a:lnTo>
                <a:lnTo>
                  <a:pt x="69261" y="137031"/>
                </a:lnTo>
                <a:lnTo>
                  <a:pt x="76556" y="148864"/>
                </a:lnTo>
                <a:lnTo>
                  <a:pt x="83404" y="160722"/>
                </a:lnTo>
                <a:lnTo>
                  <a:pt x="96305" y="184481"/>
                </a:lnTo>
                <a:lnTo>
                  <a:pt x="108653" y="208269"/>
                </a:lnTo>
                <a:lnTo>
                  <a:pt x="113732" y="219177"/>
                </a:lnTo>
                <a:lnTo>
                  <a:pt x="118109" y="229425"/>
                </a:lnTo>
                <a:lnTo>
                  <a:pt x="122021" y="239234"/>
                </a:lnTo>
                <a:lnTo>
                  <a:pt x="125620" y="247757"/>
                </a:lnTo>
                <a:lnTo>
                  <a:pt x="132265" y="262520"/>
                </a:lnTo>
                <a:lnTo>
                  <a:pt x="134434" y="268242"/>
                </a:lnTo>
                <a:lnTo>
                  <a:pt x="136843" y="277247"/>
                </a:lnTo>
                <a:lnTo>
                  <a:pt x="135502" y="281037"/>
                </a:lnTo>
                <a:lnTo>
                  <a:pt x="132623" y="284556"/>
                </a:lnTo>
                <a:lnTo>
                  <a:pt x="128720" y="287894"/>
                </a:lnTo>
                <a:lnTo>
                  <a:pt x="125125" y="290119"/>
                </a:lnTo>
                <a:lnTo>
                  <a:pt x="121736" y="291603"/>
                </a:lnTo>
                <a:lnTo>
                  <a:pt x="111983" y="29457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ARTInkAnnotation753"/>
          <p:cNvSpPr/>
          <p:nvPr/>
        </p:nvSpPr>
        <p:spPr>
          <a:xfrm>
            <a:off x="8724305" y="1419820"/>
            <a:ext cx="98227" cy="160736"/>
          </a:xfrm>
          <a:custGeom>
            <a:avLst/>
            <a:gdLst/>
            <a:ahLst/>
            <a:cxnLst/>
            <a:rect l="0" t="0" r="0" b="0"/>
            <a:pathLst>
              <a:path w="98227" h="160736">
                <a:moveTo>
                  <a:pt x="0" y="160735"/>
                </a:moveTo>
                <a:lnTo>
                  <a:pt x="14221" y="137032"/>
                </a:lnTo>
                <a:lnTo>
                  <a:pt x="26495" y="117458"/>
                </a:lnTo>
                <a:lnTo>
                  <a:pt x="32547" y="108071"/>
                </a:lnTo>
                <a:lnTo>
                  <a:pt x="38565" y="99829"/>
                </a:lnTo>
                <a:lnTo>
                  <a:pt x="44561" y="92349"/>
                </a:lnTo>
                <a:lnTo>
                  <a:pt x="50542" y="85379"/>
                </a:lnTo>
                <a:lnTo>
                  <a:pt x="56516" y="77755"/>
                </a:lnTo>
                <a:lnTo>
                  <a:pt x="62481" y="69696"/>
                </a:lnTo>
                <a:lnTo>
                  <a:pt x="68444" y="61347"/>
                </a:lnTo>
                <a:lnTo>
                  <a:pt x="73410" y="53797"/>
                </a:lnTo>
                <a:lnTo>
                  <a:pt x="77713" y="46778"/>
                </a:lnTo>
                <a:lnTo>
                  <a:pt x="81575" y="40115"/>
                </a:lnTo>
                <a:lnTo>
                  <a:pt x="85140" y="32697"/>
                </a:lnTo>
                <a:lnTo>
                  <a:pt x="88509" y="24775"/>
                </a:lnTo>
                <a:lnTo>
                  <a:pt x="98226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MARTInkAnnotation754"/>
          <p:cNvSpPr/>
          <p:nvPr/>
        </p:nvSpPr>
        <p:spPr>
          <a:xfrm>
            <a:off x="7944872" y="1984318"/>
            <a:ext cx="984261" cy="941614"/>
          </a:xfrm>
          <a:custGeom>
            <a:avLst/>
            <a:gdLst/>
            <a:ahLst/>
            <a:cxnLst/>
            <a:rect l="0" t="0" r="0" b="0"/>
            <a:pathLst>
              <a:path w="984261" h="941614">
                <a:moveTo>
                  <a:pt x="163284" y="774955"/>
                </a:moveTo>
                <a:lnTo>
                  <a:pt x="158544" y="774955"/>
                </a:lnTo>
                <a:lnTo>
                  <a:pt x="157147" y="773963"/>
                </a:lnTo>
                <a:lnTo>
                  <a:pt x="156216" y="772309"/>
                </a:lnTo>
                <a:lnTo>
                  <a:pt x="155596" y="770215"/>
                </a:lnTo>
                <a:lnTo>
                  <a:pt x="154189" y="768818"/>
                </a:lnTo>
                <a:lnTo>
                  <a:pt x="152260" y="767887"/>
                </a:lnTo>
                <a:lnTo>
                  <a:pt x="149982" y="767267"/>
                </a:lnTo>
                <a:lnTo>
                  <a:pt x="147470" y="764869"/>
                </a:lnTo>
                <a:lnTo>
                  <a:pt x="138204" y="753005"/>
                </a:lnTo>
                <a:lnTo>
                  <a:pt x="105365" y="726318"/>
                </a:lnTo>
                <a:lnTo>
                  <a:pt x="75776" y="705964"/>
                </a:lnTo>
                <a:lnTo>
                  <a:pt x="54011" y="695313"/>
                </a:lnTo>
                <a:lnTo>
                  <a:pt x="45788" y="692095"/>
                </a:lnTo>
                <a:lnTo>
                  <a:pt x="38320" y="690942"/>
                </a:lnTo>
                <a:lnTo>
                  <a:pt x="24732" y="692306"/>
                </a:lnTo>
                <a:lnTo>
                  <a:pt x="19322" y="695051"/>
                </a:lnTo>
                <a:lnTo>
                  <a:pt x="14724" y="698866"/>
                </a:lnTo>
                <a:lnTo>
                  <a:pt x="10666" y="703393"/>
                </a:lnTo>
                <a:lnTo>
                  <a:pt x="214" y="723986"/>
                </a:lnTo>
                <a:lnTo>
                  <a:pt x="0" y="734031"/>
                </a:lnTo>
                <a:lnTo>
                  <a:pt x="5054" y="758420"/>
                </a:lnTo>
                <a:lnTo>
                  <a:pt x="13916" y="785796"/>
                </a:lnTo>
                <a:lnTo>
                  <a:pt x="25461" y="814500"/>
                </a:lnTo>
                <a:lnTo>
                  <a:pt x="40513" y="843794"/>
                </a:lnTo>
                <a:lnTo>
                  <a:pt x="59772" y="870704"/>
                </a:lnTo>
                <a:lnTo>
                  <a:pt x="80568" y="894901"/>
                </a:lnTo>
                <a:lnTo>
                  <a:pt x="108017" y="923274"/>
                </a:lnTo>
                <a:lnTo>
                  <a:pt x="122515" y="934471"/>
                </a:lnTo>
                <a:lnTo>
                  <a:pt x="138219" y="940109"/>
                </a:lnTo>
                <a:lnTo>
                  <a:pt x="146574" y="941613"/>
                </a:lnTo>
                <a:lnTo>
                  <a:pt x="153137" y="940630"/>
                </a:lnTo>
                <a:lnTo>
                  <a:pt x="158503" y="937991"/>
                </a:lnTo>
                <a:lnTo>
                  <a:pt x="163073" y="934247"/>
                </a:lnTo>
                <a:lnTo>
                  <a:pt x="166121" y="927783"/>
                </a:lnTo>
                <a:lnTo>
                  <a:pt x="169506" y="910016"/>
                </a:lnTo>
                <a:lnTo>
                  <a:pt x="168365" y="888891"/>
                </a:lnTo>
                <a:lnTo>
                  <a:pt x="164550" y="866273"/>
                </a:lnTo>
                <a:lnTo>
                  <a:pt x="151153" y="802831"/>
                </a:lnTo>
                <a:lnTo>
                  <a:pt x="140033" y="779407"/>
                </a:lnTo>
                <a:lnTo>
                  <a:pt x="113382" y="740116"/>
                </a:lnTo>
                <a:lnTo>
                  <a:pt x="90000" y="711813"/>
                </a:lnTo>
                <a:lnTo>
                  <a:pt x="81765" y="702905"/>
                </a:lnTo>
                <a:lnTo>
                  <a:pt x="78181" y="700133"/>
                </a:lnTo>
                <a:lnTo>
                  <a:pt x="66982" y="695318"/>
                </a:lnTo>
                <a:lnTo>
                  <a:pt x="67332" y="696067"/>
                </a:lnTo>
                <a:lnTo>
                  <a:pt x="82396" y="711822"/>
                </a:lnTo>
                <a:lnTo>
                  <a:pt x="111367" y="734740"/>
                </a:lnTo>
                <a:lnTo>
                  <a:pt x="136987" y="758410"/>
                </a:lnTo>
                <a:lnTo>
                  <a:pt x="163429" y="783282"/>
                </a:lnTo>
                <a:lnTo>
                  <a:pt x="190116" y="802668"/>
                </a:lnTo>
                <a:lnTo>
                  <a:pt x="207952" y="811415"/>
                </a:lnTo>
                <a:lnTo>
                  <a:pt x="223154" y="815964"/>
                </a:lnTo>
                <a:lnTo>
                  <a:pt x="229987" y="817177"/>
                </a:lnTo>
                <a:lnTo>
                  <a:pt x="235533" y="816994"/>
                </a:lnTo>
                <a:lnTo>
                  <a:pt x="240224" y="815879"/>
                </a:lnTo>
                <a:lnTo>
                  <a:pt x="244343" y="814145"/>
                </a:lnTo>
                <a:lnTo>
                  <a:pt x="247089" y="811003"/>
                </a:lnTo>
                <a:lnTo>
                  <a:pt x="248919" y="806925"/>
                </a:lnTo>
                <a:lnTo>
                  <a:pt x="250953" y="796109"/>
                </a:lnTo>
                <a:lnTo>
                  <a:pt x="251858" y="781380"/>
                </a:lnTo>
                <a:lnTo>
                  <a:pt x="250115" y="773286"/>
                </a:lnTo>
                <a:lnTo>
                  <a:pt x="238180" y="747672"/>
                </a:lnTo>
                <a:lnTo>
                  <a:pt x="222076" y="721231"/>
                </a:lnTo>
                <a:lnTo>
                  <a:pt x="204737" y="695537"/>
                </a:lnTo>
                <a:lnTo>
                  <a:pt x="179902" y="667103"/>
                </a:lnTo>
                <a:lnTo>
                  <a:pt x="172889" y="659592"/>
                </a:lnTo>
                <a:lnTo>
                  <a:pt x="197130" y="671362"/>
                </a:lnTo>
                <a:lnTo>
                  <a:pt x="214214" y="684619"/>
                </a:lnTo>
                <a:lnTo>
                  <a:pt x="237763" y="713014"/>
                </a:lnTo>
                <a:lnTo>
                  <a:pt x="255576" y="731577"/>
                </a:lnTo>
                <a:lnTo>
                  <a:pt x="284148" y="753708"/>
                </a:lnTo>
                <a:lnTo>
                  <a:pt x="291921" y="760943"/>
                </a:lnTo>
                <a:lnTo>
                  <a:pt x="290570" y="759467"/>
                </a:lnTo>
                <a:lnTo>
                  <a:pt x="289308" y="752858"/>
                </a:lnTo>
                <a:lnTo>
                  <a:pt x="288972" y="748318"/>
                </a:lnTo>
                <a:lnTo>
                  <a:pt x="286764" y="743306"/>
                </a:lnTo>
                <a:lnTo>
                  <a:pt x="268241" y="715176"/>
                </a:lnTo>
                <a:lnTo>
                  <a:pt x="254024" y="692751"/>
                </a:lnTo>
                <a:lnTo>
                  <a:pt x="237244" y="667255"/>
                </a:lnTo>
                <a:lnTo>
                  <a:pt x="224445" y="640849"/>
                </a:lnTo>
                <a:lnTo>
                  <a:pt x="219109" y="618914"/>
                </a:lnTo>
                <a:lnTo>
                  <a:pt x="219351" y="613381"/>
                </a:lnTo>
                <a:lnTo>
                  <a:pt x="220506" y="608700"/>
                </a:lnTo>
                <a:lnTo>
                  <a:pt x="222268" y="604587"/>
                </a:lnTo>
                <a:lnTo>
                  <a:pt x="224435" y="602837"/>
                </a:lnTo>
                <a:lnTo>
                  <a:pt x="226871" y="602663"/>
                </a:lnTo>
                <a:lnTo>
                  <a:pt x="242652" y="609513"/>
                </a:lnTo>
                <a:lnTo>
                  <a:pt x="272006" y="626557"/>
                </a:lnTo>
                <a:lnTo>
                  <a:pt x="296701" y="638271"/>
                </a:lnTo>
                <a:lnTo>
                  <a:pt x="320681" y="654213"/>
                </a:lnTo>
                <a:lnTo>
                  <a:pt x="328488" y="656800"/>
                </a:lnTo>
                <a:lnTo>
                  <a:pt x="335265" y="657950"/>
                </a:lnTo>
                <a:lnTo>
                  <a:pt x="338461" y="657264"/>
                </a:lnTo>
                <a:lnTo>
                  <a:pt x="344658" y="653857"/>
                </a:lnTo>
                <a:lnTo>
                  <a:pt x="346708" y="650567"/>
                </a:lnTo>
                <a:lnTo>
                  <a:pt x="348986" y="641619"/>
                </a:lnTo>
                <a:lnTo>
                  <a:pt x="348600" y="636455"/>
                </a:lnTo>
                <a:lnTo>
                  <a:pt x="340854" y="608618"/>
                </a:lnTo>
                <a:lnTo>
                  <a:pt x="334478" y="587918"/>
                </a:lnTo>
                <a:lnTo>
                  <a:pt x="325029" y="565489"/>
                </a:lnTo>
                <a:lnTo>
                  <a:pt x="314215" y="544938"/>
                </a:lnTo>
                <a:lnTo>
                  <a:pt x="296971" y="516633"/>
                </a:lnTo>
                <a:lnTo>
                  <a:pt x="282231" y="490481"/>
                </a:lnTo>
                <a:lnTo>
                  <a:pt x="259144" y="442478"/>
                </a:lnTo>
                <a:lnTo>
                  <a:pt x="250011" y="422335"/>
                </a:lnTo>
                <a:lnTo>
                  <a:pt x="242930" y="405930"/>
                </a:lnTo>
                <a:lnTo>
                  <a:pt x="233409" y="381749"/>
                </a:lnTo>
                <a:lnTo>
                  <a:pt x="226796" y="358944"/>
                </a:lnTo>
                <a:lnTo>
                  <a:pt x="226461" y="358709"/>
                </a:lnTo>
                <a:lnTo>
                  <a:pt x="226238" y="359543"/>
                </a:lnTo>
                <a:lnTo>
                  <a:pt x="226089" y="361092"/>
                </a:lnTo>
                <a:lnTo>
                  <a:pt x="230620" y="372753"/>
                </a:lnTo>
                <a:lnTo>
                  <a:pt x="248169" y="401600"/>
                </a:lnTo>
                <a:lnTo>
                  <a:pt x="264945" y="428191"/>
                </a:lnTo>
                <a:lnTo>
                  <a:pt x="276597" y="449520"/>
                </a:lnTo>
                <a:lnTo>
                  <a:pt x="291036" y="472229"/>
                </a:lnTo>
                <a:lnTo>
                  <a:pt x="308368" y="495551"/>
                </a:lnTo>
                <a:lnTo>
                  <a:pt x="339445" y="530994"/>
                </a:lnTo>
                <a:lnTo>
                  <a:pt x="366954" y="564646"/>
                </a:lnTo>
                <a:lnTo>
                  <a:pt x="388113" y="588067"/>
                </a:lnTo>
                <a:lnTo>
                  <a:pt x="416088" y="616938"/>
                </a:lnTo>
                <a:lnTo>
                  <a:pt x="415163" y="616032"/>
                </a:lnTo>
                <a:lnTo>
                  <a:pt x="394131" y="602100"/>
                </a:lnTo>
                <a:lnTo>
                  <a:pt x="364523" y="575105"/>
                </a:lnTo>
                <a:lnTo>
                  <a:pt x="340650" y="557542"/>
                </a:lnTo>
                <a:lnTo>
                  <a:pt x="316709" y="541754"/>
                </a:lnTo>
                <a:lnTo>
                  <a:pt x="306549" y="537365"/>
                </a:lnTo>
                <a:lnTo>
                  <a:pt x="290359" y="534162"/>
                </a:lnTo>
                <a:lnTo>
                  <a:pt x="290665" y="534059"/>
                </a:lnTo>
                <a:lnTo>
                  <a:pt x="293650" y="533945"/>
                </a:lnTo>
                <a:lnTo>
                  <a:pt x="295835" y="532923"/>
                </a:lnTo>
                <a:lnTo>
                  <a:pt x="324895" y="513120"/>
                </a:lnTo>
                <a:lnTo>
                  <a:pt x="348004" y="491614"/>
                </a:lnTo>
                <a:lnTo>
                  <a:pt x="357169" y="477377"/>
                </a:lnTo>
                <a:lnTo>
                  <a:pt x="370551" y="452628"/>
                </a:lnTo>
                <a:lnTo>
                  <a:pt x="384439" y="426443"/>
                </a:lnTo>
                <a:lnTo>
                  <a:pt x="390560" y="409717"/>
                </a:lnTo>
                <a:lnTo>
                  <a:pt x="394997" y="390137"/>
                </a:lnTo>
                <a:lnTo>
                  <a:pt x="402953" y="375557"/>
                </a:lnTo>
                <a:lnTo>
                  <a:pt x="403431" y="375736"/>
                </a:lnTo>
                <a:lnTo>
                  <a:pt x="403749" y="376849"/>
                </a:lnTo>
                <a:lnTo>
                  <a:pt x="405094" y="382714"/>
                </a:lnTo>
                <a:lnTo>
                  <a:pt x="411430" y="403744"/>
                </a:lnTo>
                <a:lnTo>
                  <a:pt x="419591" y="433677"/>
                </a:lnTo>
                <a:lnTo>
                  <a:pt x="429287" y="462830"/>
                </a:lnTo>
                <a:lnTo>
                  <a:pt x="438935" y="484759"/>
                </a:lnTo>
                <a:lnTo>
                  <a:pt x="450782" y="509937"/>
                </a:lnTo>
                <a:lnTo>
                  <a:pt x="456152" y="515925"/>
                </a:lnTo>
                <a:lnTo>
                  <a:pt x="470057" y="525224"/>
                </a:lnTo>
                <a:lnTo>
                  <a:pt x="480867" y="530018"/>
                </a:lnTo>
                <a:lnTo>
                  <a:pt x="485139" y="531297"/>
                </a:lnTo>
                <a:lnTo>
                  <a:pt x="488979" y="531157"/>
                </a:lnTo>
                <a:lnTo>
                  <a:pt x="492532" y="530072"/>
                </a:lnTo>
                <a:lnTo>
                  <a:pt x="495891" y="528356"/>
                </a:lnTo>
                <a:lnTo>
                  <a:pt x="498132" y="525227"/>
                </a:lnTo>
                <a:lnTo>
                  <a:pt x="500621" y="516460"/>
                </a:lnTo>
                <a:lnTo>
                  <a:pt x="502219" y="487534"/>
                </a:lnTo>
                <a:lnTo>
                  <a:pt x="501502" y="461921"/>
                </a:lnTo>
                <a:lnTo>
                  <a:pt x="495448" y="436473"/>
                </a:lnTo>
                <a:lnTo>
                  <a:pt x="484513" y="409593"/>
                </a:lnTo>
                <a:lnTo>
                  <a:pt x="478693" y="398260"/>
                </a:lnTo>
                <a:lnTo>
                  <a:pt x="472799" y="389915"/>
                </a:lnTo>
                <a:lnTo>
                  <a:pt x="469838" y="387293"/>
                </a:lnTo>
                <a:lnTo>
                  <a:pt x="466872" y="385545"/>
                </a:lnTo>
                <a:lnTo>
                  <a:pt x="463902" y="384380"/>
                </a:lnTo>
                <a:lnTo>
                  <a:pt x="461923" y="384595"/>
                </a:lnTo>
                <a:lnTo>
                  <a:pt x="460603" y="385731"/>
                </a:lnTo>
                <a:lnTo>
                  <a:pt x="459723" y="387480"/>
                </a:lnTo>
                <a:lnTo>
                  <a:pt x="461121" y="390631"/>
                </a:lnTo>
                <a:lnTo>
                  <a:pt x="478236" y="415530"/>
                </a:lnTo>
                <a:lnTo>
                  <a:pt x="487562" y="437610"/>
                </a:lnTo>
                <a:lnTo>
                  <a:pt x="492579" y="443894"/>
                </a:lnTo>
                <a:lnTo>
                  <a:pt x="506090" y="453523"/>
                </a:lnTo>
                <a:lnTo>
                  <a:pt x="519371" y="458464"/>
                </a:lnTo>
                <a:lnTo>
                  <a:pt x="540650" y="461245"/>
                </a:lnTo>
                <a:lnTo>
                  <a:pt x="556229" y="460903"/>
                </a:lnTo>
                <a:lnTo>
                  <a:pt x="569767" y="457445"/>
                </a:lnTo>
                <a:lnTo>
                  <a:pt x="575163" y="454141"/>
                </a:lnTo>
                <a:lnTo>
                  <a:pt x="583806" y="445178"/>
                </a:lnTo>
                <a:lnTo>
                  <a:pt x="594249" y="424236"/>
                </a:lnTo>
                <a:lnTo>
                  <a:pt x="600555" y="405098"/>
                </a:lnTo>
                <a:lnTo>
                  <a:pt x="605674" y="384356"/>
                </a:lnTo>
                <a:lnTo>
                  <a:pt x="607949" y="365215"/>
                </a:lnTo>
                <a:lnTo>
                  <a:pt x="606314" y="344140"/>
                </a:lnTo>
                <a:lnTo>
                  <a:pt x="602281" y="322537"/>
                </a:lnTo>
                <a:lnTo>
                  <a:pt x="597179" y="303013"/>
                </a:lnTo>
                <a:lnTo>
                  <a:pt x="588960" y="287060"/>
                </a:lnTo>
                <a:lnTo>
                  <a:pt x="572255" y="260650"/>
                </a:lnTo>
                <a:lnTo>
                  <a:pt x="568884" y="256468"/>
                </a:lnTo>
                <a:lnTo>
                  <a:pt x="565645" y="253680"/>
                </a:lnTo>
                <a:lnTo>
                  <a:pt x="562493" y="251821"/>
                </a:lnTo>
                <a:lnTo>
                  <a:pt x="556346" y="249756"/>
                </a:lnTo>
                <a:lnTo>
                  <a:pt x="553318" y="249205"/>
                </a:lnTo>
                <a:lnTo>
                  <a:pt x="550306" y="250823"/>
                </a:lnTo>
                <a:lnTo>
                  <a:pt x="544315" y="257911"/>
                </a:lnTo>
                <a:lnTo>
                  <a:pt x="542321" y="262580"/>
                </a:lnTo>
                <a:lnTo>
                  <a:pt x="540104" y="273058"/>
                </a:lnTo>
                <a:lnTo>
                  <a:pt x="538856" y="290114"/>
                </a:lnTo>
                <a:lnTo>
                  <a:pt x="543856" y="304478"/>
                </a:lnTo>
                <a:lnTo>
                  <a:pt x="555181" y="331945"/>
                </a:lnTo>
                <a:lnTo>
                  <a:pt x="562687" y="351843"/>
                </a:lnTo>
                <a:lnTo>
                  <a:pt x="577077" y="375194"/>
                </a:lnTo>
                <a:lnTo>
                  <a:pt x="589057" y="398539"/>
                </a:lnTo>
                <a:lnTo>
                  <a:pt x="611389" y="419780"/>
                </a:lnTo>
                <a:lnTo>
                  <a:pt x="614819" y="421094"/>
                </a:lnTo>
                <a:lnTo>
                  <a:pt x="618095" y="420977"/>
                </a:lnTo>
                <a:lnTo>
                  <a:pt x="621273" y="419907"/>
                </a:lnTo>
                <a:lnTo>
                  <a:pt x="627450" y="416073"/>
                </a:lnTo>
                <a:lnTo>
                  <a:pt x="630485" y="413661"/>
                </a:lnTo>
                <a:lnTo>
                  <a:pt x="632510" y="410069"/>
                </a:lnTo>
                <a:lnTo>
                  <a:pt x="634758" y="400786"/>
                </a:lnTo>
                <a:lnTo>
                  <a:pt x="636024" y="379664"/>
                </a:lnTo>
                <a:lnTo>
                  <a:pt x="631660" y="354553"/>
                </a:lnTo>
                <a:lnTo>
                  <a:pt x="622288" y="325538"/>
                </a:lnTo>
                <a:lnTo>
                  <a:pt x="619171" y="297658"/>
                </a:lnTo>
                <a:lnTo>
                  <a:pt x="620005" y="297015"/>
                </a:lnTo>
                <a:lnTo>
                  <a:pt x="621555" y="297578"/>
                </a:lnTo>
                <a:lnTo>
                  <a:pt x="623579" y="298946"/>
                </a:lnTo>
                <a:lnTo>
                  <a:pt x="628474" y="305758"/>
                </a:lnTo>
                <a:lnTo>
                  <a:pt x="642100" y="326041"/>
                </a:lnTo>
                <a:lnTo>
                  <a:pt x="662343" y="354540"/>
                </a:lnTo>
                <a:lnTo>
                  <a:pt x="686961" y="390837"/>
                </a:lnTo>
                <a:lnTo>
                  <a:pt x="700219" y="412985"/>
                </a:lnTo>
                <a:lnTo>
                  <a:pt x="710432" y="436856"/>
                </a:lnTo>
                <a:lnTo>
                  <a:pt x="721977" y="456679"/>
                </a:lnTo>
                <a:lnTo>
                  <a:pt x="736037" y="479710"/>
                </a:lnTo>
                <a:lnTo>
                  <a:pt x="748900" y="506482"/>
                </a:lnTo>
                <a:lnTo>
                  <a:pt x="767299" y="544706"/>
                </a:lnTo>
                <a:lnTo>
                  <a:pt x="776685" y="569104"/>
                </a:lnTo>
                <a:lnTo>
                  <a:pt x="783173" y="592184"/>
                </a:lnTo>
                <a:lnTo>
                  <a:pt x="786824" y="620921"/>
                </a:lnTo>
                <a:lnTo>
                  <a:pt x="787679" y="635720"/>
                </a:lnTo>
                <a:lnTo>
                  <a:pt x="786914" y="641452"/>
                </a:lnTo>
                <a:lnTo>
                  <a:pt x="783419" y="650467"/>
                </a:lnTo>
                <a:lnTo>
                  <a:pt x="780106" y="653268"/>
                </a:lnTo>
                <a:lnTo>
                  <a:pt x="775912" y="655135"/>
                </a:lnTo>
                <a:lnTo>
                  <a:pt x="771132" y="656380"/>
                </a:lnTo>
                <a:lnTo>
                  <a:pt x="765962" y="655225"/>
                </a:lnTo>
                <a:lnTo>
                  <a:pt x="754925" y="648651"/>
                </a:lnTo>
                <a:lnTo>
                  <a:pt x="737555" y="629053"/>
                </a:lnTo>
                <a:lnTo>
                  <a:pt x="728408" y="610229"/>
                </a:lnTo>
                <a:lnTo>
                  <a:pt x="721036" y="588634"/>
                </a:lnTo>
                <a:lnTo>
                  <a:pt x="714452" y="565808"/>
                </a:lnTo>
                <a:lnTo>
                  <a:pt x="708219" y="539787"/>
                </a:lnTo>
                <a:lnTo>
                  <a:pt x="703133" y="511686"/>
                </a:lnTo>
                <a:lnTo>
                  <a:pt x="700873" y="482660"/>
                </a:lnTo>
                <a:lnTo>
                  <a:pt x="699869" y="453224"/>
                </a:lnTo>
                <a:lnTo>
                  <a:pt x="699224" y="398644"/>
                </a:lnTo>
                <a:lnTo>
                  <a:pt x="701782" y="371235"/>
                </a:lnTo>
                <a:lnTo>
                  <a:pt x="706226" y="343508"/>
                </a:lnTo>
                <a:lnTo>
                  <a:pt x="711507" y="317956"/>
                </a:lnTo>
                <a:lnTo>
                  <a:pt x="714518" y="296016"/>
                </a:lnTo>
                <a:lnTo>
                  <a:pt x="716847" y="277336"/>
                </a:lnTo>
                <a:lnTo>
                  <a:pt x="723781" y="249175"/>
                </a:lnTo>
                <a:lnTo>
                  <a:pt x="725672" y="222193"/>
                </a:lnTo>
                <a:lnTo>
                  <a:pt x="725818" y="214322"/>
                </a:lnTo>
                <a:lnTo>
                  <a:pt x="725851" y="220244"/>
                </a:lnTo>
                <a:lnTo>
                  <a:pt x="732922" y="237955"/>
                </a:lnTo>
                <a:lnTo>
                  <a:pt x="733542" y="241338"/>
                </a:lnTo>
                <a:lnTo>
                  <a:pt x="736878" y="247743"/>
                </a:lnTo>
                <a:lnTo>
                  <a:pt x="748950" y="262939"/>
                </a:lnTo>
                <a:lnTo>
                  <a:pt x="751001" y="268919"/>
                </a:lnTo>
                <a:lnTo>
                  <a:pt x="753533" y="270910"/>
                </a:lnTo>
                <a:lnTo>
                  <a:pt x="757205" y="272238"/>
                </a:lnTo>
                <a:lnTo>
                  <a:pt x="761638" y="273123"/>
                </a:lnTo>
                <a:lnTo>
                  <a:pt x="764593" y="272721"/>
                </a:lnTo>
                <a:lnTo>
                  <a:pt x="766563" y="271461"/>
                </a:lnTo>
                <a:lnTo>
                  <a:pt x="767876" y="269628"/>
                </a:lnTo>
                <a:lnTo>
                  <a:pt x="767760" y="267414"/>
                </a:lnTo>
                <a:lnTo>
                  <a:pt x="766690" y="264946"/>
                </a:lnTo>
                <a:lnTo>
                  <a:pt x="764984" y="262308"/>
                </a:lnTo>
                <a:lnTo>
                  <a:pt x="763089" y="256732"/>
                </a:lnTo>
                <a:lnTo>
                  <a:pt x="762583" y="253856"/>
                </a:lnTo>
                <a:lnTo>
                  <a:pt x="757132" y="240327"/>
                </a:lnTo>
                <a:lnTo>
                  <a:pt x="749232" y="228492"/>
                </a:lnTo>
                <a:lnTo>
                  <a:pt x="740874" y="221859"/>
                </a:lnTo>
                <a:lnTo>
                  <a:pt x="714813" y="203503"/>
                </a:lnTo>
                <a:lnTo>
                  <a:pt x="701086" y="194540"/>
                </a:lnTo>
                <a:lnTo>
                  <a:pt x="681763" y="177189"/>
                </a:lnTo>
                <a:lnTo>
                  <a:pt x="687453" y="169640"/>
                </a:lnTo>
                <a:lnTo>
                  <a:pt x="688944" y="164283"/>
                </a:lnTo>
                <a:lnTo>
                  <a:pt x="690333" y="162458"/>
                </a:lnTo>
                <a:lnTo>
                  <a:pt x="692252" y="161241"/>
                </a:lnTo>
                <a:lnTo>
                  <a:pt x="694522" y="160430"/>
                </a:lnTo>
                <a:lnTo>
                  <a:pt x="699692" y="156883"/>
                </a:lnTo>
                <a:lnTo>
                  <a:pt x="706288" y="151999"/>
                </a:lnTo>
                <a:lnTo>
                  <a:pt x="720167" y="144663"/>
                </a:lnTo>
                <a:lnTo>
                  <a:pt x="727626" y="142599"/>
                </a:lnTo>
                <a:lnTo>
                  <a:pt x="731997" y="143041"/>
                </a:lnTo>
                <a:lnTo>
                  <a:pt x="747628" y="148403"/>
                </a:lnTo>
                <a:lnTo>
                  <a:pt x="763835" y="156276"/>
                </a:lnTo>
                <a:lnTo>
                  <a:pt x="776355" y="165884"/>
                </a:lnTo>
                <a:lnTo>
                  <a:pt x="791199" y="180858"/>
                </a:lnTo>
                <a:lnTo>
                  <a:pt x="813528" y="209569"/>
                </a:lnTo>
                <a:lnTo>
                  <a:pt x="832405" y="236549"/>
                </a:lnTo>
                <a:lnTo>
                  <a:pt x="840056" y="245821"/>
                </a:lnTo>
                <a:lnTo>
                  <a:pt x="840685" y="245590"/>
                </a:lnTo>
                <a:lnTo>
                  <a:pt x="841103" y="244444"/>
                </a:lnTo>
                <a:lnTo>
                  <a:pt x="841775" y="235475"/>
                </a:lnTo>
                <a:lnTo>
                  <a:pt x="839221" y="227277"/>
                </a:lnTo>
                <a:lnTo>
                  <a:pt x="827691" y="199096"/>
                </a:lnTo>
                <a:lnTo>
                  <a:pt x="824158" y="176367"/>
                </a:lnTo>
                <a:lnTo>
                  <a:pt x="817225" y="150406"/>
                </a:lnTo>
                <a:lnTo>
                  <a:pt x="815424" y="121173"/>
                </a:lnTo>
                <a:lnTo>
                  <a:pt x="815273" y="112977"/>
                </a:lnTo>
                <a:lnTo>
                  <a:pt x="816224" y="109402"/>
                </a:lnTo>
                <a:lnTo>
                  <a:pt x="819927" y="102784"/>
                </a:lnTo>
                <a:lnTo>
                  <a:pt x="823296" y="100623"/>
                </a:lnTo>
                <a:lnTo>
                  <a:pt x="832331" y="98221"/>
                </a:lnTo>
                <a:lnTo>
                  <a:pt x="843833" y="96869"/>
                </a:lnTo>
                <a:lnTo>
                  <a:pt x="847171" y="97671"/>
                </a:lnTo>
                <a:lnTo>
                  <a:pt x="872818" y="110572"/>
                </a:lnTo>
                <a:lnTo>
                  <a:pt x="895738" y="116096"/>
                </a:lnTo>
                <a:lnTo>
                  <a:pt x="907523" y="119980"/>
                </a:lnTo>
                <a:lnTo>
                  <a:pt x="936022" y="122815"/>
                </a:lnTo>
                <a:lnTo>
                  <a:pt x="942625" y="122967"/>
                </a:lnTo>
                <a:lnTo>
                  <a:pt x="945774" y="122015"/>
                </a:lnTo>
                <a:lnTo>
                  <a:pt x="951919" y="118312"/>
                </a:lnTo>
                <a:lnTo>
                  <a:pt x="953955" y="115935"/>
                </a:lnTo>
                <a:lnTo>
                  <a:pt x="955312" y="113359"/>
                </a:lnTo>
                <a:lnTo>
                  <a:pt x="956216" y="110649"/>
                </a:lnTo>
                <a:lnTo>
                  <a:pt x="955827" y="107850"/>
                </a:lnTo>
                <a:lnTo>
                  <a:pt x="954575" y="104992"/>
                </a:lnTo>
                <a:lnTo>
                  <a:pt x="952748" y="102095"/>
                </a:lnTo>
                <a:lnTo>
                  <a:pt x="950720" y="93583"/>
                </a:lnTo>
                <a:lnTo>
                  <a:pt x="950179" y="88536"/>
                </a:lnTo>
                <a:lnTo>
                  <a:pt x="944285" y="74989"/>
                </a:lnTo>
                <a:lnTo>
                  <a:pt x="929074" y="46780"/>
                </a:lnTo>
                <a:lnTo>
                  <a:pt x="913485" y="18720"/>
                </a:lnTo>
                <a:lnTo>
                  <a:pt x="910472" y="14814"/>
                </a:lnTo>
                <a:lnTo>
                  <a:pt x="907126" y="7828"/>
                </a:lnTo>
                <a:lnTo>
                  <a:pt x="904978" y="0"/>
                </a:lnTo>
                <a:lnTo>
                  <a:pt x="905792" y="350"/>
                </a:lnTo>
                <a:lnTo>
                  <a:pt x="909345" y="3384"/>
                </a:lnTo>
                <a:lnTo>
                  <a:pt x="910689" y="5582"/>
                </a:lnTo>
                <a:lnTo>
                  <a:pt x="912182" y="10671"/>
                </a:lnTo>
                <a:lnTo>
                  <a:pt x="914565" y="13417"/>
                </a:lnTo>
                <a:lnTo>
                  <a:pt x="926408" y="23014"/>
                </a:lnTo>
                <a:lnTo>
                  <a:pt x="942899" y="44474"/>
                </a:lnTo>
                <a:lnTo>
                  <a:pt x="972067" y="66462"/>
                </a:lnTo>
                <a:lnTo>
                  <a:pt x="982940" y="76666"/>
                </a:lnTo>
                <a:lnTo>
                  <a:pt x="983565" y="76266"/>
                </a:lnTo>
                <a:lnTo>
                  <a:pt x="983981" y="75006"/>
                </a:lnTo>
                <a:lnTo>
                  <a:pt x="984260" y="73174"/>
                </a:lnTo>
                <a:lnTo>
                  <a:pt x="981923" y="65847"/>
                </a:lnTo>
                <a:lnTo>
                  <a:pt x="979910" y="61115"/>
                </a:lnTo>
                <a:lnTo>
                  <a:pt x="976584" y="56968"/>
                </a:lnTo>
                <a:lnTo>
                  <a:pt x="958026" y="42721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MARTInkAnnotation755"/>
          <p:cNvSpPr/>
          <p:nvPr/>
        </p:nvSpPr>
        <p:spPr>
          <a:xfrm>
            <a:off x="8831461" y="1928813"/>
            <a:ext cx="1" cy="8930"/>
          </a:xfrm>
          <a:custGeom>
            <a:avLst/>
            <a:gdLst/>
            <a:ahLst/>
            <a:cxnLst/>
            <a:rect l="0" t="0" r="0" b="0"/>
            <a:pathLst>
              <a:path w="1" h="8930">
                <a:moveTo>
                  <a:pt x="0" y="8929"/>
                </a:move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MARTInkAnnotation756"/>
          <p:cNvSpPr/>
          <p:nvPr/>
        </p:nvSpPr>
        <p:spPr>
          <a:xfrm>
            <a:off x="8893969" y="1875234"/>
            <a:ext cx="138719" cy="158595"/>
          </a:xfrm>
          <a:custGeom>
            <a:avLst/>
            <a:gdLst/>
            <a:ahLst/>
            <a:cxnLst/>
            <a:rect l="0" t="0" r="0" b="0"/>
            <a:pathLst>
              <a:path w="138719" h="158595">
                <a:moveTo>
                  <a:pt x="0" y="0"/>
                </a:moveTo>
                <a:lnTo>
                  <a:pt x="15376" y="0"/>
                </a:lnTo>
                <a:lnTo>
                  <a:pt x="16204" y="992"/>
                </a:lnTo>
                <a:lnTo>
                  <a:pt x="16755" y="2646"/>
                </a:lnTo>
                <a:lnTo>
                  <a:pt x="17368" y="7130"/>
                </a:lnTo>
                <a:lnTo>
                  <a:pt x="17533" y="9714"/>
                </a:lnTo>
                <a:lnTo>
                  <a:pt x="17641" y="12429"/>
                </a:lnTo>
                <a:lnTo>
                  <a:pt x="17761" y="18092"/>
                </a:lnTo>
                <a:lnTo>
                  <a:pt x="17853" y="46398"/>
                </a:lnTo>
                <a:lnTo>
                  <a:pt x="18847" y="49783"/>
                </a:lnTo>
                <a:lnTo>
                  <a:pt x="20502" y="53033"/>
                </a:lnTo>
                <a:lnTo>
                  <a:pt x="22598" y="56191"/>
                </a:lnTo>
                <a:lnTo>
                  <a:pt x="23994" y="59289"/>
                </a:lnTo>
                <a:lnTo>
                  <a:pt x="24927" y="62346"/>
                </a:lnTo>
                <a:lnTo>
                  <a:pt x="25547" y="65377"/>
                </a:lnTo>
                <a:lnTo>
                  <a:pt x="26953" y="67397"/>
                </a:lnTo>
                <a:lnTo>
                  <a:pt x="28882" y="68744"/>
                </a:lnTo>
                <a:lnTo>
                  <a:pt x="31161" y="69642"/>
                </a:lnTo>
                <a:lnTo>
                  <a:pt x="33673" y="71233"/>
                </a:lnTo>
                <a:lnTo>
                  <a:pt x="36339" y="73285"/>
                </a:lnTo>
                <a:lnTo>
                  <a:pt x="39108" y="75646"/>
                </a:lnTo>
                <a:lnTo>
                  <a:pt x="41947" y="77220"/>
                </a:lnTo>
                <a:lnTo>
                  <a:pt x="44833" y="78269"/>
                </a:lnTo>
                <a:lnTo>
                  <a:pt x="47748" y="78968"/>
                </a:lnTo>
                <a:lnTo>
                  <a:pt x="51675" y="79435"/>
                </a:lnTo>
                <a:lnTo>
                  <a:pt x="56278" y="79746"/>
                </a:lnTo>
                <a:lnTo>
                  <a:pt x="61331" y="79953"/>
                </a:lnTo>
                <a:lnTo>
                  <a:pt x="66684" y="81083"/>
                </a:lnTo>
                <a:lnTo>
                  <a:pt x="72237" y="82829"/>
                </a:lnTo>
                <a:lnTo>
                  <a:pt x="77924" y="84985"/>
                </a:lnTo>
                <a:lnTo>
                  <a:pt x="82707" y="86423"/>
                </a:lnTo>
                <a:lnTo>
                  <a:pt x="86887" y="87381"/>
                </a:lnTo>
                <a:lnTo>
                  <a:pt x="90667" y="88019"/>
                </a:lnTo>
                <a:lnTo>
                  <a:pt x="95171" y="89438"/>
                </a:lnTo>
                <a:lnTo>
                  <a:pt x="100158" y="91375"/>
                </a:lnTo>
                <a:lnTo>
                  <a:pt x="105468" y="93659"/>
                </a:lnTo>
                <a:lnTo>
                  <a:pt x="109998" y="97166"/>
                </a:lnTo>
                <a:lnTo>
                  <a:pt x="114013" y="101488"/>
                </a:lnTo>
                <a:lnTo>
                  <a:pt x="117680" y="106354"/>
                </a:lnTo>
                <a:lnTo>
                  <a:pt x="121118" y="110590"/>
                </a:lnTo>
                <a:lnTo>
                  <a:pt x="124401" y="114407"/>
                </a:lnTo>
                <a:lnTo>
                  <a:pt x="127583" y="117943"/>
                </a:lnTo>
                <a:lnTo>
                  <a:pt x="129703" y="121293"/>
                </a:lnTo>
                <a:lnTo>
                  <a:pt x="131117" y="124518"/>
                </a:lnTo>
                <a:lnTo>
                  <a:pt x="132059" y="127661"/>
                </a:lnTo>
                <a:lnTo>
                  <a:pt x="133680" y="131740"/>
                </a:lnTo>
                <a:lnTo>
                  <a:pt x="135753" y="136444"/>
                </a:lnTo>
                <a:lnTo>
                  <a:pt x="138127" y="141564"/>
                </a:lnTo>
                <a:lnTo>
                  <a:pt x="138718" y="145970"/>
                </a:lnTo>
                <a:lnTo>
                  <a:pt x="138120" y="149899"/>
                </a:lnTo>
                <a:lnTo>
                  <a:pt x="134769" y="158594"/>
                </a:lnTo>
                <a:lnTo>
                  <a:pt x="133502" y="158316"/>
                </a:lnTo>
                <a:lnTo>
                  <a:pt x="129448" y="155360"/>
                </a:lnTo>
                <a:lnTo>
                  <a:pt x="126979" y="153183"/>
                </a:lnTo>
                <a:lnTo>
                  <a:pt x="124340" y="150739"/>
                </a:lnTo>
                <a:lnTo>
                  <a:pt x="121588" y="148118"/>
                </a:lnTo>
                <a:lnTo>
                  <a:pt x="117770" y="143394"/>
                </a:lnTo>
                <a:lnTo>
                  <a:pt x="113240" y="137268"/>
                </a:lnTo>
                <a:lnTo>
                  <a:pt x="108236" y="130207"/>
                </a:lnTo>
                <a:lnTo>
                  <a:pt x="103907" y="122524"/>
                </a:lnTo>
                <a:lnTo>
                  <a:pt x="100029" y="114425"/>
                </a:lnTo>
                <a:lnTo>
                  <a:pt x="96451" y="106049"/>
                </a:lnTo>
                <a:lnTo>
                  <a:pt x="87184" y="86159"/>
                </a:lnTo>
                <a:lnTo>
                  <a:pt x="6250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MARTInkAnnotation757"/>
          <p:cNvSpPr/>
          <p:nvPr/>
        </p:nvSpPr>
        <p:spPr>
          <a:xfrm>
            <a:off x="8903007" y="1636299"/>
            <a:ext cx="185462" cy="299073"/>
          </a:xfrm>
          <a:custGeom>
            <a:avLst/>
            <a:gdLst/>
            <a:ahLst/>
            <a:cxnLst/>
            <a:rect l="0" t="0" r="0" b="0"/>
            <a:pathLst>
              <a:path w="185462" h="299073">
                <a:moveTo>
                  <a:pt x="8821" y="69271"/>
                </a:moveTo>
                <a:lnTo>
                  <a:pt x="4080" y="55050"/>
                </a:lnTo>
                <a:lnTo>
                  <a:pt x="2684" y="45900"/>
                </a:lnTo>
                <a:lnTo>
                  <a:pt x="1753" y="34839"/>
                </a:lnTo>
                <a:lnTo>
                  <a:pt x="0" y="0"/>
                </a:lnTo>
                <a:lnTo>
                  <a:pt x="956" y="270"/>
                </a:lnTo>
                <a:lnTo>
                  <a:pt x="4664" y="3216"/>
                </a:lnTo>
                <a:lnTo>
                  <a:pt x="9620" y="10478"/>
                </a:lnTo>
                <a:lnTo>
                  <a:pt x="12330" y="15193"/>
                </a:lnTo>
                <a:lnTo>
                  <a:pt x="16121" y="21313"/>
                </a:lnTo>
                <a:lnTo>
                  <a:pt x="30938" y="44147"/>
                </a:lnTo>
                <a:lnTo>
                  <a:pt x="42132" y="61082"/>
                </a:lnTo>
                <a:lnTo>
                  <a:pt x="56368" y="81176"/>
                </a:lnTo>
                <a:lnTo>
                  <a:pt x="89761" y="126414"/>
                </a:lnTo>
                <a:lnTo>
                  <a:pt x="97507" y="139116"/>
                </a:lnTo>
                <a:lnTo>
                  <a:pt x="104656" y="152545"/>
                </a:lnTo>
                <a:lnTo>
                  <a:pt x="111406" y="166459"/>
                </a:lnTo>
                <a:lnTo>
                  <a:pt x="118883" y="178712"/>
                </a:lnTo>
                <a:lnTo>
                  <a:pt x="126844" y="189857"/>
                </a:lnTo>
                <a:lnTo>
                  <a:pt x="135128" y="200263"/>
                </a:lnTo>
                <a:lnTo>
                  <a:pt x="142635" y="211170"/>
                </a:lnTo>
                <a:lnTo>
                  <a:pt x="149624" y="222409"/>
                </a:lnTo>
                <a:lnTo>
                  <a:pt x="161689" y="243497"/>
                </a:lnTo>
                <a:lnTo>
                  <a:pt x="170359" y="259484"/>
                </a:lnTo>
                <a:lnTo>
                  <a:pt x="180818" y="279640"/>
                </a:lnTo>
                <a:lnTo>
                  <a:pt x="183017" y="284923"/>
                </a:lnTo>
                <a:lnTo>
                  <a:pt x="185461" y="293440"/>
                </a:lnTo>
                <a:lnTo>
                  <a:pt x="184127" y="296107"/>
                </a:lnTo>
                <a:lnTo>
                  <a:pt x="181254" y="297886"/>
                </a:lnTo>
                <a:lnTo>
                  <a:pt x="177355" y="299072"/>
                </a:lnTo>
                <a:lnTo>
                  <a:pt x="172770" y="298870"/>
                </a:lnTo>
                <a:lnTo>
                  <a:pt x="167731" y="297743"/>
                </a:lnTo>
                <a:lnTo>
                  <a:pt x="162385" y="296000"/>
                </a:lnTo>
                <a:lnTo>
                  <a:pt x="155846" y="294838"/>
                </a:lnTo>
                <a:lnTo>
                  <a:pt x="148509" y="294063"/>
                </a:lnTo>
                <a:lnTo>
                  <a:pt x="140642" y="293547"/>
                </a:lnTo>
                <a:lnTo>
                  <a:pt x="132420" y="292210"/>
                </a:lnTo>
                <a:lnTo>
                  <a:pt x="123962" y="290327"/>
                </a:lnTo>
                <a:lnTo>
                  <a:pt x="98118" y="28358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MARTInkAnnotation758"/>
          <p:cNvSpPr/>
          <p:nvPr/>
        </p:nvSpPr>
        <p:spPr>
          <a:xfrm>
            <a:off x="8862035" y="1651992"/>
            <a:ext cx="165880" cy="241103"/>
          </a:xfrm>
          <a:custGeom>
            <a:avLst/>
            <a:gdLst/>
            <a:ahLst/>
            <a:cxnLst/>
            <a:rect l="0" t="0" r="0" b="0"/>
            <a:pathLst>
              <a:path w="165880" h="241103">
                <a:moveTo>
                  <a:pt x="5145" y="241102"/>
                </a:moveTo>
                <a:lnTo>
                  <a:pt x="404" y="236361"/>
                </a:lnTo>
                <a:lnTo>
                  <a:pt x="0" y="233973"/>
                </a:lnTo>
                <a:lnTo>
                  <a:pt x="722" y="231388"/>
                </a:lnTo>
                <a:lnTo>
                  <a:pt x="2197" y="228673"/>
                </a:lnTo>
                <a:lnTo>
                  <a:pt x="5164" y="224878"/>
                </a:lnTo>
                <a:lnTo>
                  <a:pt x="9127" y="220364"/>
                </a:lnTo>
                <a:lnTo>
                  <a:pt x="13752" y="215371"/>
                </a:lnTo>
                <a:lnTo>
                  <a:pt x="18821" y="209065"/>
                </a:lnTo>
                <a:lnTo>
                  <a:pt x="24184" y="201884"/>
                </a:lnTo>
                <a:lnTo>
                  <a:pt x="35434" y="185969"/>
                </a:lnTo>
                <a:lnTo>
                  <a:pt x="47050" y="168973"/>
                </a:lnTo>
                <a:lnTo>
                  <a:pt x="61472" y="148852"/>
                </a:lnTo>
                <a:lnTo>
                  <a:pt x="69486" y="137930"/>
                </a:lnTo>
                <a:lnTo>
                  <a:pt x="77804" y="127672"/>
                </a:lnTo>
                <a:lnTo>
                  <a:pt x="86327" y="117857"/>
                </a:lnTo>
                <a:lnTo>
                  <a:pt x="94985" y="108337"/>
                </a:lnTo>
                <a:lnTo>
                  <a:pt x="102741" y="98022"/>
                </a:lnTo>
                <a:lnTo>
                  <a:pt x="109896" y="87176"/>
                </a:lnTo>
                <a:lnTo>
                  <a:pt x="116651" y="75977"/>
                </a:lnTo>
                <a:lnTo>
                  <a:pt x="124131" y="64542"/>
                </a:lnTo>
                <a:lnTo>
                  <a:pt x="132094" y="52950"/>
                </a:lnTo>
                <a:lnTo>
                  <a:pt x="140379" y="41253"/>
                </a:lnTo>
                <a:lnTo>
                  <a:pt x="146895" y="31471"/>
                </a:lnTo>
                <a:lnTo>
                  <a:pt x="152230" y="22965"/>
                </a:lnTo>
                <a:lnTo>
                  <a:pt x="165879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MARTInkAnnotation759"/>
          <p:cNvSpPr/>
          <p:nvPr/>
        </p:nvSpPr>
        <p:spPr>
          <a:xfrm>
            <a:off x="8147238" y="5009555"/>
            <a:ext cx="235631" cy="466547"/>
          </a:xfrm>
          <a:custGeom>
            <a:avLst/>
            <a:gdLst/>
            <a:ahLst/>
            <a:cxnLst/>
            <a:rect l="0" t="0" r="0" b="0"/>
            <a:pathLst>
              <a:path w="235631" h="466547">
                <a:moveTo>
                  <a:pt x="112723" y="0"/>
                </a:moveTo>
                <a:lnTo>
                  <a:pt x="112723" y="7688"/>
                </a:lnTo>
                <a:lnTo>
                  <a:pt x="111731" y="8102"/>
                </a:lnTo>
                <a:lnTo>
                  <a:pt x="107982" y="8562"/>
                </a:lnTo>
                <a:lnTo>
                  <a:pt x="105594" y="9676"/>
                </a:lnTo>
                <a:lnTo>
                  <a:pt x="100294" y="13561"/>
                </a:lnTo>
                <a:lnTo>
                  <a:pt x="96500" y="15986"/>
                </a:lnTo>
                <a:lnTo>
                  <a:pt x="91985" y="18594"/>
                </a:lnTo>
                <a:lnTo>
                  <a:pt x="86991" y="21326"/>
                </a:lnTo>
                <a:lnTo>
                  <a:pt x="80687" y="24139"/>
                </a:lnTo>
                <a:lnTo>
                  <a:pt x="73505" y="27007"/>
                </a:lnTo>
                <a:lnTo>
                  <a:pt x="65742" y="29911"/>
                </a:lnTo>
                <a:lnTo>
                  <a:pt x="58581" y="33831"/>
                </a:lnTo>
                <a:lnTo>
                  <a:pt x="51825" y="38428"/>
                </a:lnTo>
                <a:lnTo>
                  <a:pt x="45335" y="43478"/>
                </a:lnTo>
                <a:lnTo>
                  <a:pt x="39024" y="50814"/>
                </a:lnTo>
                <a:lnTo>
                  <a:pt x="32832" y="59672"/>
                </a:lnTo>
                <a:lnTo>
                  <a:pt x="20662" y="79107"/>
                </a:lnTo>
                <a:lnTo>
                  <a:pt x="8638" y="97666"/>
                </a:lnTo>
                <a:lnTo>
                  <a:pt x="4637" y="108767"/>
                </a:lnTo>
                <a:lnTo>
                  <a:pt x="1971" y="121128"/>
                </a:lnTo>
                <a:lnTo>
                  <a:pt x="193" y="134330"/>
                </a:lnTo>
                <a:lnTo>
                  <a:pt x="0" y="147100"/>
                </a:lnTo>
                <a:lnTo>
                  <a:pt x="864" y="159582"/>
                </a:lnTo>
                <a:lnTo>
                  <a:pt x="2431" y="171873"/>
                </a:lnTo>
                <a:lnTo>
                  <a:pt x="4469" y="183042"/>
                </a:lnTo>
                <a:lnTo>
                  <a:pt x="6819" y="193465"/>
                </a:lnTo>
                <a:lnTo>
                  <a:pt x="9377" y="203391"/>
                </a:lnTo>
                <a:lnTo>
                  <a:pt x="14061" y="212984"/>
                </a:lnTo>
                <a:lnTo>
                  <a:pt x="20158" y="222356"/>
                </a:lnTo>
                <a:lnTo>
                  <a:pt x="27201" y="231581"/>
                </a:lnTo>
                <a:lnTo>
                  <a:pt x="34872" y="238723"/>
                </a:lnTo>
                <a:lnTo>
                  <a:pt x="42964" y="244477"/>
                </a:lnTo>
                <a:lnTo>
                  <a:pt x="51334" y="249305"/>
                </a:lnTo>
                <a:lnTo>
                  <a:pt x="59891" y="253516"/>
                </a:lnTo>
                <a:lnTo>
                  <a:pt x="68571" y="257315"/>
                </a:lnTo>
                <a:lnTo>
                  <a:pt x="77335" y="260840"/>
                </a:lnTo>
                <a:lnTo>
                  <a:pt x="87147" y="263190"/>
                </a:lnTo>
                <a:lnTo>
                  <a:pt x="97656" y="264757"/>
                </a:lnTo>
                <a:lnTo>
                  <a:pt x="108632" y="265801"/>
                </a:lnTo>
                <a:lnTo>
                  <a:pt x="118926" y="266497"/>
                </a:lnTo>
                <a:lnTo>
                  <a:pt x="128765" y="266962"/>
                </a:lnTo>
                <a:lnTo>
                  <a:pt x="138300" y="267272"/>
                </a:lnTo>
                <a:lnTo>
                  <a:pt x="148626" y="268470"/>
                </a:lnTo>
                <a:lnTo>
                  <a:pt x="159479" y="270261"/>
                </a:lnTo>
                <a:lnTo>
                  <a:pt x="170682" y="272447"/>
                </a:lnTo>
                <a:lnTo>
                  <a:pt x="181129" y="274897"/>
                </a:lnTo>
                <a:lnTo>
                  <a:pt x="191069" y="277522"/>
                </a:lnTo>
                <a:lnTo>
                  <a:pt x="200673" y="280265"/>
                </a:lnTo>
                <a:lnTo>
                  <a:pt x="208067" y="285069"/>
                </a:lnTo>
                <a:lnTo>
                  <a:pt x="213990" y="291249"/>
                </a:lnTo>
                <a:lnTo>
                  <a:pt x="218930" y="298345"/>
                </a:lnTo>
                <a:lnTo>
                  <a:pt x="223215" y="305061"/>
                </a:lnTo>
                <a:lnTo>
                  <a:pt x="227063" y="311522"/>
                </a:lnTo>
                <a:lnTo>
                  <a:pt x="230622" y="317814"/>
                </a:lnTo>
                <a:lnTo>
                  <a:pt x="232994" y="325977"/>
                </a:lnTo>
                <a:lnTo>
                  <a:pt x="234576" y="335388"/>
                </a:lnTo>
                <a:lnTo>
                  <a:pt x="235630" y="345631"/>
                </a:lnTo>
                <a:lnTo>
                  <a:pt x="235341" y="355436"/>
                </a:lnTo>
                <a:lnTo>
                  <a:pt x="234156" y="364950"/>
                </a:lnTo>
                <a:lnTo>
                  <a:pt x="232373" y="374268"/>
                </a:lnTo>
                <a:lnTo>
                  <a:pt x="227747" y="395206"/>
                </a:lnTo>
                <a:lnTo>
                  <a:pt x="225125" y="406345"/>
                </a:lnTo>
                <a:lnTo>
                  <a:pt x="220399" y="416748"/>
                </a:lnTo>
                <a:lnTo>
                  <a:pt x="214273" y="426660"/>
                </a:lnTo>
                <a:lnTo>
                  <a:pt x="207213" y="436244"/>
                </a:lnTo>
                <a:lnTo>
                  <a:pt x="199528" y="443626"/>
                </a:lnTo>
                <a:lnTo>
                  <a:pt x="191429" y="449540"/>
                </a:lnTo>
                <a:lnTo>
                  <a:pt x="183054" y="454475"/>
                </a:lnTo>
                <a:lnTo>
                  <a:pt x="174492" y="458756"/>
                </a:lnTo>
                <a:lnTo>
                  <a:pt x="165809" y="462603"/>
                </a:lnTo>
                <a:lnTo>
                  <a:pt x="157043" y="466160"/>
                </a:lnTo>
                <a:lnTo>
                  <a:pt x="147231" y="466546"/>
                </a:lnTo>
                <a:lnTo>
                  <a:pt x="136721" y="464820"/>
                </a:lnTo>
                <a:lnTo>
                  <a:pt x="103793" y="45541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" name="SMARTInkAnnotation760"/>
          <p:cNvSpPr/>
          <p:nvPr/>
        </p:nvSpPr>
        <p:spPr>
          <a:xfrm>
            <a:off x="8206383" y="4768453"/>
            <a:ext cx="273955" cy="510668"/>
          </a:xfrm>
          <a:custGeom>
            <a:avLst/>
            <a:gdLst/>
            <a:ahLst/>
            <a:cxnLst/>
            <a:rect l="0" t="0" r="0" b="0"/>
            <a:pathLst>
              <a:path w="273955" h="510668">
                <a:moveTo>
                  <a:pt x="0" y="0"/>
                </a:moveTo>
                <a:lnTo>
                  <a:pt x="0" y="4740"/>
                </a:lnTo>
                <a:lnTo>
                  <a:pt x="2645" y="15005"/>
                </a:lnTo>
                <a:lnTo>
                  <a:pt x="8121" y="30482"/>
                </a:lnTo>
                <a:lnTo>
                  <a:pt x="12359" y="40165"/>
                </a:lnTo>
                <a:lnTo>
                  <a:pt x="17169" y="50589"/>
                </a:lnTo>
                <a:lnTo>
                  <a:pt x="23352" y="62500"/>
                </a:lnTo>
                <a:lnTo>
                  <a:pt x="47267" y="105941"/>
                </a:lnTo>
                <a:lnTo>
                  <a:pt x="67971" y="145973"/>
                </a:lnTo>
                <a:lnTo>
                  <a:pt x="80041" y="167761"/>
                </a:lnTo>
                <a:lnTo>
                  <a:pt x="106681" y="213136"/>
                </a:lnTo>
                <a:lnTo>
                  <a:pt x="176277" y="327989"/>
                </a:lnTo>
                <a:lnTo>
                  <a:pt x="188956" y="349628"/>
                </a:lnTo>
                <a:lnTo>
                  <a:pt x="200384" y="370007"/>
                </a:lnTo>
                <a:lnTo>
                  <a:pt x="221020" y="408526"/>
                </a:lnTo>
                <a:lnTo>
                  <a:pt x="230691" y="425147"/>
                </a:lnTo>
                <a:lnTo>
                  <a:pt x="240114" y="440198"/>
                </a:lnTo>
                <a:lnTo>
                  <a:pt x="249373" y="454200"/>
                </a:lnTo>
                <a:lnTo>
                  <a:pt x="256538" y="466511"/>
                </a:lnTo>
                <a:lnTo>
                  <a:pt x="262306" y="477695"/>
                </a:lnTo>
                <a:lnTo>
                  <a:pt x="267145" y="488127"/>
                </a:lnTo>
                <a:lnTo>
                  <a:pt x="272520" y="502365"/>
                </a:lnTo>
                <a:lnTo>
                  <a:pt x="273954" y="507551"/>
                </a:lnTo>
                <a:lnTo>
                  <a:pt x="273917" y="510016"/>
                </a:lnTo>
                <a:lnTo>
                  <a:pt x="272899" y="510667"/>
                </a:lnTo>
                <a:lnTo>
                  <a:pt x="271230" y="510109"/>
                </a:lnTo>
                <a:lnTo>
                  <a:pt x="264140" y="504583"/>
                </a:lnTo>
                <a:lnTo>
                  <a:pt x="255970" y="496780"/>
                </a:lnTo>
                <a:lnTo>
                  <a:pt x="251014" y="491921"/>
                </a:lnTo>
                <a:lnTo>
                  <a:pt x="245725" y="487689"/>
                </a:lnTo>
                <a:lnTo>
                  <a:pt x="240216" y="483876"/>
                </a:lnTo>
                <a:lnTo>
                  <a:pt x="223242" y="473274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3" name="SMARTInkAnnotation761"/>
          <p:cNvSpPr/>
          <p:nvPr/>
        </p:nvSpPr>
        <p:spPr>
          <a:xfrm>
            <a:off x="8278329" y="4741664"/>
            <a:ext cx="320770" cy="419696"/>
          </a:xfrm>
          <a:custGeom>
            <a:avLst/>
            <a:gdLst/>
            <a:ahLst/>
            <a:cxnLst/>
            <a:rect l="0" t="0" r="0" b="0"/>
            <a:pathLst>
              <a:path w="320770" h="419696">
                <a:moveTo>
                  <a:pt x="26280" y="419695"/>
                </a:moveTo>
                <a:lnTo>
                  <a:pt x="21540" y="410214"/>
                </a:lnTo>
                <a:lnTo>
                  <a:pt x="19151" y="407421"/>
                </a:lnTo>
                <a:lnTo>
                  <a:pt x="16566" y="405559"/>
                </a:lnTo>
                <a:lnTo>
                  <a:pt x="13852" y="404319"/>
                </a:lnTo>
                <a:lnTo>
                  <a:pt x="8188" y="397648"/>
                </a:lnTo>
                <a:lnTo>
                  <a:pt x="5289" y="393090"/>
                </a:lnTo>
                <a:lnTo>
                  <a:pt x="2069" y="382736"/>
                </a:lnTo>
                <a:lnTo>
                  <a:pt x="637" y="371519"/>
                </a:lnTo>
                <a:lnTo>
                  <a:pt x="0" y="359919"/>
                </a:lnTo>
                <a:lnTo>
                  <a:pt x="823" y="353055"/>
                </a:lnTo>
                <a:lnTo>
                  <a:pt x="2362" y="345503"/>
                </a:lnTo>
                <a:lnTo>
                  <a:pt x="4382" y="337492"/>
                </a:lnTo>
                <a:lnTo>
                  <a:pt x="6721" y="330166"/>
                </a:lnTo>
                <a:lnTo>
                  <a:pt x="9271" y="323298"/>
                </a:lnTo>
                <a:lnTo>
                  <a:pt x="11965" y="316736"/>
                </a:lnTo>
                <a:lnTo>
                  <a:pt x="13760" y="309383"/>
                </a:lnTo>
                <a:lnTo>
                  <a:pt x="14956" y="301505"/>
                </a:lnTo>
                <a:lnTo>
                  <a:pt x="15754" y="293277"/>
                </a:lnTo>
                <a:lnTo>
                  <a:pt x="18271" y="284815"/>
                </a:lnTo>
                <a:lnTo>
                  <a:pt x="21933" y="276197"/>
                </a:lnTo>
                <a:lnTo>
                  <a:pt x="46861" y="226704"/>
                </a:lnTo>
                <a:lnTo>
                  <a:pt x="55602" y="214528"/>
                </a:lnTo>
                <a:lnTo>
                  <a:pt x="60711" y="208504"/>
                </a:lnTo>
                <a:lnTo>
                  <a:pt x="66101" y="204487"/>
                </a:lnTo>
                <a:lnTo>
                  <a:pt x="71679" y="201809"/>
                </a:lnTo>
                <a:lnTo>
                  <a:pt x="77383" y="200024"/>
                </a:lnTo>
                <a:lnTo>
                  <a:pt x="83169" y="199826"/>
                </a:lnTo>
                <a:lnTo>
                  <a:pt x="89011" y="200686"/>
                </a:lnTo>
                <a:lnTo>
                  <a:pt x="94890" y="202251"/>
                </a:lnTo>
                <a:lnTo>
                  <a:pt x="101786" y="205280"/>
                </a:lnTo>
                <a:lnTo>
                  <a:pt x="109359" y="209283"/>
                </a:lnTo>
                <a:lnTo>
                  <a:pt x="117385" y="213936"/>
                </a:lnTo>
                <a:lnTo>
                  <a:pt x="134240" y="224398"/>
                </a:lnTo>
                <a:lnTo>
                  <a:pt x="142902" y="229965"/>
                </a:lnTo>
                <a:lnTo>
                  <a:pt x="151653" y="236654"/>
                </a:lnTo>
                <a:lnTo>
                  <a:pt x="160464" y="244090"/>
                </a:lnTo>
                <a:lnTo>
                  <a:pt x="169314" y="252023"/>
                </a:lnTo>
                <a:lnTo>
                  <a:pt x="187085" y="268776"/>
                </a:lnTo>
                <a:lnTo>
                  <a:pt x="218007" y="299044"/>
                </a:lnTo>
                <a:lnTo>
                  <a:pt x="223551" y="305527"/>
                </a:lnTo>
                <a:lnTo>
                  <a:pt x="232357" y="318022"/>
                </a:lnTo>
                <a:lnTo>
                  <a:pt x="236933" y="327544"/>
                </a:lnTo>
                <a:lnTo>
                  <a:pt x="239870" y="337000"/>
                </a:lnTo>
                <a:lnTo>
                  <a:pt x="239119" y="337776"/>
                </a:lnTo>
                <a:lnTo>
                  <a:pt x="237626" y="338293"/>
                </a:lnTo>
                <a:lnTo>
                  <a:pt x="235638" y="338638"/>
                </a:lnTo>
                <a:lnTo>
                  <a:pt x="233321" y="336884"/>
                </a:lnTo>
                <a:lnTo>
                  <a:pt x="224327" y="325926"/>
                </a:lnTo>
                <a:lnTo>
                  <a:pt x="214843" y="319150"/>
                </a:lnTo>
                <a:lnTo>
                  <a:pt x="210529" y="313970"/>
                </a:lnTo>
                <a:lnTo>
                  <a:pt x="206659" y="307540"/>
                </a:lnTo>
                <a:lnTo>
                  <a:pt x="193321" y="280573"/>
                </a:lnTo>
                <a:lnTo>
                  <a:pt x="189234" y="273369"/>
                </a:lnTo>
                <a:lnTo>
                  <a:pt x="184526" y="265590"/>
                </a:lnTo>
                <a:lnTo>
                  <a:pt x="179402" y="257427"/>
                </a:lnTo>
                <a:lnTo>
                  <a:pt x="175987" y="249009"/>
                </a:lnTo>
                <a:lnTo>
                  <a:pt x="173709" y="240419"/>
                </a:lnTo>
                <a:lnTo>
                  <a:pt x="172191" y="231717"/>
                </a:lnTo>
                <a:lnTo>
                  <a:pt x="170187" y="223932"/>
                </a:lnTo>
                <a:lnTo>
                  <a:pt x="167859" y="216756"/>
                </a:lnTo>
                <a:lnTo>
                  <a:pt x="165315" y="209988"/>
                </a:lnTo>
                <a:lnTo>
                  <a:pt x="162487" y="197177"/>
                </a:lnTo>
                <a:lnTo>
                  <a:pt x="161733" y="190983"/>
                </a:lnTo>
                <a:lnTo>
                  <a:pt x="162222" y="185861"/>
                </a:lnTo>
                <a:lnTo>
                  <a:pt x="163541" y="181454"/>
                </a:lnTo>
                <a:lnTo>
                  <a:pt x="165412" y="177524"/>
                </a:lnTo>
                <a:lnTo>
                  <a:pt x="167492" y="167865"/>
                </a:lnTo>
                <a:lnTo>
                  <a:pt x="168045" y="162512"/>
                </a:lnTo>
                <a:lnTo>
                  <a:pt x="169408" y="157951"/>
                </a:lnTo>
                <a:lnTo>
                  <a:pt x="173568" y="150237"/>
                </a:lnTo>
                <a:lnTo>
                  <a:pt x="176066" y="147783"/>
                </a:lnTo>
                <a:lnTo>
                  <a:pt x="178722" y="146147"/>
                </a:lnTo>
                <a:lnTo>
                  <a:pt x="181486" y="145056"/>
                </a:lnTo>
                <a:lnTo>
                  <a:pt x="184322" y="145321"/>
                </a:lnTo>
                <a:lnTo>
                  <a:pt x="187204" y="146490"/>
                </a:lnTo>
                <a:lnTo>
                  <a:pt x="194044" y="150435"/>
                </a:lnTo>
                <a:lnTo>
                  <a:pt x="203698" y="155496"/>
                </a:lnTo>
                <a:lnTo>
                  <a:pt x="220290" y="163922"/>
                </a:lnTo>
                <a:lnTo>
                  <a:pt x="226066" y="167820"/>
                </a:lnTo>
                <a:lnTo>
                  <a:pt x="231900" y="172404"/>
                </a:lnTo>
                <a:lnTo>
                  <a:pt x="237774" y="177443"/>
                </a:lnTo>
                <a:lnTo>
                  <a:pt x="243675" y="182787"/>
                </a:lnTo>
                <a:lnTo>
                  <a:pt x="255523" y="194018"/>
                </a:lnTo>
                <a:lnTo>
                  <a:pt x="261460" y="198798"/>
                </a:lnTo>
                <a:lnTo>
                  <a:pt x="267403" y="202978"/>
                </a:lnTo>
                <a:lnTo>
                  <a:pt x="273349" y="206756"/>
                </a:lnTo>
                <a:lnTo>
                  <a:pt x="282602" y="216245"/>
                </a:lnTo>
                <a:lnTo>
                  <a:pt x="286458" y="221554"/>
                </a:lnTo>
                <a:lnTo>
                  <a:pt x="296034" y="230098"/>
                </a:lnTo>
                <a:lnTo>
                  <a:pt x="305914" y="236211"/>
                </a:lnTo>
                <a:lnTo>
                  <a:pt x="313611" y="238928"/>
                </a:lnTo>
                <a:lnTo>
                  <a:pt x="316061" y="238660"/>
                </a:lnTo>
                <a:lnTo>
                  <a:pt x="317694" y="237489"/>
                </a:lnTo>
                <a:lnTo>
                  <a:pt x="318783" y="235717"/>
                </a:lnTo>
                <a:lnTo>
                  <a:pt x="319993" y="228456"/>
                </a:lnTo>
                <a:lnTo>
                  <a:pt x="320531" y="217622"/>
                </a:lnTo>
                <a:lnTo>
                  <a:pt x="320769" y="202885"/>
                </a:lnTo>
                <a:lnTo>
                  <a:pt x="319840" y="194788"/>
                </a:lnTo>
                <a:lnTo>
                  <a:pt x="318229" y="186413"/>
                </a:lnTo>
                <a:lnTo>
                  <a:pt x="316163" y="177854"/>
                </a:lnTo>
                <a:lnTo>
                  <a:pt x="312802" y="169171"/>
                </a:lnTo>
                <a:lnTo>
                  <a:pt x="308575" y="160405"/>
                </a:lnTo>
                <a:lnTo>
                  <a:pt x="303774" y="151586"/>
                </a:lnTo>
                <a:lnTo>
                  <a:pt x="299581" y="141736"/>
                </a:lnTo>
                <a:lnTo>
                  <a:pt x="295793" y="131202"/>
                </a:lnTo>
                <a:lnTo>
                  <a:pt x="273430" y="62870"/>
                </a:lnTo>
                <a:lnTo>
                  <a:pt x="270422" y="54811"/>
                </a:lnTo>
                <a:lnTo>
                  <a:pt x="267424" y="47455"/>
                </a:lnTo>
                <a:lnTo>
                  <a:pt x="264434" y="40566"/>
                </a:lnTo>
                <a:lnTo>
                  <a:pt x="261111" y="27620"/>
                </a:lnTo>
                <a:lnTo>
                  <a:pt x="259634" y="16245"/>
                </a:lnTo>
                <a:lnTo>
                  <a:pt x="258686" y="3503"/>
                </a:lnTo>
                <a:lnTo>
                  <a:pt x="258452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5" name="SMARTInkAnnotation762"/>
          <p:cNvSpPr/>
          <p:nvPr/>
        </p:nvSpPr>
        <p:spPr>
          <a:xfrm>
            <a:off x="8591076" y="4376800"/>
            <a:ext cx="199331" cy="436108"/>
          </a:xfrm>
          <a:custGeom>
            <a:avLst/>
            <a:gdLst/>
            <a:ahLst/>
            <a:cxnLst/>
            <a:rect l="0" t="0" r="0" b="0"/>
            <a:pathLst>
              <a:path w="199331" h="436108">
                <a:moveTo>
                  <a:pt x="8213" y="284497"/>
                </a:moveTo>
                <a:lnTo>
                  <a:pt x="8213" y="276808"/>
                </a:lnTo>
                <a:lnTo>
                  <a:pt x="8213" y="306071"/>
                </a:lnTo>
                <a:lnTo>
                  <a:pt x="9204" y="313762"/>
                </a:lnTo>
                <a:lnTo>
                  <a:pt x="10859" y="321866"/>
                </a:lnTo>
                <a:lnTo>
                  <a:pt x="12953" y="330246"/>
                </a:lnTo>
                <a:lnTo>
                  <a:pt x="16334" y="339801"/>
                </a:lnTo>
                <a:lnTo>
                  <a:pt x="20572" y="350140"/>
                </a:lnTo>
                <a:lnTo>
                  <a:pt x="25383" y="361001"/>
                </a:lnTo>
                <a:lnTo>
                  <a:pt x="29582" y="372210"/>
                </a:lnTo>
                <a:lnTo>
                  <a:pt x="33373" y="383652"/>
                </a:lnTo>
                <a:lnTo>
                  <a:pt x="36892" y="395249"/>
                </a:lnTo>
                <a:lnTo>
                  <a:pt x="40231" y="403973"/>
                </a:lnTo>
                <a:lnTo>
                  <a:pt x="43450" y="410779"/>
                </a:lnTo>
                <a:lnTo>
                  <a:pt x="49670" y="420989"/>
                </a:lnTo>
                <a:lnTo>
                  <a:pt x="55742" y="428835"/>
                </a:lnTo>
                <a:lnTo>
                  <a:pt x="58751" y="431324"/>
                </a:lnTo>
                <a:lnTo>
                  <a:pt x="61749" y="432983"/>
                </a:lnTo>
                <a:lnTo>
                  <a:pt x="67726" y="434827"/>
                </a:lnTo>
                <a:lnTo>
                  <a:pt x="73689" y="435646"/>
                </a:lnTo>
                <a:lnTo>
                  <a:pt x="79647" y="436010"/>
                </a:lnTo>
                <a:lnTo>
                  <a:pt x="82624" y="436107"/>
                </a:lnTo>
                <a:lnTo>
                  <a:pt x="86594" y="435180"/>
                </a:lnTo>
                <a:lnTo>
                  <a:pt x="91224" y="433570"/>
                </a:lnTo>
                <a:lnTo>
                  <a:pt x="96296" y="431503"/>
                </a:lnTo>
                <a:lnTo>
                  <a:pt x="100669" y="428142"/>
                </a:lnTo>
                <a:lnTo>
                  <a:pt x="104578" y="423916"/>
                </a:lnTo>
                <a:lnTo>
                  <a:pt x="108174" y="419115"/>
                </a:lnTo>
                <a:lnTo>
                  <a:pt x="111565" y="412938"/>
                </a:lnTo>
                <a:lnTo>
                  <a:pt x="114817" y="405843"/>
                </a:lnTo>
                <a:lnTo>
                  <a:pt x="117978" y="398136"/>
                </a:lnTo>
                <a:lnTo>
                  <a:pt x="120085" y="389030"/>
                </a:lnTo>
                <a:lnTo>
                  <a:pt x="121490" y="378990"/>
                </a:lnTo>
                <a:lnTo>
                  <a:pt x="122425" y="368328"/>
                </a:lnTo>
                <a:lnTo>
                  <a:pt x="123049" y="357252"/>
                </a:lnTo>
                <a:lnTo>
                  <a:pt x="123744" y="334361"/>
                </a:lnTo>
                <a:lnTo>
                  <a:pt x="124134" y="294420"/>
                </a:lnTo>
                <a:lnTo>
                  <a:pt x="123197" y="281190"/>
                </a:lnTo>
                <a:lnTo>
                  <a:pt x="121580" y="268402"/>
                </a:lnTo>
                <a:lnTo>
                  <a:pt x="117137" y="242617"/>
                </a:lnTo>
                <a:lnTo>
                  <a:pt x="111856" y="214621"/>
                </a:lnTo>
                <a:lnTo>
                  <a:pt x="108066" y="201202"/>
                </a:lnTo>
                <a:lnTo>
                  <a:pt x="103555" y="188287"/>
                </a:lnTo>
                <a:lnTo>
                  <a:pt x="98563" y="175709"/>
                </a:lnTo>
                <a:lnTo>
                  <a:pt x="90372" y="153795"/>
                </a:lnTo>
                <a:lnTo>
                  <a:pt x="86797" y="143784"/>
                </a:lnTo>
                <a:lnTo>
                  <a:pt x="81439" y="132149"/>
                </a:lnTo>
                <a:lnTo>
                  <a:pt x="74890" y="119432"/>
                </a:lnTo>
                <a:lnTo>
                  <a:pt x="67547" y="105992"/>
                </a:lnTo>
                <a:lnTo>
                  <a:pt x="59675" y="93064"/>
                </a:lnTo>
                <a:lnTo>
                  <a:pt x="51451" y="80477"/>
                </a:lnTo>
                <a:lnTo>
                  <a:pt x="21604" y="36499"/>
                </a:lnTo>
                <a:lnTo>
                  <a:pt x="16148" y="27883"/>
                </a:lnTo>
                <a:lnTo>
                  <a:pt x="11519" y="20156"/>
                </a:lnTo>
                <a:lnTo>
                  <a:pt x="0" y="0"/>
                </a:lnTo>
                <a:lnTo>
                  <a:pt x="6553" y="13253"/>
                </a:lnTo>
                <a:lnTo>
                  <a:pt x="25033" y="50242"/>
                </a:lnTo>
                <a:lnTo>
                  <a:pt x="30340" y="59866"/>
                </a:lnTo>
                <a:lnTo>
                  <a:pt x="35863" y="69258"/>
                </a:lnTo>
                <a:lnTo>
                  <a:pt x="47291" y="87632"/>
                </a:lnTo>
                <a:lnTo>
                  <a:pt x="58984" y="105720"/>
                </a:lnTo>
                <a:lnTo>
                  <a:pt x="64881" y="113719"/>
                </a:lnTo>
                <a:lnTo>
                  <a:pt x="70797" y="121035"/>
                </a:lnTo>
                <a:lnTo>
                  <a:pt x="76724" y="127898"/>
                </a:lnTo>
                <a:lnTo>
                  <a:pt x="81669" y="134456"/>
                </a:lnTo>
                <a:lnTo>
                  <a:pt x="85956" y="140814"/>
                </a:lnTo>
                <a:lnTo>
                  <a:pt x="89808" y="147036"/>
                </a:lnTo>
                <a:lnTo>
                  <a:pt x="95352" y="155153"/>
                </a:lnTo>
                <a:lnTo>
                  <a:pt x="109449" y="174756"/>
                </a:lnTo>
                <a:lnTo>
                  <a:pt x="141760" y="218685"/>
                </a:lnTo>
                <a:lnTo>
                  <a:pt x="161994" y="247799"/>
                </a:lnTo>
                <a:lnTo>
                  <a:pt x="174456" y="266202"/>
                </a:lnTo>
                <a:lnTo>
                  <a:pt x="179565" y="274285"/>
                </a:lnTo>
                <a:lnTo>
                  <a:pt x="183963" y="281658"/>
                </a:lnTo>
                <a:lnTo>
                  <a:pt x="187887" y="288557"/>
                </a:lnTo>
                <a:lnTo>
                  <a:pt x="191496" y="293157"/>
                </a:lnTo>
                <a:lnTo>
                  <a:pt x="194893" y="296223"/>
                </a:lnTo>
                <a:lnTo>
                  <a:pt x="198150" y="298267"/>
                </a:lnTo>
                <a:lnTo>
                  <a:pt x="199330" y="299630"/>
                </a:lnTo>
                <a:lnTo>
                  <a:pt x="199125" y="300539"/>
                </a:lnTo>
                <a:lnTo>
                  <a:pt x="197996" y="301144"/>
                </a:lnTo>
                <a:lnTo>
                  <a:pt x="196250" y="300556"/>
                </a:lnTo>
                <a:lnTo>
                  <a:pt x="188062" y="294988"/>
                </a:lnTo>
                <a:lnTo>
                  <a:pt x="183674" y="292482"/>
                </a:lnTo>
                <a:lnTo>
                  <a:pt x="173508" y="287054"/>
                </a:lnTo>
                <a:lnTo>
                  <a:pt x="151088" y="275567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6" name="SMARTInkAnnotation763"/>
          <p:cNvSpPr/>
          <p:nvPr/>
        </p:nvSpPr>
        <p:spPr>
          <a:xfrm>
            <a:off x="8636467" y="3759398"/>
            <a:ext cx="498604" cy="857251"/>
          </a:xfrm>
          <a:custGeom>
            <a:avLst/>
            <a:gdLst/>
            <a:ahLst/>
            <a:cxnLst/>
            <a:rect l="0" t="0" r="0" b="0"/>
            <a:pathLst>
              <a:path w="498604" h="857251">
                <a:moveTo>
                  <a:pt x="25330" y="857250"/>
                </a:moveTo>
                <a:lnTo>
                  <a:pt x="15848" y="852510"/>
                </a:lnTo>
                <a:lnTo>
                  <a:pt x="13055" y="850121"/>
                </a:lnTo>
                <a:lnTo>
                  <a:pt x="11194" y="847537"/>
                </a:lnTo>
                <a:lnTo>
                  <a:pt x="1824" y="827198"/>
                </a:lnTo>
                <a:lnTo>
                  <a:pt x="0" y="819750"/>
                </a:lnTo>
                <a:lnTo>
                  <a:pt x="505" y="815383"/>
                </a:lnTo>
                <a:lnTo>
                  <a:pt x="5800" y="794116"/>
                </a:lnTo>
                <a:lnTo>
                  <a:pt x="7720" y="781566"/>
                </a:lnTo>
                <a:lnTo>
                  <a:pt x="14379" y="758757"/>
                </a:lnTo>
                <a:lnTo>
                  <a:pt x="19801" y="745346"/>
                </a:lnTo>
                <a:lnTo>
                  <a:pt x="33173" y="726638"/>
                </a:lnTo>
                <a:lnTo>
                  <a:pt x="44961" y="708528"/>
                </a:lnTo>
                <a:lnTo>
                  <a:pt x="54229" y="699209"/>
                </a:lnTo>
                <a:lnTo>
                  <a:pt x="63971" y="692752"/>
                </a:lnTo>
                <a:lnTo>
                  <a:pt x="71608" y="689882"/>
                </a:lnTo>
                <a:lnTo>
                  <a:pt x="86225" y="688267"/>
                </a:lnTo>
                <a:lnTo>
                  <a:pt x="91724" y="690024"/>
                </a:lnTo>
                <a:lnTo>
                  <a:pt x="103124" y="697269"/>
                </a:lnTo>
                <a:lnTo>
                  <a:pt x="114806" y="704457"/>
                </a:lnTo>
                <a:lnTo>
                  <a:pt x="126612" y="711952"/>
                </a:lnTo>
                <a:lnTo>
                  <a:pt x="138475" y="721897"/>
                </a:lnTo>
                <a:lnTo>
                  <a:pt x="151569" y="738653"/>
                </a:lnTo>
                <a:lnTo>
                  <a:pt x="166287" y="756778"/>
                </a:lnTo>
                <a:lnTo>
                  <a:pt x="167918" y="756534"/>
                </a:lnTo>
                <a:lnTo>
                  <a:pt x="172377" y="753618"/>
                </a:lnTo>
                <a:lnTo>
                  <a:pt x="173963" y="751451"/>
                </a:lnTo>
                <a:lnTo>
                  <a:pt x="175725" y="746398"/>
                </a:lnTo>
                <a:lnTo>
                  <a:pt x="175203" y="742669"/>
                </a:lnTo>
                <a:lnTo>
                  <a:pt x="169881" y="722426"/>
                </a:lnTo>
                <a:lnTo>
                  <a:pt x="168536" y="699319"/>
                </a:lnTo>
                <a:lnTo>
                  <a:pt x="165706" y="687509"/>
                </a:lnTo>
                <a:lnTo>
                  <a:pt x="162133" y="675646"/>
                </a:lnTo>
                <a:lnTo>
                  <a:pt x="159651" y="650650"/>
                </a:lnTo>
                <a:lnTo>
                  <a:pt x="159307" y="635927"/>
                </a:lnTo>
                <a:lnTo>
                  <a:pt x="160289" y="635287"/>
                </a:lnTo>
                <a:lnTo>
                  <a:pt x="164025" y="634576"/>
                </a:lnTo>
                <a:lnTo>
                  <a:pt x="165418" y="635379"/>
                </a:lnTo>
                <a:lnTo>
                  <a:pt x="166347" y="636907"/>
                </a:lnTo>
                <a:lnTo>
                  <a:pt x="166966" y="638917"/>
                </a:lnTo>
                <a:lnTo>
                  <a:pt x="169363" y="641250"/>
                </a:lnTo>
                <a:lnTo>
                  <a:pt x="177319" y="646487"/>
                </a:lnTo>
                <a:lnTo>
                  <a:pt x="184822" y="654768"/>
                </a:lnTo>
                <a:lnTo>
                  <a:pt x="188213" y="659754"/>
                </a:lnTo>
                <a:lnTo>
                  <a:pt x="197272" y="667941"/>
                </a:lnTo>
                <a:lnTo>
                  <a:pt x="207913" y="674886"/>
                </a:lnTo>
                <a:lnTo>
                  <a:pt x="219256" y="681281"/>
                </a:lnTo>
                <a:lnTo>
                  <a:pt x="230913" y="684784"/>
                </a:lnTo>
                <a:lnTo>
                  <a:pt x="236799" y="685718"/>
                </a:lnTo>
                <a:lnTo>
                  <a:pt x="241716" y="685349"/>
                </a:lnTo>
                <a:lnTo>
                  <a:pt x="245986" y="684110"/>
                </a:lnTo>
                <a:lnTo>
                  <a:pt x="253376" y="680088"/>
                </a:lnTo>
                <a:lnTo>
                  <a:pt x="259967" y="674993"/>
                </a:lnTo>
                <a:lnTo>
                  <a:pt x="262122" y="672245"/>
                </a:lnTo>
                <a:lnTo>
                  <a:pt x="263558" y="669422"/>
                </a:lnTo>
                <a:lnTo>
                  <a:pt x="264516" y="666547"/>
                </a:lnTo>
                <a:lnTo>
                  <a:pt x="266052" y="641538"/>
                </a:lnTo>
                <a:lnTo>
                  <a:pt x="266263" y="628756"/>
                </a:lnTo>
                <a:lnTo>
                  <a:pt x="261641" y="605663"/>
                </a:lnTo>
                <a:lnTo>
                  <a:pt x="253987" y="579969"/>
                </a:lnTo>
                <a:lnTo>
                  <a:pt x="245436" y="558245"/>
                </a:lnTo>
                <a:lnTo>
                  <a:pt x="233657" y="533126"/>
                </a:lnTo>
                <a:lnTo>
                  <a:pt x="221776" y="511701"/>
                </a:lnTo>
                <a:lnTo>
                  <a:pt x="218801" y="507822"/>
                </a:lnTo>
                <a:lnTo>
                  <a:pt x="215497" y="500866"/>
                </a:lnTo>
                <a:lnTo>
                  <a:pt x="214615" y="497622"/>
                </a:lnTo>
                <a:lnTo>
                  <a:pt x="214028" y="496451"/>
                </a:lnTo>
                <a:lnTo>
                  <a:pt x="213637" y="496663"/>
                </a:lnTo>
                <a:lnTo>
                  <a:pt x="213008" y="499391"/>
                </a:lnTo>
                <a:lnTo>
                  <a:pt x="217639" y="509345"/>
                </a:lnTo>
                <a:lnTo>
                  <a:pt x="230950" y="529152"/>
                </a:lnTo>
                <a:lnTo>
                  <a:pt x="242666" y="551119"/>
                </a:lnTo>
                <a:lnTo>
                  <a:pt x="257508" y="577844"/>
                </a:lnTo>
                <a:lnTo>
                  <a:pt x="260482" y="581682"/>
                </a:lnTo>
                <a:lnTo>
                  <a:pt x="263787" y="588594"/>
                </a:lnTo>
                <a:lnTo>
                  <a:pt x="264668" y="591826"/>
                </a:lnTo>
                <a:lnTo>
                  <a:pt x="266248" y="593980"/>
                </a:lnTo>
                <a:lnTo>
                  <a:pt x="268293" y="595416"/>
                </a:lnTo>
                <a:lnTo>
                  <a:pt x="270649" y="596374"/>
                </a:lnTo>
                <a:lnTo>
                  <a:pt x="271227" y="596021"/>
                </a:lnTo>
                <a:lnTo>
                  <a:pt x="270620" y="594792"/>
                </a:lnTo>
                <a:lnTo>
                  <a:pt x="269224" y="592981"/>
                </a:lnTo>
                <a:lnTo>
                  <a:pt x="268293" y="590782"/>
                </a:lnTo>
                <a:lnTo>
                  <a:pt x="264153" y="577477"/>
                </a:lnTo>
                <a:lnTo>
                  <a:pt x="261936" y="572508"/>
                </a:lnTo>
                <a:lnTo>
                  <a:pt x="258816" y="551294"/>
                </a:lnTo>
                <a:lnTo>
                  <a:pt x="257761" y="524588"/>
                </a:lnTo>
                <a:lnTo>
                  <a:pt x="257512" y="473330"/>
                </a:lnTo>
                <a:lnTo>
                  <a:pt x="260152" y="463046"/>
                </a:lnTo>
                <a:lnTo>
                  <a:pt x="269930" y="440276"/>
                </a:lnTo>
                <a:lnTo>
                  <a:pt x="280425" y="422805"/>
                </a:lnTo>
                <a:lnTo>
                  <a:pt x="286173" y="401275"/>
                </a:lnTo>
                <a:lnTo>
                  <a:pt x="293779" y="381164"/>
                </a:lnTo>
                <a:lnTo>
                  <a:pt x="298429" y="364868"/>
                </a:lnTo>
                <a:lnTo>
                  <a:pt x="301047" y="338958"/>
                </a:lnTo>
                <a:lnTo>
                  <a:pt x="301823" y="312429"/>
                </a:lnTo>
                <a:lnTo>
                  <a:pt x="302004" y="294631"/>
                </a:lnTo>
                <a:lnTo>
                  <a:pt x="299440" y="274153"/>
                </a:lnTo>
                <a:lnTo>
                  <a:pt x="295985" y="252815"/>
                </a:lnTo>
                <a:lnTo>
                  <a:pt x="294449" y="233409"/>
                </a:lnTo>
                <a:lnTo>
                  <a:pt x="291121" y="217508"/>
                </a:lnTo>
                <a:lnTo>
                  <a:pt x="280900" y="191132"/>
                </a:lnTo>
                <a:lnTo>
                  <a:pt x="277001" y="177568"/>
                </a:lnTo>
                <a:lnTo>
                  <a:pt x="275463" y="175926"/>
                </a:lnTo>
                <a:lnTo>
                  <a:pt x="273445" y="175823"/>
                </a:lnTo>
                <a:lnTo>
                  <a:pt x="271106" y="176747"/>
                </a:lnTo>
                <a:lnTo>
                  <a:pt x="269548" y="178355"/>
                </a:lnTo>
                <a:lnTo>
                  <a:pt x="268509" y="180419"/>
                </a:lnTo>
                <a:lnTo>
                  <a:pt x="267817" y="182787"/>
                </a:lnTo>
                <a:lnTo>
                  <a:pt x="266613" y="208973"/>
                </a:lnTo>
                <a:lnTo>
                  <a:pt x="267504" y="224838"/>
                </a:lnTo>
                <a:lnTo>
                  <a:pt x="273584" y="250504"/>
                </a:lnTo>
                <a:lnTo>
                  <a:pt x="281669" y="276961"/>
                </a:lnTo>
                <a:lnTo>
                  <a:pt x="291342" y="303651"/>
                </a:lnTo>
                <a:lnTo>
                  <a:pt x="300984" y="321488"/>
                </a:lnTo>
                <a:lnTo>
                  <a:pt x="311884" y="334045"/>
                </a:lnTo>
                <a:lnTo>
                  <a:pt x="324336" y="342933"/>
                </a:lnTo>
                <a:lnTo>
                  <a:pt x="339791" y="350191"/>
                </a:lnTo>
                <a:lnTo>
                  <a:pt x="348081" y="351531"/>
                </a:lnTo>
                <a:lnTo>
                  <a:pt x="356583" y="351432"/>
                </a:lnTo>
                <a:lnTo>
                  <a:pt x="365227" y="350374"/>
                </a:lnTo>
                <a:lnTo>
                  <a:pt x="373968" y="348677"/>
                </a:lnTo>
                <a:lnTo>
                  <a:pt x="382770" y="346553"/>
                </a:lnTo>
                <a:lnTo>
                  <a:pt x="391615" y="344145"/>
                </a:lnTo>
                <a:lnTo>
                  <a:pt x="400489" y="339563"/>
                </a:lnTo>
                <a:lnTo>
                  <a:pt x="409381" y="333531"/>
                </a:lnTo>
                <a:lnTo>
                  <a:pt x="418286" y="326534"/>
                </a:lnTo>
                <a:lnTo>
                  <a:pt x="427198" y="316908"/>
                </a:lnTo>
                <a:lnTo>
                  <a:pt x="436117" y="305530"/>
                </a:lnTo>
                <a:lnTo>
                  <a:pt x="445039" y="292984"/>
                </a:lnTo>
                <a:lnTo>
                  <a:pt x="452972" y="276682"/>
                </a:lnTo>
                <a:lnTo>
                  <a:pt x="460244" y="257877"/>
                </a:lnTo>
                <a:lnTo>
                  <a:pt x="467078" y="237402"/>
                </a:lnTo>
                <a:lnTo>
                  <a:pt x="473618" y="213831"/>
                </a:lnTo>
                <a:lnTo>
                  <a:pt x="479962" y="188194"/>
                </a:lnTo>
                <a:lnTo>
                  <a:pt x="486175" y="161182"/>
                </a:lnTo>
                <a:lnTo>
                  <a:pt x="490318" y="131267"/>
                </a:lnTo>
                <a:lnTo>
                  <a:pt x="493080" y="99418"/>
                </a:lnTo>
                <a:lnTo>
                  <a:pt x="498603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8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19199"/>
            <a:ext cx="5257800" cy="39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/>
              <p14:cNvContentPartPr/>
              <p14:nvPr/>
            </p14:nvContentPartPr>
            <p14:xfrm>
              <a:off x="8911800" y="3080880"/>
              <a:ext cx="360" cy="1800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902440" y="3071520"/>
                <a:ext cx="19080" cy="36720"/>
              </a:xfrm>
              <a:prstGeom prst="rect">
                <a:avLst/>
              </a:prstGeom>
            </p:spPr>
          </p:pic>
        </mc:Fallback>
      </mc:AlternateContent>
      <p:grpSp>
        <p:nvGrpSpPr>
          <p:cNvPr id="17470" name="Group 17469"/>
          <p:cNvGrpSpPr/>
          <p:nvPr/>
        </p:nvGrpSpPr>
        <p:grpSpPr>
          <a:xfrm>
            <a:off x="1968092" y="1580587"/>
            <a:ext cx="7158050" cy="4804213"/>
            <a:chOff x="1968092" y="1580587"/>
            <a:chExt cx="7158050" cy="4804213"/>
          </a:xfrm>
        </p:grpSpPr>
        <p:sp>
          <p:nvSpPr>
            <p:cNvPr id="5" name="SMARTInkAnnotation0"/>
            <p:cNvSpPr/>
            <p:nvPr/>
          </p:nvSpPr>
          <p:spPr>
            <a:xfrm>
              <a:off x="6974086" y="1580587"/>
              <a:ext cx="17860" cy="426722"/>
            </a:xfrm>
            <a:custGeom>
              <a:avLst/>
              <a:gdLst/>
              <a:ahLst/>
              <a:cxnLst/>
              <a:rect l="0" t="0" r="0" b="0"/>
              <a:pathLst>
                <a:path w="17860" h="426722">
                  <a:moveTo>
                    <a:pt x="0" y="8897"/>
                  </a:moveTo>
                  <a:lnTo>
                    <a:pt x="0" y="0"/>
                  </a:lnTo>
                  <a:lnTo>
                    <a:pt x="0" y="72757"/>
                  </a:lnTo>
                  <a:lnTo>
                    <a:pt x="991" y="88181"/>
                  </a:lnTo>
                  <a:lnTo>
                    <a:pt x="2646" y="105410"/>
                  </a:lnTo>
                  <a:lnTo>
                    <a:pt x="4739" y="123840"/>
                  </a:lnTo>
                  <a:lnTo>
                    <a:pt x="6137" y="144065"/>
                  </a:lnTo>
                  <a:lnTo>
                    <a:pt x="7068" y="165486"/>
                  </a:lnTo>
                  <a:lnTo>
                    <a:pt x="8103" y="210453"/>
                  </a:lnTo>
                  <a:lnTo>
                    <a:pt x="8820" y="322929"/>
                  </a:lnTo>
                  <a:lnTo>
                    <a:pt x="9849" y="341283"/>
                  </a:lnTo>
                  <a:lnTo>
                    <a:pt x="11526" y="357488"/>
                  </a:lnTo>
                  <a:lnTo>
                    <a:pt x="13637" y="372260"/>
                  </a:lnTo>
                  <a:lnTo>
                    <a:pt x="15045" y="385084"/>
                  </a:lnTo>
                  <a:lnTo>
                    <a:pt x="15983" y="396611"/>
                  </a:lnTo>
                  <a:lnTo>
                    <a:pt x="17749" y="426721"/>
                  </a:lnTo>
                  <a:lnTo>
                    <a:pt x="17859" y="37501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1"/>
            <p:cNvSpPr/>
            <p:nvPr/>
          </p:nvSpPr>
          <p:spPr>
            <a:xfrm>
              <a:off x="7125891" y="1955602"/>
              <a:ext cx="17860" cy="17860"/>
            </a:xfrm>
            <a:custGeom>
              <a:avLst/>
              <a:gdLst/>
              <a:ahLst/>
              <a:cxnLst/>
              <a:rect l="0" t="0" r="0" b="0"/>
              <a:pathLst>
                <a:path w="17860" h="17860">
                  <a:moveTo>
                    <a:pt x="17859" y="0"/>
                  </a:moveTo>
                  <a:lnTo>
                    <a:pt x="10170" y="7688"/>
                  </a:lnTo>
                  <a:lnTo>
                    <a:pt x="9756" y="9094"/>
                  </a:lnTo>
                  <a:lnTo>
                    <a:pt x="9480" y="11023"/>
                  </a:lnTo>
                  <a:lnTo>
                    <a:pt x="9297" y="13302"/>
                  </a:lnTo>
                  <a:lnTo>
                    <a:pt x="8183" y="14821"/>
                  </a:lnTo>
                  <a:lnTo>
                    <a:pt x="6447" y="15834"/>
                  </a:lnTo>
                  <a:lnTo>
                    <a:pt x="0" y="1785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2"/>
            <p:cNvSpPr/>
            <p:nvPr/>
          </p:nvSpPr>
          <p:spPr>
            <a:xfrm>
              <a:off x="7286625" y="1759148"/>
              <a:ext cx="294681" cy="295679"/>
            </a:xfrm>
            <a:custGeom>
              <a:avLst/>
              <a:gdLst/>
              <a:ahLst/>
              <a:cxnLst/>
              <a:rect l="0" t="0" r="0" b="0"/>
              <a:pathLst>
                <a:path w="294681" h="295679">
                  <a:moveTo>
                    <a:pt x="0" y="0"/>
                  </a:moveTo>
                  <a:lnTo>
                    <a:pt x="0" y="120342"/>
                  </a:lnTo>
                  <a:lnTo>
                    <a:pt x="991" y="135790"/>
                  </a:lnTo>
                  <a:lnTo>
                    <a:pt x="2646" y="151050"/>
                  </a:lnTo>
                  <a:lnTo>
                    <a:pt x="4739" y="166185"/>
                  </a:lnTo>
                  <a:lnTo>
                    <a:pt x="6137" y="181235"/>
                  </a:lnTo>
                  <a:lnTo>
                    <a:pt x="7068" y="196230"/>
                  </a:lnTo>
                  <a:lnTo>
                    <a:pt x="8103" y="225128"/>
                  </a:lnTo>
                  <a:lnTo>
                    <a:pt x="8561" y="251200"/>
                  </a:lnTo>
                  <a:lnTo>
                    <a:pt x="9676" y="261725"/>
                  </a:lnTo>
                  <a:lnTo>
                    <a:pt x="11412" y="270726"/>
                  </a:lnTo>
                  <a:lnTo>
                    <a:pt x="13561" y="278710"/>
                  </a:lnTo>
                  <a:lnTo>
                    <a:pt x="14994" y="285026"/>
                  </a:lnTo>
                  <a:lnTo>
                    <a:pt x="15949" y="290228"/>
                  </a:lnTo>
                  <a:lnTo>
                    <a:pt x="16586" y="294689"/>
                  </a:lnTo>
                  <a:lnTo>
                    <a:pt x="18003" y="295678"/>
                  </a:lnTo>
                  <a:lnTo>
                    <a:pt x="19939" y="294353"/>
                  </a:lnTo>
                  <a:lnTo>
                    <a:pt x="22222" y="291486"/>
                  </a:lnTo>
                  <a:lnTo>
                    <a:pt x="23745" y="285605"/>
                  </a:lnTo>
                  <a:lnTo>
                    <a:pt x="24760" y="277716"/>
                  </a:lnTo>
                  <a:lnTo>
                    <a:pt x="25436" y="268488"/>
                  </a:lnTo>
                  <a:lnTo>
                    <a:pt x="26880" y="258367"/>
                  </a:lnTo>
                  <a:lnTo>
                    <a:pt x="28834" y="247651"/>
                  </a:lnTo>
                  <a:lnTo>
                    <a:pt x="31128" y="236538"/>
                  </a:lnTo>
                  <a:lnTo>
                    <a:pt x="32658" y="224169"/>
                  </a:lnTo>
                  <a:lnTo>
                    <a:pt x="33679" y="210962"/>
                  </a:lnTo>
                  <a:lnTo>
                    <a:pt x="34359" y="197196"/>
                  </a:lnTo>
                  <a:lnTo>
                    <a:pt x="35114" y="171317"/>
                  </a:lnTo>
                  <a:lnTo>
                    <a:pt x="35315" y="158860"/>
                  </a:lnTo>
                  <a:lnTo>
                    <a:pt x="36442" y="147579"/>
                  </a:lnTo>
                  <a:lnTo>
                    <a:pt x="38185" y="137081"/>
                  </a:lnTo>
                  <a:lnTo>
                    <a:pt x="40340" y="127107"/>
                  </a:lnTo>
                  <a:lnTo>
                    <a:pt x="41776" y="119464"/>
                  </a:lnTo>
                  <a:lnTo>
                    <a:pt x="42733" y="113377"/>
                  </a:lnTo>
                  <a:lnTo>
                    <a:pt x="43372" y="108327"/>
                  </a:lnTo>
                  <a:lnTo>
                    <a:pt x="46727" y="100070"/>
                  </a:lnTo>
                  <a:lnTo>
                    <a:pt x="50533" y="93093"/>
                  </a:lnTo>
                  <a:lnTo>
                    <a:pt x="52676" y="84579"/>
                  </a:lnTo>
                  <a:lnTo>
                    <a:pt x="53177" y="82239"/>
                  </a:lnTo>
                  <a:lnTo>
                    <a:pt x="58200" y="76182"/>
                  </a:lnTo>
                  <a:lnTo>
                    <a:pt x="65972" y="68103"/>
                  </a:lnTo>
                  <a:lnTo>
                    <a:pt x="68786" y="66238"/>
                  </a:lnTo>
                  <a:lnTo>
                    <a:pt x="74558" y="64166"/>
                  </a:lnTo>
                  <a:lnTo>
                    <a:pt x="83386" y="62999"/>
                  </a:lnTo>
                  <a:lnTo>
                    <a:pt x="86349" y="61843"/>
                  </a:lnTo>
                  <a:lnTo>
                    <a:pt x="92286" y="57913"/>
                  </a:lnTo>
                  <a:lnTo>
                    <a:pt x="95259" y="57460"/>
                  </a:lnTo>
                  <a:lnTo>
                    <a:pt x="98232" y="58151"/>
                  </a:lnTo>
                  <a:lnTo>
                    <a:pt x="104182" y="61564"/>
                  </a:lnTo>
                  <a:lnTo>
                    <a:pt x="110134" y="66388"/>
                  </a:lnTo>
                  <a:lnTo>
                    <a:pt x="116087" y="74485"/>
                  </a:lnTo>
                  <a:lnTo>
                    <a:pt x="119063" y="79423"/>
                  </a:lnTo>
                  <a:lnTo>
                    <a:pt x="121047" y="85691"/>
                  </a:lnTo>
                  <a:lnTo>
                    <a:pt x="122369" y="92846"/>
                  </a:lnTo>
                  <a:lnTo>
                    <a:pt x="123251" y="100593"/>
                  </a:lnTo>
                  <a:lnTo>
                    <a:pt x="124832" y="108734"/>
                  </a:lnTo>
                  <a:lnTo>
                    <a:pt x="126878" y="117138"/>
                  </a:lnTo>
                  <a:lnTo>
                    <a:pt x="131797" y="135405"/>
                  </a:lnTo>
                  <a:lnTo>
                    <a:pt x="137289" y="156753"/>
                  </a:lnTo>
                  <a:lnTo>
                    <a:pt x="140143" y="167010"/>
                  </a:lnTo>
                  <a:lnTo>
                    <a:pt x="145961" y="186344"/>
                  </a:lnTo>
                  <a:lnTo>
                    <a:pt x="147908" y="195667"/>
                  </a:lnTo>
                  <a:lnTo>
                    <a:pt x="149208" y="204859"/>
                  </a:lnTo>
                  <a:lnTo>
                    <a:pt x="150073" y="213964"/>
                  </a:lnTo>
                  <a:lnTo>
                    <a:pt x="151643" y="221025"/>
                  </a:lnTo>
                  <a:lnTo>
                    <a:pt x="153681" y="226726"/>
                  </a:lnTo>
                  <a:lnTo>
                    <a:pt x="158591" y="235705"/>
                  </a:lnTo>
                  <a:lnTo>
                    <a:pt x="164082" y="243003"/>
                  </a:lnTo>
                  <a:lnTo>
                    <a:pt x="165943" y="244354"/>
                  </a:lnTo>
                  <a:lnTo>
                    <a:pt x="167183" y="244262"/>
                  </a:lnTo>
                  <a:lnTo>
                    <a:pt x="173915" y="236986"/>
                  </a:lnTo>
                  <a:lnTo>
                    <a:pt x="175474" y="232405"/>
                  </a:lnTo>
                  <a:lnTo>
                    <a:pt x="176513" y="226374"/>
                  </a:lnTo>
                  <a:lnTo>
                    <a:pt x="177207" y="219377"/>
                  </a:lnTo>
                  <a:lnTo>
                    <a:pt x="178661" y="210744"/>
                  </a:lnTo>
                  <a:lnTo>
                    <a:pt x="180623" y="201019"/>
                  </a:lnTo>
                  <a:lnTo>
                    <a:pt x="182923" y="190568"/>
                  </a:lnTo>
                  <a:lnTo>
                    <a:pt x="184456" y="180623"/>
                  </a:lnTo>
                  <a:lnTo>
                    <a:pt x="185479" y="171018"/>
                  </a:lnTo>
                  <a:lnTo>
                    <a:pt x="186160" y="161637"/>
                  </a:lnTo>
                  <a:lnTo>
                    <a:pt x="187607" y="152406"/>
                  </a:lnTo>
                  <a:lnTo>
                    <a:pt x="189563" y="143276"/>
                  </a:lnTo>
                  <a:lnTo>
                    <a:pt x="199833" y="102495"/>
                  </a:lnTo>
                  <a:lnTo>
                    <a:pt x="201682" y="93135"/>
                  </a:lnTo>
                  <a:lnTo>
                    <a:pt x="202916" y="84910"/>
                  </a:lnTo>
                  <a:lnTo>
                    <a:pt x="203738" y="77443"/>
                  </a:lnTo>
                  <a:lnTo>
                    <a:pt x="205279" y="70480"/>
                  </a:lnTo>
                  <a:lnTo>
                    <a:pt x="207298" y="63854"/>
                  </a:lnTo>
                  <a:lnTo>
                    <a:pt x="209636" y="57453"/>
                  </a:lnTo>
                  <a:lnTo>
                    <a:pt x="211195" y="52192"/>
                  </a:lnTo>
                  <a:lnTo>
                    <a:pt x="212927" y="43702"/>
                  </a:lnTo>
                  <a:lnTo>
                    <a:pt x="216342" y="36621"/>
                  </a:lnTo>
                  <a:lnTo>
                    <a:pt x="218642" y="33344"/>
                  </a:lnTo>
                  <a:lnTo>
                    <a:pt x="221197" y="27057"/>
                  </a:lnTo>
                  <a:lnTo>
                    <a:pt x="221879" y="23991"/>
                  </a:lnTo>
                  <a:lnTo>
                    <a:pt x="222334" y="22940"/>
                  </a:lnTo>
                  <a:lnTo>
                    <a:pt x="222637" y="23231"/>
                  </a:lnTo>
                  <a:lnTo>
                    <a:pt x="223123" y="26087"/>
                  </a:lnTo>
                  <a:lnTo>
                    <a:pt x="223207" y="36062"/>
                  </a:lnTo>
                  <a:lnTo>
                    <a:pt x="223231" y="51586"/>
                  </a:lnTo>
                  <a:lnTo>
                    <a:pt x="224227" y="58203"/>
                  </a:lnTo>
                  <a:lnTo>
                    <a:pt x="225883" y="65591"/>
                  </a:lnTo>
                  <a:lnTo>
                    <a:pt x="227979" y="73493"/>
                  </a:lnTo>
                  <a:lnTo>
                    <a:pt x="232955" y="90211"/>
                  </a:lnTo>
                  <a:lnTo>
                    <a:pt x="247158" y="134066"/>
                  </a:lnTo>
                  <a:lnTo>
                    <a:pt x="270870" y="205388"/>
                  </a:lnTo>
                  <a:lnTo>
                    <a:pt x="272854" y="212332"/>
                  </a:lnTo>
                  <a:lnTo>
                    <a:pt x="274176" y="217953"/>
                  </a:lnTo>
                  <a:lnTo>
                    <a:pt x="275058" y="222693"/>
                  </a:lnTo>
                  <a:lnTo>
                    <a:pt x="276637" y="225853"/>
                  </a:lnTo>
                  <a:lnTo>
                    <a:pt x="278682" y="227959"/>
                  </a:lnTo>
                  <a:lnTo>
                    <a:pt x="284354" y="231340"/>
                  </a:lnTo>
                  <a:lnTo>
                    <a:pt x="285811" y="230625"/>
                  </a:lnTo>
                  <a:lnTo>
                    <a:pt x="290077" y="227185"/>
                  </a:lnTo>
                  <a:lnTo>
                    <a:pt x="291611" y="224879"/>
                  </a:lnTo>
                  <a:lnTo>
                    <a:pt x="292633" y="222349"/>
                  </a:lnTo>
                  <a:lnTo>
                    <a:pt x="294680" y="21431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3"/>
            <p:cNvSpPr/>
            <p:nvPr/>
          </p:nvSpPr>
          <p:spPr>
            <a:xfrm>
              <a:off x="7643813" y="1803797"/>
              <a:ext cx="178594" cy="219378"/>
            </a:xfrm>
            <a:custGeom>
              <a:avLst/>
              <a:gdLst/>
              <a:ahLst/>
              <a:cxnLst/>
              <a:rect l="0" t="0" r="0" b="0"/>
              <a:pathLst>
                <a:path w="178594" h="219378">
                  <a:moveTo>
                    <a:pt x="0" y="0"/>
                  </a:moveTo>
                  <a:lnTo>
                    <a:pt x="4739" y="0"/>
                  </a:lnTo>
                  <a:lnTo>
                    <a:pt x="6136" y="992"/>
                  </a:lnTo>
                  <a:lnTo>
                    <a:pt x="7067" y="2646"/>
                  </a:lnTo>
                  <a:lnTo>
                    <a:pt x="8102" y="7129"/>
                  </a:lnTo>
                  <a:lnTo>
                    <a:pt x="8561" y="12429"/>
                  </a:lnTo>
                  <a:lnTo>
                    <a:pt x="8683" y="16223"/>
                  </a:lnTo>
                  <a:lnTo>
                    <a:pt x="8820" y="25731"/>
                  </a:lnTo>
                  <a:lnTo>
                    <a:pt x="9849" y="32037"/>
                  </a:lnTo>
                  <a:lnTo>
                    <a:pt x="11526" y="39217"/>
                  </a:lnTo>
                  <a:lnTo>
                    <a:pt x="13637" y="46981"/>
                  </a:lnTo>
                  <a:lnTo>
                    <a:pt x="15044" y="56125"/>
                  </a:lnTo>
                  <a:lnTo>
                    <a:pt x="15982" y="66190"/>
                  </a:lnTo>
                  <a:lnTo>
                    <a:pt x="16608" y="76869"/>
                  </a:lnTo>
                  <a:lnTo>
                    <a:pt x="18017" y="87957"/>
                  </a:lnTo>
                  <a:lnTo>
                    <a:pt x="19949" y="99317"/>
                  </a:lnTo>
                  <a:lnTo>
                    <a:pt x="22229" y="110860"/>
                  </a:lnTo>
                  <a:lnTo>
                    <a:pt x="23748" y="123516"/>
                  </a:lnTo>
                  <a:lnTo>
                    <a:pt x="24762" y="136914"/>
                  </a:lnTo>
                  <a:lnTo>
                    <a:pt x="25437" y="150807"/>
                  </a:lnTo>
                  <a:lnTo>
                    <a:pt x="26880" y="163046"/>
                  </a:lnTo>
                  <a:lnTo>
                    <a:pt x="28834" y="174182"/>
                  </a:lnTo>
                  <a:lnTo>
                    <a:pt x="31128" y="184582"/>
                  </a:lnTo>
                  <a:lnTo>
                    <a:pt x="33651" y="193500"/>
                  </a:lnTo>
                  <a:lnTo>
                    <a:pt x="36324" y="201430"/>
                  </a:lnTo>
                  <a:lnTo>
                    <a:pt x="43003" y="218933"/>
                  </a:lnTo>
                  <a:lnTo>
                    <a:pt x="44544" y="219377"/>
                  </a:lnTo>
                  <a:lnTo>
                    <a:pt x="46563" y="218681"/>
                  </a:lnTo>
                  <a:lnTo>
                    <a:pt x="48901" y="217225"/>
                  </a:lnTo>
                  <a:lnTo>
                    <a:pt x="51451" y="214270"/>
                  </a:lnTo>
                  <a:lnTo>
                    <a:pt x="54145" y="210315"/>
                  </a:lnTo>
                  <a:lnTo>
                    <a:pt x="56932" y="205694"/>
                  </a:lnTo>
                  <a:lnTo>
                    <a:pt x="59783" y="200629"/>
                  </a:lnTo>
                  <a:lnTo>
                    <a:pt x="65596" y="189710"/>
                  </a:lnTo>
                  <a:lnTo>
                    <a:pt x="67543" y="183028"/>
                  </a:lnTo>
                  <a:lnTo>
                    <a:pt x="68840" y="175597"/>
                  </a:lnTo>
                  <a:lnTo>
                    <a:pt x="69706" y="167666"/>
                  </a:lnTo>
                  <a:lnTo>
                    <a:pt x="71275" y="159402"/>
                  </a:lnTo>
                  <a:lnTo>
                    <a:pt x="73314" y="150917"/>
                  </a:lnTo>
                  <a:lnTo>
                    <a:pt x="75664" y="142283"/>
                  </a:lnTo>
                  <a:lnTo>
                    <a:pt x="80922" y="124752"/>
                  </a:lnTo>
                  <a:lnTo>
                    <a:pt x="83715" y="115910"/>
                  </a:lnTo>
                  <a:lnTo>
                    <a:pt x="85575" y="108031"/>
                  </a:lnTo>
                  <a:lnTo>
                    <a:pt x="86815" y="100794"/>
                  </a:lnTo>
                  <a:lnTo>
                    <a:pt x="87642" y="93985"/>
                  </a:lnTo>
                  <a:lnTo>
                    <a:pt x="89186" y="88454"/>
                  </a:lnTo>
                  <a:lnTo>
                    <a:pt x="91207" y="83774"/>
                  </a:lnTo>
                  <a:lnTo>
                    <a:pt x="93547" y="79661"/>
                  </a:lnTo>
                  <a:lnTo>
                    <a:pt x="95106" y="74936"/>
                  </a:lnTo>
                  <a:lnTo>
                    <a:pt x="96146" y="69801"/>
                  </a:lnTo>
                  <a:lnTo>
                    <a:pt x="96839" y="64393"/>
                  </a:lnTo>
                  <a:lnTo>
                    <a:pt x="97301" y="59796"/>
                  </a:lnTo>
                  <a:lnTo>
                    <a:pt x="97610" y="55739"/>
                  </a:lnTo>
                  <a:lnTo>
                    <a:pt x="97815" y="52042"/>
                  </a:lnTo>
                  <a:lnTo>
                    <a:pt x="98043" y="45289"/>
                  </a:lnTo>
                  <a:lnTo>
                    <a:pt x="98222" y="27323"/>
                  </a:lnTo>
                  <a:lnTo>
                    <a:pt x="98226" y="47793"/>
                  </a:lnTo>
                  <a:lnTo>
                    <a:pt x="99217" y="51706"/>
                  </a:lnTo>
                  <a:lnTo>
                    <a:pt x="100872" y="56299"/>
                  </a:lnTo>
                  <a:lnTo>
                    <a:pt x="102965" y="61345"/>
                  </a:lnTo>
                  <a:lnTo>
                    <a:pt x="105354" y="67685"/>
                  </a:lnTo>
                  <a:lnTo>
                    <a:pt x="110655" y="82668"/>
                  </a:lnTo>
                  <a:lnTo>
                    <a:pt x="112465" y="90831"/>
                  </a:lnTo>
                  <a:lnTo>
                    <a:pt x="113672" y="99249"/>
                  </a:lnTo>
                  <a:lnTo>
                    <a:pt x="114476" y="107838"/>
                  </a:lnTo>
                  <a:lnTo>
                    <a:pt x="116997" y="116540"/>
                  </a:lnTo>
                  <a:lnTo>
                    <a:pt x="120662" y="125318"/>
                  </a:lnTo>
                  <a:lnTo>
                    <a:pt x="125090" y="134147"/>
                  </a:lnTo>
                  <a:lnTo>
                    <a:pt x="128041" y="143010"/>
                  </a:lnTo>
                  <a:lnTo>
                    <a:pt x="130009" y="151894"/>
                  </a:lnTo>
                  <a:lnTo>
                    <a:pt x="131321" y="160794"/>
                  </a:lnTo>
                  <a:lnTo>
                    <a:pt x="133187" y="168711"/>
                  </a:lnTo>
                  <a:lnTo>
                    <a:pt x="135425" y="175974"/>
                  </a:lnTo>
                  <a:lnTo>
                    <a:pt x="137907" y="182801"/>
                  </a:lnTo>
                  <a:lnTo>
                    <a:pt x="140556" y="188344"/>
                  </a:lnTo>
                  <a:lnTo>
                    <a:pt x="143312" y="193031"/>
                  </a:lnTo>
                  <a:lnTo>
                    <a:pt x="146143" y="197148"/>
                  </a:lnTo>
                  <a:lnTo>
                    <a:pt x="149022" y="199893"/>
                  </a:lnTo>
                  <a:lnTo>
                    <a:pt x="151934" y="201723"/>
                  </a:lnTo>
                  <a:lnTo>
                    <a:pt x="154867" y="202943"/>
                  </a:lnTo>
                  <a:lnTo>
                    <a:pt x="157815" y="203756"/>
                  </a:lnTo>
                  <a:lnTo>
                    <a:pt x="160772" y="204298"/>
                  </a:lnTo>
                  <a:lnTo>
                    <a:pt x="163736" y="204660"/>
                  </a:lnTo>
                  <a:lnTo>
                    <a:pt x="166704" y="203909"/>
                  </a:lnTo>
                  <a:lnTo>
                    <a:pt x="169674" y="202416"/>
                  </a:lnTo>
                  <a:lnTo>
                    <a:pt x="178593" y="19645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4"/>
            <p:cNvSpPr/>
            <p:nvPr/>
          </p:nvSpPr>
          <p:spPr>
            <a:xfrm>
              <a:off x="7867055" y="1780793"/>
              <a:ext cx="97583" cy="226102"/>
            </a:xfrm>
            <a:custGeom>
              <a:avLst/>
              <a:gdLst/>
              <a:ahLst/>
              <a:cxnLst/>
              <a:rect l="0" t="0" r="0" b="0"/>
              <a:pathLst>
                <a:path w="97583" h="226102">
                  <a:moveTo>
                    <a:pt x="44648" y="5145"/>
                  </a:moveTo>
                  <a:lnTo>
                    <a:pt x="49387" y="5145"/>
                  </a:lnTo>
                  <a:lnTo>
                    <a:pt x="50785" y="4152"/>
                  </a:lnTo>
                  <a:lnTo>
                    <a:pt x="51716" y="2499"/>
                  </a:lnTo>
                  <a:lnTo>
                    <a:pt x="52336" y="404"/>
                  </a:lnTo>
                  <a:lnTo>
                    <a:pt x="52751" y="0"/>
                  </a:lnTo>
                  <a:lnTo>
                    <a:pt x="53027" y="722"/>
                  </a:lnTo>
                  <a:lnTo>
                    <a:pt x="53210" y="2196"/>
                  </a:lnTo>
                  <a:lnTo>
                    <a:pt x="52341" y="3179"/>
                  </a:lnTo>
                  <a:lnTo>
                    <a:pt x="50768" y="3834"/>
                  </a:lnTo>
                  <a:lnTo>
                    <a:pt x="48728" y="4271"/>
                  </a:lnTo>
                  <a:lnTo>
                    <a:pt x="46376" y="5554"/>
                  </a:lnTo>
                  <a:lnTo>
                    <a:pt x="43816" y="7402"/>
                  </a:lnTo>
                  <a:lnTo>
                    <a:pt x="41117" y="9626"/>
                  </a:lnTo>
                  <a:lnTo>
                    <a:pt x="38325" y="12101"/>
                  </a:lnTo>
                  <a:lnTo>
                    <a:pt x="32578" y="17497"/>
                  </a:lnTo>
                  <a:lnTo>
                    <a:pt x="7180" y="42638"/>
                  </a:lnTo>
                  <a:lnTo>
                    <a:pt x="4786" y="46015"/>
                  </a:lnTo>
                  <a:lnTo>
                    <a:pt x="2127" y="52413"/>
                  </a:lnTo>
                  <a:lnTo>
                    <a:pt x="1417" y="56501"/>
                  </a:lnTo>
                  <a:lnTo>
                    <a:pt x="945" y="61210"/>
                  </a:lnTo>
                  <a:lnTo>
                    <a:pt x="420" y="70742"/>
                  </a:lnTo>
                  <a:lnTo>
                    <a:pt x="186" y="78286"/>
                  </a:lnTo>
                  <a:lnTo>
                    <a:pt x="1117" y="80695"/>
                  </a:lnTo>
                  <a:lnTo>
                    <a:pt x="2728" y="82300"/>
                  </a:lnTo>
                  <a:lnTo>
                    <a:pt x="4795" y="83371"/>
                  </a:lnTo>
                  <a:lnTo>
                    <a:pt x="7165" y="85077"/>
                  </a:lnTo>
                  <a:lnTo>
                    <a:pt x="9738" y="87206"/>
                  </a:lnTo>
                  <a:lnTo>
                    <a:pt x="12445" y="89618"/>
                  </a:lnTo>
                  <a:lnTo>
                    <a:pt x="15241" y="91225"/>
                  </a:lnTo>
                  <a:lnTo>
                    <a:pt x="18099" y="92298"/>
                  </a:lnTo>
                  <a:lnTo>
                    <a:pt x="20995" y="93012"/>
                  </a:lnTo>
                  <a:lnTo>
                    <a:pt x="24911" y="93489"/>
                  </a:lnTo>
                  <a:lnTo>
                    <a:pt x="29506" y="93806"/>
                  </a:lnTo>
                  <a:lnTo>
                    <a:pt x="34553" y="94018"/>
                  </a:lnTo>
                  <a:lnTo>
                    <a:pt x="45453" y="94253"/>
                  </a:lnTo>
                  <a:lnTo>
                    <a:pt x="63879" y="94404"/>
                  </a:lnTo>
                  <a:lnTo>
                    <a:pt x="68382" y="95409"/>
                  </a:lnTo>
                  <a:lnTo>
                    <a:pt x="73370" y="97070"/>
                  </a:lnTo>
                  <a:lnTo>
                    <a:pt x="78679" y="99171"/>
                  </a:lnTo>
                  <a:lnTo>
                    <a:pt x="83209" y="101563"/>
                  </a:lnTo>
                  <a:lnTo>
                    <a:pt x="87223" y="104150"/>
                  </a:lnTo>
                  <a:lnTo>
                    <a:pt x="90891" y="106867"/>
                  </a:lnTo>
                  <a:lnTo>
                    <a:pt x="93336" y="110662"/>
                  </a:lnTo>
                  <a:lnTo>
                    <a:pt x="94966" y="115177"/>
                  </a:lnTo>
                  <a:lnTo>
                    <a:pt x="96052" y="120171"/>
                  </a:lnTo>
                  <a:lnTo>
                    <a:pt x="96778" y="125485"/>
                  </a:lnTo>
                  <a:lnTo>
                    <a:pt x="97260" y="131012"/>
                  </a:lnTo>
                  <a:lnTo>
                    <a:pt x="97582" y="136681"/>
                  </a:lnTo>
                  <a:lnTo>
                    <a:pt x="96805" y="142445"/>
                  </a:lnTo>
                  <a:lnTo>
                    <a:pt x="95294" y="148272"/>
                  </a:lnTo>
                  <a:lnTo>
                    <a:pt x="93295" y="154141"/>
                  </a:lnTo>
                  <a:lnTo>
                    <a:pt x="90970" y="160038"/>
                  </a:lnTo>
                  <a:lnTo>
                    <a:pt x="88427" y="165954"/>
                  </a:lnTo>
                  <a:lnTo>
                    <a:pt x="85741" y="171882"/>
                  </a:lnTo>
                  <a:lnTo>
                    <a:pt x="81965" y="177818"/>
                  </a:lnTo>
                  <a:lnTo>
                    <a:pt x="77463" y="183760"/>
                  </a:lnTo>
                  <a:lnTo>
                    <a:pt x="72478" y="189706"/>
                  </a:lnTo>
                  <a:lnTo>
                    <a:pt x="68163" y="195654"/>
                  </a:lnTo>
                  <a:lnTo>
                    <a:pt x="64293" y="201604"/>
                  </a:lnTo>
                  <a:lnTo>
                    <a:pt x="60722" y="207555"/>
                  </a:lnTo>
                  <a:lnTo>
                    <a:pt x="56355" y="212514"/>
                  </a:lnTo>
                  <a:lnTo>
                    <a:pt x="51461" y="216813"/>
                  </a:lnTo>
                  <a:lnTo>
                    <a:pt x="46213" y="220671"/>
                  </a:lnTo>
                  <a:lnTo>
                    <a:pt x="40731" y="223243"/>
                  </a:lnTo>
                  <a:lnTo>
                    <a:pt x="35091" y="224957"/>
                  </a:lnTo>
                  <a:lnTo>
                    <a:pt x="29347" y="226101"/>
                  </a:lnTo>
                  <a:lnTo>
                    <a:pt x="24526" y="225870"/>
                  </a:lnTo>
                  <a:lnTo>
                    <a:pt x="20319" y="224725"/>
                  </a:lnTo>
                  <a:lnTo>
                    <a:pt x="16523" y="222969"/>
                  </a:lnTo>
                  <a:lnTo>
                    <a:pt x="12999" y="220806"/>
                  </a:lnTo>
                  <a:lnTo>
                    <a:pt x="9658" y="218372"/>
                  </a:lnTo>
                  <a:lnTo>
                    <a:pt x="0" y="21052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5"/>
            <p:cNvSpPr/>
            <p:nvPr/>
          </p:nvSpPr>
          <p:spPr>
            <a:xfrm>
              <a:off x="8041701" y="1747357"/>
              <a:ext cx="155753" cy="214581"/>
            </a:xfrm>
            <a:custGeom>
              <a:avLst/>
              <a:gdLst/>
              <a:ahLst/>
              <a:cxnLst/>
              <a:rect l="0" t="0" r="0" b="0"/>
              <a:pathLst>
                <a:path w="155753" h="214581">
                  <a:moveTo>
                    <a:pt x="93244" y="83229"/>
                  </a:moveTo>
                  <a:lnTo>
                    <a:pt x="84682" y="83229"/>
                  </a:lnTo>
                  <a:lnTo>
                    <a:pt x="84424" y="78488"/>
                  </a:lnTo>
                  <a:lnTo>
                    <a:pt x="84346" y="66060"/>
                  </a:lnTo>
                  <a:lnTo>
                    <a:pt x="83343" y="60868"/>
                  </a:lnTo>
                  <a:lnTo>
                    <a:pt x="81683" y="55423"/>
                  </a:lnTo>
                  <a:lnTo>
                    <a:pt x="79584" y="49809"/>
                  </a:lnTo>
                  <a:lnTo>
                    <a:pt x="78184" y="44082"/>
                  </a:lnTo>
                  <a:lnTo>
                    <a:pt x="77251" y="38279"/>
                  </a:lnTo>
                  <a:lnTo>
                    <a:pt x="76630" y="32426"/>
                  </a:lnTo>
                  <a:lnTo>
                    <a:pt x="76214" y="26540"/>
                  </a:lnTo>
                  <a:lnTo>
                    <a:pt x="75938" y="20632"/>
                  </a:lnTo>
                  <a:lnTo>
                    <a:pt x="75753" y="14709"/>
                  </a:lnTo>
                  <a:lnTo>
                    <a:pt x="74638" y="9767"/>
                  </a:lnTo>
                  <a:lnTo>
                    <a:pt x="72903" y="5481"/>
                  </a:lnTo>
                  <a:lnTo>
                    <a:pt x="70754" y="1631"/>
                  </a:lnTo>
                  <a:lnTo>
                    <a:pt x="68328" y="57"/>
                  </a:lnTo>
                  <a:lnTo>
                    <a:pt x="65720" y="0"/>
                  </a:lnTo>
                  <a:lnTo>
                    <a:pt x="62988" y="954"/>
                  </a:lnTo>
                  <a:lnTo>
                    <a:pt x="60176" y="2582"/>
                  </a:lnTo>
                  <a:lnTo>
                    <a:pt x="57307" y="4660"/>
                  </a:lnTo>
                  <a:lnTo>
                    <a:pt x="54403" y="7037"/>
                  </a:lnTo>
                  <a:lnTo>
                    <a:pt x="50483" y="9614"/>
                  </a:lnTo>
                  <a:lnTo>
                    <a:pt x="45885" y="12324"/>
                  </a:lnTo>
                  <a:lnTo>
                    <a:pt x="40836" y="15123"/>
                  </a:lnTo>
                  <a:lnTo>
                    <a:pt x="36477" y="19966"/>
                  </a:lnTo>
                  <a:lnTo>
                    <a:pt x="32579" y="26171"/>
                  </a:lnTo>
                  <a:lnTo>
                    <a:pt x="28989" y="33284"/>
                  </a:lnTo>
                  <a:lnTo>
                    <a:pt x="25603" y="41995"/>
                  </a:lnTo>
                  <a:lnTo>
                    <a:pt x="22353" y="51771"/>
                  </a:lnTo>
                  <a:lnTo>
                    <a:pt x="19195" y="62257"/>
                  </a:lnTo>
                  <a:lnTo>
                    <a:pt x="13039" y="84491"/>
                  </a:lnTo>
                  <a:lnTo>
                    <a:pt x="1003" y="131103"/>
                  </a:lnTo>
                  <a:lnTo>
                    <a:pt x="0" y="142926"/>
                  </a:lnTo>
                  <a:lnTo>
                    <a:pt x="324" y="154777"/>
                  </a:lnTo>
                  <a:lnTo>
                    <a:pt x="1531" y="166647"/>
                  </a:lnTo>
                  <a:lnTo>
                    <a:pt x="3329" y="176544"/>
                  </a:lnTo>
                  <a:lnTo>
                    <a:pt x="5519" y="185126"/>
                  </a:lnTo>
                  <a:lnTo>
                    <a:pt x="7973" y="192832"/>
                  </a:lnTo>
                  <a:lnTo>
                    <a:pt x="10600" y="198962"/>
                  </a:lnTo>
                  <a:lnTo>
                    <a:pt x="13343" y="204041"/>
                  </a:lnTo>
                  <a:lnTo>
                    <a:pt x="16164" y="208418"/>
                  </a:lnTo>
                  <a:lnTo>
                    <a:pt x="21022" y="211337"/>
                  </a:lnTo>
                  <a:lnTo>
                    <a:pt x="27237" y="213283"/>
                  </a:lnTo>
                  <a:lnTo>
                    <a:pt x="34356" y="214580"/>
                  </a:lnTo>
                  <a:lnTo>
                    <a:pt x="41088" y="213460"/>
                  </a:lnTo>
                  <a:lnTo>
                    <a:pt x="47559" y="210729"/>
                  </a:lnTo>
                  <a:lnTo>
                    <a:pt x="53858" y="206924"/>
                  </a:lnTo>
                  <a:lnTo>
                    <a:pt x="61033" y="201411"/>
                  </a:lnTo>
                  <a:lnTo>
                    <a:pt x="68794" y="194759"/>
                  </a:lnTo>
                  <a:lnTo>
                    <a:pt x="76944" y="187348"/>
                  </a:lnTo>
                  <a:lnTo>
                    <a:pt x="85354" y="177446"/>
                  </a:lnTo>
                  <a:lnTo>
                    <a:pt x="93937" y="165884"/>
                  </a:lnTo>
                  <a:lnTo>
                    <a:pt x="102635" y="153215"/>
                  </a:lnTo>
                  <a:lnTo>
                    <a:pt x="110419" y="140800"/>
                  </a:lnTo>
                  <a:lnTo>
                    <a:pt x="117592" y="128555"/>
                  </a:lnTo>
                  <a:lnTo>
                    <a:pt x="124359" y="116423"/>
                  </a:lnTo>
                  <a:lnTo>
                    <a:pt x="129862" y="105358"/>
                  </a:lnTo>
                  <a:lnTo>
                    <a:pt x="134524" y="95005"/>
                  </a:lnTo>
                  <a:lnTo>
                    <a:pt x="138623" y="85127"/>
                  </a:lnTo>
                  <a:lnTo>
                    <a:pt x="142348" y="75564"/>
                  </a:lnTo>
                  <a:lnTo>
                    <a:pt x="155752" y="38581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6"/>
            <p:cNvSpPr/>
            <p:nvPr/>
          </p:nvSpPr>
          <p:spPr>
            <a:xfrm>
              <a:off x="8206383" y="1625203"/>
              <a:ext cx="125016" cy="357189"/>
            </a:xfrm>
            <a:custGeom>
              <a:avLst/>
              <a:gdLst/>
              <a:ahLst/>
              <a:cxnLst/>
              <a:rect l="0" t="0" r="0" b="0"/>
              <a:pathLst>
                <a:path w="125016" h="357189">
                  <a:moveTo>
                    <a:pt x="0" y="0"/>
                  </a:moveTo>
                  <a:lnTo>
                    <a:pt x="24857" y="12429"/>
                  </a:lnTo>
                  <a:lnTo>
                    <a:pt x="29469" y="16224"/>
                  </a:lnTo>
                  <a:lnTo>
                    <a:pt x="33537" y="20737"/>
                  </a:lnTo>
                  <a:lnTo>
                    <a:pt x="37240" y="25731"/>
                  </a:lnTo>
                  <a:lnTo>
                    <a:pt x="40703" y="31045"/>
                  </a:lnTo>
                  <a:lnTo>
                    <a:pt x="44002" y="36572"/>
                  </a:lnTo>
                  <a:lnTo>
                    <a:pt x="47194" y="42240"/>
                  </a:lnTo>
                  <a:lnTo>
                    <a:pt x="56032" y="59123"/>
                  </a:lnTo>
                  <a:lnTo>
                    <a:pt x="61167" y="69181"/>
                  </a:lnTo>
                  <a:lnTo>
                    <a:pt x="65582" y="80847"/>
                  </a:lnTo>
                  <a:lnTo>
                    <a:pt x="69518" y="93586"/>
                  </a:lnTo>
                  <a:lnTo>
                    <a:pt x="73135" y="107039"/>
                  </a:lnTo>
                  <a:lnTo>
                    <a:pt x="76538" y="120969"/>
                  </a:lnTo>
                  <a:lnTo>
                    <a:pt x="82965" y="149675"/>
                  </a:lnTo>
                  <a:lnTo>
                    <a:pt x="89128" y="181616"/>
                  </a:lnTo>
                  <a:lnTo>
                    <a:pt x="101169" y="245888"/>
                  </a:lnTo>
                  <a:lnTo>
                    <a:pt x="107141" y="273656"/>
                  </a:lnTo>
                  <a:lnTo>
                    <a:pt x="110123" y="286617"/>
                  </a:lnTo>
                  <a:lnTo>
                    <a:pt x="113102" y="297242"/>
                  </a:lnTo>
                  <a:lnTo>
                    <a:pt x="116081" y="306310"/>
                  </a:lnTo>
                  <a:lnTo>
                    <a:pt x="119059" y="314339"/>
                  </a:lnTo>
                  <a:lnTo>
                    <a:pt x="121045" y="322669"/>
                  </a:lnTo>
                  <a:lnTo>
                    <a:pt x="122368" y="331199"/>
                  </a:lnTo>
                  <a:lnTo>
                    <a:pt x="125015" y="35718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7"/>
            <p:cNvSpPr/>
            <p:nvPr/>
          </p:nvSpPr>
          <p:spPr>
            <a:xfrm>
              <a:off x="8358188" y="1697330"/>
              <a:ext cx="196454" cy="256915"/>
            </a:xfrm>
            <a:custGeom>
              <a:avLst/>
              <a:gdLst/>
              <a:ahLst/>
              <a:cxnLst/>
              <a:rect l="0" t="0" r="0" b="0"/>
              <a:pathLst>
                <a:path w="196454" h="256915">
                  <a:moveTo>
                    <a:pt x="0" y="151115"/>
                  </a:moveTo>
                  <a:lnTo>
                    <a:pt x="4740" y="151115"/>
                  </a:lnTo>
                  <a:lnTo>
                    <a:pt x="7128" y="152107"/>
                  </a:lnTo>
                  <a:lnTo>
                    <a:pt x="12428" y="155856"/>
                  </a:lnTo>
                  <a:lnTo>
                    <a:pt x="15230" y="156260"/>
                  </a:lnTo>
                  <a:lnTo>
                    <a:pt x="18091" y="155537"/>
                  </a:lnTo>
                  <a:lnTo>
                    <a:pt x="51137" y="138945"/>
                  </a:lnTo>
                  <a:lnTo>
                    <a:pt x="56912" y="135064"/>
                  </a:lnTo>
                  <a:lnTo>
                    <a:pt x="62745" y="130493"/>
                  </a:lnTo>
                  <a:lnTo>
                    <a:pt x="68619" y="125461"/>
                  </a:lnTo>
                  <a:lnTo>
                    <a:pt x="73527" y="120122"/>
                  </a:lnTo>
                  <a:lnTo>
                    <a:pt x="77792" y="114578"/>
                  </a:lnTo>
                  <a:lnTo>
                    <a:pt x="96504" y="86682"/>
                  </a:lnTo>
                  <a:lnTo>
                    <a:pt x="101047" y="78394"/>
                  </a:lnTo>
                  <a:lnTo>
                    <a:pt x="105068" y="69892"/>
                  </a:lnTo>
                  <a:lnTo>
                    <a:pt x="108740" y="61248"/>
                  </a:lnTo>
                  <a:lnTo>
                    <a:pt x="115466" y="46351"/>
                  </a:lnTo>
                  <a:lnTo>
                    <a:pt x="118649" y="39601"/>
                  </a:lnTo>
                  <a:lnTo>
                    <a:pt x="120770" y="33116"/>
                  </a:lnTo>
                  <a:lnTo>
                    <a:pt x="122186" y="26809"/>
                  </a:lnTo>
                  <a:lnTo>
                    <a:pt x="123128" y="20619"/>
                  </a:lnTo>
                  <a:lnTo>
                    <a:pt x="123758" y="15501"/>
                  </a:lnTo>
                  <a:lnTo>
                    <a:pt x="124177" y="11096"/>
                  </a:lnTo>
                  <a:lnTo>
                    <a:pt x="124456" y="7167"/>
                  </a:lnTo>
                  <a:lnTo>
                    <a:pt x="123650" y="4548"/>
                  </a:lnTo>
                  <a:lnTo>
                    <a:pt x="122122" y="2802"/>
                  </a:lnTo>
                  <a:lnTo>
                    <a:pt x="120109" y="1639"/>
                  </a:lnTo>
                  <a:lnTo>
                    <a:pt x="115228" y="345"/>
                  </a:lnTo>
                  <a:lnTo>
                    <a:pt x="112537" y="0"/>
                  </a:lnTo>
                  <a:lnTo>
                    <a:pt x="108759" y="1755"/>
                  </a:lnTo>
                  <a:lnTo>
                    <a:pt x="104255" y="4909"/>
                  </a:lnTo>
                  <a:lnTo>
                    <a:pt x="99269" y="8996"/>
                  </a:lnTo>
                  <a:lnTo>
                    <a:pt x="93960" y="13705"/>
                  </a:lnTo>
                  <a:lnTo>
                    <a:pt x="82770" y="24229"/>
                  </a:lnTo>
                  <a:lnTo>
                    <a:pt x="77999" y="29813"/>
                  </a:lnTo>
                  <a:lnTo>
                    <a:pt x="73828" y="35521"/>
                  </a:lnTo>
                  <a:lnTo>
                    <a:pt x="70054" y="41310"/>
                  </a:lnTo>
                  <a:lnTo>
                    <a:pt x="65554" y="49138"/>
                  </a:lnTo>
                  <a:lnTo>
                    <a:pt x="55263" y="68420"/>
                  </a:lnTo>
                  <a:lnTo>
                    <a:pt x="50733" y="80110"/>
                  </a:lnTo>
                  <a:lnTo>
                    <a:pt x="46719" y="92864"/>
                  </a:lnTo>
                  <a:lnTo>
                    <a:pt x="43052" y="106328"/>
                  </a:lnTo>
                  <a:lnTo>
                    <a:pt x="40607" y="119273"/>
                  </a:lnTo>
                  <a:lnTo>
                    <a:pt x="38977" y="131871"/>
                  </a:lnTo>
                  <a:lnTo>
                    <a:pt x="37891" y="144239"/>
                  </a:lnTo>
                  <a:lnTo>
                    <a:pt x="38158" y="156453"/>
                  </a:lnTo>
                  <a:lnTo>
                    <a:pt x="39330" y="168564"/>
                  </a:lnTo>
                  <a:lnTo>
                    <a:pt x="41102" y="180607"/>
                  </a:lnTo>
                  <a:lnTo>
                    <a:pt x="44268" y="192605"/>
                  </a:lnTo>
                  <a:lnTo>
                    <a:pt x="48363" y="204572"/>
                  </a:lnTo>
                  <a:lnTo>
                    <a:pt x="53078" y="216518"/>
                  </a:lnTo>
                  <a:lnTo>
                    <a:pt x="58205" y="226467"/>
                  </a:lnTo>
                  <a:lnTo>
                    <a:pt x="63608" y="235084"/>
                  </a:lnTo>
                  <a:lnTo>
                    <a:pt x="69195" y="242813"/>
                  </a:lnTo>
                  <a:lnTo>
                    <a:pt x="74903" y="247966"/>
                  </a:lnTo>
                  <a:lnTo>
                    <a:pt x="80693" y="251401"/>
                  </a:lnTo>
                  <a:lnTo>
                    <a:pt x="86537" y="253691"/>
                  </a:lnTo>
                  <a:lnTo>
                    <a:pt x="93410" y="255218"/>
                  </a:lnTo>
                  <a:lnTo>
                    <a:pt x="100969" y="256236"/>
                  </a:lnTo>
                  <a:lnTo>
                    <a:pt x="108984" y="256914"/>
                  </a:lnTo>
                  <a:lnTo>
                    <a:pt x="117305" y="255382"/>
                  </a:lnTo>
                  <a:lnTo>
                    <a:pt x="125828" y="252377"/>
                  </a:lnTo>
                  <a:lnTo>
                    <a:pt x="134487" y="248388"/>
                  </a:lnTo>
                  <a:lnTo>
                    <a:pt x="142244" y="242753"/>
                  </a:lnTo>
                  <a:lnTo>
                    <a:pt x="149399" y="236020"/>
                  </a:lnTo>
                  <a:lnTo>
                    <a:pt x="156154" y="228554"/>
                  </a:lnTo>
                  <a:lnTo>
                    <a:pt x="162642" y="220600"/>
                  </a:lnTo>
                  <a:lnTo>
                    <a:pt x="168951" y="212322"/>
                  </a:lnTo>
                  <a:lnTo>
                    <a:pt x="175142" y="203826"/>
                  </a:lnTo>
                  <a:lnTo>
                    <a:pt x="180261" y="195185"/>
                  </a:lnTo>
                  <a:lnTo>
                    <a:pt x="184667" y="186448"/>
                  </a:lnTo>
                  <a:lnTo>
                    <a:pt x="196453" y="16004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8"/>
            <p:cNvSpPr/>
            <p:nvPr/>
          </p:nvSpPr>
          <p:spPr>
            <a:xfrm>
              <a:off x="6732984" y="2330648"/>
              <a:ext cx="26790" cy="62509"/>
            </a:xfrm>
            <a:custGeom>
              <a:avLst/>
              <a:gdLst/>
              <a:ahLst/>
              <a:cxnLst/>
              <a:rect l="0" t="0" r="0" b="0"/>
              <a:pathLst>
                <a:path w="26790" h="62509">
                  <a:moveTo>
                    <a:pt x="26789" y="62508"/>
                  </a:moveTo>
                  <a:lnTo>
                    <a:pt x="12568" y="38806"/>
                  </a:lnTo>
                  <a:lnTo>
                    <a:pt x="8379" y="29839"/>
                  </a:lnTo>
                  <a:lnTo>
                    <a:pt x="5585" y="21877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9"/>
            <p:cNvSpPr/>
            <p:nvPr/>
          </p:nvSpPr>
          <p:spPr>
            <a:xfrm>
              <a:off x="6750879" y="2277070"/>
              <a:ext cx="223208" cy="294681"/>
            </a:xfrm>
            <a:custGeom>
              <a:avLst/>
              <a:gdLst/>
              <a:ahLst/>
              <a:cxnLst/>
              <a:rect l="0" t="0" r="0" b="0"/>
              <a:pathLst>
                <a:path w="223208" h="294681">
                  <a:moveTo>
                    <a:pt x="17824" y="0"/>
                  </a:moveTo>
                  <a:lnTo>
                    <a:pt x="4522" y="0"/>
                  </a:lnTo>
                  <a:lnTo>
                    <a:pt x="3003" y="992"/>
                  </a:lnTo>
                  <a:lnTo>
                    <a:pt x="1990" y="2646"/>
                  </a:lnTo>
                  <a:lnTo>
                    <a:pt x="365" y="7689"/>
                  </a:lnTo>
                  <a:lnTo>
                    <a:pt x="142" y="13670"/>
                  </a:lnTo>
                  <a:lnTo>
                    <a:pt x="0" y="33679"/>
                  </a:lnTo>
                  <a:lnTo>
                    <a:pt x="981" y="42296"/>
                  </a:lnTo>
                  <a:lnTo>
                    <a:pt x="2627" y="53002"/>
                  </a:lnTo>
                  <a:lnTo>
                    <a:pt x="4716" y="65101"/>
                  </a:lnTo>
                  <a:lnTo>
                    <a:pt x="6109" y="78127"/>
                  </a:lnTo>
                  <a:lnTo>
                    <a:pt x="7037" y="91772"/>
                  </a:lnTo>
                  <a:lnTo>
                    <a:pt x="7657" y="105830"/>
                  </a:lnTo>
                  <a:lnTo>
                    <a:pt x="9061" y="120163"/>
                  </a:lnTo>
                  <a:lnTo>
                    <a:pt x="10990" y="134679"/>
                  </a:lnTo>
                  <a:lnTo>
                    <a:pt x="13268" y="149318"/>
                  </a:lnTo>
                  <a:lnTo>
                    <a:pt x="15779" y="163045"/>
                  </a:lnTo>
                  <a:lnTo>
                    <a:pt x="21215" y="188882"/>
                  </a:lnTo>
                  <a:lnTo>
                    <a:pt x="23061" y="200335"/>
                  </a:lnTo>
                  <a:lnTo>
                    <a:pt x="24292" y="210948"/>
                  </a:lnTo>
                  <a:lnTo>
                    <a:pt x="25112" y="220999"/>
                  </a:lnTo>
                  <a:lnTo>
                    <a:pt x="26652" y="228692"/>
                  </a:lnTo>
                  <a:lnTo>
                    <a:pt x="28670" y="234813"/>
                  </a:lnTo>
                  <a:lnTo>
                    <a:pt x="31008" y="239886"/>
                  </a:lnTo>
                  <a:lnTo>
                    <a:pt x="34551" y="242276"/>
                  </a:lnTo>
                  <a:lnTo>
                    <a:pt x="38896" y="242877"/>
                  </a:lnTo>
                  <a:lnTo>
                    <a:pt x="43778" y="242285"/>
                  </a:lnTo>
                  <a:lnTo>
                    <a:pt x="49018" y="240898"/>
                  </a:lnTo>
                  <a:lnTo>
                    <a:pt x="54495" y="238982"/>
                  </a:lnTo>
                  <a:lnTo>
                    <a:pt x="60131" y="236712"/>
                  </a:lnTo>
                  <a:lnTo>
                    <a:pt x="64880" y="232222"/>
                  </a:lnTo>
                  <a:lnTo>
                    <a:pt x="69039" y="226252"/>
                  </a:lnTo>
                  <a:lnTo>
                    <a:pt x="72803" y="219296"/>
                  </a:lnTo>
                  <a:lnTo>
                    <a:pt x="77297" y="211682"/>
                  </a:lnTo>
                  <a:lnTo>
                    <a:pt x="87582" y="195284"/>
                  </a:lnTo>
                  <a:lnTo>
                    <a:pt x="92110" y="185752"/>
                  </a:lnTo>
                  <a:lnTo>
                    <a:pt x="96122" y="175429"/>
                  </a:lnTo>
                  <a:lnTo>
                    <a:pt x="118906" y="107494"/>
                  </a:lnTo>
                  <a:lnTo>
                    <a:pt x="121923" y="99444"/>
                  </a:lnTo>
                  <a:lnTo>
                    <a:pt x="124926" y="92093"/>
                  </a:lnTo>
                  <a:lnTo>
                    <a:pt x="127921" y="85208"/>
                  </a:lnTo>
                  <a:lnTo>
                    <a:pt x="129917" y="78633"/>
                  </a:lnTo>
                  <a:lnTo>
                    <a:pt x="131248" y="72266"/>
                  </a:lnTo>
                  <a:lnTo>
                    <a:pt x="132135" y="66037"/>
                  </a:lnTo>
                  <a:lnTo>
                    <a:pt x="132727" y="60892"/>
                  </a:lnTo>
                  <a:lnTo>
                    <a:pt x="133384" y="52530"/>
                  </a:lnTo>
                  <a:lnTo>
                    <a:pt x="133677" y="45505"/>
                  </a:lnTo>
                  <a:lnTo>
                    <a:pt x="133906" y="35889"/>
                  </a:lnTo>
                  <a:lnTo>
                    <a:pt x="133909" y="40510"/>
                  </a:lnTo>
                  <a:lnTo>
                    <a:pt x="134901" y="42882"/>
                  </a:lnTo>
                  <a:lnTo>
                    <a:pt x="138650" y="48163"/>
                  </a:lnTo>
                  <a:lnTo>
                    <a:pt x="140047" y="52945"/>
                  </a:lnTo>
                  <a:lnTo>
                    <a:pt x="140978" y="59109"/>
                  </a:lnTo>
                  <a:lnTo>
                    <a:pt x="141598" y="66195"/>
                  </a:lnTo>
                  <a:lnTo>
                    <a:pt x="142012" y="73896"/>
                  </a:lnTo>
                  <a:lnTo>
                    <a:pt x="142472" y="90390"/>
                  </a:lnTo>
                  <a:lnTo>
                    <a:pt x="143586" y="99947"/>
                  </a:lnTo>
                  <a:lnTo>
                    <a:pt x="145323" y="110288"/>
                  </a:lnTo>
                  <a:lnTo>
                    <a:pt x="155237" y="160141"/>
                  </a:lnTo>
                  <a:lnTo>
                    <a:pt x="160917" y="185937"/>
                  </a:lnTo>
                  <a:lnTo>
                    <a:pt x="163821" y="198372"/>
                  </a:lnTo>
                  <a:lnTo>
                    <a:pt x="167741" y="210631"/>
                  </a:lnTo>
                  <a:lnTo>
                    <a:pt x="172339" y="222773"/>
                  </a:lnTo>
                  <a:lnTo>
                    <a:pt x="177389" y="234835"/>
                  </a:lnTo>
                  <a:lnTo>
                    <a:pt x="182740" y="244862"/>
                  </a:lnTo>
                  <a:lnTo>
                    <a:pt x="188291" y="253530"/>
                  </a:lnTo>
                  <a:lnTo>
                    <a:pt x="193976" y="261294"/>
                  </a:lnTo>
                  <a:lnTo>
                    <a:pt x="198760" y="267462"/>
                  </a:lnTo>
                  <a:lnTo>
                    <a:pt x="202939" y="272566"/>
                  </a:lnTo>
                  <a:lnTo>
                    <a:pt x="206719" y="276961"/>
                  </a:lnTo>
                  <a:lnTo>
                    <a:pt x="213563" y="284490"/>
                  </a:lnTo>
                  <a:lnTo>
                    <a:pt x="223207" y="2946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10"/>
            <p:cNvSpPr/>
            <p:nvPr/>
          </p:nvSpPr>
          <p:spPr>
            <a:xfrm>
              <a:off x="6984666" y="2349749"/>
              <a:ext cx="105230" cy="222002"/>
            </a:xfrm>
            <a:custGeom>
              <a:avLst/>
              <a:gdLst/>
              <a:ahLst/>
              <a:cxnLst/>
              <a:rect l="0" t="0" r="0" b="0"/>
              <a:pathLst>
                <a:path w="105230" h="222002">
                  <a:moveTo>
                    <a:pt x="34068" y="7689"/>
                  </a:moveTo>
                  <a:lnTo>
                    <a:pt x="34068" y="2948"/>
                  </a:lnTo>
                  <a:lnTo>
                    <a:pt x="33076" y="1552"/>
                  </a:lnTo>
                  <a:lnTo>
                    <a:pt x="31422" y="621"/>
                  </a:lnTo>
                  <a:lnTo>
                    <a:pt x="29328" y="0"/>
                  </a:lnTo>
                  <a:lnTo>
                    <a:pt x="26939" y="578"/>
                  </a:lnTo>
                  <a:lnTo>
                    <a:pt x="24355" y="1956"/>
                  </a:lnTo>
                  <a:lnTo>
                    <a:pt x="17817" y="6556"/>
                  </a:lnTo>
                  <a:lnTo>
                    <a:pt x="16289" y="7926"/>
                  </a:lnTo>
                  <a:lnTo>
                    <a:pt x="11945" y="12093"/>
                  </a:lnTo>
                  <a:lnTo>
                    <a:pt x="9398" y="15586"/>
                  </a:lnTo>
                  <a:lnTo>
                    <a:pt x="6706" y="19899"/>
                  </a:lnTo>
                  <a:lnTo>
                    <a:pt x="3921" y="24758"/>
                  </a:lnTo>
                  <a:lnTo>
                    <a:pt x="2063" y="28990"/>
                  </a:lnTo>
                  <a:lnTo>
                    <a:pt x="825" y="32804"/>
                  </a:lnTo>
                  <a:lnTo>
                    <a:pt x="0" y="36338"/>
                  </a:lnTo>
                  <a:lnTo>
                    <a:pt x="443" y="40679"/>
                  </a:lnTo>
                  <a:lnTo>
                    <a:pt x="1728" y="45557"/>
                  </a:lnTo>
                  <a:lnTo>
                    <a:pt x="3579" y="50794"/>
                  </a:lnTo>
                  <a:lnTo>
                    <a:pt x="5804" y="55277"/>
                  </a:lnTo>
                  <a:lnTo>
                    <a:pt x="8280" y="59258"/>
                  </a:lnTo>
                  <a:lnTo>
                    <a:pt x="10923" y="62904"/>
                  </a:lnTo>
                  <a:lnTo>
                    <a:pt x="13677" y="65335"/>
                  </a:lnTo>
                  <a:lnTo>
                    <a:pt x="16505" y="66955"/>
                  </a:lnTo>
                  <a:lnTo>
                    <a:pt x="19383" y="68036"/>
                  </a:lnTo>
                  <a:lnTo>
                    <a:pt x="23286" y="69748"/>
                  </a:lnTo>
                  <a:lnTo>
                    <a:pt x="32914" y="74296"/>
                  </a:lnTo>
                  <a:lnTo>
                    <a:pt x="49491" y="82436"/>
                  </a:lnTo>
                  <a:lnTo>
                    <a:pt x="55265" y="84309"/>
                  </a:lnTo>
                  <a:lnTo>
                    <a:pt x="61098" y="85558"/>
                  </a:lnTo>
                  <a:lnTo>
                    <a:pt x="66970" y="86390"/>
                  </a:lnTo>
                  <a:lnTo>
                    <a:pt x="71878" y="87938"/>
                  </a:lnTo>
                  <a:lnTo>
                    <a:pt x="76142" y="89961"/>
                  </a:lnTo>
                  <a:lnTo>
                    <a:pt x="79976" y="92303"/>
                  </a:lnTo>
                  <a:lnTo>
                    <a:pt x="84517" y="94856"/>
                  </a:lnTo>
                  <a:lnTo>
                    <a:pt x="94855" y="100338"/>
                  </a:lnTo>
                  <a:lnTo>
                    <a:pt x="98405" y="103189"/>
                  </a:lnTo>
                  <a:lnTo>
                    <a:pt x="100773" y="106082"/>
                  </a:lnTo>
                  <a:lnTo>
                    <a:pt x="102351" y="109003"/>
                  </a:lnTo>
                  <a:lnTo>
                    <a:pt x="103403" y="113927"/>
                  </a:lnTo>
                  <a:lnTo>
                    <a:pt x="104104" y="120186"/>
                  </a:lnTo>
                  <a:lnTo>
                    <a:pt x="104570" y="127335"/>
                  </a:lnTo>
                  <a:lnTo>
                    <a:pt x="105090" y="140571"/>
                  </a:lnTo>
                  <a:lnTo>
                    <a:pt x="105229" y="146878"/>
                  </a:lnTo>
                  <a:lnTo>
                    <a:pt x="103337" y="153068"/>
                  </a:lnTo>
                  <a:lnTo>
                    <a:pt x="100091" y="159178"/>
                  </a:lnTo>
                  <a:lnTo>
                    <a:pt x="95943" y="165236"/>
                  </a:lnTo>
                  <a:lnTo>
                    <a:pt x="92186" y="172252"/>
                  </a:lnTo>
                  <a:lnTo>
                    <a:pt x="88688" y="179905"/>
                  </a:lnTo>
                  <a:lnTo>
                    <a:pt x="85365" y="187984"/>
                  </a:lnTo>
                  <a:lnTo>
                    <a:pt x="81164" y="194362"/>
                  </a:lnTo>
                  <a:lnTo>
                    <a:pt x="76380" y="199606"/>
                  </a:lnTo>
                  <a:lnTo>
                    <a:pt x="71206" y="204095"/>
                  </a:lnTo>
                  <a:lnTo>
                    <a:pt x="65772" y="208079"/>
                  </a:lnTo>
                  <a:lnTo>
                    <a:pt x="60165" y="211727"/>
                  </a:lnTo>
                  <a:lnTo>
                    <a:pt x="54443" y="215152"/>
                  </a:lnTo>
                  <a:lnTo>
                    <a:pt x="49636" y="217435"/>
                  </a:lnTo>
                  <a:lnTo>
                    <a:pt x="45438" y="218957"/>
                  </a:lnTo>
                  <a:lnTo>
                    <a:pt x="41649" y="219971"/>
                  </a:lnTo>
                  <a:lnTo>
                    <a:pt x="38129" y="220648"/>
                  </a:lnTo>
                  <a:lnTo>
                    <a:pt x="34792" y="221099"/>
                  </a:lnTo>
                  <a:lnTo>
                    <a:pt x="25139" y="222001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11"/>
            <p:cNvSpPr/>
            <p:nvPr/>
          </p:nvSpPr>
          <p:spPr>
            <a:xfrm>
              <a:off x="7134820" y="2340114"/>
              <a:ext cx="71439" cy="178059"/>
            </a:xfrm>
            <a:custGeom>
              <a:avLst/>
              <a:gdLst/>
              <a:ahLst/>
              <a:cxnLst/>
              <a:rect l="0" t="0" r="0" b="0"/>
              <a:pathLst>
                <a:path w="71439" h="178059">
                  <a:moveTo>
                    <a:pt x="0" y="106620"/>
                  </a:moveTo>
                  <a:lnTo>
                    <a:pt x="4740" y="106620"/>
                  </a:lnTo>
                  <a:lnTo>
                    <a:pt x="6137" y="105628"/>
                  </a:lnTo>
                  <a:lnTo>
                    <a:pt x="7068" y="103975"/>
                  </a:lnTo>
                  <a:lnTo>
                    <a:pt x="7688" y="101880"/>
                  </a:lnTo>
                  <a:lnTo>
                    <a:pt x="9095" y="100483"/>
                  </a:lnTo>
                  <a:lnTo>
                    <a:pt x="11024" y="99552"/>
                  </a:lnTo>
                  <a:lnTo>
                    <a:pt x="13303" y="98932"/>
                  </a:lnTo>
                  <a:lnTo>
                    <a:pt x="15814" y="96534"/>
                  </a:lnTo>
                  <a:lnTo>
                    <a:pt x="18481" y="92950"/>
                  </a:lnTo>
                  <a:lnTo>
                    <a:pt x="21249" y="88578"/>
                  </a:lnTo>
                  <a:lnTo>
                    <a:pt x="24088" y="83678"/>
                  </a:lnTo>
                  <a:lnTo>
                    <a:pt x="29888" y="72942"/>
                  </a:lnTo>
                  <a:lnTo>
                    <a:pt x="38732" y="55741"/>
                  </a:lnTo>
                  <a:lnTo>
                    <a:pt x="40705" y="49881"/>
                  </a:lnTo>
                  <a:lnTo>
                    <a:pt x="42019" y="43990"/>
                  </a:lnTo>
                  <a:lnTo>
                    <a:pt x="42895" y="38077"/>
                  </a:lnTo>
                  <a:lnTo>
                    <a:pt x="43480" y="33144"/>
                  </a:lnTo>
                  <a:lnTo>
                    <a:pt x="43870" y="28863"/>
                  </a:lnTo>
                  <a:lnTo>
                    <a:pt x="44129" y="25016"/>
                  </a:lnTo>
                  <a:lnTo>
                    <a:pt x="45294" y="21460"/>
                  </a:lnTo>
                  <a:lnTo>
                    <a:pt x="47063" y="18097"/>
                  </a:lnTo>
                  <a:lnTo>
                    <a:pt x="49235" y="14862"/>
                  </a:lnTo>
                  <a:lnTo>
                    <a:pt x="49691" y="11714"/>
                  </a:lnTo>
                  <a:lnTo>
                    <a:pt x="49003" y="8623"/>
                  </a:lnTo>
                  <a:lnTo>
                    <a:pt x="45508" y="1273"/>
                  </a:lnTo>
                  <a:lnTo>
                    <a:pt x="44230" y="670"/>
                  </a:lnTo>
                  <a:lnTo>
                    <a:pt x="42385" y="268"/>
                  </a:lnTo>
                  <a:lnTo>
                    <a:pt x="40164" y="0"/>
                  </a:lnTo>
                  <a:lnTo>
                    <a:pt x="37690" y="814"/>
                  </a:lnTo>
                  <a:lnTo>
                    <a:pt x="35049" y="2348"/>
                  </a:lnTo>
                  <a:lnTo>
                    <a:pt x="32296" y="4363"/>
                  </a:lnTo>
                  <a:lnTo>
                    <a:pt x="29468" y="7691"/>
                  </a:lnTo>
                  <a:lnTo>
                    <a:pt x="26590" y="11894"/>
                  </a:lnTo>
                  <a:lnTo>
                    <a:pt x="23681" y="16680"/>
                  </a:lnTo>
                  <a:lnTo>
                    <a:pt x="20747" y="21856"/>
                  </a:lnTo>
                  <a:lnTo>
                    <a:pt x="14844" y="32898"/>
                  </a:lnTo>
                  <a:lnTo>
                    <a:pt x="12873" y="38620"/>
                  </a:lnTo>
                  <a:lnTo>
                    <a:pt x="11558" y="44420"/>
                  </a:lnTo>
                  <a:lnTo>
                    <a:pt x="10682" y="50271"/>
                  </a:lnTo>
                  <a:lnTo>
                    <a:pt x="9106" y="56156"/>
                  </a:lnTo>
                  <a:lnTo>
                    <a:pt x="7063" y="62063"/>
                  </a:lnTo>
                  <a:lnTo>
                    <a:pt x="4709" y="67986"/>
                  </a:lnTo>
                  <a:lnTo>
                    <a:pt x="3139" y="74911"/>
                  </a:lnTo>
                  <a:lnTo>
                    <a:pt x="2092" y="82504"/>
                  </a:lnTo>
                  <a:lnTo>
                    <a:pt x="1395" y="90543"/>
                  </a:lnTo>
                  <a:lnTo>
                    <a:pt x="1922" y="98879"/>
                  </a:lnTo>
                  <a:lnTo>
                    <a:pt x="3266" y="107412"/>
                  </a:lnTo>
                  <a:lnTo>
                    <a:pt x="5154" y="116078"/>
                  </a:lnTo>
                  <a:lnTo>
                    <a:pt x="6412" y="124831"/>
                  </a:lnTo>
                  <a:lnTo>
                    <a:pt x="7251" y="133644"/>
                  </a:lnTo>
                  <a:lnTo>
                    <a:pt x="7811" y="142496"/>
                  </a:lnTo>
                  <a:lnTo>
                    <a:pt x="9176" y="149389"/>
                  </a:lnTo>
                  <a:lnTo>
                    <a:pt x="11079" y="154976"/>
                  </a:lnTo>
                  <a:lnTo>
                    <a:pt x="13339" y="159694"/>
                  </a:lnTo>
                  <a:lnTo>
                    <a:pt x="15837" y="163831"/>
                  </a:lnTo>
                  <a:lnTo>
                    <a:pt x="18496" y="167581"/>
                  </a:lnTo>
                  <a:lnTo>
                    <a:pt x="21260" y="171073"/>
                  </a:lnTo>
                  <a:lnTo>
                    <a:pt x="25088" y="173401"/>
                  </a:lnTo>
                  <a:lnTo>
                    <a:pt x="29624" y="174954"/>
                  </a:lnTo>
                  <a:lnTo>
                    <a:pt x="34632" y="175988"/>
                  </a:lnTo>
                  <a:lnTo>
                    <a:pt x="39955" y="176678"/>
                  </a:lnTo>
                  <a:lnTo>
                    <a:pt x="45488" y="177138"/>
                  </a:lnTo>
                  <a:lnTo>
                    <a:pt x="55936" y="177649"/>
                  </a:lnTo>
                  <a:lnTo>
                    <a:pt x="71438" y="17805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12"/>
            <p:cNvSpPr/>
            <p:nvPr/>
          </p:nvSpPr>
          <p:spPr>
            <a:xfrm>
              <a:off x="7269290" y="2196964"/>
              <a:ext cx="169141" cy="368322"/>
            </a:xfrm>
            <a:custGeom>
              <a:avLst/>
              <a:gdLst/>
              <a:ahLst/>
              <a:cxnLst/>
              <a:rect l="0" t="0" r="0" b="0"/>
              <a:pathLst>
                <a:path w="169141" h="368322">
                  <a:moveTo>
                    <a:pt x="70913" y="196192"/>
                  </a:moveTo>
                  <a:lnTo>
                    <a:pt x="63224" y="196192"/>
                  </a:lnTo>
                  <a:lnTo>
                    <a:pt x="59889" y="198838"/>
                  </a:lnTo>
                  <a:lnTo>
                    <a:pt x="54403" y="203881"/>
                  </a:lnTo>
                  <a:lnTo>
                    <a:pt x="51969" y="205287"/>
                  </a:lnTo>
                  <a:lnTo>
                    <a:pt x="43973" y="209495"/>
                  </a:lnTo>
                  <a:lnTo>
                    <a:pt x="40054" y="212006"/>
                  </a:lnTo>
                  <a:lnTo>
                    <a:pt x="36450" y="214672"/>
                  </a:lnTo>
                  <a:lnTo>
                    <a:pt x="33055" y="217442"/>
                  </a:lnTo>
                  <a:lnTo>
                    <a:pt x="29799" y="221273"/>
                  </a:lnTo>
                  <a:lnTo>
                    <a:pt x="26637" y="225811"/>
                  </a:lnTo>
                  <a:lnTo>
                    <a:pt x="23535" y="230821"/>
                  </a:lnTo>
                  <a:lnTo>
                    <a:pt x="20477" y="236145"/>
                  </a:lnTo>
                  <a:lnTo>
                    <a:pt x="14432" y="247353"/>
                  </a:lnTo>
                  <a:lnTo>
                    <a:pt x="11431" y="254112"/>
                  </a:lnTo>
                  <a:lnTo>
                    <a:pt x="8438" y="261594"/>
                  </a:lnTo>
                  <a:lnTo>
                    <a:pt x="5450" y="269559"/>
                  </a:lnTo>
                  <a:lnTo>
                    <a:pt x="3459" y="276853"/>
                  </a:lnTo>
                  <a:lnTo>
                    <a:pt x="2131" y="283701"/>
                  </a:lnTo>
                  <a:lnTo>
                    <a:pt x="1245" y="290250"/>
                  </a:lnTo>
                  <a:lnTo>
                    <a:pt x="655" y="296601"/>
                  </a:lnTo>
                  <a:lnTo>
                    <a:pt x="262" y="302818"/>
                  </a:lnTo>
                  <a:lnTo>
                    <a:pt x="0" y="308949"/>
                  </a:lnTo>
                  <a:lnTo>
                    <a:pt x="817" y="314027"/>
                  </a:lnTo>
                  <a:lnTo>
                    <a:pt x="4371" y="322316"/>
                  </a:lnTo>
                  <a:lnTo>
                    <a:pt x="7701" y="324923"/>
                  </a:lnTo>
                  <a:lnTo>
                    <a:pt x="11904" y="326661"/>
                  </a:lnTo>
                  <a:lnTo>
                    <a:pt x="16691" y="327820"/>
                  </a:lnTo>
                  <a:lnTo>
                    <a:pt x="20874" y="327601"/>
                  </a:lnTo>
                  <a:lnTo>
                    <a:pt x="24655" y="326462"/>
                  </a:lnTo>
                  <a:lnTo>
                    <a:pt x="28168" y="324711"/>
                  </a:lnTo>
                  <a:lnTo>
                    <a:pt x="32495" y="321559"/>
                  </a:lnTo>
                  <a:lnTo>
                    <a:pt x="37363" y="317473"/>
                  </a:lnTo>
                  <a:lnTo>
                    <a:pt x="42593" y="312765"/>
                  </a:lnTo>
                  <a:lnTo>
                    <a:pt x="48064" y="306649"/>
                  </a:lnTo>
                  <a:lnTo>
                    <a:pt x="53697" y="299596"/>
                  </a:lnTo>
                  <a:lnTo>
                    <a:pt x="59436" y="291917"/>
                  </a:lnTo>
                  <a:lnTo>
                    <a:pt x="64253" y="284814"/>
                  </a:lnTo>
                  <a:lnTo>
                    <a:pt x="68457" y="278093"/>
                  </a:lnTo>
                  <a:lnTo>
                    <a:pt x="72253" y="271629"/>
                  </a:lnTo>
                  <a:lnTo>
                    <a:pt x="75774" y="263351"/>
                  </a:lnTo>
                  <a:lnTo>
                    <a:pt x="79116" y="253863"/>
                  </a:lnTo>
                  <a:lnTo>
                    <a:pt x="82334" y="243569"/>
                  </a:lnTo>
                  <a:lnTo>
                    <a:pt x="84480" y="232738"/>
                  </a:lnTo>
                  <a:lnTo>
                    <a:pt x="85911" y="221548"/>
                  </a:lnTo>
                  <a:lnTo>
                    <a:pt x="86865" y="210120"/>
                  </a:lnTo>
                  <a:lnTo>
                    <a:pt x="86508" y="198532"/>
                  </a:lnTo>
                  <a:lnTo>
                    <a:pt x="85279" y="186838"/>
                  </a:lnTo>
                  <a:lnTo>
                    <a:pt x="83466" y="175073"/>
                  </a:lnTo>
                  <a:lnTo>
                    <a:pt x="78806" y="148772"/>
                  </a:lnTo>
                  <a:lnTo>
                    <a:pt x="76176" y="134813"/>
                  </a:lnTo>
                  <a:lnTo>
                    <a:pt x="70606" y="108720"/>
                  </a:lnTo>
                  <a:lnTo>
                    <a:pt x="67732" y="96206"/>
                  </a:lnTo>
                  <a:lnTo>
                    <a:pt x="65816" y="83894"/>
                  </a:lnTo>
                  <a:lnTo>
                    <a:pt x="64539" y="71717"/>
                  </a:lnTo>
                  <a:lnTo>
                    <a:pt x="63686" y="59631"/>
                  </a:lnTo>
                  <a:lnTo>
                    <a:pt x="62126" y="48597"/>
                  </a:lnTo>
                  <a:lnTo>
                    <a:pt x="60094" y="38264"/>
                  </a:lnTo>
                  <a:lnTo>
                    <a:pt x="57747" y="28399"/>
                  </a:lnTo>
                  <a:lnTo>
                    <a:pt x="55191" y="20830"/>
                  </a:lnTo>
                  <a:lnTo>
                    <a:pt x="52494" y="14792"/>
                  </a:lnTo>
                  <a:lnTo>
                    <a:pt x="44268" y="0"/>
                  </a:lnTo>
                  <a:lnTo>
                    <a:pt x="44143" y="9487"/>
                  </a:lnTo>
                  <a:lnTo>
                    <a:pt x="44136" y="12191"/>
                  </a:lnTo>
                  <a:lnTo>
                    <a:pt x="46776" y="23132"/>
                  </a:lnTo>
                  <a:lnTo>
                    <a:pt x="48869" y="30217"/>
                  </a:lnTo>
                  <a:lnTo>
                    <a:pt x="50263" y="37917"/>
                  </a:lnTo>
                  <a:lnTo>
                    <a:pt x="51193" y="46027"/>
                  </a:lnTo>
                  <a:lnTo>
                    <a:pt x="51813" y="54410"/>
                  </a:lnTo>
                  <a:lnTo>
                    <a:pt x="53219" y="64960"/>
                  </a:lnTo>
                  <a:lnTo>
                    <a:pt x="55149" y="76954"/>
                  </a:lnTo>
                  <a:lnTo>
                    <a:pt x="74012" y="188123"/>
                  </a:lnTo>
                  <a:lnTo>
                    <a:pt x="77940" y="205696"/>
                  </a:lnTo>
                  <a:lnTo>
                    <a:pt x="82543" y="223364"/>
                  </a:lnTo>
                  <a:lnTo>
                    <a:pt x="87596" y="241096"/>
                  </a:lnTo>
                  <a:lnTo>
                    <a:pt x="91957" y="257878"/>
                  </a:lnTo>
                  <a:lnTo>
                    <a:pt x="99449" y="289754"/>
                  </a:lnTo>
                  <a:lnTo>
                    <a:pt x="103827" y="303215"/>
                  </a:lnTo>
                  <a:lnTo>
                    <a:pt x="108730" y="315166"/>
                  </a:lnTo>
                  <a:lnTo>
                    <a:pt x="126118" y="350993"/>
                  </a:lnTo>
                  <a:lnTo>
                    <a:pt x="130537" y="356939"/>
                  </a:lnTo>
                  <a:lnTo>
                    <a:pt x="135467" y="361896"/>
                  </a:lnTo>
                  <a:lnTo>
                    <a:pt x="140738" y="366193"/>
                  </a:lnTo>
                  <a:lnTo>
                    <a:pt x="145244" y="368065"/>
                  </a:lnTo>
                  <a:lnTo>
                    <a:pt x="149241" y="368321"/>
                  </a:lnTo>
                  <a:lnTo>
                    <a:pt x="152897" y="367500"/>
                  </a:lnTo>
                  <a:lnTo>
                    <a:pt x="156327" y="365960"/>
                  </a:lnTo>
                  <a:lnTo>
                    <a:pt x="159606" y="363941"/>
                  </a:lnTo>
                  <a:lnTo>
                    <a:pt x="169140" y="35692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13"/>
            <p:cNvSpPr/>
            <p:nvPr/>
          </p:nvSpPr>
          <p:spPr>
            <a:xfrm>
              <a:off x="7670614" y="2205633"/>
              <a:ext cx="44637" cy="348259"/>
            </a:xfrm>
            <a:custGeom>
              <a:avLst/>
              <a:gdLst/>
              <a:ahLst/>
              <a:cxnLst/>
              <a:rect l="0" t="0" r="0" b="0"/>
              <a:pathLst>
                <a:path w="44637" h="348259">
                  <a:moveTo>
                    <a:pt x="17847" y="0"/>
                  </a:moveTo>
                  <a:lnTo>
                    <a:pt x="13107" y="0"/>
                  </a:lnTo>
                  <a:lnTo>
                    <a:pt x="10718" y="992"/>
                  </a:lnTo>
                  <a:lnTo>
                    <a:pt x="8134" y="2646"/>
                  </a:lnTo>
                  <a:lnTo>
                    <a:pt x="5418" y="4740"/>
                  </a:lnTo>
                  <a:lnTo>
                    <a:pt x="3608" y="7129"/>
                  </a:lnTo>
                  <a:lnTo>
                    <a:pt x="2401" y="9713"/>
                  </a:lnTo>
                  <a:lnTo>
                    <a:pt x="1060" y="15231"/>
                  </a:lnTo>
                  <a:lnTo>
                    <a:pt x="305" y="24908"/>
                  </a:lnTo>
                  <a:lnTo>
                    <a:pt x="129" y="34552"/>
                  </a:lnTo>
                  <a:lnTo>
                    <a:pt x="0" y="85789"/>
                  </a:lnTo>
                  <a:lnTo>
                    <a:pt x="988" y="97873"/>
                  </a:lnTo>
                  <a:lnTo>
                    <a:pt x="2639" y="110889"/>
                  </a:lnTo>
                  <a:lnTo>
                    <a:pt x="12418" y="172165"/>
                  </a:lnTo>
                  <a:lnTo>
                    <a:pt x="14228" y="188199"/>
                  </a:lnTo>
                  <a:lnTo>
                    <a:pt x="15433" y="203848"/>
                  </a:lnTo>
                  <a:lnTo>
                    <a:pt x="16238" y="219243"/>
                  </a:lnTo>
                  <a:lnTo>
                    <a:pt x="17766" y="234467"/>
                  </a:lnTo>
                  <a:lnTo>
                    <a:pt x="19777" y="249576"/>
                  </a:lnTo>
                  <a:lnTo>
                    <a:pt x="22110" y="264611"/>
                  </a:lnTo>
                  <a:lnTo>
                    <a:pt x="24658" y="277610"/>
                  </a:lnTo>
                  <a:lnTo>
                    <a:pt x="27349" y="289253"/>
                  </a:lnTo>
                  <a:lnTo>
                    <a:pt x="30135" y="299992"/>
                  </a:lnTo>
                  <a:lnTo>
                    <a:pt x="31993" y="309135"/>
                  </a:lnTo>
                  <a:lnTo>
                    <a:pt x="33230" y="317215"/>
                  </a:lnTo>
                  <a:lnTo>
                    <a:pt x="34055" y="324586"/>
                  </a:lnTo>
                  <a:lnTo>
                    <a:pt x="35598" y="330492"/>
                  </a:lnTo>
                  <a:lnTo>
                    <a:pt x="37618" y="335422"/>
                  </a:lnTo>
                  <a:lnTo>
                    <a:pt x="44636" y="34825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14"/>
            <p:cNvSpPr/>
            <p:nvPr/>
          </p:nvSpPr>
          <p:spPr>
            <a:xfrm>
              <a:off x="7617023" y="2294930"/>
              <a:ext cx="258411" cy="220771"/>
            </a:xfrm>
            <a:custGeom>
              <a:avLst/>
              <a:gdLst/>
              <a:ahLst/>
              <a:cxnLst/>
              <a:rect l="0" t="0" r="0" b="0"/>
              <a:pathLst>
                <a:path w="258411" h="220771">
                  <a:moveTo>
                    <a:pt x="0" y="107156"/>
                  </a:moveTo>
                  <a:lnTo>
                    <a:pt x="4740" y="107156"/>
                  </a:lnTo>
                  <a:lnTo>
                    <a:pt x="7129" y="106164"/>
                  </a:lnTo>
                  <a:lnTo>
                    <a:pt x="12429" y="102415"/>
                  </a:lnTo>
                  <a:lnTo>
                    <a:pt x="18092" y="97443"/>
                  </a:lnTo>
                  <a:lnTo>
                    <a:pt x="24908" y="91925"/>
                  </a:lnTo>
                  <a:lnTo>
                    <a:pt x="29504" y="89064"/>
                  </a:lnTo>
                  <a:lnTo>
                    <a:pt x="34552" y="86165"/>
                  </a:lnTo>
                  <a:lnTo>
                    <a:pt x="40894" y="83240"/>
                  </a:lnTo>
                  <a:lnTo>
                    <a:pt x="48099" y="80298"/>
                  </a:lnTo>
                  <a:lnTo>
                    <a:pt x="55878" y="77344"/>
                  </a:lnTo>
                  <a:lnTo>
                    <a:pt x="72460" y="71417"/>
                  </a:lnTo>
                  <a:lnTo>
                    <a:pt x="134005" y="50600"/>
                  </a:lnTo>
                  <a:lnTo>
                    <a:pt x="142915" y="48616"/>
                  </a:lnTo>
                  <a:lnTo>
                    <a:pt x="151832" y="47294"/>
                  </a:lnTo>
                  <a:lnTo>
                    <a:pt x="160753" y="46412"/>
                  </a:lnTo>
                  <a:lnTo>
                    <a:pt x="168684" y="46816"/>
                  </a:lnTo>
                  <a:lnTo>
                    <a:pt x="175956" y="48078"/>
                  </a:lnTo>
                  <a:lnTo>
                    <a:pt x="182789" y="49911"/>
                  </a:lnTo>
                  <a:lnTo>
                    <a:pt x="188336" y="52126"/>
                  </a:lnTo>
                  <a:lnTo>
                    <a:pt x="193026" y="54594"/>
                  </a:lnTo>
                  <a:lnTo>
                    <a:pt x="197145" y="57232"/>
                  </a:lnTo>
                  <a:lnTo>
                    <a:pt x="200884" y="60975"/>
                  </a:lnTo>
                  <a:lnTo>
                    <a:pt x="204368" y="65454"/>
                  </a:lnTo>
                  <a:lnTo>
                    <a:pt x="207682" y="70425"/>
                  </a:lnTo>
                  <a:lnTo>
                    <a:pt x="209893" y="76716"/>
                  </a:lnTo>
                  <a:lnTo>
                    <a:pt x="211367" y="83886"/>
                  </a:lnTo>
                  <a:lnTo>
                    <a:pt x="212349" y="91643"/>
                  </a:lnTo>
                  <a:lnTo>
                    <a:pt x="213003" y="99790"/>
                  </a:lnTo>
                  <a:lnTo>
                    <a:pt x="213440" y="108199"/>
                  </a:lnTo>
                  <a:lnTo>
                    <a:pt x="213925" y="126471"/>
                  </a:lnTo>
                  <a:lnTo>
                    <a:pt x="214141" y="147821"/>
                  </a:lnTo>
                  <a:lnTo>
                    <a:pt x="213206" y="158078"/>
                  </a:lnTo>
                  <a:lnTo>
                    <a:pt x="211590" y="167893"/>
                  </a:lnTo>
                  <a:lnTo>
                    <a:pt x="209522" y="177413"/>
                  </a:lnTo>
                  <a:lnTo>
                    <a:pt x="209134" y="185744"/>
                  </a:lnTo>
                  <a:lnTo>
                    <a:pt x="209867" y="193282"/>
                  </a:lnTo>
                  <a:lnTo>
                    <a:pt x="211350" y="200292"/>
                  </a:lnTo>
                  <a:lnTo>
                    <a:pt x="212337" y="205958"/>
                  </a:lnTo>
                  <a:lnTo>
                    <a:pt x="212995" y="210727"/>
                  </a:lnTo>
                  <a:lnTo>
                    <a:pt x="213435" y="214899"/>
                  </a:lnTo>
                  <a:lnTo>
                    <a:pt x="214720" y="217680"/>
                  </a:lnTo>
                  <a:lnTo>
                    <a:pt x="216569" y="219534"/>
                  </a:lnTo>
                  <a:lnTo>
                    <a:pt x="218793" y="220770"/>
                  </a:lnTo>
                  <a:lnTo>
                    <a:pt x="222261" y="220602"/>
                  </a:lnTo>
                  <a:lnTo>
                    <a:pt x="226557" y="219498"/>
                  </a:lnTo>
                  <a:lnTo>
                    <a:pt x="231405" y="217769"/>
                  </a:lnTo>
                  <a:lnTo>
                    <a:pt x="235630" y="214632"/>
                  </a:lnTo>
                  <a:lnTo>
                    <a:pt x="239439" y="210557"/>
                  </a:lnTo>
                  <a:lnTo>
                    <a:pt x="242969" y="205856"/>
                  </a:lnTo>
                  <a:lnTo>
                    <a:pt x="246316" y="199745"/>
                  </a:lnTo>
                  <a:lnTo>
                    <a:pt x="249539" y="192694"/>
                  </a:lnTo>
                  <a:lnTo>
                    <a:pt x="252680" y="185017"/>
                  </a:lnTo>
                  <a:lnTo>
                    <a:pt x="254774" y="176923"/>
                  </a:lnTo>
                  <a:lnTo>
                    <a:pt x="256169" y="168550"/>
                  </a:lnTo>
                  <a:lnTo>
                    <a:pt x="257100" y="159992"/>
                  </a:lnTo>
                  <a:lnTo>
                    <a:pt x="257720" y="150317"/>
                  </a:lnTo>
                  <a:lnTo>
                    <a:pt x="258134" y="139899"/>
                  </a:lnTo>
                  <a:lnTo>
                    <a:pt x="258410" y="128984"/>
                  </a:lnTo>
                  <a:lnTo>
                    <a:pt x="256609" y="117739"/>
                  </a:lnTo>
                  <a:lnTo>
                    <a:pt x="253425" y="106274"/>
                  </a:lnTo>
                  <a:lnTo>
                    <a:pt x="249317" y="94662"/>
                  </a:lnTo>
                  <a:lnTo>
                    <a:pt x="244594" y="83944"/>
                  </a:lnTo>
                  <a:lnTo>
                    <a:pt x="239461" y="73822"/>
                  </a:lnTo>
                  <a:lnTo>
                    <a:pt x="234055" y="64097"/>
                  </a:lnTo>
                  <a:lnTo>
                    <a:pt x="229459" y="54637"/>
                  </a:lnTo>
                  <a:lnTo>
                    <a:pt x="225402" y="45355"/>
                  </a:lnTo>
                  <a:lnTo>
                    <a:pt x="221706" y="36190"/>
                  </a:lnTo>
                  <a:lnTo>
                    <a:pt x="217257" y="29087"/>
                  </a:lnTo>
                  <a:lnTo>
                    <a:pt x="212307" y="23360"/>
                  </a:lnTo>
                  <a:lnTo>
                    <a:pt x="207023" y="18550"/>
                  </a:lnTo>
                  <a:lnTo>
                    <a:pt x="202508" y="15343"/>
                  </a:lnTo>
                  <a:lnTo>
                    <a:pt x="194845" y="11780"/>
                  </a:lnTo>
                  <a:lnTo>
                    <a:pt x="188132" y="10196"/>
                  </a:lnTo>
                  <a:lnTo>
                    <a:pt x="180478" y="9180"/>
                  </a:lnTo>
                  <a:lnTo>
                    <a:pt x="180843" y="9096"/>
                  </a:lnTo>
                  <a:lnTo>
                    <a:pt x="183892" y="9004"/>
                  </a:lnTo>
                  <a:lnTo>
                    <a:pt x="186095" y="7986"/>
                  </a:lnTo>
                  <a:lnTo>
                    <a:pt x="188556" y="6316"/>
                  </a:lnTo>
                  <a:lnTo>
                    <a:pt x="196454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15"/>
            <p:cNvSpPr/>
            <p:nvPr/>
          </p:nvSpPr>
          <p:spPr>
            <a:xfrm>
              <a:off x="8118327" y="2205633"/>
              <a:ext cx="176644" cy="345355"/>
            </a:xfrm>
            <a:custGeom>
              <a:avLst/>
              <a:gdLst/>
              <a:ahLst/>
              <a:cxnLst/>
              <a:rect l="0" t="0" r="0" b="0"/>
              <a:pathLst>
                <a:path w="176644" h="345355">
                  <a:moveTo>
                    <a:pt x="7689" y="0"/>
                  </a:moveTo>
                  <a:lnTo>
                    <a:pt x="2949" y="28442"/>
                  </a:lnTo>
                  <a:lnTo>
                    <a:pt x="1552" y="41782"/>
                  </a:lnTo>
                  <a:lnTo>
                    <a:pt x="621" y="55636"/>
                  </a:lnTo>
                  <a:lnTo>
                    <a:pt x="0" y="69833"/>
                  </a:lnTo>
                  <a:lnTo>
                    <a:pt x="578" y="84258"/>
                  </a:lnTo>
                  <a:lnTo>
                    <a:pt x="1957" y="98836"/>
                  </a:lnTo>
                  <a:lnTo>
                    <a:pt x="3867" y="113515"/>
                  </a:lnTo>
                  <a:lnTo>
                    <a:pt x="5141" y="129255"/>
                  </a:lnTo>
                  <a:lnTo>
                    <a:pt x="5990" y="145701"/>
                  </a:lnTo>
                  <a:lnTo>
                    <a:pt x="6556" y="162618"/>
                  </a:lnTo>
                  <a:lnTo>
                    <a:pt x="8918" y="178857"/>
                  </a:lnTo>
                  <a:lnTo>
                    <a:pt x="12477" y="194644"/>
                  </a:lnTo>
                  <a:lnTo>
                    <a:pt x="16835" y="210130"/>
                  </a:lnTo>
                  <a:lnTo>
                    <a:pt x="20731" y="225415"/>
                  </a:lnTo>
                  <a:lnTo>
                    <a:pt x="27707" y="255627"/>
                  </a:lnTo>
                  <a:lnTo>
                    <a:pt x="29963" y="268644"/>
                  </a:lnTo>
                  <a:lnTo>
                    <a:pt x="31468" y="280299"/>
                  </a:lnTo>
                  <a:lnTo>
                    <a:pt x="32472" y="291046"/>
                  </a:lnTo>
                  <a:lnTo>
                    <a:pt x="34133" y="301187"/>
                  </a:lnTo>
                  <a:lnTo>
                    <a:pt x="36231" y="310924"/>
                  </a:lnTo>
                  <a:lnTo>
                    <a:pt x="38623" y="320392"/>
                  </a:lnTo>
                  <a:lnTo>
                    <a:pt x="40218" y="327696"/>
                  </a:lnTo>
                  <a:lnTo>
                    <a:pt x="41990" y="338457"/>
                  </a:lnTo>
                  <a:lnTo>
                    <a:pt x="43455" y="341724"/>
                  </a:lnTo>
                  <a:lnTo>
                    <a:pt x="45424" y="343902"/>
                  </a:lnTo>
                  <a:lnTo>
                    <a:pt x="47728" y="345354"/>
                  </a:lnTo>
                  <a:lnTo>
                    <a:pt x="49264" y="345330"/>
                  </a:lnTo>
                  <a:lnTo>
                    <a:pt x="50289" y="344321"/>
                  </a:lnTo>
                  <a:lnTo>
                    <a:pt x="50972" y="342657"/>
                  </a:lnTo>
                  <a:lnTo>
                    <a:pt x="51731" y="335516"/>
                  </a:lnTo>
                  <a:lnTo>
                    <a:pt x="51932" y="330833"/>
                  </a:lnTo>
                  <a:lnTo>
                    <a:pt x="51075" y="324735"/>
                  </a:lnTo>
                  <a:lnTo>
                    <a:pt x="49512" y="317693"/>
                  </a:lnTo>
                  <a:lnTo>
                    <a:pt x="47477" y="310022"/>
                  </a:lnTo>
                  <a:lnTo>
                    <a:pt x="46120" y="301931"/>
                  </a:lnTo>
                  <a:lnTo>
                    <a:pt x="45216" y="293561"/>
                  </a:lnTo>
                  <a:lnTo>
                    <a:pt x="44614" y="285004"/>
                  </a:lnTo>
                  <a:lnTo>
                    <a:pt x="44211" y="275330"/>
                  </a:lnTo>
                  <a:lnTo>
                    <a:pt x="43764" y="253999"/>
                  </a:lnTo>
                  <a:lnTo>
                    <a:pt x="43439" y="196801"/>
                  </a:lnTo>
                  <a:lnTo>
                    <a:pt x="44420" y="188747"/>
                  </a:lnTo>
                  <a:lnTo>
                    <a:pt x="46067" y="181394"/>
                  </a:lnTo>
                  <a:lnTo>
                    <a:pt x="48157" y="174507"/>
                  </a:lnTo>
                  <a:lnTo>
                    <a:pt x="53124" y="164210"/>
                  </a:lnTo>
                  <a:lnTo>
                    <a:pt x="55838" y="160075"/>
                  </a:lnTo>
                  <a:lnTo>
                    <a:pt x="58640" y="157318"/>
                  </a:lnTo>
                  <a:lnTo>
                    <a:pt x="61500" y="155480"/>
                  </a:lnTo>
                  <a:lnTo>
                    <a:pt x="64398" y="154255"/>
                  </a:lnTo>
                  <a:lnTo>
                    <a:pt x="68316" y="153438"/>
                  </a:lnTo>
                  <a:lnTo>
                    <a:pt x="72911" y="152893"/>
                  </a:lnTo>
                  <a:lnTo>
                    <a:pt x="77960" y="152530"/>
                  </a:lnTo>
                  <a:lnTo>
                    <a:pt x="83309" y="153280"/>
                  </a:lnTo>
                  <a:lnTo>
                    <a:pt x="88860" y="154773"/>
                  </a:lnTo>
                  <a:lnTo>
                    <a:pt x="94545" y="156760"/>
                  </a:lnTo>
                  <a:lnTo>
                    <a:pt x="100319" y="159077"/>
                  </a:lnTo>
                  <a:lnTo>
                    <a:pt x="106153" y="161614"/>
                  </a:lnTo>
                  <a:lnTo>
                    <a:pt x="112027" y="164297"/>
                  </a:lnTo>
                  <a:lnTo>
                    <a:pt x="118919" y="167078"/>
                  </a:lnTo>
                  <a:lnTo>
                    <a:pt x="134515" y="172814"/>
                  </a:lnTo>
                  <a:lnTo>
                    <a:pt x="141849" y="177717"/>
                  </a:lnTo>
                  <a:lnTo>
                    <a:pt x="148722" y="183962"/>
                  </a:lnTo>
                  <a:lnTo>
                    <a:pt x="155289" y="191102"/>
                  </a:lnTo>
                  <a:lnTo>
                    <a:pt x="160659" y="198839"/>
                  </a:lnTo>
                  <a:lnTo>
                    <a:pt x="165231" y="206973"/>
                  </a:lnTo>
                  <a:lnTo>
                    <a:pt x="169271" y="215373"/>
                  </a:lnTo>
                  <a:lnTo>
                    <a:pt x="171965" y="222957"/>
                  </a:lnTo>
                  <a:lnTo>
                    <a:pt x="173761" y="229997"/>
                  </a:lnTo>
                  <a:lnTo>
                    <a:pt x="174957" y="236675"/>
                  </a:lnTo>
                  <a:lnTo>
                    <a:pt x="175756" y="244104"/>
                  </a:lnTo>
                  <a:lnTo>
                    <a:pt x="176288" y="252032"/>
                  </a:lnTo>
                  <a:lnTo>
                    <a:pt x="176643" y="260295"/>
                  </a:lnTo>
                  <a:lnTo>
                    <a:pt x="174895" y="267788"/>
                  </a:lnTo>
                  <a:lnTo>
                    <a:pt x="171745" y="274767"/>
                  </a:lnTo>
                  <a:lnTo>
                    <a:pt x="167661" y="281405"/>
                  </a:lnTo>
                  <a:lnTo>
                    <a:pt x="161961" y="287814"/>
                  </a:lnTo>
                  <a:lnTo>
                    <a:pt x="155187" y="294071"/>
                  </a:lnTo>
                  <a:lnTo>
                    <a:pt x="147692" y="300227"/>
                  </a:lnTo>
                  <a:lnTo>
                    <a:pt x="140712" y="305323"/>
                  </a:lnTo>
                  <a:lnTo>
                    <a:pt x="134074" y="309712"/>
                  </a:lnTo>
                  <a:lnTo>
                    <a:pt x="127664" y="313631"/>
                  </a:lnTo>
                  <a:lnTo>
                    <a:pt x="120414" y="317235"/>
                  </a:lnTo>
                  <a:lnTo>
                    <a:pt x="112605" y="320631"/>
                  </a:lnTo>
                  <a:lnTo>
                    <a:pt x="104421" y="323887"/>
                  </a:lnTo>
                  <a:lnTo>
                    <a:pt x="95989" y="325065"/>
                  </a:lnTo>
                  <a:lnTo>
                    <a:pt x="87392" y="324858"/>
                  </a:lnTo>
                  <a:lnTo>
                    <a:pt x="78684" y="323728"/>
                  </a:lnTo>
                  <a:lnTo>
                    <a:pt x="69901" y="319006"/>
                  </a:lnTo>
                  <a:lnTo>
                    <a:pt x="61070" y="311889"/>
                  </a:lnTo>
                  <a:lnTo>
                    <a:pt x="34478" y="28575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16"/>
            <p:cNvSpPr/>
            <p:nvPr/>
          </p:nvSpPr>
          <p:spPr>
            <a:xfrm>
              <a:off x="8304609" y="2296894"/>
              <a:ext cx="169665" cy="193436"/>
            </a:xfrm>
            <a:custGeom>
              <a:avLst/>
              <a:gdLst/>
              <a:ahLst/>
              <a:cxnLst/>
              <a:rect l="0" t="0" r="0" b="0"/>
              <a:pathLst>
                <a:path w="169665" h="193436">
                  <a:moveTo>
                    <a:pt x="0" y="69473"/>
                  </a:moveTo>
                  <a:lnTo>
                    <a:pt x="4740" y="69473"/>
                  </a:lnTo>
                  <a:lnTo>
                    <a:pt x="7129" y="70465"/>
                  </a:lnTo>
                  <a:lnTo>
                    <a:pt x="12429" y="74214"/>
                  </a:lnTo>
                  <a:lnTo>
                    <a:pt x="15231" y="76602"/>
                  </a:lnTo>
                  <a:lnTo>
                    <a:pt x="18092" y="79187"/>
                  </a:lnTo>
                  <a:lnTo>
                    <a:pt x="20991" y="81902"/>
                  </a:lnTo>
                  <a:lnTo>
                    <a:pt x="24909" y="84704"/>
                  </a:lnTo>
                  <a:lnTo>
                    <a:pt x="29504" y="87565"/>
                  </a:lnTo>
                  <a:lnTo>
                    <a:pt x="34553" y="90464"/>
                  </a:lnTo>
                  <a:lnTo>
                    <a:pt x="37917" y="94381"/>
                  </a:lnTo>
                  <a:lnTo>
                    <a:pt x="40161" y="98977"/>
                  </a:lnTo>
                  <a:lnTo>
                    <a:pt x="41657" y="104025"/>
                  </a:lnTo>
                  <a:lnTo>
                    <a:pt x="48503" y="125351"/>
                  </a:lnTo>
                  <a:lnTo>
                    <a:pt x="50195" y="132522"/>
                  </a:lnTo>
                  <a:lnTo>
                    <a:pt x="51322" y="139287"/>
                  </a:lnTo>
                  <a:lnTo>
                    <a:pt x="52075" y="145781"/>
                  </a:lnTo>
                  <a:lnTo>
                    <a:pt x="52576" y="152095"/>
                  </a:lnTo>
                  <a:lnTo>
                    <a:pt x="52910" y="158289"/>
                  </a:lnTo>
                  <a:lnTo>
                    <a:pt x="53133" y="164402"/>
                  </a:lnTo>
                  <a:lnTo>
                    <a:pt x="52289" y="170462"/>
                  </a:lnTo>
                  <a:lnTo>
                    <a:pt x="50734" y="176487"/>
                  </a:lnTo>
                  <a:lnTo>
                    <a:pt x="45005" y="193435"/>
                  </a:lnTo>
                  <a:lnTo>
                    <a:pt x="44807" y="191374"/>
                  </a:lnTo>
                  <a:lnTo>
                    <a:pt x="44753" y="189436"/>
                  </a:lnTo>
                  <a:lnTo>
                    <a:pt x="43726" y="187152"/>
                  </a:lnTo>
                  <a:lnTo>
                    <a:pt x="39939" y="181967"/>
                  </a:lnTo>
                  <a:lnTo>
                    <a:pt x="39525" y="178204"/>
                  </a:lnTo>
                  <a:lnTo>
                    <a:pt x="40241" y="173710"/>
                  </a:lnTo>
                  <a:lnTo>
                    <a:pt x="41710" y="168730"/>
                  </a:lnTo>
                  <a:lnTo>
                    <a:pt x="42690" y="163426"/>
                  </a:lnTo>
                  <a:lnTo>
                    <a:pt x="43343" y="157905"/>
                  </a:lnTo>
                  <a:lnTo>
                    <a:pt x="43778" y="152240"/>
                  </a:lnTo>
                  <a:lnTo>
                    <a:pt x="45060" y="145487"/>
                  </a:lnTo>
                  <a:lnTo>
                    <a:pt x="46908" y="138008"/>
                  </a:lnTo>
                  <a:lnTo>
                    <a:pt x="49131" y="130046"/>
                  </a:lnTo>
                  <a:lnTo>
                    <a:pt x="52597" y="121761"/>
                  </a:lnTo>
                  <a:lnTo>
                    <a:pt x="56893" y="113262"/>
                  </a:lnTo>
                  <a:lnTo>
                    <a:pt x="61741" y="104619"/>
                  </a:lnTo>
                  <a:lnTo>
                    <a:pt x="65965" y="95880"/>
                  </a:lnTo>
                  <a:lnTo>
                    <a:pt x="69774" y="87078"/>
                  </a:lnTo>
                  <a:lnTo>
                    <a:pt x="73304" y="78233"/>
                  </a:lnTo>
                  <a:lnTo>
                    <a:pt x="77644" y="69360"/>
                  </a:lnTo>
                  <a:lnTo>
                    <a:pt x="82520" y="60468"/>
                  </a:lnTo>
                  <a:lnTo>
                    <a:pt x="87755" y="51563"/>
                  </a:lnTo>
                  <a:lnTo>
                    <a:pt x="93231" y="43643"/>
                  </a:lnTo>
                  <a:lnTo>
                    <a:pt x="98864" y="36378"/>
                  </a:lnTo>
                  <a:lnTo>
                    <a:pt x="104605" y="29550"/>
                  </a:lnTo>
                  <a:lnTo>
                    <a:pt x="110416" y="24006"/>
                  </a:lnTo>
                  <a:lnTo>
                    <a:pt x="116275" y="19318"/>
                  </a:lnTo>
                  <a:lnTo>
                    <a:pt x="122165" y="15201"/>
                  </a:lnTo>
                  <a:lnTo>
                    <a:pt x="127084" y="11464"/>
                  </a:lnTo>
                  <a:lnTo>
                    <a:pt x="131355" y="7980"/>
                  </a:lnTo>
                  <a:lnTo>
                    <a:pt x="135195" y="4665"/>
                  </a:lnTo>
                  <a:lnTo>
                    <a:pt x="138748" y="2455"/>
                  </a:lnTo>
                  <a:lnTo>
                    <a:pt x="142107" y="982"/>
                  </a:lnTo>
                  <a:lnTo>
                    <a:pt x="145340" y="0"/>
                  </a:lnTo>
                  <a:lnTo>
                    <a:pt x="148487" y="337"/>
                  </a:lnTo>
                  <a:lnTo>
                    <a:pt x="151577" y="1555"/>
                  </a:lnTo>
                  <a:lnTo>
                    <a:pt x="154630" y="3358"/>
                  </a:lnTo>
                  <a:lnTo>
                    <a:pt x="157657" y="4561"/>
                  </a:lnTo>
                  <a:lnTo>
                    <a:pt x="160667" y="5362"/>
                  </a:lnTo>
                  <a:lnTo>
                    <a:pt x="163666" y="5897"/>
                  </a:lnTo>
                  <a:lnTo>
                    <a:pt x="165665" y="7245"/>
                  </a:lnTo>
                  <a:lnTo>
                    <a:pt x="166999" y="9136"/>
                  </a:lnTo>
                  <a:lnTo>
                    <a:pt x="168479" y="13884"/>
                  </a:lnTo>
                  <a:lnTo>
                    <a:pt x="169137" y="19300"/>
                  </a:lnTo>
                  <a:lnTo>
                    <a:pt x="169431" y="25016"/>
                  </a:lnTo>
                  <a:lnTo>
                    <a:pt x="169561" y="30863"/>
                  </a:lnTo>
                  <a:lnTo>
                    <a:pt x="169664" y="4268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17"/>
            <p:cNvSpPr/>
            <p:nvPr/>
          </p:nvSpPr>
          <p:spPr>
            <a:xfrm>
              <a:off x="8536781" y="2352293"/>
              <a:ext cx="26790" cy="116744"/>
            </a:xfrm>
            <a:custGeom>
              <a:avLst/>
              <a:gdLst/>
              <a:ahLst/>
              <a:cxnLst/>
              <a:rect l="0" t="0" r="0" b="0"/>
              <a:pathLst>
                <a:path w="26790" h="116744">
                  <a:moveTo>
                    <a:pt x="0" y="5145"/>
                  </a:moveTo>
                  <a:lnTo>
                    <a:pt x="4740" y="404"/>
                  </a:lnTo>
                  <a:lnTo>
                    <a:pt x="6136" y="0"/>
                  </a:lnTo>
                  <a:lnTo>
                    <a:pt x="7069" y="722"/>
                  </a:lnTo>
                  <a:lnTo>
                    <a:pt x="7688" y="2196"/>
                  </a:lnTo>
                  <a:lnTo>
                    <a:pt x="8103" y="4171"/>
                  </a:lnTo>
                  <a:lnTo>
                    <a:pt x="8378" y="6480"/>
                  </a:lnTo>
                  <a:lnTo>
                    <a:pt x="8563" y="9012"/>
                  </a:lnTo>
                  <a:lnTo>
                    <a:pt x="8684" y="12684"/>
                  </a:lnTo>
                  <a:lnTo>
                    <a:pt x="8857" y="28324"/>
                  </a:lnTo>
                  <a:lnTo>
                    <a:pt x="8927" y="82220"/>
                  </a:lnTo>
                  <a:lnTo>
                    <a:pt x="9920" y="88278"/>
                  </a:lnTo>
                  <a:lnTo>
                    <a:pt x="11574" y="94301"/>
                  </a:lnTo>
                  <a:lnTo>
                    <a:pt x="16618" y="108745"/>
                  </a:lnTo>
                  <a:lnTo>
                    <a:pt x="17032" y="110923"/>
                  </a:lnTo>
                  <a:lnTo>
                    <a:pt x="17308" y="113366"/>
                  </a:lnTo>
                  <a:lnTo>
                    <a:pt x="17492" y="115988"/>
                  </a:lnTo>
                  <a:lnTo>
                    <a:pt x="18607" y="116743"/>
                  </a:lnTo>
                  <a:lnTo>
                    <a:pt x="20342" y="116254"/>
                  </a:lnTo>
                  <a:lnTo>
                    <a:pt x="26789" y="112301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18"/>
            <p:cNvSpPr/>
            <p:nvPr/>
          </p:nvSpPr>
          <p:spPr>
            <a:xfrm>
              <a:off x="8501063" y="2178844"/>
              <a:ext cx="26790" cy="17860"/>
            </a:xfrm>
            <a:custGeom>
              <a:avLst/>
              <a:gdLst/>
              <a:ahLst/>
              <a:cxnLst/>
              <a:rect l="0" t="0" r="0" b="0"/>
              <a:pathLst>
                <a:path w="26790" h="17860">
                  <a:moveTo>
                    <a:pt x="0" y="0"/>
                  </a:moveTo>
                  <a:lnTo>
                    <a:pt x="4740" y="4740"/>
                  </a:lnTo>
                  <a:lnTo>
                    <a:pt x="6136" y="7129"/>
                  </a:lnTo>
                  <a:lnTo>
                    <a:pt x="7068" y="9713"/>
                  </a:lnTo>
                  <a:lnTo>
                    <a:pt x="7687" y="12428"/>
                  </a:lnTo>
                  <a:lnTo>
                    <a:pt x="9094" y="14239"/>
                  </a:lnTo>
                  <a:lnTo>
                    <a:pt x="11023" y="15446"/>
                  </a:lnTo>
                  <a:lnTo>
                    <a:pt x="13302" y="16250"/>
                  </a:lnTo>
                  <a:lnTo>
                    <a:pt x="15812" y="16786"/>
                  </a:lnTo>
                  <a:lnTo>
                    <a:pt x="18478" y="17144"/>
                  </a:lnTo>
                  <a:lnTo>
                    <a:pt x="26789" y="1785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19"/>
            <p:cNvSpPr/>
            <p:nvPr/>
          </p:nvSpPr>
          <p:spPr>
            <a:xfrm>
              <a:off x="8679656" y="2286582"/>
              <a:ext cx="249855" cy="589230"/>
            </a:xfrm>
            <a:custGeom>
              <a:avLst/>
              <a:gdLst/>
              <a:ahLst/>
              <a:cxnLst/>
              <a:rect l="0" t="0" r="0" b="0"/>
              <a:pathLst>
                <a:path w="249855" h="589230">
                  <a:moveTo>
                    <a:pt x="0" y="44066"/>
                  </a:moveTo>
                  <a:lnTo>
                    <a:pt x="0" y="216999"/>
                  </a:lnTo>
                  <a:lnTo>
                    <a:pt x="0" y="215845"/>
                  </a:lnTo>
                  <a:lnTo>
                    <a:pt x="2646" y="212024"/>
                  </a:lnTo>
                  <a:lnTo>
                    <a:pt x="4740" y="209616"/>
                  </a:lnTo>
                  <a:lnTo>
                    <a:pt x="7069" y="199004"/>
                  </a:lnTo>
                  <a:lnTo>
                    <a:pt x="9094" y="185357"/>
                  </a:lnTo>
                  <a:lnTo>
                    <a:pt x="13303" y="172677"/>
                  </a:lnTo>
                  <a:lnTo>
                    <a:pt x="21249" y="149642"/>
                  </a:lnTo>
                  <a:lnTo>
                    <a:pt x="26974" y="135307"/>
                  </a:lnTo>
                  <a:lnTo>
                    <a:pt x="32825" y="121328"/>
                  </a:lnTo>
                  <a:lnTo>
                    <a:pt x="38732" y="105194"/>
                  </a:lnTo>
                  <a:lnTo>
                    <a:pt x="44664" y="90748"/>
                  </a:lnTo>
                  <a:lnTo>
                    <a:pt x="50610" y="78704"/>
                  </a:lnTo>
                  <a:lnTo>
                    <a:pt x="59534" y="65354"/>
                  </a:lnTo>
                  <a:lnTo>
                    <a:pt x="65485" y="54850"/>
                  </a:lnTo>
                  <a:lnTo>
                    <a:pt x="71438" y="46213"/>
                  </a:lnTo>
                  <a:lnTo>
                    <a:pt x="74414" y="42521"/>
                  </a:lnTo>
                  <a:lnTo>
                    <a:pt x="77391" y="40060"/>
                  </a:lnTo>
                  <a:lnTo>
                    <a:pt x="80367" y="38419"/>
                  </a:lnTo>
                  <a:lnTo>
                    <a:pt x="86321" y="36595"/>
                  </a:lnTo>
                  <a:lnTo>
                    <a:pt x="92274" y="35785"/>
                  </a:lnTo>
                  <a:lnTo>
                    <a:pt x="95250" y="36561"/>
                  </a:lnTo>
                  <a:lnTo>
                    <a:pt x="101203" y="40069"/>
                  </a:lnTo>
                  <a:lnTo>
                    <a:pt x="103188" y="42394"/>
                  </a:lnTo>
                  <a:lnTo>
                    <a:pt x="104510" y="44936"/>
                  </a:lnTo>
                  <a:lnTo>
                    <a:pt x="111373" y="60885"/>
                  </a:lnTo>
                  <a:lnTo>
                    <a:pt x="113993" y="71716"/>
                  </a:lnTo>
                  <a:lnTo>
                    <a:pt x="116147" y="84136"/>
                  </a:lnTo>
                  <a:lnTo>
                    <a:pt x="120412" y="99578"/>
                  </a:lnTo>
                  <a:lnTo>
                    <a:pt x="122970" y="113717"/>
                  </a:lnTo>
                  <a:lnTo>
                    <a:pt x="125099" y="126616"/>
                  </a:lnTo>
                  <a:lnTo>
                    <a:pt x="129352" y="138964"/>
                  </a:lnTo>
                  <a:lnTo>
                    <a:pt x="132584" y="157071"/>
                  </a:lnTo>
                  <a:lnTo>
                    <a:pt x="135986" y="166390"/>
                  </a:lnTo>
                  <a:lnTo>
                    <a:pt x="138283" y="170264"/>
                  </a:lnTo>
                  <a:lnTo>
                    <a:pt x="140806" y="172847"/>
                  </a:lnTo>
                  <a:lnTo>
                    <a:pt x="143480" y="174568"/>
                  </a:lnTo>
                  <a:lnTo>
                    <a:pt x="146255" y="175716"/>
                  </a:lnTo>
                  <a:lnTo>
                    <a:pt x="149097" y="175489"/>
                  </a:lnTo>
                  <a:lnTo>
                    <a:pt x="151984" y="174346"/>
                  </a:lnTo>
                  <a:lnTo>
                    <a:pt x="158829" y="169437"/>
                  </a:lnTo>
                  <a:lnTo>
                    <a:pt x="163433" y="165350"/>
                  </a:lnTo>
                  <a:lnTo>
                    <a:pt x="168486" y="160641"/>
                  </a:lnTo>
                  <a:lnTo>
                    <a:pt x="172848" y="155517"/>
                  </a:lnTo>
                  <a:lnTo>
                    <a:pt x="180340" y="144532"/>
                  </a:lnTo>
                  <a:lnTo>
                    <a:pt x="186977" y="133035"/>
                  </a:lnTo>
                  <a:lnTo>
                    <a:pt x="190136" y="127192"/>
                  </a:lnTo>
                  <a:lnTo>
                    <a:pt x="193645" y="112761"/>
                  </a:lnTo>
                  <a:lnTo>
                    <a:pt x="196198" y="96425"/>
                  </a:lnTo>
                  <a:lnTo>
                    <a:pt x="200639" y="79243"/>
                  </a:lnTo>
                  <a:lnTo>
                    <a:pt x="203275" y="61685"/>
                  </a:lnTo>
                  <a:lnTo>
                    <a:pt x="204446" y="44951"/>
                  </a:lnTo>
                  <a:lnTo>
                    <a:pt x="204967" y="30900"/>
                  </a:lnTo>
                  <a:lnTo>
                    <a:pt x="205301" y="12839"/>
                  </a:lnTo>
                  <a:lnTo>
                    <a:pt x="205346" y="6044"/>
                  </a:lnTo>
                  <a:lnTo>
                    <a:pt x="204366" y="3836"/>
                  </a:lnTo>
                  <a:lnTo>
                    <a:pt x="202721" y="2363"/>
                  </a:lnTo>
                  <a:lnTo>
                    <a:pt x="200631" y="1381"/>
                  </a:lnTo>
                  <a:lnTo>
                    <a:pt x="195664" y="290"/>
                  </a:lnTo>
                  <a:lnTo>
                    <a:pt x="192950" y="0"/>
                  </a:lnTo>
                  <a:lnTo>
                    <a:pt x="190149" y="1790"/>
                  </a:lnTo>
                  <a:lnTo>
                    <a:pt x="184391" y="9071"/>
                  </a:lnTo>
                  <a:lnTo>
                    <a:pt x="178525" y="16276"/>
                  </a:lnTo>
                  <a:lnTo>
                    <a:pt x="175572" y="19586"/>
                  </a:lnTo>
                  <a:lnTo>
                    <a:pt x="169644" y="31202"/>
                  </a:lnTo>
                  <a:lnTo>
                    <a:pt x="163703" y="45294"/>
                  </a:lnTo>
                  <a:lnTo>
                    <a:pt x="157754" y="58172"/>
                  </a:lnTo>
                  <a:lnTo>
                    <a:pt x="151803" y="73156"/>
                  </a:lnTo>
                  <a:lnTo>
                    <a:pt x="146842" y="89737"/>
                  </a:lnTo>
                  <a:lnTo>
                    <a:pt x="144639" y="107029"/>
                  </a:lnTo>
                  <a:lnTo>
                    <a:pt x="143659" y="121990"/>
                  </a:lnTo>
                  <a:lnTo>
                    <a:pt x="143108" y="138923"/>
                  </a:lnTo>
                  <a:lnTo>
                    <a:pt x="143030" y="143023"/>
                  </a:lnTo>
                  <a:lnTo>
                    <a:pt x="143971" y="146748"/>
                  </a:lnTo>
                  <a:lnTo>
                    <a:pt x="149043" y="156732"/>
                  </a:lnTo>
                  <a:lnTo>
                    <a:pt x="150578" y="162932"/>
                  </a:lnTo>
                  <a:lnTo>
                    <a:pt x="151979" y="163990"/>
                  </a:lnTo>
                  <a:lnTo>
                    <a:pt x="153906" y="163703"/>
                  </a:lnTo>
                  <a:lnTo>
                    <a:pt x="158691" y="160738"/>
                  </a:lnTo>
                  <a:lnTo>
                    <a:pt x="164125" y="156113"/>
                  </a:lnTo>
                  <a:lnTo>
                    <a:pt x="169849" y="148104"/>
                  </a:lnTo>
                  <a:lnTo>
                    <a:pt x="175700" y="137930"/>
                  </a:lnTo>
                  <a:lnTo>
                    <a:pt x="181607" y="126794"/>
                  </a:lnTo>
                  <a:lnTo>
                    <a:pt x="184894" y="115230"/>
                  </a:lnTo>
                  <a:lnTo>
                    <a:pt x="185770" y="109368"/>
                  </a:lnTo>
                  <a:lnTo>
                    <a:pt x="189390" y="100209"/>
                  </a:lnTo>
                  <a:lnTo>
                    <a:pt x="193314" y="92831"/>
                  </a:lnTo>
                  <a:lnTo>
                    <a:pt x="196039" y="81699"/>
                  </a:lnTo>
                  <a:lnTo>
                    <a:pt x="197170" y="81061"/>
                  </a:lnTo>
                  <a:lnTo>
                    <a:pt x="201071" y="80352"/>
                  </a:lnTo>
                  <a:lnTo>
                    <a:pt x="202509" y="82148"/>
                  </a:lnTo>
                  <a:lnTo>
                    <a:pt x="207461" y="99287"/>
                  </a:lnTo>
                  <a:lnTo>
                    <a:pt x="212259" y="111273"/>
                  </a:lnTo>
                  <a:lnTo>
                    <a:pt x="217700" y="126522"/>
                  </a:lnTo>
                  <a:lnTo>
                    <a:pt x="219548" y="135748"/>
                  </a:lnTo>
                  <a:lnTo>
                    <a:pt x="220779" y="145867"/>
                  </a:lnTo>
                  <a:lnTo>
                    <a:pt x="221600" y="156582"/>
                  </a:lnTo>
                  <a:lnTo>
                    <a:pt x="224132" y="168686"/>
                  </a:lnTo>
                  <a:lnTo>
                    <a:pt x="227804" y="181717"/>
                  </a:lnTo>
                  <a:lnTo>
                    <a:pt x="232237" y="195364"/>
                  </a:lnTo>
                  <a:lnTo>
                    <a:pt x="236184" y="209424"/>
                  </a:lnTo>
                  <a:lnTo>
                    <a:pt x="239807" y="223758"/>
                  </a:lnTo>
                  <a:lnTo>
                    <a:pt x="243216" y="238275"/>
                  </a:lnTo>
                  <a:lnTo>
                    <a:pt x="245488" y="253906"/>
                  </a:lnTo>
                  <a:lnTo>
                    <a:pt x="247001" y="270279"/>
                  </a:lnTo>
                  <a:lnTo>
                    <a:pt x="248011" y="287148"/>
                  </a:lnTo>
                  <a:lnTo>
                    <a:pt x="249133" y="324413"/>
                  </a:lnTo>
                  <a:lnTo>
                    <a:pt x="249854" y="400187"/>
                  </a:lnTo>
                  <a:lnTo>
                    <a:pt x="248921" y="417409"/>
                  </a:lnTo>
                  <a:lnTo>
                    <a:pt x="247307" y="433852"/>
                  </a:lnTo>
                  <a:lnTo>
                    <a:pt x="245238" y="449775"/>
                  </a:lnTo>
                  <a:lnTo>
                    <a:pt x="242868" y="465351"/>
                  </a:lnTo>
                  <a:lnTo>
                    <a:pt x="237587" y="495888"/>
                  </a:lnTo>
                  <a:lnTo>
                    <a:pt x="232805" y="509984"/>
                  </a:lnTo>
                  <a:lnTo>
                    <a:pt x="226641" y="523350"/>
                  </a:lnTo>
                  <a:lnTo>
                    <a:pt x="219555" y="536229"/>
                  </a:lnTo>
                  <a:lnTo>
                    <a:pt x="212846" y="546800"/>
                  </a:lnTo>
                  <a:lnTo>
                    <a:pt x="206390" y="555831"/>
                  </a:lnTo>
                  <a:lnTo>
                    <a:pt x="200101" y="563837"/>
                  </a:lnTo>
                  <a:lnTo>
                    <a:pt x="192932" y="571158"/>
                  </a:lnTo>
                  <a:lnTo>
                    <a:pt x="185175" y="578023"/>
                  </a:lnTo>
                  <a:lnTo>
                    <a:pt x="177028" y="584585"/>
                  </a:lnTo>
                  <a:lnTo>
                    <a:pt x="168621" y="587967"/>
                  </a:lnTo>
                  <a:lnTo>
                    <a:pt x="160039" y="589229"/>
                  </a:lnTo>
                  <a:lnTo>
                    <a:pt x="151341" y="589078"/>
                  </a:lnTo>
                  <a:lnTo>
                    <a:pt x="142567" y="587986"/>
                  </a:lnTo>
                  <a:lnTo>
                    <a:pt x="133739" y="586265"/>
                  </a:lnTo>
                  <a:lnTo>
                    <a:pt x="124879" y="584126"/>
                  </a:lnTo>
                  <a:lnTo>
                    <a:pt x="115995" y="580716"/>
                  </a:lnTo>
                  <a:lnTo>
                    <a:pt x="107095" y="576458"/>
                  </a:lnTo>
                  <a:lnTo>
                    <a:pt x="80367" y="56198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20"/>
            <p:cNvSpPr/>
            <p:nvPr/>
          </p:nvSpPr>
          <p:spPr>
            <a:xfrm>
              <a:off x="7018892" y="2841557"/>
              <a:ext cx="267734" cy="227627"/>
            </a:xfrm>
            <a:custGeom>
              <a:avLst/>
              <a:gdLst/>
              <a:ahLst/>
              <a:cxnLst/>
              <a:rect l="0" t="0" r="0" b="0"/>
              <a:pathLst>
                <a:path w="267734" h="227627">
                  <a:moveTo>
                    <a:pt x="71280" y="24872"/>
                  </a:moveTo>
                  <a:lnTo>
                    <a:pt x="71280" y="91855"/>
                  </a:lnTo>
                  <a:lnTo>
                    <a:pt x="71280" y="62755"/>
                  </a:lnTo>
                  <a:lnTo>
                    <a:pt x="70288" y="57073"/>
                  </a:lnTo>
                  <a:lnTo>
                    <a:pt x="68634" y="51300"/>
                  </a:lnTo>
                  <a:lnTo>
                    <a:pt x="66539" y="45468"/>
                  </a:lnTo>
                  <a:lnTo>
                    <a:pt x="64150" y="39594"/>
                  </a:lnTo>
                  <a:lnTo>
                    <a:pt x="61567" y="33695"/>
                  </a:lnTo>
                  <a:lnTo>
                    <a:pt x="58851" y="27778"/>
                  </a:lnTo>
                  <a:lnTo>
                    <a:pt x="56048" y="22841"/>
                  </a:lnTo>
                  <a:lnTo>
                    <a:pt x="53188" y="18557"/>
                  </a:lnTo>
                  <a:lnTo>
                    <a:pt x="50289" y="14709"/>
                  </a:lnTo>
                  <a:lnTo>
                    <a:pt x="46372" y="11151"/>
                  </a:lnTo>
                  <a:lnTo>
                    <a:pt x="41776" y="7788"/>
                  </a:lnTo>
                  <a:lnTo>
                    <a:pt x="36728" y="4553"/>
                  </a:lnTo>
                  <a:lnTo>
                    <a:pt x="28473" y="959"/>
                  </a:lnTo>
                  <a:lnTo>
                    <a:pt x="24882" y="0"/>
                  </a:lnTo>
                  <a:lnTo>
                    <a:pt x="21497" y="1345"/>
                  </a:lnTo>
                  <a:lnTo>
                    <a:pt x="18247" y="4227"/>
                  </a:lnTo>
                  <a:lnTo>
                    <a:pt x="15089" y="8132"/>
                  </a:lnTo>
                  <a:lnTo>
                    <a:pt x="11990" y="13712"/>
                  </a:lnTo>
                  <a:lnTo>
                    <a:pt x="8933" y="20409"/>
                  </a:lnTo>
                  <a:lnTo>
                    <a:pt x="5903" y="27850"/>
                  </a:lnTo>
                  <a:lnTo>
                    <a:pt x="3882" y="37771"/>
                  </a:lnTo>
                  <a:lnTo>
                    <a:pt x="2535" y="49347"/>
                  </a:lnTo>
                  <a:lnTo>
                    <a:pt x="1638" y="62024"/>
                  </a:lnTo>
                  <a:lnTo>
                    <a:pt x="1040" y="74445"/>
                  </a:lnTo>
                  <a:lnTo>
                    <a:pt x="374" y="98829"/>
                  </a:lnTo>
                  <a:lnTo>
                    <a:pt x="0" y="139610"/>
                  </a:lnTo>
                  <a:lnTo>
                    <a:pt x="939" y="152958"/>
                  </a:lnTo>
                  <a:lnTo>
                    <a:pt x="2558" y="165825"/>
                  </a:lnTo>
                  <a:lnTo>
                    <a:pt x="4629" y="178372"/>
                  </a:lnTo>
                  <a:lnTo>
                    <a:pt x="8987" y="188721"/>
                  </a:lnTo>
                  <a:lnTo>
                    <a:pt x="14868" y="197605"/>
                  </a:lnTo>
                  <a:lnTo>
                    <a:pt x="21766" y="205512"/>
                  </a:lnTo>
                  <a:lnTo>
                    <a:pt x="28348" y="211775"/>
                  </a:lnTo>
                  <a:lnTo>
                    <a:pt x="34722" y="216943"/>
                  </a:lnTo>
                  <a:lnTo>
                    <a:pt x="40955" y="221380"/>
                  </a:lnTo>
                  <a:lnTo>
                    <a:pt x="48086" y="224339"/>
                  </a:lnTo>
                  <a:lnTo>
                    <a:pt x="55816" y="226311"/>
                  </a:lnTo>
                  <a:lnTo>
                    <a:pt x="63949" y="227626"/>
                  </a:lnTo>
                  <a:lnTo>
                    <a:pt x="71353" y="226518"/>
                  </a:lnTo>
                  <a:lnTo>
                    <a:pt x="78274" y="223795"/>
                  </a:lnTo>
                  <a:lnTo>
                    <a:pt x="84872" y="219995"/>
                  </a:lnTo>
                  <a:lnTo>
                    <a:pt x="91255" y="215478"/>
                  </a:lnTo>
                  <a:lnTo>
                    <a:pt x="97495" y="210482"/>
                  </a:lnTo>
                  <a:lnTo>
                    <a:pt x="103640" y="205167"/>
                  </a:lnTo>
                  <a:lnTo>
                    <a:pt x="108728" y="198647"/>
                  </a:lnTo>
                  <a:lnTo>
                    <a:pt x="113112" y="191324"/>
                  </a:lnTo>
                  <a:lnTo>
                    <a:pt x="117027" y="183465"/>
                  </a:lnTo>
                  <a:lnTo>
                    <a:pt x="120630" y="175249"/>
                  </a:lnTo>
                  <a:lnTo>
                    <a:pt x="124023" y="166795"/>
                  </a:lnTo>
                  <a:lnTo>
                    <a:pt x="127278" y="158183"/>
                  </a:lnTo>
                  <a:lnTo>
                    <a:pt x="130440" y="150457"/>
                  </a:lnTo>
                  <a:lnTo>
                    <a:pt x="133540" y="143322"/>
                  </a:lnTo>
                  <a:lnTo>
                    <a:pt x="136599" y="136581"/>
                  </a:lnTo>
                  <a:lnTo>
                    <a:pt x="138639" y="129110"/>
                  </a:lnTo>
                  <a:lnTo>
                    <a:pt x="139999" y="121153"/>
                  </a:lnTo>
                  <a:lnTo>
                    <a:pt x="140904" y="112872"/>
                  </a:lnTo>
                  <a:lnTo>
                    <a:pt x="141509" y="106359"/>
                  </a:lnTo>
                  <a:lnTo>
                    <a:pt x="141911" y="101025"/>
                  </a:lnTo>
                  <a:lnTo>
                    <a:pt x="142180" y="96477"/>
                  </a:lnTo>
                  <a:lnTo>
                    <a:pt x="141367" y="91460"/>
                  </a:lnTo>
                  <a:lnTo>
                    <a:pt x="139833" y="86132"/>
                  </a:lnTo>
                  <a:lnTo>
                    <a:pt x="137818" y="80595"/>
                  </a:lnTo>
                  <a:lnTo>
                    <a:pt x="136474" y="75911"/>
                  </a:lnTo>
                  <a:lnTo>
                    <a:pt x="135578" y="71797"/>
                  </a:lnTo>
                  <a:lnTo>
                    <a:pt x="134981" y="68062"/>
                  </a:lnTo>
                  <a:lnTo>
                    <a:pt x="131672" y="61266"/>
                  </a:lnTo>
                  <a:lnTo>
                    <a:pt x="126204" y="53559"/>
                  </a:lnTo>
                  <a:lnTo>
                    <a:pt x="120516" y="47483"/>
                  </a:lnTo>
                  <a:lnTo>
                    <a:pt x="116331" y="43149"/>
                  </a:lnTo>
                  <a:lnTo>
                    <a:pt x="120788" y="47596"/>
                  </a:lnTo>
                  <a:lnTo>
                    <a:pt x="122144" y="50935"/>
                  </a:lnTo>
                  <a:lnTo>
                    <a:pt x="123049" y="55146"/>
                  </a:lnTo>
                  <a:lnTo>
                    <a:pt x="123652" y="59938"/>
                  </a:lnTo>
                  <a:lnTo>
                    <a:pt x="125046" y="65117"/>
                  </a:lnTo>
                  <a:lnTo>
                    <a:pt x="126968" y="70553"/>
                  </a:lnTo>
                  <a:lnTo>
                    <a:pt x="129241" y="76163"/>
                  </a:lnTo>
                  <a:lnTo>
                    <a:pt x="134412" y="90332"/>
                  </a:lnTo>
                  <a:lnTo>
                    <a:pt x="137181" y="98278"/>
                  </a:lnTo>
                  <a:lnTo>
                    <a:pt x="141011" y="106551"/>
                  </a:lnTo>
                  <a:lnTo>
                    <a:pt x="145548" y="115044"/>
                  </a:lnTo>
                  <a:lnTo>
                    <a:pt x="150558" y="123682"/>
                  </a:lnTo>
                  <a:lnTo>
                    <a:pt x="161415" y="141218"/>
                  </a:lnTo>
                  <a:lnTo>
                    <a:pt x="184555" y="176728"/>
                  </a:lnTo>
                  <a:lnTo>
                    <a:pt x="190453" y="183656"/>
                  </a:lnTo>
                  <a:lnTo>
                    <a:pt x="196369" y="189268"/>
                  </a:lnTo>
                  <a:lnTo>
                    <a:pt x="202297" y="194001"/>
                  </a:lnTo>
                  <a:lnTo>
                    <a:pt x="208234" y="198148"/>
                  </a:lnTo>
                  <a:lnTo>
                    <a:pt x="214177" y="201905"/>
                  </a:lnTo>
                  <a:lnTo>
                    <a:pt x="220122" y="205402"/>
                  </a:lnTo>
                  <a:lnTo>
                    <a:pt x="225078" y="206741"/>
                  </a:lnTo>
                  <a:lnTo>
                    <a:pt x="229374" y="206641"/>
                  </a:lnTo>
                  <a:lnTo>
                    <a:pt x="233231" y="205583"/>
                  </a:lnTo>
                  <a:lnTo>
                    <a:pt x="236794" y="202893"/>
                  </a:lnTo>
                  <a:lnTo>
                    <a:pt x="240162" y="199116"/>
                  </a:lnTo>
                  <a:lnTo>
                    <a:pt x="243400" y="194613"/>
                  </a:lnTo>
                  <a:lnTo>
                    <a:pt x="246549" y="190619"/>
                  </a:lnTo>
                  <a:lnTo>
                    <a:pt x="252695" y="183535"/>
                  </a:lnTo>
                  <a:lnTo>
                    <a:pt x="255724" y="179265"/>
                  </a:lnTo>
                  <a:lnTo>
                    <a:pt x="258734" y="174433"/>
                  </a:lnTo>
                  <a:lnTo>
                    <a:pt x="267733" y="15881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21"/>
            <p:cNvSpPr/>
            <p:nvPr/>
          </p:nvSpPr>
          <p:spPr>
            <a:xfrm>
              <a:off x="7250906" y="2875909"/>
              <a:ext cx="160736" cy="193541"/>
            </a:xfrm>
            <a:custGeom>
              <a:avLst/>
              <a:gdLst/>
              <a:ahLst/>
              <a:cxnLst/>
              <a:rect l="0" t="0" r="0" b="0"/>
              <a:pathLst>
                <a:path w="160736" h="193541">
                  <a:moveTo>
                    <a:pt x="0" y="17310"/>
                  </a:moveTo>
                  <a:lnTo>
                    <a:pt x="4739" y="22050"/>
                  </a:lnTo>
                  <a:lnTo>
                    <a:pt x="7128" y="25431"/>
                  </a:lnTo>
                  <a:lnTo>
                    <a:pt x="9714" y="29669"/>
                  </a:lnTo>
                  <a:lnTo>
                    <a:pt x="12429" y="34479"/>
                  </a:lnTo>
                  <a:lnTo>
                    <a:pt x="18092" y="45115"/>
                  </a:lnTo>
                  <a:lnTo>
                    <a:pt x="20990" y="50729"/>
                  </a:lnTo>
                  <a:lnTo>
                    <a:pt x="24908" y="57449"/>
                  </a:lnTo>
                  <a:lnTo>
                    <a:pt x="34552" y="72852"/>
                  </a:lnTo>
                  <a:lnTo>
                    <a:pt x="38910" y="81127"/>
                  </a:lnTo>
                  <a:lnTo>
                    <a:pt x="42807" y="89620"/>
                  </a:lnTo>
                  <a:lnTo>
                    <a:pt x="46397" y="98259"/>
                  </a:lnTo>
                  <a:lnTo>
                    <a:pt x="50775" y="107987"/>
                  </a:lnTo>
                  <a:lnTo>
                    <a:pt x="60931" y="129379"/>
                  </a:lnTo>
                  <a:lnTo>
                    <a:pt x="66418" y="138655"/>
                  </a:lnTo>
                  <a:lnTo>
                    <a:pt x="72059" y="146824"/>
                  </a:lnTo>
                  <a:lnTo>
                    <a:pt x="77806" y="154254"/>
                  </a:lnTo>
                  <a:lnTo>
                    <a:pt x="82629" y="161192"/>
                  </a:lnTo>
                  <a:lnTo>
                    <a:pt x="86835" y="167801"/>
                  </a:lnTo>
                  <a:lnTo>
                    <a:pt x="90632" y="174192"/>
                  </a:lnTo>
                  <a:lnTo>
                    <a:pt x="94156" y="179445"/>
                  </a:lnTo>
                  <a:lnTo>
                    <a:pt x="97497" y="183939"/>
                  </a:lnTo>
                  <a:lnTo>
                    <a:pt x="105249" y="193540"/>
                  </a:lnTo>
                  <a:lnTo>
                    <a:pt x="105884" y="193335"/>
                  </a:lnTo>
                  <a:lnTo>
                    <a:pt x="106308" y="192207"/>
                  </a:lnTo>
                  <a:lnTo>
                    <a:pt x="106780" y="188307"/>
                  </a:lnTo>
                  <a:lnTo>
                    <a:pt x="106988" y="183267"/>
                  </a:lnTo>
                  <a:lnTo>
                    <a:pt x="106053" y="178550"/>
                  </a:lnTo>
                  <a:lnTo>
                    <a:pt x="104436" y="172428"/>
                  </a:lnTo>
                  <a:lnTo>
                    <a:pt x="102366" y="165370"/>
                  </a:lnTo>
                  <a:lnTo>
                    <a:pt x="99994" y="158681"/>
                  </a:lnTo>
                  <a:lnTo>
                    <a:pt x="97421" y="152237"/>
                  </a:lnTo>
                  <a:lnTo>
                    <a:pt x="94713" y="145956"/>
                  </a:lnTo>
                  <a:lnTo>
                    <a:pt x="91915" y="138793"/>
                  </a:lnTo>
                  <a:lnTo>
                    <a:pt x="86162" y="122896"/>
                  </a:lnTo>
                  <a:lnTo>
                    <a:pt x="84230" y="114490"/>
                  </a:lnTo>
                  <a:lnTo>
                    <a:pt x="82942" y="105909"/>
                  </a:lnTo>
                  <a:lnTo>
                    <a:pt x="82084" y="97212"/>
                  </a:lnTo>
                  <a:lnTo>
                    <a:pt x="80519" y="88437"/>
                  </a:lnTo>
                  <a:lnTo>
                    <a:pt x="78484" y="79611"/>
                  </a:lnTo>
                  <a:lnTo>
                    <a:pt x="76135" y="70750"/>
                  </a:lnTo>
                  <a:lnTo>
                    <a:pt x="74569" y="61866"/>
                  </a:lnTo>
                  <a:lnTo>
                    <a:pt x="73525" y="52967"/>
                  </a:lnTo>
                  <a:lnTo>
                    <a:pt x="72829" y="44058"/>
                  </a:lnTo>
                  <a:lnTo>
                    <a:pt x="73358" y="37126"/>
                  </a:lnTo>
                  <a:lnTo>
                    <a:pt x="74702" y="31513"/>
                  </a:lnTo>
                  <a:lnTo>
                    <a:pt x="76590" y="26778"/>
                  </a:lnTo>
                  <a:lnTo>
                    <a:pt x="77849" y="22630"/>
                  </a:lnTo>
                  <a:lnTo>
                    <a:pt x="78688" y="18872"/>
                  </a:lnTo>
                  <a:lnTo>
                    <a:pt x="79249" y="15375"/>
                  </a:lnTo>
                  <a:lnTo>
                    <a:pt x="80613" y="12051"/>
                  </a:lnTo>
                  <a:lnTo>
                    <a:pt x="82516" y="8843"/>
                  </a:lnTo>
                  <a:lnTo>
                    <a:pt x="84776" y="5712"/>
                  </a:lnTo>
                  <a:lnTo>
                    <a:pt x="88267" y="3625"/>
                  </a:lnTo>
                  <a:lnTo>
                    <a:pt x="92579" y="2233"/>
                  </a:lnTo>
                  <a:lnTo>
                    <a:pt x="97438" y="1305"/>
                  </a:lnTo>
                  <a:lnTo>
                    <a:pt x="102662" y="687"/>
                  </a:lnTo>
                  <a:lnTo>
                    <a:pt x="108129" y="275"/>
                  </a:lnTo>
                  <a:lnTo>
                    <a:pt x="113758" y="0"/>
                  </a:lnTo>
                  <a:lnTo>
                    <a:pt x="118503" y="809"/>
                  </a:lnTo>
                  <a:lnTo>
                    <a:pt x="122658" y="2340"/>
                  </a:lnTo>
                  <a:lnTo>
                    <a:pt x="126420" y="4354"/>
                  </a:lnTo>
                  <a:lnTo>
                    <a:pt x="129921" y="5696"/>
                  </a:lnTo>
                  <a:lnTo>
                    <a:pt x="133247" y="6590"/>
                  </a:lnTo>
                  <a:lnTo>
                    <a:pt x="136456" y="7187"/>
                  </a:lnTo>
                  <a:lnTo>
                    <a:pt x="139588" y="8577"/>
                  </a:lnTo>
                  <a:lnTo>
                    <a:pt x="142668" y="10496"/>
                  </a:lnTo>
                  <a:lnTo>
                    <a:pt x="145714" y="12767"/>
                  </a:lnTo>
                  <a:lnTo>
                    <a:pt x="148736" y="14281"/>
                  </a:lnTo>
                  <a:lnTo>
                    <a:pt x="151743" y="15290"/>
                  </a:lnTo>
                  <a:lnTo>
                    <a:pt x="160735" y="1731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22"/>
            <p:cNvSpPr/>
            <p:nvPr/>
          </p:nvSpPr>
          <p:spPr>
            <a:xfrm>
              <a:off x="7492117" y="2850380"/>
              <a:ext cx="321361" cy="215063"/>
            </a:xfrm>
            <a:custGeom>
              <a:avLst/>
              <a:gdLst/>
              <a:ahLst/>
              <a:cxnLst/>
              <a:rect l="0" t="0" r="0" b="0"/>
              <a:pathLst>
                <a:path w="321361" h="215063">
                  <a:moveTo>
                    <a:pt x="8821" y="51768"/>
                  </a:moveTo>
                  <a:lnTo>
                    <a:pt x="4080" y="56509"/>
                  </a:lnTo>
                  <a:lnTo>
                    <a:pt x="2684" y="58897"/>
                  </a:lnTo>
                  <a:lnTo>
                    <a:pt x="1132" y="64197"/>
                  </a:lnTo>
                  <a:lnTo>
                    <a:pt x="718" y="68984"/>
                  </a:lnTo>
                  <a:lnTo>
                    <a:pt x="442" y="75152"/>
                  </a:lnTo>
                  <a:lnTo>
                    <a:pt x="136" y="89942"/>
                  </a:lnTo>
                  <a:lnTo>
                    <a:pt x="0" y="106438"/>
                  </a:lnTo>
                  <a:lnTo>
                    <a:pt x="956" y="114012"/>
                  </a:lnTo>
                  <a:lnTo>
                    <a:pt x="2584" y="121045"/>
                  </a:lnTo>
                  <a:lnTo>
                    <a:pt x="4663" y="127718"/>
                  </a:lnTo>
                  <a:lnTo>
                    <a:pt x="6049" y="135144"/>
                  </a:lnTo>
                  <a:lnTo>
                    <a:pt x="6973" y="143071"/>
                  </a:lnTo>
                  <a:lnTo>
                    <a:pt x="7588" y="151332"/>
                  </a:lnTo>
                  <a:lnTo>
                    <a:pt x="8991" y="158824"/>
                  </a:lnTo>
                  <a:lnTo>
                    <a:pt x="10919" y="165803"/>
                  </a:lnTo>
                  <a:lnTo>
                    <a:pt x="13195" y="172440"/>
                  </a:lnTo>
                  <a:lnTo>
                    <a:pt x="15706" y="177857"/>
                  </a:lnTo>
                  <a:lnTo>
                    <a:pt x="18372" y="182460"/>
                  </a:lnTo>
                  <a:lnTo>
                    <a:pt x="25038" y="192237"/>
                  </a:lnTo>
                  <a:lnTo>
                    <a:pt x="26578" y="192047"/>
                  </a:lnTo>
                  <a:lnTo>
                    <a:pt x="30934" y="189190"/>
                  </a:lnTo>
                  <a:lnTo>
                    <a:pt x="33485" y="186047"/>
                  </a:lnTo>
                  <a:lnTo>
                    <a:pt x="36178" y="181967"/>
                  </a:lnTo>
                  <a:lnTo>
                    <a:pt x="38965" y="177263"/>
                  </a:lnTo>
                  <a:lnTo>
                    <a:pt x="40822" y="172142"/>
                  </a:lnTo>
                  <a:lnTo>
                    <a:pt x="42061" y="166744"/>
                  </a:lnTo>
                  <a:lnTo>
                    <a:pt x="42887" y="161161"/>
                  </a:lnTo>
                  <a:lnTo>
                    <a:pt x="43438" y="154463"/>
                  </a:lnTo>
                  <a:lnTo>
                    <a:pt x="43805" y="147020"/>
                  </a:lnTo>
                  <a:lnTo>
                    <a:pt x="44049" y="139082"/>
                  </a:lnTo>
                  <a:lnTo>
                    <a:pt x="45205" y="130813"/>
                  </a:lnTo>
                  <a:lnTo>
                    <a:pt x="46967" y="122324"/>
                  </a:lnTo>
                  <a:lnTo>
                    <a:pt x="49134" y="113689"/>
                  </a:lnTo>
                  <a:lnTo>
                    <a:pt x="50579" y="105947"/>
                  </a:lnTo>
                  <a:lnTo>
                    <a:pt x="51543" y="98801"/>
                  </a:lnTo>
                  <a:lnTo>
                    <a:pt x="52185" y="92053"/>
                  </a:lnTo>
                  <a:lnTo>
                    <a:pt x="52613" y="85570"/>
                  </a:lnTo>
                  <a:lnTo>
                    <a:pt x="52898" y="79264"/>
                  </a:lnTo>
                  <a:lnTo>
                    <a:pt x="53088" y="73075"/>
                  </a:lnTo>
                  <a:lnTo>
                    <a:pt x="54207" y="66965"/>
                  </a:lnTo>
                  <a:lnTo>
                    <a:pt x="55946" y="60907"/>
                  </a:lnTo>
                  <a:lnTo>
                    <a:pt x="58097" y="54885"/>
                  </a:lnTo>
                  <a:lnTo>
                    <a:pt x="60523" y="48885"/>
                  </a:lnTo>
                  <a:lnTo>
                    <a:pt x="63133" y="42901"/>
                  </a:lnTo>
                  <a:lnTo>
                    <a:pt x="65864" y="36927"/>
                  </a:lnTo>
                  <a:lnTo>
                    <a:pt x="68678" y="31952"/>
                  </a:lnTo>
                  <a:lnTo>
                    <a:pt x="71545" y="27644"/>
                  </a:lnTo>
                  <a:lnTo>
                    <a:pt x="74449" y="23779"/>
                  </a:lnTo>
                  <a:lnTo>
                    <a:pt x="77378" y="20210"/>
                  </a:lnTo>
                  <a:lnTo>
                    <a:pt x="83277" y="13599"/>
                  </a:lnTo>
                  <a:lnTo>
                    <a:pt x="89207" y="7354"/>
                  </a:lnTo>
                  <a:lnTo>
                    <a:pt x="92177" y="4299"/>
                  </a:lnTo>
                  <a:lnTo>
                    <a:pt x="95149" y="2263"/>
                  </a:lnTo>
                  <a:lnTo>
                    <a:pt x="101097" y="0"/>
                  </a:lnTo>
                  <a:lnTo>
                    <a:pt x="104073" y="389"/>
                  </a:lnTo>
                  <a:lnTo>
                    <a:pt x="107049" y="1640"/>
                  </a:lnTo>
                  <a:lnTo>
                    <a:pt x="115978" y="8142"/>
                  </a:lnTo>
                  <a:lnTo>
                    <a:pt x="118953" y="10778"/>
                  </a:lnTo>
                  <a:lnTo>
                    <a:pt x="120938" y="15512"/>
                  </a:lnTo>
                  <a:lnTo>
                    <a:pt x="122261" y="21645"/>
                  </a:lnTo>
                  <a:lnTo>
                    <a:pt x="123142" y="28709"/>
                  </a:lnTo>
                  <a:lnTo>
                    <a:pt x="124723" y="36395"/>
                  </a:lnTo>
                  <a:lnTo>
                    <a:pt x="126768" y="44496"/>
                  </a:lnTo>
                  <a:lnTo>
                    <a:pt x="129124" y="52873"/>
                  </a:lnTo>
                  <a:lnTo>
                    <a:pt x="130694" y="61435"/>
                  </a:lnTo>
                  <a:lnTo>
                    <a:pt x="131742" y="70119"/>
                  </a:lnTo>
                  <a:lnTo>
                    <a:pt x="132440" y="78885"/>
                  </a:lnTo>
                  <a:lnTo>
                    <a:pt x="133897" y="88698"/>
                  </a:lnTo>
                  <a:lnTo>
                    <a:pt x="135862" y="99208"/>
                  </a:lnTo>
                  <a:lnTo>
                    <a:pt x="140689" y="121470"/>
                  </a:lnTo>
                  <a:lnTo>
                    <a:pt x="146143" y="144593"/>
                  </a:lnTo>
                  <a:lnTo>
                    <a:pt x="148985" y="155324"/>
                  </a:lnTo>
                  <a:lnTo>
                    <a:pt x="154791" y="175183"/>
                  </a:lnTo>
                  <a:lnTo>
                    <a:pt x="156736" y="183655"/>
                  </a:lnTo>
                  <a:lnTo>
                    <a:pt x="158032" y="191286"/>
                  </a:lnTo>
                  <a:lnTo>
                    <a:pt x="158897" y="198359"/>
                  </a:lnTo>
                  <a:lnTo>
                    <a:pt x="159473" y="204065"/>
                  </a:lnTo>
                  <a:lnTo>
                    <a:pt x="159856" y="208862"/>
                  </a:lnTo>
                  <a:lnTo>
                    <a:pt x="160283" y="214854"/>
                  </a:lnTo>
                  <a:lnTo>
                    <a:pt x="160397" y="215062"/>
                  </a:lnTo>
                  <a:lnTo>
                    <a:pt x="160472" y="214209"/>
                  </a:lnTo>
                  <a:lnTo>
                    <a:pt x="165321" y="208268"/>
                  </a:lnTo>
                  <a:lnTo>
                    <a:pt x="166732" y="204718"/>
                  </a:lnTo>
                  <a:lnTo>
                    <a:pt x="167674" y="200368"/>
                  </a:lnTo>
                  <a:lnTo>
                    <a:pt x="168300" y="195483"/>
                  </a:lnTo>
                  <a:lnTo>
                    <a:pt x="168718" y="189250"/>
                  </a:lnTo>
                  <a:lnTo>
                    <a:pt x="168998" y="182118"/>
                  </a:lnTo>
                  <a:lnTo>
                    <a:pt x="169183" y="174387"/>
                  </a:lnTo>
                  <a:lnTo>
                    <a:pt x="168315" y="165264"/>
                  </a:lnTo>
                  <a:lnTo>
                    <a:pt x="166744" y="155213"/>
                  </a:lnTo>
                  <a:lnTo>
                    <a:pt x="164704" y="144544"/>
                  </a:lnTo>
                  <a:lnTo>
                    <a:pt x="163344" y="134455"/>
                  </a:lnTo>
                  <a:lnTo>
                    <a:pt x="162438" y="124752"/>
                  </a:lnTo>
                  <a:lnTo>
                    <a:pt x="161834" y="115307"/>
                  </a:lnTo>
                  <a:lnTo>
                    <a:pt x="161163" y="96875"/>
                  </a:lnTo>
                  <a:lnTo>
                    <a:pt x="160731" y="65529"/>
                  </a:lnTo>
                  <a:lnTo>
                    <a:pt x="161688" y="58958"/>
                  </a:lnTo>
                  <a:lnTo>
                    <a:pt x="163318" y="52592"/>
                  </a:lnTo>
                  <a:lnTo>
                    <a:pt x="165398" y="46365"/>
                  </a:lnTo>
                  <a:lnTo>
                    <a:pt x="166783" y="41221"/>
                  </a:lnTo>
                  <a:lnTo>
                    <a:pt x="167707" y="36799"/>
                  </a:lnTo>
                  <a:lnTo>
                    <a:pt x="168322" y="32859"/>
                  </a:lnTo>
                  <a:lnTo>
                    <a:pt x="169725" y="30233"/>
                  </a:lnTo>
                  <a:lnTo>
                    <a:pt x="171652" y="28482"/>
                  </a:lnTo>
                  <a:lnTo>
                    <a:pt x="173930" y="27314"/>
                  </a:lnTo>
                  <a:lnTo>
                    <a:pt x="179106" y="26017"/>
                  </a:lnTo>
                  <a:lnTo>
                    <a:pt x="187599" y="25287"/>
                  </a:lnTo>
                  <a:lnTo>
                    <a:pt x="190513" y="25184"/>
                  </a:lnTo>
                  <a:lnTo>
                    <a:pt x="193450" y="26108"/>
                  </a:lnTo>
                  <a:lnTo>
                    <a:pt x="202644" y="32074"/>
                  </a:lnTo>
                  <a:lnTo>
                    <a:pt x="207141" y="36011"/>
                  </a:lnTo>
                  <a:lnTo>
                    <a:pt x="209495" y="38287"/>
                  </a:lnTo>
                  <a:lnTo>
                    <a:pt x="213048" y="42781"/>
                  </a:lnTo>
                  <a:lnTo>
                    <a:pt x="217402" y="48753"/>
                  </a:lnTo>
                  <a:lnTo>
                    <a:pt x="222289" y="55711"/>
                  </a:lnTo>
                  <a:lnTo>
                    <a:pt x="226539" y="62334"/>
                  </a:lnTo>
                  <a:lnTo>
                    <a:pt x="230364" y="68735"/>
                  </a:lnTo>
                  <a:lnTo>
                    <a:pt x="233907" y="74985"/>
                  </a:lnTo>
                  <a:lnTo>
                    <a:pt x="238253" y="82129"/>
                  </a:lnTo>
                  <a:lnTo>
                    <a:pt x="248374" y="98004"/>
                  </a:lnTo>
                  <a:lnTo>
                    <a:pt x="252859" y="106405"/>
                  </a:lnTo>
                  <a:lnTo>
                    <a:pt x="256841" y="114982"/>
                  </a:lnTo>
                  <a:lnTo>
                    <a:pt x="260487" y="123676"/>
                  </a:lnTo>
                  <a:lnTo>
                    <a:pt x="264903" y="132449"/>
                  </a:lnTo>
                  <a:lnTo>
                    <a:pt x="269831" y="141274"/>
                  </a:lnTo>
                  <a:lnTo>
                    <a:pt x="275101" y="150134"/>
                  </a:lnTo>
                  <a:lnTo>
                    <a:pt x="279606" y="159018"/>
                  </a:lnTo>
                  <a:lnTo>
                    <a:pt x="283602" y="167916"/>
                  </a:lnTo>
                  <a:lnTo>
                    <a:pt x="287259" y="176825"/>
                  </a:lnTo>
                  <a:lnTo>
                    <a:pt x="289696" y="183757"/>
                  </a:lnTo>
                  <a:lnTo>
                    <a:pt x="291320" y="189370"/>
                  </a:lnTo>
                  <a:lnTo>
                    <a:pt x="292404" y="194105"/>
                  </a:lnTo>
                  <a:lnTo>
                    <a:pt x="294118" y="198253"/>
                  </a:lnTo>
                  <a:lnTo>
                    <a:pt x="296253" y="202011"/>
                  </a:lnTo>
                  <a:lnTo>
                    <a:pt x="298669" y="205508"/>
                  </a:lnTo>
                  <a:lnTo>
                    <a:pt x="301272" y="206847"/>
                  </a:lnTo>
                  <a:lnTo>
                    <a:pt x="303999" y="206748"/>
                  </a:lnTo>
                  <a:lnTo>
                    <a:pt x="306809" y="205690"/>
                  </a:lnTo>
                  <a:lnTo>
                    <a:pt x="309675" y="203000"/>
                  </a:lnTo>
                  <a:lnTo>
                    <a:pt x="312578" y="199222"/>
                  </a:lnTo>
                  <a:lnTo>
                    <a:pt x="315504" y="194719"/>
                  </a:lnTo>
                  <a:lnTo>
                    <a:pt x="317456" y="190725"/>
                  </a:lnTo>
                  <a:lnTo>
                    <a:pt x="318757" y="187070"/>
                  </a:lnTo>
                  <a:lnTo>
                    <a:pt x="321360" y="17678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23"/>
            <p:cNvSpPr/>
            <p:nvPr/>
          </p:nvSpPr>
          <p:spPr>
            <a:xfrm>
              <a:off x="8111941" y="2902148"/>
              <a:ext cx="49794" cy="195179"/>
            </a:xfrm>
            <a:custGeom>
              <a:avLst/>
              <a:gdLst/>
              <a:ahLst/>
              <a:cxnLst/>
              <a:rect l="0" t="0" r="0" b="0"/>
              <a:pathLst>
                <a:path w="49794" h="195179">
                  <a:moveTo>
                    <a:pt x="5145" y="0"/>
                  </a:moveTo>
                  <a:lnTo>
                    <a:pt x="404" y="23703"/>
                  </a:lnTo>
                  <a:lnTo>
                    <a:pt x="0" y="33661"/>
                  </a:lnTo>
                  <a:lnTo>
                    <a:pt x="723" y="43277"/>
                  </a:lnTo>
                  <a:lnTo>
                    <a:pt x="2196" y="52664"/>
                  </a:lnTo>
                  <a:lnTo>
                    <a:pt x="3180" y="62890"/>
                  </a:lnTo>
                  <a:lnTo>
                    <a:pt x="3834" y="73677"/>
                  </a:lnTo>
                  <a:lnTo>
                    <a:pt x="4271" y="84837"/>
                  </a:lnTo>
                  <a:lnTo>
                    <a:pt x="5554" y="97238"/>
                  </a:lnTo>
                  <a:lnTo>
                    <a:pt x="7401" y="110466"/>
                  </a:lnTo>
                  <a:lnTo>
                    <a:pt x="9627" y="124246"/>
                  </a:lnTo>
                  <a:lnTo>
                    <a:pt x="11109" y="136409"/>
                  </a:lnTo>
                  <a:lnTo>
                    <a:pt x="12096" y="147494"/>
                  </a:lnTo>
                  <a:lnTo>
                    <a:pt x="12756" y="157861"/>
                  </a:lnTo>
                  <a:lnTo>
                    <a:pt x="15181" y="166756"/>
                  </a:lnTo>
                  <a:lnTo>
                    <a:pt x="18781" y="174671"/>
                  </a:lnTo>
                  <a:lnTo>
                    <a:pt x="23165" y="181932"/>
                  </a:lnTo>
                  <a:lnTo>
                    <a:pt x="27080" y="186772"/>
                  </a:lnTo>
                  <a:lnTo>
                    <a:pt x="30681" y="189999"/>
                  </a:lnTo>
                  <a:lnTo>
                    <a:pt x="38853" y="195178"/>
                  </a:lnTo>
                  <a:lnTo>
                    <a:pt x="40515" y="194611"/>
                  </a:lnTo>
                  <a:lnTo>
                    <a:pt x="42615" y="193241"/>
                  </a:lnTo>
                  <a:lnTo>
                    <a:pt x="49793" y="18752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24"/>
            <p:cNvSpPr/>
            <p:nvPr/>
          </p:nvSpPr>
          <p:spPr>
            <a:xfrm>
              <a:off x="8081367" y="2821781"/>
              <a:ext cx="26790" cy="8931"/>
            </a:xfrm>
            <a:custGeom>
              <a:avLst/>
              <a:gdLst/>
              <a:ahLst/>
              <a:cxnLst/>
              <a:rect l="0" t="0" r="0" b="0"/>
              <a:pathLst>
                <a:path w="26790" h="8931">
                  <a:moveTo>
                    <a:pt x="0" y="8930"/>
                  </a:moveTo>
                  <a:lnTo>
                    <a:pt x="12429" y="8930"/>
                  </a:lnTo>
                  <a:lnTo>
                    <a:pt x="15231" y="7938"/>
                  </a:lnTo>
                  <a:lnTo>
                    <a:pt x="18092" y="6284"/>
                  </a:lnTo>
                  <a:lnTo>
                    <a:pt x="26789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25"/>
            <p:cNvSpPr/>
            <p:nvPr/>
          </p:nvSpPr>
          <p:spPr>
            <a:xfrm>
              <a:off x="8268891" y="2876966"/>
              <a:ext cx="178393" cy="257355"/>
            </a:xfrm>
            <a:custGeom>
              <a:avLst/>
              <a:gdLst/>
              <a:ahLst/>
              <a:cxnLst/>
              <a:rect l="0" t="0" r="0" b="0"/>
              <a:pathLst>
                <a:path w="178393" h="257355">
                  <a:moveTo>
                    <a:pt x="0" y="16253"/>
                  </a:moveTo>
                  <a:lnTo>
                    <a:pt x="0" y="49672"/>
                  </a:lnTo>
                  <a:lnTo>
                    <a:pt x="991" y="56392"/>
                  </a:lnTo>
                  <a:lnTo>
                    <a:pt x="2645" y="63848"/>
                  </a:lnTo>
                  <a:lnTo>
                    <a:pt x="4740" y="71795"/>
                  </a:lnTo>
                  <a:lnTo>
                    <a:pt x="6136" y="81063"/>
                  </a:lnTo>
                  <a:lnTo>
                    <a:pt x="7068" y="91209"/>
                  </a:lnTo>
                  <a:lnTo>
                    <a:pt x="7688" y="101942"/>
                  </a:lnTo>
                  <a:lnTo>
                    <a:pt x="8377" y="124452"/>
                  </a:lnTo>
                  <a:lnTo>
                    <a:pt x="8562" y="136010"/>
                  </a:lnTo>
                  <a:lnTo>
                    <a:pt x="9677" y="146693"/>
                  </a:lnTo>
                  <a:lnTo>
                    <a:pt x="11412" y="156791"/>
                  </a:lnTo>
                  <a:lnTo>
                    <a:pt x="13561" y="166500"/>
                  </a:lnTo>
                  <a:lnTo>
                    <a:pt x="15985" y="174956"/>
                  </a:lnTo>
                  <a:lnTo>
                    <a:pt x="18594" y="182578"/>
                  </a:lnTo>
                  <a:lnTo>
                    <a:pt x="21325" y="189644"/>
                  </a:lnTo>
                  <a:lnTo>
                    <a:pt x="23146" y="195347"/>
                  </a:lnTo>
                  <a:lnTo>
                    <a:pt x="24361" y="200141"/>
                  </a:lnTo>
                  <a:lnTo>
                    <a:pt x="25170" y="204329"/>
                  </a:lnTo>
                  <a:lnTo>
                    <a:pt x="26701" y="207122"/>
                  </a:lnTo>
                  <a:lnTo>
                    <a:pt x="28715" y="208983"/>
                  </a:lnTo>
                  <a:lnTo>
                    <a:pt x="31049" y="210224"/>
                  </a:lnTo>
                  <a:lnTo>
                    <a:pt x="32605" y="209067"/>
                  </a:lnTo>
                  <a:lnTo>
                    <a:pt x="33643" y="206311"/>
                  </a:lnTo>
                  <a:lnTo>
                    <a:pt x="34335" y="202489"/>
                  </a:lnTo>
                  <a:lnTo>
                    <a:pt x="34796" y="197957"/>
                  </a:lnTo>
                  <a:lnTo>
                    <a:pt x="35103" y="192952"/>
                  </a:lnTo>
                  <a:lnTo>
                    <a:pt x="35308" y="187630"/>
                  </a:lnTo>
                  <a:lnTo>
                    <a:pt x="35597" y="165919"/>
                  </a:lnTo>
                  <a:lnTo>
                    <a:pt x="35714" y="74332"/>
                  </a:lnTo>
                  <a:lnTo>
                    <a:pt x="36707" y="63902"/>
                  </a:lnTo>
                  <a:lnTo>
                    <a:pt x="38362" y="53972"/>
                  </a:lnTo>
                  <a:lnTo>
                    <a:pt x="40458" y="44375"/>
                  </a:lnTo>
                  <a:lnTo>
                    <a:pt x="41854" y="35994"/>
                  </a:lnTo>
                  <a:lnTo>
                    <a:pt x="42786" y="28421"/>
                  </a:lnTo>
                  <a:lnTo>
                    <a:pt x="43406" y="21388"/>
                  </a:lnTo>
                  <a:lnTo>
                    <a:pt x="44812" y="16700"/>
                  </a:lnTo>
                  <a:lnTo>
                    <a:pt x="46742" y="13574"/>
                  </a:lnTo>
                  <a:lnTo>
                    <a:pt x="49021" y="11491"/>
                  </a:lnTo>
                  <a:lnTo>
                    <a:pt x="52524" y="9109"/>
                  </a:lnTo>
                  <a:lnTo>
                    <a:pt x="56844" y="6530"/>
                  </a:lnTo>
                  <a:lnTo>
                    <a:pt x="61708" y="3817"/>
                  </a:lnTo>
                  <a:lnTo>
                    <a:pt x="65943" y="2009"/>
                  </a:lnTo>
                  <a:lnTo>
                    <a:pt x="69758" y="804"/>
                  </a:lnTo>
                  <a:lnTo>
                    <a:pt x="73294" y="0"/>
                  </a:lnTo>
                  <a:lnTo>
                    <a:pt x="77636" y="457"/>
                  </a:lnTo>
                  <a:lnTo>
                    <a:pt x="82515" y="1754"/>
                  </a:lnTo>
                  <a:lnTo>
                    <a:pt x="87752" y="3610"/>
                  </a:lnTo>
                  <a:lnTo>
                    <a:pt x="93227" y="6832"/>
                  </a:lnTo>
                  <a:lnTo>
                    <a:pt x="98863" y="10965"/>
                  </a:lnTo>
                  <a:lnTo>
                    <a:pt x="104603" y="15704"/>
                  </a:lnTo>
                  <a:lnTo>
                    <a:pt x="110415" y="21840"/>
                  </a:lnTo>
                  <a:lnTo>
                    <a:pt x="116275" y="28907"/>
                  </a:lnTo>
                  <a:lnTo>
                    <a:pt x="122164" y="36595"/>
                  </a:lnTo>
                  <a:lnTo>
                    <a:pt x="128076" y="45690"/>
                  </a:lnTo>
                  <a:lnTo>
                    <a:pt x="134001" y="55721"/>
                  </a:lnTo>
                  <a:lnTo>
                    <a:pt x="139935" y="66377"/>
                  </a:lnTo>
                  <a:lnTo>
                    <a:pt x="151820" y="88801"/>
                  </a:lnTo>
                  <a:lnTo>
                    <a:pt x="157768" y="100337"/>
                  </a:lnTo>
                  <a:lnTo>
                    <a:pt x="162725" y="111997"/>
                  </a:lnTo>
                  <a:lnTo>
                    <a:pt x="167022" y="123738"/>
                  </a:lnTo>
                  <a:lnTo>
                    <a:pt x="170879" y="135535"/>
                  </a:lnTo>
                  <a:lnTo>
                    <a:pt x="173450" y="147368"/>
                  </a:lnTo>
                  <a:lnTo>
                    <a:pt x="175165" y="159225"/>
                  </a:lnTo>
                  <a:lnTo>
                    <a:pt x="176307" y="171099"/>
                  </a:lnTo>
                  <a:lnTo>
                    <a:pt x="177069" y="181991"/>
                  </a:lnTo>
                  <a:lnTo>
                    <a:pt x="177578" y="192229"/>
                  </a:lnTo>
                  <a:lnTo>
                    <a:pt x="178141" y="210551"/>
                  </a:lnTo>
                  <a:lnTo>
                    <a:pt x="178392" y="225308"/>
                  </a:lnTo>
                  <a:lnTo>
                    <a:pt x="177467" y="231029"/>
                  </a:lnTo>
                  <a:lnTo>
                    <a:pt x="175858" y="235835"/>
                  </a:lnTo>
                  <a:lnTo>
                    <a:pt x="171424" y="243821"/>
                  </a:lnTo>
                  <a:lnTo>
                    <a:pt x="168854" y="247340"/>
                  </a:lnTo>
                  <a:lnTo>
                    <a:pt x="160734" y="25735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26"/>
            <p:cNvSpPr/>
            <p:nvPr/>
          </p:nvSpPr>
          <p:spPr>
            <a:xfrm>
              <a:off x="6742055" y="3384719"/>
              <a:ext cx="53438" cy="318340"/>
            </a:xfrm>
            <a:custGeom>
              <a:avLst/>
              <a:gdLst/>
              <a:ahLst/>
              <a:cxnLst/>
              <a:rect l="0" t="0" r="0" b="0"/>
              <a:pathLst>
                <a:path w="53438" h="318340">
                  <a:moveTo>
                    <a:pt x="17718" y="8562"/>
                  </a:moveTo>
                  <a:lnTo>
                    <a:pt x="12978" y="3821"/>
                  </a:lnTo>
                  <a:lnTo>
                    <a:pt x="10589" y="2425"/>
                  </a:lnTo>
                  <a:lnTo>
                    <a:pt x="8005" y="1494"/>
                  </a:lnTo>
                  <a:lnTo>
                    <a:pt x="1468" y="0"/>
                  </a:lnTo>
                  <a:lnTo>
                    <a:pt x="932" y="870"/>
                  </a:lnTo>
                  <a:lnTo>
                    <a:pt x="336" y="4481"/>
                  </a:lnTo>
                  <a:lnTo>
                    <a:pt x="71" y="12040"/>
                  </a:lnTo>
                  <a:lnTo>
                    <a:pt x="0" y="16834"/>
                  </a:lnTo>
                  <a:lnTo>
                    <a:pt x="946" y="23006"/>
                  </a:lnTo>
                  <a:lnTo>
                    <a:pt x="2567" y="30098"/>
                  </a:lnTo>
                  <a:lnTo>
                    <a:pt x="4642" y="37802"/>
                  </a:lnTo>
                  <a:lnTo>
                    <a:pt x="6024" y="47899"/>
                  </a:lnTo>
                  <a:lnTo>
                    <a:pt x="6945" y="59591"/>
                  </a:lnTo>
                  <a:lnTo>
                    <a:pt x="7560" y="72347"/>
                  </a:lnTo>
                  <a:lnTo>
                    <a:pt x="9954" y="86804"/>
                  </a:lnTo>
                  <a:lnTo>
                    <a:pt x="13534" y="102395"/>
                  </a:lnTo>
                  <a:lnTo>
                    <a:pt x="17905" y="118743"/>
                  </a:lnTo>
                  <a:lnTo>
                    <a:pt x="21812" y="135594"/>
                  </a:lnTo>
                  <a:lnTo>
                    <a:pt x="47411" y="264102"/>
                  </a:lnTo>
                  <a:lnTo>
                    <a:pt x="49420" y="276157"/>
                  </a:lnTo>
                  <a:lnTo>
                    <a:pt x="50759" y="286177"/>
                  </a:lnTo>
                  <a:lnTo>
                    <a:pt x="51652" y="294842"/>
                  </a:lnTo>
                  <a:lnTo>
                    <a:pt x="52247" y="301610"/>
                  </a:lnTo>
                  <a:lnTo>
                    <a:pt x="52644" y="307115"/>
                  </a:lnTo>
                  <a:lnTo>
                    <a:pt x="53281" y="318339"/>
                  </a:lnTo>
                  <a:lnTo>
                    <a:pt x="53333" y="318267"/>
                  </a:lnTo>
                  <a:lnTo>
                    <a:pt x="53437" y="31217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08" name="SMARTInkAnnotation27"/>
            <p:cNvSpPr/>
            <p:nvPr/>
          </p:nvSpPr>
          <p:spPr>
            <a:xfrm>
              <a:off x="6607969" y="3372074"/>
              <a:ext cx="526852" cy="346727"/>
            </a:xfrm>
            <a:custGeom>
              <a:avLst/>
              <a:gdLst/>
              <a:ahLst/>
              <a:cxnLst/>
              <a:rect l="0" t="0" r="0" b="0"/>
              <a:pathLst>
                <a:path w="526852" h="346727">
                  <a:moveTo>
                    <a:pt x="0" y="173012"/>
                  </a:moveTo>
                  <a:lnTo>
                    <a:pt x="9481" y="173012"/>
                  </a:lnTo>
                  <a:lnTo>
                    <a:pt x="19426" y="170366"/>
                  </a:lnTo>
                  <a:lnTo>
                    <a:pt x="31454" y="165883"/>
                  </a:lnTo>
                  <a:lnTo>
                    <a:pt x="46722" y="160583"/>
                  </a:lnTo>
                  <a:lnTo>
                    <a:pt x="55952" y="156789"/>
                  </a:lnTo>
                  <a:lnTo>
                    <a:pt x="66075" y="152274"/>
                  </a:lnTo>
                  <a:lnTo>
                    <a:pt x="76793" y="147281"/>
                  </a:lnTo>
                  <a:lnTo>
                    <a:pt x="87905" y="142959"/>
                  </a:lnTo>
                  <a:lnTo>
                    <a:pt x="99283" y="139086"/>
                  </a:lnTo>
                  <a:lnTo>
                    <a:pt x="110837" y="135512"/>
                  </a:lnTo>
                  <a:lnTo>
                    <a:pt x="122509" y="131145"/>
                  </a:lnTo>
                  <a:lnTo>
                    <a:pt x="134259" y="126249"/>
                  </a:lnTo>
                  <a:lnTo>
                    <a:pt x="146060" y="121001"/>
                  </a:lnTo>
                  <a:lnTo>
                    <a:pt x="157897" y="114525"/>
                  </a:lnTo>
                  <a:lnTo>
                    <a:pt x="169757" y="107231"/>
                  </a:lnTo>
                  <a:lnTo>
                    <a:pt x="181631" y="99393"/>
                  </a:lnTo>
                  <a:lnTo>
                    <a:pt x="205410" y="82745"/>
                  </a:lnTo>
                  <a:lnTo>
                    <a:pt x="228215" y="66417"/>
                  </a:lnTo>
                  <a:lnTo>
                    <a:pt x="248273" y="52545"/>
                  </a:lnTo>
                  <a:lnTo>
                    <a:pt x="256796" y="45076"/>
                  </a:lnTo>
                  <a:lnTo>
                    <a:pt x="264463" y="37119"/>
                  </a:lnTo>
                  <a:lnTo>
                    <a:pt x="271558" y="28839"/>
                  </a:lnTo>
                  <a:lnTo>
                    <a:pt x="278273" y="22326"/>
                  </a:lnTo>
                  <a:lnTo>
                    <a:pt x="291026" y="12445"/>
                  </a:lnTo>
                  <a:lnTo>
                    <a:pt x="300663" y="4745"/>
                  </a:lnTo>
                  <a:lnTo>
                    <a:pt x="304621" y="1303"/>
                  </a:lnTo>
                  <a:lnTo>
                    <a:pt x="307260" y="0"/>
                  </a:lnTo>
                  <a:lnTo>
                    <a:pt x="309020" y="124"/>
                  </a:lnTo>
                  <a:lnTo>
                    <a:pt x="310193" y="1199"/>
                  </a:lnTo>
                  <a:lnTo>
                    <a:pt x="309982" y="3899"/>
                  </a:lnTo>
                  <a:lnTo>
                    <a:pt x="307103" y="12192"/>
                  </a:lnTo>
                  <a:lnTo>
                    <a:pt x="305938" y="18174"/>
                  </a:lnTo>
                  <a:lnTo>
                    <a:pt x="305163" y="25138"/>
                  </a:lnTo>
                  <a:lnTo>
                    <a:pt x="304645" y="32757"/>
                  </a:lnTo>
                  <a:lnTo>
                    <a:pt x="303307" y="41806"/>
                  </a:lnTo>
                  <a:lnTo>
                    <a:pt x="301423" y="51807"/>
                  </a:lnTo>
                  <a:lnTo>
                    <a:pt x="299175" y="62443"/>
                  </a:lnTo>
                  <a:lnTo>
                    <a:pt x="297677" y="75487"/>
                  </a:lnTo>
                  <a:lnTo>
                    <a:pt x="296679" y="90136"/>
                  </a:lnTo>
                  <a:lnTo>
                    <a:pt x="296011" y="105855"/>
                  </a:lnTo>
                  <a:lnTo>
                    <a:pt x="296560" y="122287"/>
                  </a:lnTo>
                  <a:lnTo>
                    <a:pt x="297917" y="139195"/>
                  </a:lnTo>
                  <a:lnTo>
                    <a:pt x="299815" y="156421"/>
                  </a:lnTo>
                  <a:lnTo>
                    <a:pt x="304568" y="191435"/>
                  </a:lnTo>
                  <a:lnTo>
                    <a:pt x="315705" y="262420"/>
                  </a:lnTo>
                  <a:lnTo>
                    <a:pt x="319610" y="278258"/>
                  </a:lnTo>
                  <a:lnTo>
                    <a:pt x="324198" y="292786"/>
                  </a:lnTo>
                  <a:lnTo>
                    <a:pt x="329241" y="306439"/>
                  </a:lnTo>
                  <a:lnTo>
                    <a:pt x="334588" y="317526"/>
                  </a:lnTo>
                  <a:lnTo>
                    <a:pt x="340136" y="326901"/>
                  </a:lnTo>
                  <a:lnTo>
                    <a:pt x="345821" y="335136"/>
                  </a:lnTo>
                  <a:lnTo>
                    <a:pt x="351593" y="340626"/>
                  </a:lnTo>
                  <a:lnTo>
                    <a:pt x="357428" y="344286"/>
                  </a:lnTo>
                  <a:lnTo>
                    <a:pt x="363300" y="346726"/>
                  </a:lnTo>
                  <a:lnTo>
                    <a:pt x="369200" y="346368"/>
                  </a:lnTo>
                  <a:lnTo>
                    <a:pt x="375117" y="344145"/>
                  </a:lnTo>
                  <a:lnTo>
                    <a:pt x="381047" y="340678"/>
                  </a:lnTo>
                  <a:lnTo>
                    <a:pt x="390281" y="331535"/>
                  </a:lnTo>
                  <a:lnTo>
                    <a:pt x="394133" y="326319"/>
                  </a:lnTo>
                  <a:lnTo>
                    <a:pt x="397692" y="318873"/>
                  </a:lnTo>
                  <a:lnTo>
                    <a:pt x="401057" y="309940"/>
                  </a:lnTo>
                  <a:lnTo>
                    <a:pt x="413588" y="271827"/>
                  </a:lnTo>
                  <a:lnTo>
                    <a:pt x="415623" y="262701"/>
                  </a:lnTo>
                  <a:lnTo>
                    <a:pt x="416980" y="253641"/>
                  </a:lnTo>
                  <a:lnTo>
                    <a:pt x="417885" y="244624"/>
                  </a:lnTo>
                  <a:lnTo>
                    <a:pt x="418489" y="236628"/>
                  </a:lnTo>
                  <a:lnTo>
                    <a:pt x="418890" y="229313"/>
                  </a:lnTo>
                  <a:lnTo>
                    <a:pt x="419337" y="215894"/>
                  </a:lnTo>
                  <a:lnTo>
                    <a:pt x="419648" y="189818"/>
                  </a:lnTo>
                  <a:lnTo>
                    <a:pt x="419694" y="173584"/>
                  </a:lnTo>
                  <a:lnTo>
                    <a:pt x="422340" y="173267"/>
                  </a:lnTo>
                  <a:lnTo>
                    <a:pt x="424435" y="173181"/>
                  </a:lnTo>
                  <a:lnTo>
                    <a:pt x="426823" y="174117"/>
                  </a:lnTo>
                  <a:lnTo>
                    <a:pt x="435945" y="180715"/>
                  </a:lnTo>
                  <a:lnTo>
                    <a:pt x="444366" y="194965"/>
                  </a:lnTo>
                  <a:lnTo>
                    <a:pt x="449842" y="201951"/>
                  </a:lnTo>
                  <a:lnTo>
                    <a:pt x="455583" y="211009"/>
                  </a:lnTo>
                  <a:lnTo>
                    <a:pt x="461442" y="221650"/>
                  </a:lnTo>
                  <a:lnTo>
                    <a:pt x="470319" y="238796"/>
                  </a:lnTo>
                  <a:lnTo>
                    <a:pt x="485183" y="268301"/>
                  </a:lnTo>
                  <a:lnTo>
                    <a:pt x="488158" y="272257"/>
                  </a:lnTo>
                  <a:lnTo>
                    <a:pt x="491134" y="274894"/>
                  </a:lnTo>
                  <a:lnTo>
                    <a:pt x="494110" y="276652"/>
                  </a:lnTo>
                  <a:lnTo>
                    <a:pt x="500063" y="278605"/>
                  </a:lnTo>
                  <a:lnTo>
                    <a:pt x="503039" y="279126"/>
                  </a:lnTo>
                  <a:lnTo>
                    <a:pt x="506015" y="278481"/>
                  </a:lnTo>
                  <a:lnTo>
                    <a:pt x="511969" y="275119"/>
                  </a:lnTo>
                  <a:lnTo>
                    <a:pt x="520898" y="267648"/>
                  </a:lnTo>
                  <a:lnTo>
                    <a:pt x="522882" y="263883"/>
                  </a:lnTo>
                  <a:lnTo>
                    <a:pt x="524205" y="259390"/>
                  </a:lnTo>
                  <a:lnTo>
                    <a:pt x="526851" y="24444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09" name="SMARTInkAnnotation28"/>
            <p:cNvSpPr/>
            <p:nvPr/>
          </p:nvSpPr>
          <p:spPr>
            <a:xfrm>
              <a:off x="7152680" y="3554016"/>
              <a:ext cx="62509" cy="123926"/>
            </a:xfrm>
            <a:custGeom>
              <a:avLst/>
              <a:gdLst/>
              <a:ahLst/>
              <a:cxnLst/>
              <a:rect l="0" t="0" r="0" b="0"/>
              <a:pathLst>
                <a:path w="62509" h="123926">
                  <a:moveTo>
                    <a:pt x="0" y="0"/>
                  </a:moveTo>
                  <a:lnTo>
                    <a:pt x="4739" y="18962"/>
                  </a:lnTo>
                  <a:lnTo>
                    <a:pt x="6137" y="27524"/>
                  </a:lnTo>
                  <a:lnTo>
                    <a:pt x="7067" y="36208"/>
                  </a:lnTo>
                  <a:lnTo>
                    <a:pt x="7688" y="44975"/>
                  </a:lnTo>
                  <a:lnTo>
                    <a:pt x="10086" y="53796"/>
                  </a:lnTo>
                  <a:lnTo>
                    <a:pt x="13669" y="62652"/>
                  </a:lnTo>
                  <a:lnTo>
                    <a:pt x="38449" y="112595"/>
                  </a:lnTo>
                  <a:lnTo>
                    <a:pt x="41508" y="116735"/>
                  </a:lnTo>
                  <a:lnTo>
                    <a:pt x="44539" y="119495"/>
                  </a:lnTo>
                  <a:lnTo>
                    <a:pt x="47552" y="121334"/>
                  </a:lnTo>
                  <a:lnTo>
                    <a:pt x="50553" y="122562"/>
                  </a:lnTo>
                  <a:lnTo>
                    <a:pt x="53544" y="123379"/>
                  </a:lnTo>
                  <a:lnTo>
                    <a:pt x="56533" y="123925"/>
                  </a:lnTo>
                  <a:lnTo>
                    <a:pt x="58525" y="123296"/>
                  </a:lnTo>
                  <a:lnTo>
                    <a:pt x="59852" y="121885"/>
                  </a:lnTo>
                  <a:lnTo>
                    <a:pt x="62508" y="11608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1" name="SMARTInkAnnotation29"/>
            <p:cNvSpPr/>
            <p:nvPr/>
          </p:nvSpPr>
          <p:spPr>
            <a:xfrm>
              <a:off x="7108031" y="3446859"/>
              <a:ext cx="35720" cy="17861"/>
            </a:xfrm>
            <a:custGeom>
              <a:avLst/>
              <a:gdLst/>
              <a:ahLst/>
              <a:cxnLst/>
              <a:rect l="0" t="0" r="0" b="0"/>
              <a:pathLst>
                <a:path w="35720" h="17861">
                  <a:moveTo>
                    <a:pt x="0" y="0"/>
                  </a:moveTo>
                  <a:lnTo>
                    <a:pt x="7688" y="7689"/>
                  </a:lnTo>
                  <a:lnTo>
                    <a:pt x="10086" y="9094"/>
                  </a:lnTo>
                  <a:lnTo>
                    <a:pt x="18043" y="13303"/>
                  </a:lnTo>
                  <a:lnTo>
                    <a:pt x="21951" y="14822"/>
                  </a:lnTo>
                  <a:lnTo>
                    <a:pt x="25548" y="15834"/>
                  </a:lnTo>
                  <a:lnTo>
                    <a:pt x="35719" y="1786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2" name="SMARTInkAnnotation30"/>
            <p:cNvSpPr/>
            <p:nvPr/>
          </p:nvSpPr>
          <p:spPr>
            <a:xfrm>
              <a:off x="7265214" y="3482578"/>
              <a:ext cx="161479" cy="182247"/>
            </a:xfrm>
            <a:custGeom>
              <a:avLst/>
              <a:gdLst/>
              <a:ahLst/>
              <a:cxnLst/>
              <a:rect l="0" t="0" r="0" b="0"/>
              <a:pathLst>
                <a:path w="161479" h="182247">
                  <a:moveTo>
                    <a:pt x="101778" y="0"/>
                  </a:moveTo>
                  <a:lnTo>
                    <a:pt x="97037" y="4741"/>
                  </a:lnTo>
                  <a:lnTo>
                    <a:pt x="93657" y="7130"/>
                  </a:lnTo>
                  <a:lnTo>
                    <a:pt x="89418" y="9713"/>
                  </a:lnTo>
                  <a:lnTo>
                    <a:pt x="84609" y="12429"/>
                  </a:lnTo>
                  <a:lnTo>
                    <a:pt x="79418" y="16224"/>
                  </a:lnTo>
                  <a:lnTo>
                    <a:pt x="73973" y="20738"/>
                  </a:lnTo>
                  <a:lnTo>
                    <a:pt x="68359" y="25731"/>
                  </a:lnTo>
                  <a:lnTo>
                    <a:pt x="61640" y="31045"/>
                  </a:lnTo>
                  <a:lnTo>
                    <a:pt x="54183" y="36572"/>
                  </a:lnTo>
                  <a:lnTo>
                    <a:pt x="46235" y="42240"/>
                  </a:lnTo>
                  <a:lnTo>
                    <a:pt x="38953" y="47012"/>
                  </a:lnTo>
                  <a:lnTo>
                    <a:pt x="32113" y="51185"/>
                  </a:lnTo>
                  <a:lnTo>
                    <a:pt x="25570" y="54960"/>
                  </a:lnTo>
                  <a:lnTo>
                    <a:pt x="20214" y="59460"/>
                  </a:lnTo>
                  <a:lnTo>
                    <a:pt x="15652" y="64445"/>
                  </a:lnTo>
                  <a:lnTo>
                    <a:pt x="11618" y="69752"/>
                  </a:lnTo>
                  <a:lnTo>
                    <a:pt x="7937" y="74283"/>
                  </a:lnTo>
                  <a:lnTo>
                    <a:pt x="4491" y="78295"/>
                  </a:lnTo>
                  <a:lnTo>
                    <a:pt x="1201" y="81963"/>
                  </a:lnTo>
                  <a:lnTo>
                    <a:pt x="0" y="84407"/>
                  </a:lnTo>
                  <a:lnTo>
                    <a:pt x="192" y="86037"/>
                  </a:lnTo>
                  <a:lnTo>
                    <a:pt x="1311" y="87124"/>
                  </a:lnTo>
                  <a:lnTo>
                    <a:pt x="4042" y="88841"/>
                  </a:lnTo>
                  <a:lnTo>
                    <a:pt x="7848" y="90977"/>
                  </a:lnTo>
                  <a:lnTo>
                    <a:pt x="12369" y="93394"/>
                  </a:lnTo>
                  <a:lnTo>
                    <a:pt x="18359" y="95004"/>
                  </a:lnTo>
                  <a:lnTo>
                    <a:pt x="25329" y="96078"/>
                  </a:lnTo>
                  <a:lnTo>
                    <a:pt x="32953" y="96795"/>
                  </a:lnTo>
                  <a:lnTo>
                    <a:pt x="41012" y="97272"/>
                  </a:lnTo>
                  <a:lnTo>
                    <a:pt x="57903" y="97803"/>
                  </a:lnTo>
                  <a:lnTo>
                    <a:pt x="66575" y="98936"/>
                  </a:lnTo>
                  <a:lnTo>
                    <a:pt x="75333" y="100684"/>
                  </a:lnTo>
                  <a:lnTo>
                    <a:pt x="84147" y="102842"/>
                  </a:lnTo>
                  <a:lnTo>
                    <a:pt x="93000" y="104279"/>
                  </a:lnTo>
                  <a:lnTo>
                    <a:pt x="101880" y="105239"/>
                  </a:lnTo>
                  <a:lnTo>
                    <a:pt x="110775" y="105878"/>
                  </a:lnTo>
                  <a:lnTo>
                    <a:pt x="119683" y="107296"/>
                  </a:lnTo>
                  <a:lnTo>
                    <a:pt x="128597" y="109234"/>
                  </a:lnTo>
                  <a:lnTo>
                    <a:pt x="137517" y="111518"/>
                  </a:lnTo>
                  <a:lnTo>
                    <a:pt x="144455" y="114033"/>
                  </a:lnTo>
                  <a:lnTo>
                    <a:pt x="150074" y="116702"/>
                  </a:lnTo>
                  <a:lnTo>
                    <a:pt x="154811" y="119473"/>
                  </a:lnTo>
                  <a:lnTo>
                    <a:pt x="157969" y="122313"/>
                  </a:lnTo>
                  <a:lnTo>
                    <a:pt x="160075" y="125198"/>
                  </a:lnTo>
                  <a:lnTo>
                    <a:pt x="161478" y="128114"/>
                  </a:lnTo>
                  <a:lnTo>
                    <a:pt x="160430" y="132042"/>
                  </a:lnTo>
                  <a:lnTo>
                    <a:pt x="157747" y="136645"/>
                  </a:lnTo>
                  <a:lnTo>
                    <a:pt x="153973" y="141698"/>
                  </a:lnTo>
                  <a:lnTo>
                    <a:pt x="149473" y="147052"/>
                  </a:lnTo>
                  <a:lnTo>
                    <a:pt x="144490" y="152605"/>
                  </a:lnTo>
                  <a:lnTo>
                    <a:pt x="139182" y="158292"/>
                  </a:lnTo>
                  <a:lnTo>
                    <a:pt x="133659" y="163075"/>
                  </a:lnTo>
                  <a:lnTo>
                    <a:pt x="127993" y="167255"/>
                  </a:lnTo>
                  <a:lnTo>
                    <a:pt x="122231" y="171035"/>
                  </a:lnTo>
                  <a:lnTo>
                    <a:pt x="116405" y="174547"/>
                  </a:lnTo>
                  <a:lnTo>
                    <a:pt x="110538" y="177880"/>
                  </a:lnTo>
                  <a:lnTo>
                    <a:pt x="104642" y="181095"/>
                  </a:lnTo>
                  <a:lnTo>
                    <a:pt x="98726" y="182246"/>
                  </a:lnTo>
                  <a:lnTo>
                    <a:pt x="92798" y="182021"/>
                  </a:lnTo>
                  <a:lnTo>
                    <a:pt x="86861" y="180878"/>
                  </a:lnTo>
                  <a:lnTo>
                    <a:pt x="81912" y="179125"/>
                  </a:lnTo>
                  <a:lnTo>
                    <a:pt x="77621" y="176963"/>
                  </a:lnTo>
                  <a:lnTo>
                    <a:pt x="73766" y="174531"/>
                  </a:lnTo>
                  <a:lnTo>
                    <a:pt x="70206" y="171916"/>
                  </a:lnTo>
                  <a:lnTo>
                    <a:pt x="66839" y="169181"/>
                  </a:lnTo>
                  <a:lnTo>
                    <a:pt x="57130" y="16073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3" name="SMARTInkAnnotation31"/>
            <p:cNvSpPr/>
            <p:nvPr/>
          </p:nvSpPr>
          <p:spPr>
            <a:xfrm>
              <a:off x="7625953" y="3598664"/>
              <a:ext cx="102096" cy="483701"/>
            </a:xfrm>
            <a:custGeom>
              <a:avLst/>
              <a:gdLst/>
              <a:ahLst/>
              <a:cxnLst/>
              <a:rect l="0" t="0" r="0" b="0"/>
              <a:pathLst>
                <a:path w="102096" h="483701">
                  <a:moveTo>
                    <a:pt x="0" y="0"/>
                  </a:moveTo>
                  <a:lnTo>
                    <a:pt x="0" y="102379"/>
                  </a:lnTo>
                  <a:lnTo>
                    <a:pt x="992" y="123815"/>
                  </a:lnTo>
                  <a:lnTo>
                    <a:pt x="2646" y="146043"/>
                  </a:lnTo>
                  <a:lnTo>
                    <a:pt x="7128" y="191909"/>
                  </a:lnTo>
                  <a:lnTo>
                    <a:pt x="20990" y="309748"/>
                  </a:lnTo>
                  <a:lnTo>
                    <a:pt x="24908" y="331514"/>
                  </a:lnTo>
                  <a:lnTo>
                    <a:pt x="29504" y="351978"/>
                  </a:lnTo>
                  <a:lnTo>
                    <a:pt x="34552" y="371574"/>
                  </a:lnTo>
                  <a:lnTo>
                    <a:pt x="39902" y="389599"/>
                  </a:lnTo>
                  <a:lnTo>
                    <a:pt x="45452" y="406576"/>
                  </a:lnTo>
                  <a:lnTo>
                    <a:pt x="51137" y="422855"/>
                  </a:lnTo>
                  <a:lnTo>
                    <a:pt x="56911" y="436685"/>
                  </a:lnTo>
                  <a:lnTo>
                    <a:pt x="62746" y="448881"/>
                  </a:lnTo>
                  <a:lnTo>
                    <a:pt x="68620" y="459988"/>
                  </a:lnTo>
                  <a:lnTo>
                    <a:pt x="73528" y="468385"/>
                  </a:lnTo>
                  <a:lnTo>
                    <a:pt x="77792" y="474976"/>
                  </a:lnTo>
                  <a:lnTo>
                    <a:pt x="81626" y="480361"/>
                  </a:lnTo>
                  <a:lnTo>
                    <a:pt x="85176" y="482960"/>
                  </a:lnTo>
                  <a:lnTo>
                    <a:pt x="88533" y="483700"/>
                  </a:lnTo>
                  <a:lnTo>
                    <a:pt x="91764" y="483201"/>
                  </a:lnTo>
                  <a:lnTo>
                    <a:pt x="94910" y="481876"/>
                  </a:lnTo>
                  <a:lnTo>
                    <a:pt x="98000" y="480001"/>
                  </a:lnTo>
                  <a:lnTo>
                    <a:pt x="101053" y="477758"/>
                  </a:lnTo>
                  <a:lnTo>
                    <a:pt x="102095" y="473287"/>
                  </a:lnTo>
                  <a:lnTo>
                    <a:pt x="101798" y="467329"/>
                  </a:lnTo>
                  <a:lnTo>
                    <a:pt x="98227" y="44648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4" name="SMARTInkAnnotation32"/>
            <p:cNvSpPr/>
            <p:nvPr/>
          </p:nvSpPr>
          <p:spPr>
            <a:xfrm>
              <a:off x="7527727" y="3448430"/>
              <a:ext cx="256139" cy="266831"/>
            </a:xfrm>
            <a:custGeom>
              <a:avLst/>
              <a:gdLst/>
              <a:ahLst/>
              <a:cxnLst/>
              <a:rect l="0" t="0" r="0" b="0"/>
              <a:pathLst>
                <a:path w="256139" h="266831">
                  <a:moveTo>
                    <a:pt x="0" y="203812"/>
                  </a:moveTo>
                  <a:lnTo>
                    <a:pt x="4739" y="184850"/>
                  </a:lnTo>
                  <a:lnTo>
                    <a:pt x="8121" y="176288"/>
                  </a:lnTo>
                  <a:lnTo>
                    <a:pt x="12358" y="167603"/>
                  </a:lnTo>
                  <a:lnTo>
                    <a:pt x="17169" y="158837"/>
                  </a:lnTo>
                  <a:lnTo>
                    <a:pt x="33419" y="127537"/>
                  </a:lnTo>
                  <a:lnTo>
                    <a:pt x="40138" y="117243"/>
                  </a:lnTo>
                  <a:lnTo>
                    <a:pt x="47595" y="107405"/>
                  </a:lnTo>
                  <a:lnTo>
                    <a:pt x="55542" y="97869"/>
                  </a:lnTo>
                  <a:lnTo>
                    <a:pt x="63817" y="88535"/>
                  </a:lnTo>
                  <a:lnTo>
                    <a:pt x="80948" y="70226"/>
                  </a:lnTo>
                  <a:lnTo>
                    <a:pt x="90676" y="61176"/>
                  </a:lnTo>
                  <a:lnTo>
                    <a:pt x="101131" y="52167"/>
                  </a:lnTo>
                  <a:lnTo>
                    <a:pt x="112069" y="43184"/>
                  </a:lnTo>
                  <a:lnTo>
                    <a:pt x="134805" y="25265"/>
                  </a:lnTo>
                  <a:lnTo>
                    <a:pt x="146424" y="16321"/>
                  </a:lnTo>
                  <a:lnTo>
                    <a:pt x="157147" y="10357"/>
                  </a:lnTo>
                  <a:lnTo>
                    <a:pt x="167272" y="6381"/>
                  </a:lnTo>
                  <a:lnTo>
                    <a:pt x="176999" y="3730"/>
                  </a:lnTo>
                  <a:lnTo>
                    <a:pt x="186460" y="1963"/>
                  </a:lnTo>
                  <a:lnTo>
                    <a:pt x="195744" y="785"/>
                  </a:lnTo>
                  <a:lnTo>
                    <a:pt x="204910" y="0"/>
                  </a:lnTo>
                  <a:lnTo>
                    <a:pt x="213997" y="1461"/>
                  </a:lnTo>
                  <a:lnTo>
                    <a:pt x="223032" y="4419"/>
                  </a:lnTo>
                  <a:lnTo>
                    <a:pt x="232031" y="8375"/>
                  </a:lnTo>
                  <a:lnTo>
                    <a:pt x="239023" y="13990"/>
                  </a:lnTo>
                  <a:lnTo>
                    <a:pt x="244677" y="20709"/>
                  </a:lnTo>
                  <a:lnTo>
                    <a:pt x="249438" y="28165"/>
                  </a:lnTo>
                  <a:lnTo>
                    <a:pt x="252611" y="37105"/>
                  </a:lnTo>
                  <a:lnTo>
                    <a:pt x="254728" y="47033"/>
                  </a:lnTo>
                  <a:lnTo>
                    <a:pt x="256138" y="57621"/>
                  </a:lnTo>
                  <a:lnTo>
                    <a:pt x="256087" y="69641"/>
                  </a:lnTo>
                  <a:lnTo>
                    <a:pt x="255059" y="82615"/>
                  </a:lnTo>
                  <a:lnTo>
                    <a:pt x="253383" y="96225"/>
                  </a:lnTo>
                  <a:lnTo>
                    <a:pt x="250282" y="110259"/>
                  </a:lnTo>
                  <a:lnTo>
                    <a:pt x="246229" y="124576"/>
                  </a:lnTo>
                  <a:lnTo>
                    <a:pt x="241542" y="139082"/>
                  </a:lnTo>
                  <a:lnTo>
                    <a:pt x="236435" y="152722"/>
                  </a:lnTo>
                  <a:lnTo>
                    <a:pt x="231045" y="165783"/>
                  </a:lnTo>
                  <a:lnTo>
                    <a:pt x="225467" y="178459"/>
                  </a:lnTo>
                  <a:lnTo>
                    <a:pt x="213978" y="203128"/>
                  </a:lnTo>
                  <a:lnTo>
                    <a:pt x="208136" y="215262"/>
                  </a:lnTo>
                  <a:lnTo>
                    <a:pt x="202257" y="225336"/>
                  </a:lnTo>
                  <a:lnTo>
                    <a:pt x="196353" y="234036"/>
                  </a:lnTo>
                  <a:lnTo>
                    <a:pt x="190434" y="241821"/>
                  </a:lnTo>
                  <a:lnTo>
                    <a:pt x="185495" y="248995"/>
                  </a:lnTo>
                  <a:lnTo>
                    <a:pt x="181209" y="255763"/>
                  </a:lnTo>
                  <a:lnTo>
                    <a:pt x="177361" y="262258"/>
                  </a:lnTo>
                  <a:lnTo>
                    <a:pt x="174796" y="265596"/>
                  </a:lnTo>
                  <a:lnTo>
                    <a:pt x="173085" y="266830"/>
                  </a:lnTo>
                  <a:lnTo>
                    <a:pt x="171944" y="266660"/>
                  </a:lnTo>
                  <a:lnTo>
                    <a:pt x="170678" y="258534"/>
                  </a:lnTo>
                  <a:lnTo>
                    <a:pt x="170339" y="252200"/>
                  </a:lnTo>
                  <a:lnTo>
                    <a:pt x="171106" y="245000"/>
                  </a:lnTo>
                  <a:lnTo>
                    <a:pt x="172610" y="237224"/>
                  </a:lnTo>
                  <a:lnTo>
                    <a:pt x="174604" y="229063"/>
                  </a:lnTo>
                  <a:lnTo>
                    <a:pt x="177917" y="220646"/>
                  </a:lnTo>
                  <a:lnTo>
                    <a:pt x="182112" y="212059"/>
                  </a:lnTo>
                  <a:lnTo>
                    <a:pt x="186892" y="203356"/>
                  </a:lnTo>
                  <a:lnTo>
                    <a:pt x="191071" y="194578"/>
                  </a:lnTo>
                  <a:lnTo>
                    <a:pt x="194849" y="185750"/>
                  </a:lnTo>
                  <a:lnTo>
                    <a:pt x="198360" y="176888"/>
                  </a:lnTo>
                  <a:lnTo>
                    <a:pt x="202686" y="168996"/>
                  </a:lnTo>
                  <a:lnTo>
                    <a:pt x="207553" y="161750"/>
                  </a:lnTo>
                  <a:lnTo>
                    <a:pt x="223242" y="14130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5" name="SMARTInkAnnotation33"/>
            <p:cNvSpPr/>
            <p:nvPr/>
          </p:nvSpPr>
          <p:spPr>
            <a:xfrm>
              <a:off x="7831336" y="3509812"/>
              <a:ext cx="97554" cy="202620"/>
            </a:xfrm>
            <a:custGeom>
              <a:avLst/>
              <a:gdLst/>
              <a:ahLst/>
              <a:cxnLst/>
              <a:rect l="0" t="0" r="0" b="0"/>
              <a:pathLst>
                <a:path w="97554" h="202620">
                  <a:moveTo>
                    <a:pt x="0" y="44204"/>
                  </a:moveTo>
                  <a:lnTo>
                    <a:pt x="9481" y="53684"/>
                  </a:lnTo>
                  <a:lnTo>
                    <a:pt x="12274" y="57469"/>
                  </a:lnTo>
                  <a:lnTo>
                    <a:pt x="14136" y="60985"/>
                  </a:lnTo>
                  <a:lnTo>
                    <a:pt x="15377" y="64321"/>
                  </a:lnTo>
                  <a:lnTo>
                    <a:pt x="17197" y="67537"/>
                  </a:lnTo>
                  <a:lnTo>
                    <a:pt x="19402" y="70673"/>
                  </a:lnTo>
                  <a:lnTo>
                    <a:pt x="21864" y="73756"/>
                  </a:lnTo>
                  <a:lnTo>
                    <a:pt x="23505" y="77796"/>
                  </a:lnTo>
                  <a:lnTo>
                    <a:pt x="24601" y="82473"/>
                  </a:lnTo>
                  <a:lnTo>
                    <a:pt x="25330" y="87577"/>
                  </a:lnTo>
                  <a:lnTo>
                    <a:pt x="25816" y="92962"/>
                  </a:lnTo>
                  <a:lnTo>
                    <a:pt x="26140" y="98538"/>
                  </a:lnTo>
                  <a:lnTo>
                    <a:pt x="26356" y="104239"/>
                  </a:lnTo>
                  <a:lnTo>
                    <a:pt x="25508" y="110024"/>
                  </a:lnTo>
                  <a:lnTo>
                    <a:pt x="23951" y="115865"/>
                  </a:lnTo>
                  <a:lnTo>
                    <a:pt x="21920" y="121743"/>
                  </a:lnTo>
                  <a:lnTo>
                    <a:pt x="20567" y="128639"/>
                  </a:lnTo>
                  <a:lnTo>
                    <a:pt x="19665" y="136213"/>
                  </a:lnTo>
                  <a:lnTo>
                    <a:pt x="19062" y="144238"/>
                  </a:lnTo>
                  <a:lnTo>
                    <a:pt x="18662" y="151573"/>
                  </a:lnTo>
                  <a:lnTo>
                    <a:pt x="18216" y="165014"/>
                  </a:lnTo>
                  <a:lnTo>
                    <a:pt x="19089" y="171377"/>
                  </a:lnTo>
                  <a:lnTo>
                    <a:pt x="20663" y="177603"/>
                  </a:lnTo>
                  <a:lnTo>
                    <a:pt x="22706" y="183738"/>
                  </a:lnTo>
                  <a:lnTo>
                    <a:pt x="25059" y="188820"/>
                  </a:lnTo>
                  <a:lnTo>
                    <a:pt x="27619" y="193201"/>
                  </a:lnTo>
                  <a:lnTo>
                    <a:pt x="30319" y="197113"/>
                  </a:lnTo>
                  <a:lnTo>
                    <a:pt x="34103" y="199721"/>
                  </a:lnTo>
                  <a:lnTo>
                    <a:pt x="38611" y="201460"/>
                  </a:lnTo>
                  <a:lnTo>
                    <a:pt x="43600" y="202619"/>
                  </a:lnTo>
                  <a:lnTo>
                    <a:pt x="48910" y="202400"/>
                  </a:lnTo>
                  <a:lnTo>
                    <a:pt x="54435" y="201261"/>
                  </a:lnTo>
                  <a:lnTo>
                    <a:pt x="60102" y="199510"/>
                  </a:lnTo>
                  <a:lnTo>
                    <a:pt x="65865" y="196359"/>
                  </a:lnTo>
                  <a:lnTo>
                    <a:pt x="71691" y="192273"/>
                  </a:lnTo>
                  <a:lnTo>
                    <a:pt x="77560" y="187565"/>
                  </a:lnTo>
                  <a:lnTo>
                    <a:pt x="82464" y="180457"/>
                  </a:lnTo>
                  <a:lnTo>
                    <a:pt x="86726" y="171750"/>
                  </a:lnTo>
                  <a:lnTo>
                    <a:pt x="90560" y="161977"/>
                  </a:lnTo>
                  <a:lnTo>
                    <a:pt x="93115" y="152485"/>
                  </a:lnTo>
                  <a:lnTo>
                    <a:pt x="94818" y="143180"/>
                  </a:lnTo>
                  <a:lnTo>
                    <a:pt x="95955" y="134000"/>
                  </a:lnTo>
                  <a:lnTo>
                    <a:pt x="96712" y="123912"/>
                  </a:lnTo>
                  <a:lnTo>
                    <a:pt x="97216" y="113218"/>
                  </a:lnTo>
                  <a:lnTo>
                    <a:pt x="97553" y="102119"/>
                  </a:lnTo>
                  <a:lnTo>
                    <a:pt x="96786" y="90751"/>
                  </a:lnTo>
                  <a:lnTo>
                    <a:pt x="95281" y="79204"/>
                  </a:lnTo>
                  <a:lnTo>
                    <a:pt x="93286" y="67537"/>
                  </a:lnTo>
                  <a:lnTo>
                    <a:pt x="89972" y="57775"/>
                  </a:lnTo>
                  <a:lnTo>
                    <a:pt x="85778" y="49282"/>
                  </a:lnTo>
                  <a:lnTo>
                    <a:pt x="75826" y="33562"/>
                  </a:lnTo>
                  <a:lnTo>
                    <a:pt x="64789" y="16654"/>
                  </a:lnTo>
                  <a:lnTo>
                    <a:pt x="59068" y="10954"/>
                  </a:lnTo>
                  <a:lnTo>
                    <a:pt x="53270" y="7155"/>
                  </a:lnTo>
                  <a:lnTo>
                    <a:pt x="47419" y="4622"/>
                  </a:lnTo>
                  <a:lnTo>
                    <a:pt x="41535" y="2933"/>
                  </a:lnTo>
                  <a:lnTo>
                    <a:pt x="35627" y="1807"/>
                  </a:lnTo>
                  <a:lnTo>
                    <a:pt x="29704" y="1056"/>
                  </a:lnTo>
                  <a:lnTo>
                    <a:pt x="24764" y="556"/>
                  </a:lnTo>
                  <a:lnTo>
                    <a:pt x="20477" y="222"/>
                  </a:lnTo>
                  <a:lnTo>
                    <a:pt x="16629" y="0"/>
                  </a:lnTo>
                  <a:lnTo>
                    <a:pt x="13070" y="844"/>
                  </a:lnTo>
                  <a:lnTo>
                    <a:pt x="9705" y="2399"/>
                  </a:lnTo>
                  <a:lnTo>
                    <a:pt x="6469" y="4427"/>
                  </a:lnTo>
                  <a:lnTo>
                    <a:pt x="5306" y="5780"/>
                  </a:lnTo>
                  <a:lnTo>
                    <a:pt x="5521" y="6681"/>
                  </a:lnTo>
                  <a:lnTo>
                    <a:pt x="8930" y="848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6" name="SMARTInkAnnotation34"/>
            <p:cNvSpPr/>
            <p:nvPr/>
          </p:nvSpPr>
          <p:spPr>
            <a:xfrm>
              <a:off x="8028455" y="3509367"/>
              <a:ext cx="175878" cy="217937"/>
            </a:xfrm>
            <a:custGeom>
              <a:avLst/>
              <a:gdLst/>
              <a:ahLst/>
              <a:cxnLst/>
              <a:rect l="0" t="0" r="0" b="0"/>
              <a:pathLst>
                <a:path w="175878" h="217937">
                  <a:moveTo>
                    <a:pt x="79701" y="0"/>
                  </a:moveTo>
                  <a:lnTo>
                    <a:pt x="74960" y="0"/>
                  </a:lnTo>
                  <a:lnTo>
                    <a:pt x="71580" y="992"/>
                  </a:lnTo>
                  <a:lnTo>
                    <a:pt x="67342" y="2646"/>
                  </a:lnTo>
                  <a:lnTo>
                    <a:pt x="62532" y="4741"/>
                  </a:lnTo>
                  <a:lnTo>
                    <a:pt x="58333" y="7130"/>
                  </a:lnTo>
                  <a:lnTo>
                    <a:pt x="54542" y="9714"/>
                  </a:lnTo>
                  <a:lnTo>
                    <a:pt x="51022" y="12429"/>
                  </a:lnTo>
                  <a:lnTo>
                    <a:pt x="46691" y="16224"/>
                  </a:lnTo>
                  <a:lnTo>
                    <a:pt x="41819" y="20738"/>
                  </a:lnTo>
                  <a:lnTo>
                    <a:pt x="36587" y="25731"/>
                  </a:lnTo>
                  <a:lnTo>
                    <a:pt x="31114" y="30053"/>
                  </a:lnTo>
                  <a:lnTo>
                    <a:pt x="25482" y="33926"/>
                  </a:lnTo>
                  <a:lnTo>
                    <a:pt x="19742" y="37500"/>
                  </a:lnTo>
                  <a:lnTo>
                    <a:pt x="14924" y="41867"/>
                  </a:lnTo>
                  <a:lnTo>
                    <a:pt x="10719" y="46763"/>
                  </a:lnTo>
                  <a:lnTo>
                    <a:pt x="6924" y="52011"/>
                  </a:lnTo>
                  <a:lnTo>
                    <a:pt x="4394" y="56503"/>
                  </a:lnTo>
                  <a:lnTo>
                    <a:pt x="2707" y="60489"/>
                  </a:lnTo>
                  <a:lnTo>
                    <a:pt x="1583" y="64138"/>
                  </a:lnTo>
                  <a:lnTo>
                    <a:pt x="333" y="70839"/>
                  </a:lnTo>
                  <a:lnTo>
                    <a:pt x="0" y="74015"/>
                  </a:lnTo>
                  <a:lnTo>
                    <a:pt x="770" y="77125"/>
                  </a:lnTo>
                  <a:lnTo>
                    <a:pt x="4272" y="83225"/>
                  </a:lnTo>
                  <a:lnTo>
                    <a:pt x="7586" y="85250"/>
                  </a:lnTo>
                  <a:lnTo>
                    <a:pt x="11781" y="86599"/>
                  </a:lnTo>
                  <a:lnTo>
                    <a:pt x="16562" y="87498"/>
                  </a:lnTo>
                  <a:lnTo>
                    <a:pt x="22726" y="89090"/>
                  </a:lnTo>
                  <a:lnTo>
                    <a:pt x="29810" y="91143"/>
                  </a:lnTo>
                  <a:lnTo>
                    <a:pt x="37511" y="93504"/>
                  </a:lnTo>
                  <a:lnTo>
                    <a:pt x="45621" y="95078"/>
                  </a:lnTo>
                  <a:lnTo>
                    <a:pt x="54004" y="96128"/>
                  </a:lnTo>
                  <a:lnTo>
                    <a:pt x="62570" y="96828"/>
                  </a:lnTo>
                  <a:lnTo>
                    <a:pt x="72250" y="98286"/>
                  </a:lnTo>
                  <a:lnTo>
                    <a:pt x="82671" y="100251"/>
                  </a:lnTo>
                  <a:lnTo>
                    <a:pt x="93587" y="102552"/>
                  </a:lnTo>
                  <a:lnTo>
                    <a:pt x="102849" y="105079"/>
                  </a:lnTo>
                  <a:lnTo>
                    <a:pt x="111008" y="107756"/>
                  </a:lnTo>
                  <a:lnTo>
                    <a:pt x="126357" y="113376"/>
                  </a:lnTo>
                  <a:lnTo>
                    <a:pt x="143101" y="119181"/>
                  </a:lnTo>
                  <a:lnTo>
                    <a:pt x="149749" y="122118"/>
                  </a:lnTo>
                  <a:lnTo>
                    <a:pt x="155173" y="125068"/>
                  </a:lnTo>
                  <a:lnTo>
                    <a:pt x="159782" y="128027"/>
                  </a:lnTo>
                  <a:lnTo>
                    <a:pt x="163846" y="131984"/>
                  </a:lnTo>
                  <a:lnTo>
                    <a:pt x="167548" y="136607"/>
                  </a:lnTo>
                  <a:lnTo>
                    <a:pt x="171007" y="141673"/>
                  </a:lnTo>
                  <a:lnTo>
                    <a:pt x="173314" y="147034"/>
                  </a:lnTo>
                  <a:lnTo>
                    <a:pt x="174852" y="152593"/>
                  </a:lnTo>
                  <a:lnTo>
                    <a:pt x="175877" y="158284"/>
                  </a:lnTo>
                  <a:lnTo>
                    <a:pt x="174575" y="164061"/>
                  </a:lnTo>
                  <a:lnTo>
                    <a:pt x="171724" y="169898"/>
                  </a:lnTo>
                  <a:lnTo>
                    <a:pt x="167839" y="175773"/>
                  </a:lnTo>
                  <a:lnTo>
                    <a:pt x="163264" y="181674"/>
                  </a:lnTo>
                  <a:lnTo>
                    <a:pt x="158230" y="187593"/>
                  </a:lnTo>
                  <a:lnTo>
                    <a:pt x="152890" y="193523"/>
                  </a:lnTo>
                  <a:lnTo>
                    <a:pt x="147345" y="198468"/>
                  </a:lnTo>
                  <a:lnTo>
                    <a:pt x="141664" y="202758"/>
                  </a:lnTo>
                  <a:lnTo>
                    <a:pt x="135892" y="206609"/>
                  </a:lnTo>
                  <a:lnTo>
                    <a:pt x="129068" y="210169"/>
                  </a:lnTo>
                  <a:lnTo>
                    <a:pt x="121542" y="213535"/>
                  </a:lnTo>
                  <a:lnTo>
                    <a:pt x="113549" y="216771"/>
                  </a:lnTo>
                  <a:lnTo>
                    <a:pt x="106234" y="217936"/>
                  </a:lnTo>
                  <a:lnTo>
                    <a:pt x="99374" y="217720"/>
                  </a:lnTo>
                  <a:lnTo>
                    <a:pt x="92817" y="216584"/>
                  </a:lnTo>
                  <a:lnTo>
                    <a:pt x="86460" y="214835"/>
                  </a:lnTo>
                  <a:lnTo>
                    <a:pt x="80239" y="212676"/>
                  </a:lnTo>
                  <a:lnTo>
                    <a:pt x="74106" y="210245"/>
                  </a:lnTo>
                  <a:lnTo>
                    <a:pt x="69026" y="206640"/>
                  </a:lnTo>
                  <a:lnTo>
                    <a:pt x="64646" y="202253"/>
                  </a:lnTo>
                  <a:lnTo>
                    <a:pt x="60735" y="197343"/>
                  </a:lnTo>
                  <a:lnTo>
                    <a:pt x="58127" y="192085"/>
                  </a:lnTo>
                  <a:lnTo>
                    <a:pt x="56389" y="186596"/>
                  </a:lnTo>
                  <a:lnTo>
                    <a:pt x="52912" y="16966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7" name="SMARTInkAnnotation35"/>
            <p:cNvSpPr/>
            <p:nvPr/>
          </p:nvSpPr>
          <p:spPr>
            <a:xfrm>
              <a:off x="8268891" y="3562945"/>
              <a:ext cx="26790" cy="169665"/>
            </a:xfrm>
            <a:custGeom>
              <a:avLst/>
              <a:gdLst/>
              <a:ahLst/>
              <a:cxnLst/>
              <a:rect l="0" t="0" r="0" b="0"/>
              <a:pathLst>
                <a:path w="26790" h="169665">
                  <a:moveTo>
                    <a:pt x="0" y="0"/>
                  </a:moveTo>
                  <a:lnTo>
                    <a:pt x="0" y="4741"/>
                  </a:lnTo>
                  <a:lnTo>
                    <a:pt x="991" y="8122"/>
                  </a:lnTo>
                  <a:lnTo>
                    <a:pt x="2645" y="12360"/>
                  </a:lnTo>
                  <a:lnTo>
                    <a:pt x="4740" y="17169"/>
                  </a:lnTo>
                  <a:lnTo>
                    <a:pt x="6136" y="22361"/>
                  </a:lnTo>
                  <a:lnTo>
                    <a:pt x="7068" y="27805"/>
                  </a:lnTo>
                  <a:lnTo>
                    <a:pt x="7688" y="33420"/>
                  </a:lnTo>
                  <a:lnTo>
                    <a:pt x="9094" y="40139"/>
                  </a:lnTo>
                  <a:lnTo>
                    <a:pt x="11023" y="47595"/>
                  </a:lnTo>
                  <a:lnTo>
                    <a:pt x="13302" y="55543"/>
                  </a:lnTo>
                  <a:lnTo>
                    <a:pt x="14820" y="63818"/>
                  </a:lnTo>
                  <a:lnTo>
                    <a:pt x="15834" y="72311"/>
                  </a:lnTo>
                  <a:lnTo>
                    <a:pt x="16509" y="80950"/>
                  </a:lnTo>
                  <a:lnTo>
                    <a:pt x="16959" y="89685"/>
                  </a:lnTo>
                  <a:lnTo>
                    <a:pt x="17459" y="107329"/>
                  </a:lnTo>
                  <a:lnTo>
                    <a:pt x="18585" y="115209"/>
                  </a:lnTo>
                  <a:lnTo>
                    <a:pt x="20326" y="122446"/>
                  </a:lnTo>
                  <a:lnTo>
                    <a:pt x="22481" y="129256"/>
                  </a:lnTo>
                  <a:lnTo>
                    <a:pt x="23917" y="135780"/>
                  </a:lnTo>
                  <a:lnTo>
                    <a:pt x="24874" y="142114"/>
                  </a:lnTo>
                  <a:lnTo>
                    <a:pt x="25513" y="148321"/>
                  </a:lnTo>
                  <a:lnTo>
                    <a:pt x="25938" y="153451"/>
                  </a:lnTo>
                  <a:lnTo>
                    <a:pt x="26222" y="157863"/>
                  </a:lnTo>
                  <a:lnTo>
                    <a:pt x="26789" y="16966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8" name="SMARTInkAnnotation36"/>
            <p:cNvSpPr/>
            <p:nvPr/>
          </p:nvSpPr>
          <p:spPr>
            <a:xfrm>
              <a:off x="8206383" y="3437930"/>
              <a:ext cx="44649" cy="17860"/>
            </a:xfrm>
            <a:custGeom>
              <a:avLst/>
              <a:gdLst/>
              <a:ahLst/>
              <a:cxnLst/>
              <a:rect l="0" t="0" r="0" b="0"/>
              <a:pathLst>
                <a:path w="44649" h="17860">
                  <a:moveTo>
                    <a:pt x="0" y="17859"/>
                  </a:moveTo>
                  <a:lnTo>
                    <a:pt x="9481" y="17859"/>
                  </a:lnTo>
                  <a:lnTo>
                    <a:pt x="13266" y="16866"/>
                  </a:lnTo>
                  <a:lnTo>
                    <a:pt x="16780" y="15213"/>
                  </a:lnTo>
                  <a:lnTo>
                    <a:pt x="20116" y="13119"/>
                  </a:lnTo>
                  <a:lnTo>
                    <a:pt x="24325" y="10730"/>
                  </a:lnTo>
                  <a:lnTo>
                    <a:pt x="44648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19" name="SMARTInkAnnotation37"/>
            <p:cNvSpPr/>
            <p:nvPr/>
          </p:nvSpPr>
          <p:spPr>
            <a:xfrm>
              <a:off x="8402836" y="3303984"/>
              <a:ext cx="53579" cy="303611"/>
            </a:xfrm>
            <a:custGeom>
              <a:avLst/>
              <a:gdLst/>
              <a:ahLst/>
              <a:cxnLst/>
              <a:rect l="0" t="0" r="0" b="0"/>
              <a:pathLst>
                <a:path w="53579" h="303611">
                  <a:moveTo>
                    <a:pt x="0" y="0"/>
                  </a:moveTo>
                  <a:lnTo>
                    <a:pt x="0" y="9481"/>
                  </a:lnTo>
                  <a:lnTo>
                    <a:pt x="991" y="14258"/>
                  </a:lnTo>
                  <a:lnTo>
                    <a:pt x="2646" y="19427"/>
                  </a:lnTo>
                  <a:lnTo>
                    <a:pt x="4740" y="24858"/>
                  </a:lnTo>
                  <a:lnTo>
                    <a:pt x="6136" y="31455"/>
                  </a:lnTo>
                  <a:lnTo>
                    <a:pt x="7068" y="38830"/>
                  </a:lnTo>
                  <a:lnTo>
                    <a:pt x="7688" y="46722"/>
                  </a:lnTo>
                  <a:lnTo>
                    <a:pt x="9094" y="55953"/>
                  </a:lnTo>
                  <a:lnTo>
                    <a:pt x="11023" y="66076"/>
                  </a:lnTo>
                  <a:lnTo>
                    <a:pt x="21249" y="115579"/>
                  </a:lnTo>
                  <a:lnTo>
                    <a:pt x="29888" y="163230"/>
                  </a:lnTo>
                  <a:lnTo>
                    <a:pt x="53578" y="30361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0" name="SMARTInkAnnotation38"/>
            <p:cNvSpPr/>
            <p:nvPr/>
          </p:nvSpPr>
          <p:spPr>
            <a:xfrm>
              <a:off x="8456414" y="3687961"/>
              <a:ext cx="8931" cy="26790"/>
            </a:xfrm>
            <a:custGeom>
              <a:avLst/>
              <a:gdLst/>
              <a:ahLst/>
              <a:cxnLst/>
              <a:rect l="0" t="0" r="0" b="0"/>
              <a:pathLst>
                <a:path w="8931" h="26790">
                  <a:moveTo>
                    <a:pt x="8930" y="0"/>
                  </a:moveTo>
                  <a:lnTo>
                    <a:pt x="8930" y="15377"/>
                  </a:lnTo>
                  <a:lnTo>
                    <a:pt x="7938" y="17196"/>
                  </a:lnTo>
                  <a:lnTo>
                    <a:pt x="6283" y="19401"/>
                  </a:lnTo>
                  <a:lnTo>
                    <a:pt x="0" y="267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1" name="SMARTInkAnnotation39"/>
            <p:cNvSpPr/>
            <p:nvPr/>
          </p:nvSpPr>
          <p:spPr>
            <a:xfrm>
              <a:off x="8340328" y="3483206"/>
              <a:ext cx="326532" cy="237978"/>
            </a:xfrm>
            <a:custGeom>
              <a:avLst/>
              <a:gdLst/>
              <a:ahLst/>
              <a:cxnLst/>
              <a:rect l="0" t="0" r="0" b="0"/>
              <a:pathLst>
                <a:path w="326532" h="237978">
                  <a:moveTo>
                    <a:pt x="0" y="8302"/>
                  </a:moveTo>
                  <a:lnTo>
                    <a:pt x="4740" y="17783"/>
                  </a:lnTo>
                  <a:lnTo>
                    <a:pt x="7069" y="25083"/>
                  </a:lnTo>
                  <a:lnTo>
                    <a:pt x="7688" y="28419"/>
                  </a:lnTo>
                  <a:lnTo>
                    <a:pt x="10086" y="31635"/>
                  </a:lnTo>
                  <a:lnTo>
                    <a:pt x="18042" y="37854"/>
                  </a:lnTo>
                  <a:lnTo>
                    <a:pt x="28193" y="41280"/>
                  </a:lnTo>
                  <a:lnTo>
                    <a:pt x="33678" y="42194"/>
                  </a:lnTo>
                  <a:lnTo>
                    <a:pt x="40311" y="42803"/>
                  </a:lnTo>
                  <a:lnTo>
                    <a:pt x="47710" y="43209"/>
                  </a:lnTo>
                  <a:lnTo>
                    <a:pt x="55619" y="43479"/>
                  </a:lnTo>
                  <a:lnTo>
                    <a:pt x="63868" y="42668"/>
                  </a:lnTo>
                  <a:lnTo>
                    <a:pt x="72344" y="41134"/>
                  </a:lnTo>
                  <a:lnTo>
                    <a:pt x="80972" y="39120"/>
                  </a:lnTo>
                  <a:lnTo>
                    <a:pt x="89700" y="36785"/>
                  </a:lnTo>
                  <a:lnTo>
                    <a:pt x="107335" y="31544"/>
                  </a:lnTo>
                  <a:lnTo>
                    <a:pt x="116205" y="27766"/>
                  </a:lnTo>
                  <a:lnTo>
                    <a:pt x="125095" y="23262"/>
                  </a:lnTo>
                  <a:lnTo>
                    <a:pt x="133997" y="18275"/>
                  </a:lnTo>
                  <a:lnTo>
                    <a:pt x="143902" y="13958"/>
                  </a:lnTo>
                  <a:lnTo>
                    <a:pt x="154474" y="10089"/>
                  </a:lnTo>
                  <a:lnTo>
                    <a:pt x="165491" y="6516"/>
                  </a:lnTo>
                  <a:lnTo>
                    <a:pt x="175812" y="4135"/>
                  </a:lnTo>
                  <a:lnTo>
                    <a:pt x="185669" y="2548"/>
                  </a:lnTo>
                  <a:lnTo>
                    <a:pt x="195217" y="1489"/>
                  </a:lnTo>
                  <a:lnTo>
                    <a:pt x="204558" y="783"/>
                  </a:lnTo>
                  <a:lnTo>
                    <a:pt x="213763" y="313"/>
                  </a:lnTo>
                  <a:lnTo>
                    <a:pt x="222876" y="0"/>
                  </a:lnTo>
                  <a:lnTo>
                    <a:pt x="230936" y="783"/>
                  </a:lnTo>
                  <a:lnTo>
                    <a:pt x="238293" y="2297"/>
                  </a:lnTo>
                  <a:lnTo>
                    <a:pt x="245182" y="4298"/>
                  </a:lnTo>
                  <a:lnTo>
                    <a:pt x="251760" y="8610"/>
                  </a:lnTo>
                  <a:lnTo>
                    <a:pt x="258129" y="14460"/>
                  </a:lnTo>
                  <a:lnTo>
                    <a:pt x="264359" y="21337"/>
                  </a:lnTo>
                  <a:lnTo>
                    <a:pt x="269505" y="29891"/>
                  </a:lnTo>
                  <a:lnTo>
                    <a:pt x="273928" y="39561"/>
                  </a:lnTo>
                  <a:lnTo>
                    <a:pt x="277868" y="49978"/>
                  </a:lnTo>
                  <a:lnTo>
                    <a:pt x="281488" y="60890"/>
                  </a:lnTo>
                  <a:lnTo>
                    <a:pt x="284894" y="72134"/>
                  </a:lnTo>
                  <a:lnTo>
                    <a:pt x="288155" y="83599"/>
                  </a:lnTo>
                  <a:lnTo>
                    <a:pt x="291323" y="96203"/>
                  </a:lnTo>
                  <a:lnTo>
                    <a:pt x="306535" y="161919"/>
                  </a:lnTo>
                  <a:lnTo>
                    <a:pt x="308536" y="173222"/>
                  </a:lnTo>
                  <a:lnTo>
                    <a:pt x="309870" y="183733"/>
                  </a:lnTo>
                  <a:lnTo>
                    <a:pt x="310759" y="193716"/>
                  </a:lnTo>
                  <a:lnTo>
                    <a:pt x="312345" y="202357"/>
                  </a:lnTo>
                  <a:lnTo>
                    <a:pt x="314394" y="210102"/>
                  </a:lnTo>
                  <a:lnTo>
                    <a:pt x="316753" y="217249"/>
                  </a:lnTo>
                  <a:lnTo>
                    <a:pt x="318325" y="223006"/>
                  </a:lnTo>
                  <a:lnTo>
                    <a:pt x="319373" y="227837"/>
                  </a:lnTo>
                  <a:lnTo>
                    <a:pt x="321054" y="237977"/>
                  </a:lnTo>
                  <a:lnTo>
                    <a:pt x="323930" y="231427"/>
                  </a:lnTo>
                  <a:lnTo>
                    <a:pt x="326086" y="225513"/>
                  </a:lnTo>
                  <a:lnTo>
                    <a:pt x="326531" y="214625"/>
                  </a:lnTo>
                  <a:lnTo>
                    <a:pt x="325836" y="200421"/>
                  </a:lnTo>
                  <a:lnTo>
                    <a:pt x="324381" y="184006"/>
                  </a:lnTo>
                  <a:lnTo>
                    <a:pt x="322418" y="168102"/>
                  </a:lnTo>
                  <a:lnTo>
                    <a:pt x="320117" y="152538"/>
                  </a:lnTo>
                  <a:lnTo>
                    <a:pt x="312539" y="10652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2" name="SMARTInkAnnotation40"/>
            <p:cNvSpPr/>
            <p:nvPr/>
          </p:nvSpPr>
          <p:spPr>
            <a:xfrm>
              <a:off x="8612004" y="3402211"/>
              <a:ext cx="23005" cy="26790"/>
            </a:xfrm>
            <a:custGeom>
              <a:avLst/>
              <a:gdLst/>
              <a:ahLst/>
              <a:cxnLst/>
              <a:rect l="0" t="0" r="0" b="0"/>
              <a:pathLst>
                <a:path w="23005" h="26790">
                  <a:moveTo>
                    <a:pt x="5144" y="0"/>
                  </a:moveTo>
                  <a:lnTo>
                    <a:pt x="404" y="4740"/>
                  </a:lnTo>
                  <a:lnTo>
                    <a:pt x="0" y="7129"/>
                  </a:lnTo>
                  <a:lnTo>
                    <a:pt x="722" y="9713"/>
                  </a:lnTo>
                  <a:lnTo>
                    <a:pt x="2197" y="12429"/>
                  </a:lnTo>
                  <a:lnTo>
                    <a:pt x="3179" y="15231"/>
                  </a:lnTo>
                  <a:lnTo>
                    <a:pt x="3834" y="18091"/>
                  </a:lnTo>
                  <a:lnTo>
                    <a:pt x="4886" y="25071"/>
                  </a:lnTo>
                  <a:lnTo>
                    <a:pt x="5965" y="25644"/>
                  </a:lnTo>
                  <a:lnTo>
                    <a:pt x="7675" y="26025"/>
                  </a:lnTo>
                  <a:lnTo>
                    <a:pt x="9808" y="26280"/>
                  </a:lnTo>
                  <a:lnTo>
                    <a:pt x="12222" y="26450"/>
                  </a:lnTo>
                  <a:lnTo>
                    <a:pt x="14824" y="26563"/>
                  </a:lnTo>
                  <a:lnTo>
                    <a:pt x="23004" y="267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3" name="SMARTInkAnnotation41"/>
            <p:cNvSpPr/>
            <p:nvPr/>
          </p:nvSpPr>
          <p:spPr>
            <a:xfrm>
              <a:off x="8768953" y="3491512"/>
              <a:ext cx="357189" cy="253627"/>
            </a:xfrm>
            <a:custGeom>
              <a:avLst/>
              <a:gdLst/>
              <a:ahLst/>
              <a:cxnLst/>
              <a:rect l="0" t="0" r="0" b="0"/>
              <a:pathLst>
                <a:path w="357189" h="253627">
                  <a:moveTo>
                    <a:pt x="0" y="62504"/>
                  </a:moveTo>
                  <a:lnTo>
                    <a:pt x="0" y="104485"/>
                  </a:lnTo>
                  <a:lnTo>
                    <a:pt x="992" y="109343"/>
                  </a:lnTo>
                  <a:lnTo>
                    <a:pt x="2646" y="113574"/>
                  </a:lnTo>
                  <a:lnTo>
                    <a:pt x="4740" y="117386"/>
                  </a:lnTo>
                  <a:lnTo>
                    <a:pt x="6136" y="121912"/>
                  </a:lnTo>
                  <a:lnTo>
                    <a:pt x="7069" y="126914"/>
                  </a:lnTo>
                  <a:lnTo>
                    <a:pt x="7688" y="132233"/>
                  </a:lnTo>
                  <a:lnTo>
                    <a:pt x="9094" y="136771"/>
                  </a:lnTo>
                  <a:lnTo>
                    <a:pt x="13302" y="144459"/>
                  </a:lnTo>
                  <a:lnTo>
                    <a:pt x="15813" y="146907"/>
                  </a:lnTo>
                  <a:lnTo>
                    <a:pt x="18479" y="148538"/>
                  </a:lnTo>
                  <a:lnTo>
                    <a:pt x="24088" y="150350"/>
                  </a:lnTo>
                  <a:lnTo>
                    <a:pt x="29888" y="151156"/>
                  </a:lnTo>
                  <a:lnTo>
                    <a:pt x="32824" y="150378"/>
                  </a:lnTo>
                  <a:lnTo>
                    <a:pt x="38732" y="146869"/>
                  </a:lnTo>
                  <a:lnTo>
                    <a:pt x="44664" y="139356"/>
                  </a:lnTo>
                  <a:lnTo>
                    <a:pt x="47636" y="134575"/>
                  </a:lnTo>
                  <a:lnTo>
                    <a:pt x="50609" y="129402"/>
                  </a:lnTo>
                  <a:lnTo>
                    <a:pt x="56558" y="118364"/>
                  </a:lnTo>
                  <a:lnTo>
                    <a:pt x="58541" y="112642"/>
                  </a:lnTo>
                  <a:lnTo>
                    <a:pt x="59863" y="106843"/>
                  </a:lnTo>
                  <a:lnTo>
                    <a:pt x="60745" y="100994"/>
                  </a:lnTo>
                  <a:lnTo>
                    <a:pt x="61332" y="94116"/>
                  </a:lnTo>
                  <a:lnTo>
                    <a:pt x="61723" y="86555"/>
                  </a:lnTo>
                  <a:lnTo>
                    <a:pt x="61985" y="78538"/>
                  </a:lnTo>
                  <a:lnTo>
                    <a:pt x="61167" y="71209"/>
                  </a:lnTo>
                  <a:lnTo>
                    <a:pt x="59630" y="64338"/>
                  </a:lnTo>
                  <a:lnTo>
                    <a:pt x="57612" y="57774"/>
                  </a:lnTo>
                  <a:lnTo>
                    <a:pt x="55276" y="51413"/>
                  </a:lnTo>
                  <a:lnTo>
                    <a:pt x="52726" y="45188"/>
                  </a:lnTo>
                  <a:lnTo>
                    <a:pt x="50034" y="39054"/>
                  </a:lnTo>
                  <a:lnTo>
                    <a:pt x="47246" y="33972"/>
                  </a:lnTo>
                  <a:lnTo>
                    <a:pt x="44396" y="29592"/>
                  </a:lnTo>
                  <a:lnTo>
                    <a:pt x="38583" y="22079"/>
                  </a:lnTo>
                  <a:lnTo>
                    <a:pt x="32692" y="15433"/>
                  </a:lnTo>
                  <a:lnTo>
                    <a:pt x="26767" y="9172"/>
                  </a:lnTo>
                  <a:lnTo>
                    <a:pt x="23797" y="6113"/>
                  </a:lnTo>
                  <a:lnTo>
                    <a:pt x="20826" y="4074"/>
                  </a:lnTo>
                  <a:lnTo>
                    <a:pt x="10692" y="533"/>
                  </a:lnTo>
                  <a:lnTo>
                    <a:pt x="11097" y="354"/>
                  </a:lnTo>
                  <a:lnTo>
                    <a:pt x="21514" y="43"/>
                  </a:lnTo>
                  <a:lnTo>
                    <a:pt x="43495" y="0"/>
                  </a:lnTo>
                  <a:lnTo>
                    <a:pt x="49833" y="991"/>
                  </a:lnTo>
                  <a:lnTo>
                    <a:pt x="57034" y="2644"/>
                  </a:lnTo>
                  <a:lnTo>
                    <a:pt x="64812" y="4737"/>
                  </a:lnTo>
                  <a:lnTo>
                    <a:pt x="71981" y="6133"/>
                  </a:lnTo>
                  <a:lnTo>
                    <a:pt x="78745" y="7064"/>
                  </a:lnTo>
                  <a:lnTo>
                    <a:pt x="85238" y="7685"/>
                  </a:lnTo>
                  <a:lnTo>
                    <a:pt x="91553" y="9090"/>
                  </a:lnTo>
                  <a:lnTo>
                    <a:pt x="97746" y="11020"/>
                  </a:lnTo>
                  <a:lnTo>
                    <a:pt x="103859" y="13298"/>
                  </a:lnTo>
                  <a:lnTo>
                    <a:pt x="126685" y="21246"/>
                  </a:lnTo>
                  <a:lnTo>
                    <a:pt x="134066" y="24084"/>
                  </a:lnTo>
                  <a:lnTo>
                    <a:pt x="140971" y="26969"/>
                  </a:lnTo>
                  <a:lnTo>
                    <a:pt x="147559" y="29884"/>
                  </a:lnTo>
                  <a:lnTo>
                    <a:pt x="153935" y="33812"/>
                  </a:lnTo>
                  <a:lnTo>
                    <a:pt x="160170" y="38415"/>
                  </a:lnTo>
                  <a:lnTo>
                    <a:pt x="166311" y="43468"/>
                  </a:lnTo>
                  <a:lnTo>
                    <a:pt x="171397" y="49813"/>
                  </a:lnTo>
                  <a:lnTo>
                    <a:pt x="175781" y="57020"/>
                  </a:lnTo>
                  <a:lnTo>
                    <a:pt x="189944" y="85233"/>
                  </a:lnTo>
                  <a:lnTo>
                    <a:pt x="192114" y="92539"/>
                  </a:lnTo>
                  <a:lnTo>
                    <a:pt x="193560" y="100387"/>
                  </a:lnTo>
                  <a:lnTo>
                    <a:pt x="194525" y="108595"/>
                  </a:lnTo>
                  <a:lnTo>
                    <a:pt x="196159" y="117044"/>
                  </a:lnTo>
                  <a:lnTo>
                    <a:pt x="198242" y="125653"/>
                  </a:lnTo>
                  <a:lnTo>
                    <a:pt x="200622" y="134369"/>
                  </a:lnTo>
                  <a:lnTo>
                    <a:pt x="202209" y="142163"/>
                  </a:lnTo>
                  <a:lnTo>
                    <a:pt x="203266" y="149344"/>
                  </a:lnTo>
                  <a:lnTo>
                    <a:pt x="203972" y="156117"/>
                  </a:lnTo>
                  <a:lnTo>
                    <a:pt x="204443" y="161623"/>
                  </a:lnTo>
                  <a:lnTo>
                    <a:pt x="204756" y="166286"/>
                  </a:lnTo>
                  <a:lnTo>
                    <a:pt x="205105" y="174113"/>
                  </a:lnTo>
                  <a:lnTo>
                    <a:pt x="205346" y="185558"/>
                  </a:lnTo>
                  <a:lnTo>
                    <a:pt x="204366" y="185219"/>
                  </a:lnTo>
                  <a:lnTo>
                    <a:pt x="200631" y="182197"/>
                  </a:lnTo>
                  <a:lnTo>
                    <a:pt x="200231" y="180003"/>
                  </a:lnTo>
                  <a:lnTo>
                    <a:pt x="200955" y="177547"/>
                  </a:lnTo>
                  <a:lnTo>
                    <a:pt x="202431" y="174918"/>
                  </a:lnTo>
                  <a:lnTo>
                    <a:pt x="203415" y="171181"/>
                  </a:lnTo>
                  <a:lnTo>
                    <a:pt x="204071" y="166705"/>
                  </a:lnTo>
                  <a:lnTo>
                    <a:pt x="204509" y="161737"/>
                  </a:lnTo>
                  <a:lnTo>
                    <a:pt x="205792" y="157432"/>
                  </a:lnTo>
                  <a:lnTo>
                    <a:pt x="209863" y="150004"/>
                  </a:lnTo>
                  <a:lnTo>
                    <a:pt x="211346" y="145642"/>
                  </a:lnTo>
                  <a:lnTo>
                    <a:pt x="212335" y="140750"/>
                  </a:lnTo>
                  <a:lnTo>
                    <a:pt x="212994" y="135503"/>
                  </a:lnTo>
                  <a:lnTo>
                    <a:pt x="214426" y="131014"/>
                  </a:lnTo>
                  <a:lnTo>
                    <a:pt x="218662" y="123380"/>
                  </a:lnTo>
                  <a:lnTo>
                    <a:pt x="221885" y="118244"/>
                  </a:lnTo>
                  <a:lnTo>
                    <a:pt x="224322" y="117524"/>
                  </a:lnTo>
                  <a:lnTo>
                    <a:pt x="232322" y="116722"/>
                  </a:lnTo>
                  <a:lnTo>
                    <a:pt x="236240" y="117501"/>
                  </a:lnTo>
                  <a:lnTo>
                    <a:pt x="243240" y="121012"/>
                  </a:lnTo>
                  <a:lnTo>
                    <a:pt x="245504" y="124329"/>
                  </a:lnTo>
                  <a:lnTo>
                    <a:pt x="247013" y="128525"/>
                  </a:lnTo>
                  <a:lnTo>
                    <a:pt x="248018" y="133307"/>
                  </a:lnTo>
                  <a:lnTo>
                    <a:pt x="249682" y="138480"/>
                  </a:lnTo>
                  <a:lnTo>
                    <a:pt x="251783" y="143912"/>
                  </a:lnTo>
                  <a:lnTo>
                    <a:pt x="254175" y="149518"/>
                  </a:lnTo>
                  <a:lnTo>
                    <a:pt x="259480" y="161039"/>
                  </a:lnTo>
                  <a:lnTo>
                    <a:pt x="262284" y="166889"/>
                  </a:lnTo>
                  <a:lnTo>
                    <a:pt x="265145" y="173765"/>
                  </a:lnTo>
                  <a:lnTo>
                    <a:pt x="268044" y="181327"/>
                  </a:lnTo>
                  <a:lnTo>
                    <a:pt x="270970" y="189344"/>
                  </a:lnTo>
                  <a:lnTo>
                    <a:pt x="273912" y="196673"/>
                  </a:lnTo>
                  <a:lnTo>
                    <a:pt x="276866" y="203543"/>
                  </a:lnTo>
                  <a:lnTo>
                    <a:pt x="279827" y="210108"/>
                  </a:lnTo>
                  <a:lnTo>
                    <a:pt x="283786" y="216469"/>
                  </a:lnTo>
                  <a:lnTo>
                    <a:pt x="288410" y="222694"/>
                  </a:lnTo>
                  <a:lnTo>
                    <a:pt x="293476" y="228829"/>
                  </a:lnTo>
                  <a:lnTo>
                    <a:pt x="297846" y="233911"/>
                  </a:lnTo>
                  <a:lnTo>
                    <a:pt x="301751" y="238290"/>
                  </a:lnTo>
                  <a:lnTo>
                    <a:pt x="309729" y="245803"/>
                  </a:lnTo>
                  <a:lnTo>
                    <a:pt x="319889" y="252449"/>
                  </a:lnTo>
                  <a:lnTo>
                    <a:pt x="324384" y="253626"/>
                  </a:lnTo>
                  <a:lnTo>
                    <a:pt x="328373" y="253418"/>
                  </a:lnTo>
                  <a:lnTo>
                    <a:pt x="332025" y="252288"/>
                  </a:lnTo>
                  <a:lnTo>
                    <a:pt x="338728" y="248386"/>
                  </a:lnTo>
                  <a:lnTo>
                    <a:pt x="348081" y="240611"/>
                  </a:lnTo>
                  <a:lnTo>
                    <a:pt x="351116" y="237796"/>
                  </a:lnTo>
                  <a:lnTo>
                    <a:pt x="353141" y="232944"/>
                  </a:lnTo>
                  <a:lnTo>
                    <a:pt x="354489" y="226732"/>
                  </a:lnTo>
                  <a:lnTo>
                    <a:pt x="357188" y="20537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4" name="SMARTInkAnnotation42"/>
            <p:cNvSpPr/>
            <p:nvPr/>
          </p:nvSpPr>
          <p:spPr>
            <a:xfrm>
              <a:off x="1968092" y="5444200"/>
              <a:ext cx="377977" cy="427952"/>
            </a:xfrm>
            <a:custGeom>
              <a:avLst/>
              <a:gdLst/>
              <a:ahLst/>
              <a:cxnLst/>
              <a:rect l="0" t="0" r="0" b="0"/>
              <a:pathLst>
                <a:path w="377977" h="427952">
                  <a:moveTo>
                    <a:pt x="210752" y="101136"/>
                  </a:moveTo>
                  <a:lnTo>
                    <a:pt x="203063" y="93447"/>
                  </a:lnTo>
                  <a:lnTo>
                    <a:pt x="202374" y="90111"/>
                  </a:lnTo>
                  <a:lnTo>
                    <a:pt x="201931" y="79886"/>
                  </a:lnTo>
                  <a:lnTo>
                    <a:pt x="202887" y="77047"/>
                  </a:lnTo>
                  <a:lnTo>
                    <a:pt x="211550" y="62716"/>
                  </a:lnTo>
                  <a:lnTo>
                    <a:pt x="219918" y="49404"/>
                  </a:lnTo>
                  <a:lnTo>
                    <a:pt x="231327" y="36529"/>
                  </a:lnTo>
                  <a:lnTo>
                    <a:pt x="242717" y="25789"/>
                  </a:lnTo>
                  <a:lnTo>
                    <a:pt x="249921" y="20147"/>
                  </a:lnTo>
                  <a:lnTo>
                    <a:pt x="257701" y="14400"/>
                  </a:lnTo>
                  <a:lnTo>
                    <a:pt x="265863" y="9578"/>
                  </a:lnTo>
                  <a:lnTo>
                    <a:pt x="274282" y="5370"/>
                  </a:lnTo>
                  <a:lnTo>
                    <a:pt x="282871" y="1574"/>
                  </a:lnTo>
                  <a:lnTo>
                    <a:pt x="291573" y="35"/>
                  </a:lnTo>
                  <a:lnTo>
                    <a:pt x="300352" y="0"/>
                  </a:lnTo>
                  <a:lnTo>
                    <a:pt x="309180" y="970"/>
                  </a:lnTo>
                  <a:lnTo>
                    <a:pt x="318043" y="3601"/>
                  </a:lnTo>
                  <a:lnTo>
                    <a:pt x="326928" y="7339"/>
                  </a:lnTo>
                  <a:lnTo>
                    <a:pt x="335827" y="11815"/>
                  </a:lnTo>
                  <a:lnTo>
                    <a:pt x="343745" y="17776"/>
                  </a:lnTo>
                  <a:lnTo>
                    <a:pt x="351007" y="24727"/>
                  </a:lnTo>
                  <a:lnTo>
                    <a:pt x="357834" y="32337"/>
                  </a:lnTo>
                  <a:lnTo>
                    <a:pt x="363377" y="41379"/>
                  </a:lnTo>
                  <a:lnTo>
                    <a:pt x="368064" y="51376"/>
                  </a:lnTo>
                  <a:lnTo>
                    <a:pt x="372182" y="62010"/>
                  </a:lnTo>
                  <a:lnTo>
                    <a:pt x="374926" y="73067"/>
                  </a:lnTo>
                  <a:lnTo>
                    <a:pt x="376756" y="84408"/>
                  </a:lnTo>
                  <a:lnTo>
                    <a:pt x="377976" y="95937"/>
                  </a:lnTo>
                  <a:lnTo>
                    <a:pt x="377797" y="109576"/>
                  </a:lnTo>
                  <a:lnTo>
                    <a:pt x="376686" y="124622"/>
                  </a:lnTo>
                  <a:lnTo>
                    <a:pt x="374953" y="140606"/>
                  </a:lnTo>
                  <a:lnTo>
                    <a:pt x="371813" y="156222"/>
                  </a:lnTo>
                  <a:lnTo>
                    <a:pt x="367735" y="171594"/>
                  </a:lnTo>
                  <a:lnTo>
                    <a:pt x="363032" y="186804"/>
                  </a:lnTo>
                  <a:lnTo>
                    <a:pt x="356921" y="202896"/>
                  </a:lnTo>
                  <a:lnTo>
                    <a:pt x="349870" y="219578"/>
                  </a:lnTo>
                  <a:lnTo>
                    <a:pt x="342192" y="236652"/>
                  </a:lnTo>
                  <a:lnTo>
                    <a:pt x="333105" y="252995"/>
                  </a:lnTo>
                  <a:lnTo>
                    <a:pt x="323078" y="268852"/>
                  </a:lnTo>
                  <a:lnTo>
                    <a:pt x="312425" y="284384"/>
                  </a:lnTo>
                  <a:lnTo>
                    <a:pt x="300362" y="299700"/>
                  </a:lnTo>
                  <a:lnTo>
                    <a:pt x="287359" y="314871"/>
                  </a:lnTo>
                  <a:lnTo>
                    <a:pt x="273730" y="329946"/>
                  </a:lnTo>
                  <a:lnTo>
                    <a:pt x="259682" y="343965"/>
                  </a:lnTo>
                  <a:lnTo>
                    <a:pt x="245356" y="357280"/>
                  </a:lnTo>
                  <a:lnTo>
                    <a:pt x="230845" y="370125"/>
                  </a:lnTo>
                  <a:lnTo>
                    <a:pt x="215217" y="380673"/>
                  </a:lnTo>
                  <a:lnTo>
                    <a:pt x="198846" y="389689"/>
                  </a:lnTo>
                  <a:lnTo>
                    <a:pt x="181979" y="397684"/>
                  </a:lnTo>
                  <a:lnTo>
                    <a:pt x="150008" y="411859"/>
                  </a:lnTo>
                  <a:lnTo>
                    <a:pt x="134537" y="418418"/>
                  </a:lnTo>
                  <a:lnTo>
                    <a:pt x="120255" y="422790"/>
                  </a:lnTo>
                  <a:lnTo>
                    <a:pt x="106764" y="425704"/>
                  </a:lnTo>
                  <a:lnTo>
                    <a:pt x="93802" y="427648"/>
                  </a:lnTo>
                  <a:lnTo>
                    <a:pt x="81191" y="427951"/>
                  </a:lnTo>
                  <a:lnTo>
                    <a:pt x="68816" y="427161"/>
                  </a:lnTo>
                  <a:lnTo>
                    <a:pt x="56596" y="425642"/>
                  </a:lnTo>
                  <a:lnTo>
                    <a:pt x="46466" y="422645"/>
                  </a:lnTo>
                  <a:lnTo>
                    <a:pt x="37728" y="418663"/>
                  </a:lnTo>
                  <a:lnTo>
                    <a:pt x="29918" y="414024"/>
                  </a:lnTo>
                  <a:lnTo>
                    <a:pt x="22727" y="408946"/>
                  </a:lnTo>
                  <a:lnTo>
                    <a:pt x="15949" y="403578"/>
                  </a:lnTo>
                  <a:lnTo>
                    <a:pt x="9446" y="398014"/>
                  </a:lnTo>
                  <a:lnTo>
                    <a:pt x="5110" y="391328"/>
                  </a:lnTo>
                  <a:lnTo>
                    <a:pt x="2220" y="383893"/>
                  </a:lnTo>
                  <a:lnTo>
                    <a:pt x="293" y="375961"/>
                  </a:lnTo>
                  <a:lnTo>
                    <a:pt x="0" y="367697"/>
                  </a:lnTo>
                  <a:lnTo>
                    <a:pt x="798" y="359210"/>
                  </a:lnTo>
                  <a:lnTo>
                    <a:pt x="5369" y="33330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5" name="SMARTInkAnnotation43"/>
            <p:cNvSpPr/>
            <p:nvPr/>
          </p:nvSpPr>
          <p:spPr>
            <a:xfrm>
              <a:off x="2009180" y="5728542"/>
              <a:ext cx="267891" cy="147798"/>
            </a:xfrm>
            <a:custGeom>
              <a:avLst/>
              <a:gdLst/>
              <a:ahLst/>
              <a:cxnLst/>
              <a:rect l="0" t="0" r="0" b="0"/>
              <a:pathLst>
                <a:path w="267891" h="147798">
                  <a:moveTo>
                    <a:pt x="0" y="13247"/>
                  </a:moveTo>
                  <a:lnTo>
                    <a:pt x="49715" y="818"/>
                  </a:lnTo>
                  <a:lnTo>
                    <a:pt x="61917" y="0"/>
                  </a:lnTo>
                  <a:lnTo>
                    <a:pt x="75012" y="447"/>
                  </a:lnTo>
                  <a:lnTo>
                    <a:pt x="88703" y="1737"/>
                  </a:lnTo>
                  <a:lnTo>
                    <a:pt x="101799" y="3589"/>
                  </a:lnTo>
                  <a:lnTo>
                    <a:pt x="114499" y="5816"/>
                  </a:lnTo>
                  <a:lnTo>
                    <a:pt x="126934" y="8293"/>
                  </a:lnTo>
                  <a:lnTo>
                    <a:pt x="139193" y="11928"/>
                  </a:lnTo>
                  <a:lnTo>
                    <a:pt x="151334" y="16336"/>
                  </a:lnTo>
                  <a:lnTo>
                    <a:pt x="163397" y="21260"/>
                  </a:lnTo>
                  <a:lnTo>
                    <a:pt x="174416" y="27518"/>
                  </a:lnTo>
                  <a:lnTo>
                    <a:pt x="184738" y="34667"/>
                  </a:lnTo>
                  <a:lnTo>
                    <a:pt x="194596" y="42410"/>
                  </a:lnTo>
                  <a:lnTo>
                    <a:pt x="203152" y="50548"/>
                  </a:lnTo>
                  <a:lnTo>
                    <a:pt x="210841" y="58951"/>
                  </a:lnTo>
                  <a:lnTo>
                    <a:pt x="217951" y="67529"/>
                  </a:lnTo>
                  <a:lnTo>
                    <a:pt x="223684" y="77216"/>
                  </a:lnTo>
                  <a:lnTo>
                    <a:pt x="228497" y="87643"/>
                  </a:lnTo>
                  <a:lnTo>
                    <a:pt x="232698" y="98563"/>
                  </a:lnTo>
                  <a:lnTo>
                    <a:pt x="235499" y="107827"/>
                  </a:lnTo>
                  <a:lnTo>
                    <a:pt x="237367" y="115988"/>
                  </a:lnTo>
                  <a:lnTo>
                    <a:pt x="238612" y="123413"/>
                  </a:lnTo>
                  <a:lnTo>
                    <a:pt x="240434" y="130347"/>
                  </a:lnTo>
                  <a:lnTo>
                    <a:pt x="242641" y="136955"/>
                  </a:lnTo>
                  <a:lnTo>
                    <a:pt x="245104" y="143344"/>
                  </a:lnTo>
                  <a:lnTo>
                    <a:pt x="247738" y="146611"/>
                  </a:lnTo>
                  <a:lnTo>
                    <a:pt x="250487" y="147797"/>
                  </a:lnTo>
                  <a:lnTo>
                    <a:pt x="253311" y="147595"/>
                  </a:lnTo>
                  <a:lnTo>
                    <a:pt x="255195" y="146469"/>
                  </a:lnTo>
                  <a:lnTo>
                    <a:pt x="256450" y="144725"/>
                  </a:lnTo>
                  <a:lnTo>
                    <a:pt x="257287" y="142571"/>
                  </a:lnTo>
                  <a:lnTo>
                    <a:pt x="258837" y="140143"/>
                  </a:lnTo>
                  <a:lnTo>
                    <a:pt x="260862" y="137532"/>
                  </a:lnTo>
                  <a:lnTo>
                    <a:pt x="267890" y="12933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6" name="SMARTInkAnnotation44"/>
            <p:cNvSpPr/>
            <p:nvPr/>
          </p:nvSpPr>
          <p:spPr>
            <a:xfrm>
              <a:off x="2428875" y="5831086"/>
              <a:ext cx="8931" cy="5145"/>
            </a:xfrm>
            <a:custGeom>
              <a:avLst/>
              <a:gdLst/>
              <a:ahLst/>
              <a:cxnLst/>
              <a:rect l="0" t="0" r="0" b="0"/>
              <a:pathLst>
                <a:path w="8931" h="5145">
                  <a:moveTo>
                    <a:pt x="8930" y="0"/>
                  </a:moveTo>
                  <a:lnTo>
                    <a:pt x="4189" y="4740"/>
                  </a:lnTo>
                  <a:lnTo>
                    <a:pt x="2793" y="5144"/>
                  </a:lnTo>
                  <a:lnTo>
                    <a:pt x="1862" y="4421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7" name="SMARTInkAnnotation45"/>
            <p:cNvSpPr/>
            <p:nvPr/>
          </p:nvSpPr>
          <p:spPr>
            <a:xfrm>
              <a:off x="2678922" y="5540897"/>
              <a:ext cx="419681" cy="244294"/>
            </a:xfrm>
            <a:custGeom>
              <a:avLst/>
              <a:gdLst/>
              <a:ahLst/>
              <a:cxnLst/>
              <a:rect l="0" t="0" r="0" b="0"/>
              <a:pathLst>
                <a:path w="419681" h="244294">
                  <a:moveTo>
                    <a:pt x="71422" y="31228"/>
                  </a:moveTo>
                  <a:lnTo>
                    <a:pt x="66681" y="31228"/>
                  </a:lnTo>
                  <a:lnTo>
                    <a:pt x="65285" y="30236"/>
                  </a:lnTo>
                  <a:lnTo>
                    <a:pt x="64354" y="28582"/>
                  </a:lnTo>
                  <a:lnTo>
                    <a:pt x="63733" y="26488"/>
                  </a:lnTo>
                  <a:lnTo>
                    <a:pt x="62328" y="25091"/>
                  </a:lnTo>
                  <a:lnTo>
                    <a:pt x="60398" y="24160"/>
                  </a:lnTo>
                  <a:lnTo>
                    <a:pt x="58119" y="23540"/>
                  </a:lnTo>
                  <a:lnTo>
                    <a:pt x="56600" y="22134"/>
                  </a:lnTo>
                  <a:lnTo>
                    <a:pt x="55588" y="20203"/>
                  </a:lnTo>
                  <a:lnTo>
                    <a:pt x="53681" y="13769"/>
                  </a:lnTo>
                  <a:lnTo>
                    <a:pt x="53597" y="18227"/>
                  </a:lnTo>
                  <a:lnTo>
                    <a:pt x="52594" y="20577"/>
                  </a:lnTo>
                  <a:lnTo>
                    <a:pt x="48832" y="25833"/>
                  </a:lnTo>
                  <a:lnTo>
                    <a:pt x="46440" y="30607"/>
                  </a:lnTo>
                  <a:lnTo>
                    <a:pt x="43853" y="36768"/>
                  </a:lnTo>
                  <a:lnTo>
                    <a:pt x="41136" y="43851"/>
                  </a:lnTo>
                  <a:lnTo>
                    <a:pt x="39326" y="51549"/>
                  </a:lnTo>
                  <a:lnTo>
                    <a:pt x="38118" y="59659"/>
                  </a:lnTo>
                  <a:lnTo>
                    <a:pt x="37313" y="68041"/>
                  </a:lnTo>
                  <a:lnTo>
                    <a:pt x="35784" y="78590"/>
                  </a:lnTo>
                  <a:lnTo>
                    <a:pt x="31439" y="103541"/>
                  </a:lnTo>
                  <a:lnTo>
                    <a:pt x="27900" y="116148"/>
                  </a:lnTo>
                  <a:lnTo>
                    <a:pt x="23555" y="128521"/>
                  </a:lnTo>
                  <a:lnTo>
                    <a:pt x="18675" y="140738"/>
                  </a:lnTo>
                  <a:lnTo>
                    <a:pt x="14429" y="152852"/>
                  </a:lnTo>
                  <a:lnTo>
                    <a:pt x="10606" y="164896"/>
                  </a:lnTo>
                  <a:lnTo>
                    <a:pt x="7066" y="176895"/>
                  </a:lnTo>
                  <a:lnTo>
                    <a:pt x="4705" y="187871"/>
                  </a:lnTo>
                  <a:lnTo>
                    <a:pt x="3132" y="198164"/>
                  </a:lnTo>
                  <a:lnTo>
                    <a:pt x="2083" y="208003"/>
                  </a:lnTo>
                  <a:lnTo>
                    <a:pt x="1383" y="216547"/>
                  </a:lnTo>
                  <a:lnTo>
                    <a:pt x="917" y="224227"/>
                  </a:lnTo>
                  <a:lnTo>
                    <a:pt x="39" y="244293"/>
                  </a:lnTo>
                  <a:lnTo>
                    <a:pt x="0" y="235690"/>
                  </a:lnTo>
                  <a:lnTo>
                    <a:pt x="987" y="230044"/>
                  </a:lnTo>
                  <a:lnTo>
                    <a:pt x="2637" y="223303"/>
                  </a:lnTo>
                  <a:lnTo>
                    <a:pt x="4729" y="215833"/>
                  </a:lnTo>
                  <a:lnTo>
                    <a:pt x="6124" y="206883"/>
                  </a:lnTo>
                  <a:lnTo>
                    <a:pt x="7054" y="196949"/>
                  </a:lnTo>
                  <a:lnTo>
                    <a:pt x="7674" y="186357"/>
                  </a:lnTo>
                  <a:lnTo>
                    <a:pt x="9080" y="175327"/>
                  </a:lnTo>
                  <a:lnTo>
                    <a:pt x="11008" y="164004"/>
                  </a:lnTo>
                  <a:lnTo>
                    <a:pt x="13287" y="152488"/>
                  </a:lnTo>
                  <a:lnTo>
                    <a:pt x="15798" y="141833"/>
                  </a:lnTo>
                  <a:lnTo>
                    <a:pt x="18464" y="131754"/>
                  </a:lnTo>
                  <a:lnTo>
                    <a:pt x="21234" y="122058"/>
                  </a:lnTo>
                  <a:lnTo>
                    <a:pt x="25065" y="112617"/>
                  </a:lnTo>
                  <a:lnTo>
                    <a:pt x="29603" y="103347"/>
                  </a:lnTo>
                  <a:lnTo>
                    <a:pt x="38945" y="86101"/>
                  </a:lnTo>
                  <a:lnTo>
                    <a:pt x="46404" y="71822"/>
                  </a:lnTo>
                  <a:lnTo>
                    <a:pt x="51767" y="65236"/>
                  </a:lnTo>
                  <a:lnTo>
                    <a:pt x="58318" y="58861"/>
                  </a:lnTo>
                  <a:lnTo>
                    <a:pt x="65663" y="52627"/>
                  </a:lnTo>
                  <a:lnTo>
                    <a:pt x="72543" y="47478"/>
                  </a:lnTo>
                  <a:lnTo>
                    <a:pt x="79115" y="43053"/>
                  </a:lnTo>
                  <a:lnTo>
                    <a:pt x="85480" y="39112"/>
                  </a:lnTo>
                  <a:lnTo>
                    <a:pt x="92700" y="36484"/>
                  </a:lnTo>
                  <a:lnTo>
                    <a:pt x="100490" y="34731"/>
                  </a:lnTo>
                  <a:lnTo>
                    <a:pt x="108660" y="33564"/>
                  </a:lnTo>
                  <a:lnTo>
                    <a:pt x="116091" y="33778"/>
                  </a:lnTo>
                  <a:lnTo>
                    <a:pt x="123029" y="34912"/>
                  </a:lnTo>
                  <a:lnTo>
                    <a:pt x="135038" y="38819"/>
                  </a:lnTo>
                  <a:lnTo>
                    <a:pt x="143683" y="43862"/>
                  </a:lnTo>
                  <a:lnTo>
                    <a:pt x="148369" y="47588"/>
                  </a:lnTo>
                  <a:lnTo>
                    <a:pt x="153478" y="52057"/>
                  </a:lnTo>
                  <a:lnTo>
                    <a:pt x="158868" y="57020"/>
                  </a:lnTo>
                  <a:lnTo>
                    <a:pt x="163453" y="63305"/>
                  </a:lnTo>
                  <a:lnTo>
                    <a:pt x="167503" y="70472"/>
                  </a:lnTo>
                  <a:lnTo>
                    <a:pt x="171195" y="78227"/>
                  </a:lnTo>
                  <a:lnTo>
                    <a:pt x="173656" y="85381"/>
                  </a:lnTo>
                  <a:lnTo>
                    <a:pt x="175297" y="92134"/>
                  </a:lnTo>
                  <a:lnTo>
                    <a:pt x="176390" y="98621"/>
                  </a:lnTo>
                  <a:lnTo>
                    <a:pt x="177119" y="105923"/>
                  </a:lnTo>
                  <a:lnTo>
                    <a:pt x="177605" y="113767"/>
                  </a:lnTo>
                  <a:lnTo>
                    <a:pt x="178146" y="129427"/>
                  </a:lnTo>
                  <a:lnTo>
                    <a:pt x="178521" y="157060"/>
                  </a:lnTo>
                  <a:lnTo>
                    <a:pt x="178573" y="172150"/>
                  </a:lnTo>
                  <a:lnTo>
                    <a:pt x="178577" y="168784"/>
                  </a:lnTo>
                  <a:lnTo>
                    <a:pt x="179569" y="166588"/>
                  </a:lnTo>
                  <a:lnTo>
                    <a:pt x="183318" y="161502"/>
                  </a:lnTo>
                  <a:lnTo>
                    <a:pt x="184715" y="157765"/>
                  </a:lnTo>
                  <a:lnTo>
                    <a:pt x="185646" y="153289"/>
                  </a:lnTo>
                  <a:lnTo>
                    <a:pt x="186266" y="148321"/>
                  </a:lnTo>
                  <a:lnTo>
                    <a:pt x="188664" y="142032"/>
                  </a:lnTo>
                  <a:lnTo>
                    <a:pt x="192248" y="134864"/>
                  </a:lnTo>
                  <a:lnTo>
                    <a:pt x="196621" y="127107"/>
                  </a:lnTo>
                  <a:lnTo>
                    <a:pt x="200528" y="118960"/>
                  </a:lnTo>
                  <a:lnTo>
                    <a:pt x="204126" y="110552"/>
                  </a:lnTo>
                  <a:lnTo>
                    <a:pt x="207516" y="101970"/>
                  </a:lnTo>
                  <a:lnTo>
                    <a:pt x="213929" y="84497"/>
                  </a:lnTo>
                  <a:lnTo>
                    <a:pt x="217028" y="75670"/>
                  </a:lnTo>
                  <a:lnTo>
                    <a:pt x="222071" y="67801"/>
                  </a:lnTo>
                  <a:lnTo>
                    <a:pt x="228409" y="60571"/>
                  </a:lnTo>
                  <a:lnTo>
                    <a:pt x="235611" y="53767"/>
                  </a:lnTo>
                  <a:lnTo>
                    <a:pt x="241405" y="47246"/>
                  </a:lnTo>
                  <a:lnTo>
                    <a:pt x="246259" y="40914"/>
                  </a:lnTo>
                  <a:lnTo>
                    <a:pt x="250488" y="34709"/>
                  </a:lnTo>
                  <a:lnTo>
                    <a:pt x="255291" y="28588"/>
                  </a:lnTo>
                  <a:lnTo>
                    <a:pt x="260478" y="22523"/>
                  </a:lnTo>
                  <a:lnTo>
                    <a:pt x="265920" y="16495"/>
                  </a:lnTo>
                  <a:lnTo>
                    <a:pt x="271533" y="12476"/>
                  </a:lnTo>
                  <a:lnTo>
                    <a:pt x="283060" y="8011"/>
                  </a:lnTo>
                  <a:lnTo>
                    <a:pt x="292153" y="3381"/>
                  </a:lnTo>
                  <a:lnTo>
                    <a:pt x="295966" y="757"/>
                  </a:lnTo>
                  <a:lnTo>
                    <a:pt x="299501" y="0"/>
                  </a:lnTo>
                  <a:lnTo>
                    <a:pt x="302849" y="488"/>
                  </a:lnTo>
                  <a:lnTo>
                    <a:pt x="306074" y="1805"/>
                  </a:lnTo>
                  <a:lnTo>
                    <a:pt x="315353" y="8399"/>
                  </a:lnTo>
                  <a:lnTo>
                    <a:pt x="318378" y="12040"/>
                  </a:lnTo>
                  <a:lnTo>
                    <a:pt x="321387" y="16452"/>
                  </a:lnTo>
                  <a:lnTo>
                    <a:pt x="324386" y="21377"/>
                  </a:lnTo>
                  <a:lnTo>
                    <a:pt x="326385" y="27638"/>
                  </a:lnTo>
                  <a:lnTo>
                    <a:pt x="327717" y="34787"/>
                  </a:lnTo>
                  <a:lnTo>
                    <a:pt x="328606" y="42531"/>
                  </a:lnTo>
                  <a:lnTo>
                    <a:pt x="330190" y="50669"/>
                  </a:lnTo>
                  <a:lnTo>
                    <a:pt x="332239" y="59072"/>
                  </a:lnTo>
                  <a:lnTo>
                    <a:pt x="334597" y="67650"/>
                  </a:lnTo>
                  <a:lnTo>
                    <a:pt x="336169" y="76345"/>
                  </a:lnTo>
                  <a:lnTo>
                    <a:pt x="337216" y="85119"/>
                  </a:lnTo>
                  <a:lnTo>
                    <a:pt x="337915" y="93944"/>
                  </a:lnTo>
                  <a:lnTo>
                    <a:pt x="338381" y="102805"/>
                  </a:lnTo>
                  <a:lnTo>
                    <a:pt x="338898" y="120586"/>
                  </a:lnTo>
                  <a:lnTo>
                    <a:pt x="340029" y="129496"/>
                  </a:lnTo>
                  <a:lnTo>
                    <a:pt x="341774" y="138412"/>
                  </a:lnTo>
                  <a:lnTo>
                    <a:pt x="343930" y="147333"/>
                  </a:lnTo>
                  <a:lnTo>
                    <a:pt x="344375" y="154272"/>
                  </a:lnTo>
                  <a:lnTo>
                    <a:pt x="343680" y="159890"/>
                  </a:lnTo>
                  <a:lnTo>
                    <a:pt x="342224" y="164628"/>
                  </a:lnTo>
                  <a:lnTo>
                    <a:pt x="341253" y="168778"/>
                  </a:lnTo>
                  <a:lnTo>
                    <a:pt x="340175" y="176036"/>
                  </a:lnTo>
                  <a:lnTo>
                    <a:pt x="340880" y="179360"/>
                  </a:lnTo>
                  <a:lnTo>
                    <a:pt x="344308" y="185700"/>
                  </a:lnTo>
                  <a:lnTo>
                    <a:pt x="346612" y="185803"/>
                  </a:lnTo>
                  <a:lnTo>
                    <a:pt x="349139" y="183887"/>
                  </a:lnTo>
                  <a:lnTo>
                    <a:pt x="354594" y="177459"/>
                  </a:lnTo>
                  <a:lnTo>
                    <a:pt x="360325" y="171295"/>
                  </a:lnTo>
                  <a:lnTo>
                    <a:pt x="363243" y="167270"/>
                  </a:lnTo>
                  <a:lnTo>
                    <a:pt x="366180" y="162603"/>
                  </a:lnTo>
                  <a:lnTo>
                    <a:pt x="369130" y="157506"/>
                  </a:lnTo>
                  <a:lnTo>
                    <a:pt x="377700" y="143906"/>
                  </a:lnTo>
                  <a:lnTo>
                    <a:pt x="382764" y="136112"/>
                  </a:lnTo>
                  <a:lnTo>
                    <a:pt x="387131" y="128932"/>
                  </a:lnTo>
                  <a:lnTo>
                    <a:pt x="391036" y="122161"/>
                  </a:lnTo>
                  <a:lnTo>
                    <a:pt x="394630" y="115662"/>
                  </a:lnTo>
                  <a:lnTo>
                    <a:pt x="399011" y="109346"/>
                  </a:lnTo>
                  <a:lnTo>
                    <a:pt x="403916" y="103150"/>
                  </a:lnTo>
                  <a:lnTo>
                    <a:pt x="419680" y="8480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8" name="SMARTInkAnnotation46"/>
            <p:cNvSpPr/>
            <p:nvPr/>
          </p:nvSpPr>
          <p:spPr>
            <a:xfrm>
              <a:off x="3170408" y="5528718"/>
              <a:ext cx="151437" cy="191766"/>
            </a:xfrm>
            <a:custGeom>
              <a:avLst/>
              <a:gdLst/>
              <a:ahLst/>
              <a:cxnLst/>
              <a:rect l="0" t="0" r="0" b="0"/>
              <a:pathLst>
                <a:path w="151437" h="191766">
                  <a:moveTo>
                    <a:pt x="17490" y="7688"/>
                  </a:moveTo>
                  <a:lnTo>
                    <a:pt x="17490" y="2948"/>
                  </a:lnTo>
                  <a:lnTo>
                    <a:pt x="16498" y="1551"/>
                  </a:lnTo>
                  <a:lnTo>
                    <a:pt x="14844" y="620"/>
                  </a:lnTo>
                  <a:lnTo>
                    <a:pt x="12750" y="0"/>
                  </a:lnTo>
                  <a:lnTo>
                    <a:pt x="11353" y="578"/>
                  </a:lnTo>
                  <a:lnTo>
                    <a:pt x="10422" y="1956"/>
                  </a:lnTo>
                  <a:lnTo>
                    <a:pt x="9388" y="6133"/>
                  </a:lnTo>
                  <a:lnTo>
                    <a:pt x="8928" y="11296"/>
                  </a:lnTo>
                  <a:lnTo>
                    <a:pt x="8806" y="15055"/>
                  </a:lnTo>
                  <a:lnTo>
                    <a:pt x="8609" y="35344"/>
                  </a:lnTo>
                  <a:lnTo>
                    <a:pt x="8593" y="41008"/>
                  </a:lnTo>
                  <a:lnTo>
                    <a:pt x="7590" y="47761"/>
                  </a:lnTo>
                  <a:lnTo>
                    <a:pt x="5929" y="55239"/>
                  </a:lnTo>
                  <a:lnTo>
                    <a:pt x="3830" y="63202"/>
                  </a:lnTo>
                  <a:lnTo>
                    <a:pt x="2430" y="71486"/>
                  </a:lnTo>
                  <a:lnTo>
                    <a:pt x="1497" y="79986"/>
                  </a:lnTo>
                  <a:lnTo>
                    <a:pt x="875" y="88629"/>
                  </a:lnTo>
                  <a:lnTo>
                    <a:pt x="460" y="97367"/>
                  </a:lnTo>
                  <a:lnTo>
                    <a:pt x="0" y="115014"/>
                  </a:lnTo>
                  <a:lnTo>
                    <a:pt x="869" y="123887"/>
                  </a:lnTo>
                  <a:lnTo>
                    <a:pt x="2441" y="132779"/>
                  </a:lnTo>
                  <a:lnTo>
                    <a:pt x="4481" y="141683"/>
                  </a:lnTo>
                  <a:lnTo>
                    <a:pt x="5841" y="149604"/>
                  </a:lnTo>
                  <a:lnTo>
                    <a:pt x="6747" y="156870"/>
                  </a:lnTo>
                  <a:lnTo>
                    <a:pt x="7352" y="163697"/>
                  </a:lnTo>
                  <a:lnTo>
                    <a:pt x="7755" y="170233"/>
                  </a:lnTo>
                  <a:lnTo>
                    <a:pt x="8203" y="182787"/>
                  </a:lnTo>
                  <a:lnTo>
                    <a:pt x="9314" y="186929"/>
                  </a:lnTo>
                  <a:lnTo>
                    <a:pt x="11047" y="189689"/>
                  </a:lnTo>
                  <a:lnTo>
                    <a:pt x="13195" y="191530"/>
                  </a:lnTo>
                  <a:lnTo>
                    <a:pt x="15619" y="191765"/>
                  </a:lnTo>
                  <a:lnTo>
                    <a:pt x="18227" y="190929"/>
                  </a:lnTo>
                  <a:lnTo>
                    <a:pt x="20958" y="189380"/>
                  </a:lnTo>
                  <a:lnTo>
                    <a:pt x="23771" y="186363"/>
                  </a:lnTo>
                  <a:lnTo>
                    <a:pt x="26638" y="182368"/>
                  </a:lnTo>
                  <a:lnTo>
                    <a:pt x="29542" y="177719"/>
                  </a:lnTo>
                  <a:lnTo>
                    <a:pt x="32470" y="171643"/>
                  </a:lnTo>
                  <a:lnTo>
                    <a:pt x="35414" y="164617"/>
                  </a:lnTo>
                  <a:lnTo>
                    <a:pt x="38369" y="156955"/>
                  </a:lnTo>
                  <a:lnTo>
                    <a:pt x="44298" y="140506"/>
                  </a:lnTo>
                  <a:lnTo>
                    <a:pt x="47269" y="131952"/>
                  </a:lnTo>
                  <a:lnTo>
                    <a:pt x="50241" y="124265"/>
                  </a:lnTo>
                  <a:lnTo>
                    <a:pt x="53215" y="117156"/>
                  </a:lnTo>
                  <a:lnTo>
                    <a:pt x="56189" y="110432"/>
                  </a:lnTo>
                  <a:lnTo>
                    <a:pt x="62140" y="97670"/>
                  </a:lnTo>
                  <a:lnTo>
                    <a:pt x="74046" y="73308"/>
                  </a:lnTo>
                  <a:lnTo>
                    <a:pt x="77022" y="68302"/>
                  </a:lnTo>
                  <a:lnTo>
                    <a:pt x="79999" y="63972"/>
                  </a:lnTo>
                  <a:lnTo>
                    <a:pt x="82975" y="60094"/>
                  </a:lnTo>
                  <a:lnTo>
                    <a:pt x="84960" y="56516"/>
                  </a:lnTo>
                  <a:lnTo>
                    <a:pt x="86282" y="53138"/>
                  </a:lnTo>
                  <a:lnTo>
                    <a:pt x="87164" y="49895"/>
                  </a:lnTo>
                  <a:lnTo>
                    <a:pt x="88744" y="46739"/>
                  </a:lnTo>
                  <a:lnTo>
                    <a:pt x="90790" y="43645"/>
                  </a:lnTo>
                  <a:lnTo>
                    <a:pt x="93146" y="40589"/>
                  </a:lnTo>
                  <a:lnTo>
                    <a:pt x="94716" y="37559"/>
                  </a:lnTo>
                  <a:lnTo>
                    <a:pt x="95764" y="34547"/>
                  </a:lnTo>
                  <a:lnTo>
                    <a:pt x="97444" y="27325"/>
                  </a:lnTo>
                  <a:lnTo>
                    <a:pt x="98574" y="26732"/>
                  </a:lnTo>
                  <a:lnTo>
                    <a:pt x="102476" y="26074"/>
                  </a:lnTo>
                  <a:lnTo>
                    <a:pt x="103913" y="26891"/>
                  </a:lnTo>
                  <a:lnTo>
                    <a:pt x="104871" y="28427"/>
                  </a:lnTo>
                  <a:lnTo>
                    <a:pt x="105936" y="32781"/>
                  </a:lnTo>
                  <a:lnTo>
                    <a:pt x="106409" y="38022"/>
                  </a:lnTo>
                  <a:lnTo>
                    <a:pt x="106535" y="41802"/>
                  </a:lnTo>
                  <a:lnTo>
                    <a:pt x="106713" y="57593"/>
                  </a:lnTo>
                  <a:lnTo>
                    <a:pt x="106787" y="145884"/>
                  </a:lnTo>
                  <a:lnTo>
                    <a:pt x="107779" y="152404"/>
                  </a:lnTo>
                  <a:lnTo>
                    <a:pt x="109433" y="158736"/>
                  </a:lnTo>
                  <a:lnTo>
                    <a:pt x="111527" y="164941"/>
                  </a:lnTo>
                  <a:lnTo>
                    <a:pt x="113916" y="170071"/>
                  </a:lnTo>
                  <a:lnTo>
                    <a:pt x="116501" y="174482"/>
                  </a:lnTo>
                  <a:lnTo>
                    <a:pt x="119216" y="178415"/>
                  </a:lnTo>
                  <a:lnTo>
                    <a:pt x="122019" y="181037"/>
                  </a:lnTo>
                  <a:lnTo>
                    <a:pt x="124879" y="182785"/>
                  </a:lnTo>
                  <a:lnTo>
                    <a:pt x="127778" y="183950"/>
                  </a:lnTo>
                  <a:lnTo>
                    <a:pt x="130703" y="184728"/>
                  </a:lnTo>
                  <a:lnTo>
                    <a:pt x="133645" y="185246"/>
                  </a:lnTo>
                  <a:lnTo>
                    <a:pt x="136599" y="185591"/>
                  </a:lnTo>
                  <a:lnTo>
                    <a:pt x="139560" y="184829"/>
                  </a:lnTo>
                  <a:lnTo>
                    <a:pt x="142526" y="183329"/>
                  </a:lnTo>
                  <a:lnTo>
                    <a:pt x="151436" y="17735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29" name="SMARTInkAnnotation47"/>
            <p:cNvSpPr/>
            <p:nvPr/>
          </p:nvSpPr>
          <p:spPr>
            <a:xfrm>
              <a:off x="3384352" y="5527477"/>
              <a:ext cx="136915" cy="194536"/>
            </a:xfrm>
            <a:custGeom>
              <a:avLst/>
              <a:gdLst/>
              <a:ahLst/>
              <a:cxnLst/>
              <a:rect l="0" t="0" r="0" b="0"/>
              <a:pathLst>
                <a:path w="136915" h="194536">
                  <a:moveTo>
                    <a:pt x="62507" y="0"/>
                  </a:moveTo>
                  <a:lnTo>
                    <a:pt x="50078" y="0"/>
                  </a:lnTo>
                  <a:lnTo>
                    <a:pt x="47276" y="991"/>
                  </a:lnTo>
                  <a:lnTo>
                    <a:pt x="44416" y="2645"/>
                  </a:lnTo>
                  <a:lnTo>
                    <a:pt x="41517" y="4740"/>
                  </a:lnTo>
                  <a:lnTo>
                    <a:pt x="38592" y="7129"/>
                  </a:lnTo>
                  <a:lnTo>
                    <a:pt x="35650" y="9713"/>
                  </a:lnTo>
                  <a:lnTo>
                    <a:pt x="32696" y="12428"/>
                  </a:lnTo>
                  <a:lnTo>
                    <a:pt x="28742" y="15231"/>
                  </a:lnTo>
                  <a:lnTo>
                    <a:pt x="24123" y="18091"/>
                  </a:lnTo>
                  <a:lnTo>
                    <a:pt x="19058" y="20990"/>
                  </a:lnTo>
                  <a:lnTo>
                    <a:pt x="15682" y="24907"/>
                  </a:lnTo>
                  <a:lnTo>
                    <a:pt x="13431" y="29503"/>
                  </a:lnTo>
                  <a:lnTo>
                    <a:pt x="11930" y="34551"/>
                  </a:lnTo>
                  <a:lnTo>
                    <a:pt x="9938" y="39901"/>
                  </a:lnTo>
                  <a:lnTo>
                    <a:pt x="7617" y="45453"/>
                  </a:lnTo>
                  <a:lnTo>
                    <a:pt x="5078" y="51137"/>
                  </a:lnTo>
                  <a:lnTo>
                    <a:pt x="4377" y="55919"/>
                  </a:lnTo>
                  <a:lnTo>
                    <a:pt x="4902" y="60100"/>
                  </a:lnTo>
                  <a:lnTo>
                    <a:pt x="6245" y="63879"/>
                  </a:lnTo>
                  <a:lnTo>
                    <a:pt x="7139" y="67391"/>
                  </a:lnTo>
                  <a:lnTo>
                    <a:pt x="7736" y="70724"/>
                  </a:lnTo>
                  <a:lnTo>
                    <a:pt x="8134" y="73938"/>
                  </a:lnTo>
                  <a:lnTo>
                    <a:pt x="10383" y="77073"/>
                  </a:lnTo>
                  <a:lnTo>
                    <a:pt x="13868" y="80155"/>
                  </a:lnTo>
                  <a:lnTo>
                    <a:pt x="18174" y="83202"/>
                  </a:lnTo>
                  <a:lnTo>
                    <a:pt x="23030" y="85234"/>
                  </a:lnTo>
                  <a:lnTo>
                    <a:pt x="28252" y="86587"/>
                  </a:lnTo>
                  <a:lnTo>
                    <a:pt x="33717" y="87490"/>
                  </a:lnTo>
                  <a:lnTo>
                    <a:pt x="39345" y="88092"/>
                  </a:lnTo>
                  <a:lnTo>
                    <a:pt x="45082" y="88493"/>
                  </a:lnTo>
                  <a:lnTo>
                    <a:pt x="50890" y="88761"/>
                  </a:lnTo>
                  <a:lnTo>
                    <a:pt x="62636" y="89059"/>
                  </a:lnTo>
                  <a:lnTo>
                    <a:pt x="91086" y="89250"/>
                  </a:lnTo>
                  <a:lnTo>
                    <a:pt x="97435" y="90257"/>
                  </a:lnTo>
                  <a:lnTo>
                    <a:pt x="102659" y="91921"/>
                  </a:lnTo>
                  <a:lnTo>
                    <a:pt x="107135" y="94023"/>
                  </a:lnTo>
                  <a:lnTo>
                    <a:pt x="112102" y="95424"/>
                  </a:lnTo>
                  <a:lnTo>
                    <a:pt x="117399" y="96358"/>
                  </a:lnTo>
                  <a:lnTo>
                    <a:pt x="122914" y="96980"/>
                  </a:lnTo>
                  <a:lnTo>
                    <a:pt x="127583" y="98388"/>
                  </a:lnTo>
                  <a:lnTo>
                    <a:pt x="131688" y="100319"/>
                  </a:lnTo>
                  <a:lnTo>
                    <a:pt x="135417" y="102598"/>
                  </a:lnTo>
                  <a:lnTo>
                    <a:pt x="136911" y="106101"/>
                  </a:lnTo>
                  <a:lnTo>
                    <a:pt x="136914" y="110422"/>
                  </a:lnTo>
                  <a:lnTo>
                    <a:pt x="135924" y="115286"/>
                  </a:lnTo>
                  <a:lnTo>
                    <a:pt x="134272" y="120513"/>
                  </a:lnTo>
                  <a:lnTo>
                    <a:pt x="132179" y="125983"/>
                  </a:lnTo>
                  <a:lnTo>
                    <a:pt x="129791" y="131613"/>
                  </a:lnTo>
                  <a:lnTo>
                    <a:pt x="126215" y="137351"/>
                  </a:lnTo>
                  <a:lnTo>
                    <a:pt x="121846" y="143161"/>
                  </a:lnTo>
                  <a:lnTo>
                    <a:pt x="116949" y="149019"/>
                  </a:lnTo>
                  <a:lnTo>
                    <a:pt x="110708" y="154908"/>
                  </a:lnTo>
                  <a:lnTo>
                    <a:pt x="103571" y="160819"/>
                  </a:lnTo>
                  <a:lnTo>
                    <a:pt x="95836" y="166743"/>
                  </a:lnTo>
                  <a:lnTo>
                    <a:pt x="87703" y="171685"/>
                  </a:lnTo>
                  <a:lnTo>
                    <a:pt x="79304" y="175973"/>
                  </a:lnTo>
                  <a:lnTo>
                    <a:pt x="70729" y="179823"/>
                  </a:lnTo>
                  <a:lnTo>
                    <a:pt x="62035" y="183382"/>
                  </a:lnTo>
                  <a:lnTo>
                    <a:pt x="53263" y="186746"/>
                  </a:lnTo>
                  <a:lnTo>
                    <a:pt x="44438" y="189981"/>
                  </a:lnTo>
                  <a:lnTo>
                    <a:pt x="36571" y="192139"/>
                  </a:lnTo>
                  <a:lnTo>
                    <a:pt x="29341" y="193577"/>
                  </a:lnTo>
                  <a:lnTo>
                    <a:pt x="22537" y="194535"/>
                  </a:lnTo>
                  <a:lnTo>
                    <a:pt x="17009" y="194182"/>
                  </a:lnTo>
                  <a:lnTo>
                    <a:pt x="12331" y="192955"/>
                  </a:lnTo>
                  <a:lnTo>
                    <a:pt x="0" y="18752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0" name="SMARTInkAnnotation48"/>
            <p:cNvSpPr/>
            <p:nvPr/>
          </p:nvSpPr>
          <p:spPr>
            <a:xfrm>
              <a:off x="3546021" y="5537647"/>
              <a:ext cx="213378" cy="166103"/>
            </a:xfrm>
            <a:custGeom>
              <a:avLst/>
              <a:gdLst/>
              <a:ahLst/>
              <a:cxnLst/>
              <a:rect l="0" t="0" r="0" b="0"/>
              <a:pathLst>
                <a:path w="213378" h="166103">
                  <a:moveTo>
                    <a:pt x="97292" y="7689"/>
                  </a:moveTo>
                  <a:lnTo>
                    <a:pt x="97292" y="2949"/>
                  </a:lnTo>
                  <a:lnTo>
                    <a:pt x="96299" y="1552"/>
                  </a:lnTo>
                  <a:lnTo>
                    <a:pt x="94646" y="621"/>
                  </a:lnTo>
                  <a:lnTo>
                    <a:pt x="92551" y="0"/>
                  </a:lnTo>
                  <a:lnTo>
                    <a:pt x="91154" y="579"/>
                  </a:lnTo>
                  <a:lnTo>
                    <a:pt x="90223" y="1957"/>
                  </a:lnTo>
                  <a:lnTo>
                    <a:pt x="89603" y="3867"/>
                  </a:lnTo>
                  <a:lnTo>
                    <a:pt x="88197" y="5141"/>
                  </a:lnTo>
                  <a:lnTo>
                    <a:pt x="86268" y="5991"/>
                  </a:lnTo>
                  <a:lnTo>
                    <a:pt x="83989" y="6556"/>
                  </a:lnTo>
                  <a:lnTo>
                    <a:pt x="80486" y="8918"/>
                  </a:lnTo>
                  <a:lnTo>
                    <a:pt x="76165" y="12477"/>
                  </a:lnTo>
                  <a:lnTo>
                    <a:pt x="71302" y="16834"/>
                  </a:lnTo>
                  <a:lnTo>
                    <a:pt x="66074" y="20731"/>
                  </a:lnTo>
                  <a:lnTo>
                    <a:pt x="60605" y="24321"/>
                  </a:lnTo>
                  <a:lnTo>
                    <a:pt x="54974" y="27707"/>
                  </a:lnTo>
                  <a:lnTo>
                    <a:pt x="49236" y="31948"/>
                  </a:lnTo>
                  <a:lnTo>
                    <a:pt x="43427" y="36760"/>
                  </a:lnTo>
                  <a:lnTo>
                    <a:pt x="37569" y="41952"/>
                  </a:lnTo>
                  <a:lnTo>
                    <a:pt x="32672" y="48391"/>
                  </a:lnTo>
                  <a:lnTo>
                    <a:pt x="28414" y="55659"/>
                  </a:lnTo>
                  <a:lnTo>
                    <a:pt x="24584" y="63481"/>
                  </a:lnTo>
                  <a:lnTo>
                    <a:pt x="20047" y="70681"/>
                  </a:lnTo>
                  <a:lnTo>
                    <a:pt x="15037" y="77465"/>
                  </a:lnTo>
                  <a:lnTo>
                    <a:pt x="9713" y="83972"/>
                  </a:lnTo>
                  <a:lnTo>
                    <a:pt x="6164" y="91286"/>
                  </a:lnTo>
                  <a:lnTo>
                    <a:pt x="3797" y="99139"/>
                  </a:lnTo>
                  <a:lnTo>
                    <a:pt x="2219" y="107351"/>
                  </a:lnTo>
                  <a:lnTo>
                    <a:pt x="1168" y="114810"/>
                  </a:lnTo>
                  <a:lnTo>
                    <a:pt x="467" y="121767"/>
                  </a:lnTo>
                  <a:lnTo>
                    <a:pt x="0" y="128390"/>
                  </a:lnTo>
                  <a:lnTo>
                    <a:pt x="1672" y="134789"/>
                  </a:lnTo>
                  <a:lnTo>
                    <a:pt x="4772" y="141039"/>
                  </a:lnTo>
                  <a:lnTo>
                    <a:pt x="8822" y="147191"/>
                  </a:lnTo>
                  <a:lnTo>
                    <a:pt x="13507" y="152284"/>
                  </a:lnTo>
                  <a:lnTo>
                    <a:pt x="18615" y="156671"/>
                  </a:lnTo>
                  <a:lnTo>
                    <a:pt x="24005" y="160589"/>
                  </a:lnTo>
                  <a:lnTo>
                    <a:pt x="30574" y="163200"/>
                  </a:lnTo>
                  <a:lnTo>
                    <a:pt x="37930" y="164942"/>
                  </a:lnTo>
                  <a:lnTo>
                    <a:pt x="45811" y="166102"/>
                  </a:lnTo>
                  <a:lnTo>
                    <a:pt x="55034" y="165884"/>
                  </a:lnTo>
                  <a:lnTo>
                    <a:pt x="65151" y="164746"/>
                  </a:lnTo>
                  <a:lnTo>
                    <a:pt x="75865" y="162995"/>
                  </a:lnTo>
                  <a:lnTo>
                    <a:pt x="86975" y="159844"/>
                  </a:lnTo>
                  <a:lnTo>
                    <a:pt x="98352" y="155758"/>
                  </a:lnTo>
                  <a:lnTo>
                    <a:pt x="109904" y="151050"/>
                  </a:lnTo>
                  <a:lnTo>
                    <a:pt x="121575" y="144935"/>
                  </a:lnTo>
                  <a:lnTo>
                    <a:pt x="133324" y="137882"/>
                  </a:lnTo>
                  <a:lnTo>
                    <a:pt x="145126" y="130203"/>
                  </a:lnTo>
                  <a:lnTo>
                    <a:pt x="154978" y="122107"/>
                  </a:lnTo>
                  <a:lnTo>
                    <a:pt x="163530" y="113733"/>
                  </a:lnTo>
                  <a:lnTo>
                    <a:pt x="171216" y="105174"/>
                  </a:lnTo>
                  <a:lnTo>
                    <a:pt x="187694" y="87727"/>
                  </a:lnTo>
                  <a:lnTo>
                    <a:pt x="213377" y="6126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1" name="SMARTInkAnnotation49"/>
            <p:cNvSpPr/>
            <p:nvPr/>
          </p:nvSpPr>
          <p:spPr>
            <a:xfrm>
              <a:off x="3786601" y="5375672"/>
              <a:ext cx="53166" cy="339329"/>
            </a:xfrm>
            <a:custGeom>
              <a:avLst/>
              <a:gdLst/>
              <a:ahLst/>
              <a:cxnLst/>
              <a:rect l="0" t="0" r="0" b="0"/>
              <a:pathLst>
                <a:path w="53166" h="339329">
                  <a:moveTo>
                    <a:pt x="53165" y="0"/>
                  </a:moveTo>
                  <a:lnTo>
                    <a:pt x="53165" y="7689"/>
                  </a:lnTo>
                  <a:lnTo>
                    <a:pt x="52172" y="9094"/>
                  </a:lnTo>
                  <a:lnTo>
                    <a:pt x="50519" y="11024"/>
                  </a:lnTo>
                  <a:lnTo>
                    <a:pt x="48424" y="13302"/>
                  </a:lnTo>
                  <a:lnTo>
                    <a:pt x="47027" y="17797"/>
                  </a:lnTo>
                  <a:lnTo>
                    <a:pt x="46097" y="23772"/>
                  </a:lnTo>
                  <a:lnTo>
                    <a:pt x="45476" y="30730"/>
                  </a:lnTo>
                  <a:lnTo>
                    <a:pt x="44070" y="38346"/>
                  </a:lnTo>
                  <a:lnTo>
                    <a:pt x="42141" y="46400"/>
                  </a:lnTo>
                  <a:lnTo>
                    <a:pt x="34685" y="74602"/>
                  </a:lnTo>
                  <a:lnTo>
                    <a:pt x="23277" y="119688"/>
                  </a:lnTo>
                  <a:lnTo>
                    <a:pt x="17391" y="145798"/>
                  </a:lnTo>
                  <a:lnTo>
                    <a:pt x="14433" y="159707"/>
                  </a:lnTo>
                  <a:lnTo>
                    <a:pt x="12461" y="172948"/>
                  </a:lnTo>
                  <a:lnTo>
                    <a:pt x="11146" y="185744"/>
                  </a:lnTo>
                  <a:lnTo>
                    <a:pt x="10269" y="198244"/>
                  </a:lnTo>
                  <a:lnTo>
                    <a:pt x="8693" y="211537"/>
                  </a:lnTo>
                  <a:lnTo>
                    <a:pt x="6649" y="225361"/>
                  </a:lnTo>
                  <a:lnTo>
                    <a:pt x="4295" y="239537"/>
                  </a:lnTo>
                  <a:lnTo>
                    <a:pt x="2726" y="252957"/>
                  </a:lnTo>
                  <a:lnTo>
                    <a:pt x="1679" y="265872"/>
                  </a:lnTo>
                  <a:lnTo>
                    <a:pt x="982" y="278451"/>
                  </a:lnTo>
                  <a:lnTo>
                    <a:pt x="207" y="300365"/>
                  </a:lnTo>
                  <a:lnTo>
                    <a:pt x="0" y="310376"/>
                  </a:lnTo>
                  <a:lnTo>
                    <a:pt x="854" y="318042"/>
                  </a:lnTo>
                  <a:lnTo>
                    <a:pt x="2416" y="324145"/>
                  </a:lnTo>
                  <a:lnTo>
                    <a:pt x="8516" y="33932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2" name="SMARTInkAnnotation50"/>
            <p:cNvSpPr/>
            <p:nvPr/>
          </p:nvSpPr>
          <p:spPr>
            <a:xfrm>
              <a:off x="3866555" y="5545536"/>
              <a:ext cx="241102" cy="172238"/>
            </a:xfrm>
            <a:custGeom>
              <a:avLst/>
              <a:gdLst/>
              <a:ahLst/>
              <a:cxnLst/>
              <a:rect l="0" t="0" r="0" b="0"/>
              <a:pathLst>
                <a:path w="241102" h="172238">
                  <a:moveTo>
                    <a:pt x="0" y="53378"/>
                  </a:moveTo>
                  <a:lnTo>
                    <a:pt x="0" y="65807"/>
                  </a:lnTo>
                  <a:lnTo>
                    <a:pt x="992" y="68609"/>
                  </a:lnTo>
                  <a:lnTo>
                    <a:pt x="2646" y="71470"/>
                  </a:lnTo>
                  <a:lnTo>
                    <a:pt x="4740" y="74369"/>
                  </a:lnTo>
                  <a:lnTo>
                    <a:pt x="7129" y="77294"/>
                  </a:lnTo>
                  <a:lnTo>
                    <a:pt x="9713" y="80235"/>
                  </a:lnTo>
                  <a:lnTo>
                    <a:pt x="12428" y="83189"/>
                  </a:lnTo>
                  <a:lnTo>
                    <a:pt x="18091" y="89117"/>
                  </a:lnTo>
                  <a:lnTo>
                    <a:pt x="20990" y="92087"/>
                  </a:lnTo>
                  <a:lnTo>
                    <a:pt x="24907" y="94067"/>
                  </a:lnTo>
                  <a:lnTo>
                    <a:pt x="29504" y="95386"/>
                  </a:lnTo>
                  <a:lnTo>
                    <a:pt x="34552" y="96267"/>
                  </a:lnTo>
                  <a:lnTo>
                    <a:pt x="39902" y="96853"/>
                  </a:lnTo>
                  <a:lnTo>
                    <a:pt x="45453" y="97244"/>
                  </a:lnTo>
                  <a:lnTo>
                    <a:pt x="51137" y="97505"/>
                  </a:lnTo>
                  <a:lnTo>
                    <a:pt x="56912" y="96687"/>
                  </a:lnTo>
                  <a:lnTo>
                    <a:pt x="62746" y="95149"/>
                  </a:lnTo>
                  <a:lnTo>
                    <a:pt x="68620" y="93131"/>
                  </a:lnTo>
                  <a:lnTo>
                    <a:pt x="74520" y="90795"/>
                  </a:lnTo>
                  <a:lnTo>
                    <a:pt x="80438" y="88244"/>
                  </a:lnTo>
                  <a:lnTo>
                    <a:pt x="86367" y="85552"/>
                  </a:lnTo>
                  <a:lnTo>
                    <a:pt x="92305" y="81773"/>
                  </a:lnTo>
                  <a:lnTo>
                    <a:pt x="98247" y="77269"/>
                  </a:lnTo>
                  <a:lnTo>
                    <a:pt x="104193" y="72282"/>
                  </a:lnTo>
                  <a:lnTo>
                    <a:pt x="109149" y="66973"/>
                  </a:lnTo>
                  <a:lnTo>
                    <a:pt x="113446" y="61449"/>
                  </a:lnTo>
                  <a:lnTo>
                    <a:pt x="117302" y="55782"/>
                  </a:lnTo>
                  <a:lnTo>
                    <a:pt x="119873" y="50020"/>
                  </a:lnTo>
                  <a:lnTo>
                    <a:pt x="121587" y="44194"/>
                  </a:lnTo>
                  <a:lnTo>
                    <a:pt x="122730" y="38325"/>
                  </a:lnTo>
                  <a:lnTo>
                    <a:pt x="123491" y="32429"/>
                  </a:lnTo>
                  <a:lnTo>
                    <a:pt x="123999" y="26513"/>
                  </a:lnTo>
                  <a:lnTo>
                    <a:pt x="124338" y="20585"/>
                  </a:lnTo>
                  <a:lnTo>
                    <a:pt x="123572" y="15641"/>
                  </a:lnTo>
                  <a:lnTo>
                    <a:pt x="122069" y="11353"/>
                  </a:lnTo>
                  <a:lnTo>
                    <a:pt x="120074" y="7502"/>
                  </a:lnTo>
                  <a:lnTo>
                    <a:pt x="116760" y="4935"/>
                  </a:lnTo>
                  <a:lnTo>
                    <a:pt x="112566" y="3223"/>
                  </a:lnTo>
                  <a:lnTo>
                    <a:pt x="107786" y="2082"/>
                  </a:lnTo>
                  <a:lnTo>
                    <a:pt x="103608" y="1322"/>
                  </a:lnTo>
                  <a:lnTo>
                    <a:pt x="96319" y="476"/>
                  </a:lnTo>
                  <a:lnTo>
                    <a:pt x="91993" y="251"/>
                  </a:lnTo>
                  <a:lnTo>
                    <a:pt x="81896" y="0"/>
                  </a:lnTo>
                  <a:lnTo>
                    <a:pt x="76425" y="925"/>
                  </a:lnTo>
                  <a:lnTo>
                    <a:pt x="70794" y="2535"/>
                  </a:lnTo>
                  <a:lnTo>
                    <a:pt x="65055" y="4600"/>
                  </a:lnTo>
                  <a:lnTo>
                    <a:pt x="59245" y="7960"/>
                  </a:lnTo>
                  <a:lnTo>
                    <a:pt x="53387" y="12186"/>
                  </a:lnTo>
                  <a:lnTo>
                    <a:pt x="47497" y="16986"/>
                  </a:lnTo>
                  <a:lnTo>
                    <a:pt x="41587" y="22172"/>
                  </a:lnTo>
                  <a:lnTo>
                    <a:pt x="35662" y="27613"/>
                  </a:lnTo>
                  <a:lnTo>
                    <a:pt x="29728" y="33224"/>
                  </a:lnTo>
                  <a:lnTo>
                    <a:pt x="24779" y="39942"/>
                  </a:lnTo>
                  <a:lnTo>
                    <a:pt x="20488" y="47398"/>
                  </a:lnTo>
                  <a:lnTo>
                    <a:pt x="16635" y="55345"/>
                  </a:lnTo>
                  <a:lnTo>
                    <a:pt x="13074" y="64611"/>
                  </a:lnTo>
                  <a:lnTo>
                    <a:pt x="9708" y="74757"/>
                  </a:lnTo>
                  <a:lnTo>
                    <a:pt x="6472" y="85490"/>
                  </a:lnTo>
                  <a:lnTo>
                    <a:pt x="4315" y="95622"/>
                  </a:lnTo>
                  <a:lnTo>
                    <a:pt x="2876" y="105353"/>
                  </a:lnTo>
                  <a:lnTo>
                    <a:pt x="1917" y="114817"/>
                  </a:lnTo>
                  <a:lnTo>
                    <a:pt x="2270" y="123111"/>
                  </a:lnTo>
                  <a:lnTo>
                    <a:pt x="3498" y="130625"/>
                  </a:lnTo>
                  <a:lnTo>
                    <a:pt x="5308" y="137617"/>
                  </a:lnTo>
                  <a:lnTo>
                    <a:pt x="7507" y="144264"/>
                  </a:lnTo>
                  <a:lnTo>
                    <a:pt x="9966" y="150680"/>
                  </a:lnTo>
                  <a:lnTo>
                    <a:pt x="12597" y="156941"/>
                  </a:lnTo>
                  <a:lnTo>
                    <a:pt x="17328" y="162108"/>
                  </a:lnTo>
                  <a:lnTo>
                    <a:pt x="23458" y="166544"/>
                  </a:lnTo>
                  <a:lnTo>
                    <a:pt x="30521" y="170494"/>
                  </a:lnTo>
                  <a:lnTo>
                    <a:pt x="39199" y="172135"/>
                  </a:lnTo>
                  <a:lnTo>
                    <a:pt x="48953" y="172237"/>
                  </a:lnTo>
                  <a:lnTo>
                    <a:pt x="59424" y="171313"/>
                  </a:lnTo>
                  <a:lnTo>
                    <a:pt x="70374" y="168712"/>
                  </a:lnTo>
                  <a:lnTo>
                    <a:pt x="81642" y="164993"/>
                  </a:lnTo>
                  <a:lnTo>
                    <a:pt x="132984" y="144769"/>
                  </a:lnTo>
                  <a:lnTo>
                    <a:pt x="145211" y="137126"/>
                  </a:lnTo>
                  <a:lnTo>
                    <a:pt x="156338" y="128061"/>
                  </a:lnTo>
                  <a:lnTo>
                    <a:pt x="166733" y="118050"/>
                  </a:lnTo>
                  <a:lnTo>
                    <a:pt x="176640" y="109391"/>
                  </a:lnTo>
                  <a:lnTo>
                    <a:pt x="186220" y="101634"/>
                  </a:lnTo>
                  <a:lnTo>
                    <a:pt x="195585" y="94478"/>
                  </a:lnTo>
                  <a:lnTo>
                    <a:pt x="204803" y="86731"/>
                  </a:lnTo>
                  <a:lnTo>
                    <a:pt x="213926" y="78590"/>
                  </a:lnTo>
                  <a:lnTo>
                    <a:pt x="241101" y="5337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3" name="SMARTInkAnnotation51"/>
            <p:cNvSpPr/>
            <p:nvPr/>
          </p:nvSpPr>
          <p:spPr>
            <a:xfrm>
              <a:off x="4330898" y="5495543"/>
              <a:ext cx="116087" cy="156260"/>
            </a:xfrm>
            <a:custGeom>
              <a:avLst/>
              <a:gdLst/>
              <a:ahLst/>
              <a:cxnLst/>
              <a:rect l="0" t="0" r="0" b="0"/>
              <a:pathLst>
                <a:path w="116087" h="156260">
                  <a:moveTo>
                    <a:pt x="0" y="5145"/>
                  </a:moveTo>
                  <a:lnTo>
                    <a:pt x="0" y="0"/>
                  </a:lnTo>
                  <a:lnTo>
                    <a:pt x="0" y="22237"/>
                  </a:lnTo>
                  <a:lnTo>
                    <a:pt x="993" y="28446"/>
                  </a:lnTo>
                  <a:lnTo>
                    <a:pt x="2646" y="35562"/>
                  </a:lnTo>
                  <a:lnTo>
                    <a:pt x="4741" y="43282"/>
                  </a:lnTo>
                  <a:lnTo>
                    <a:pt x="6137" y="51406"/>
                  </a:lnTo>
                  <a:lnTo>
                    <a:pt x="7068" y="59797"/>
                  </a:lnTo>
                  <a:lnTo>
                    <a:pt x="7689" y="68369"/>
                  </a:lnTo>
                  <a:lnTo>
                    <a:pt x="8103" y="77060"/>
                  </a:lnTo>
                  <a:lnTo>
                    <a:pt x="8562" y="94653"/>
                  </a:lnTo>
                  <a:lnTo>
                    <a:pt x="8916" y="145150"/>
                  </a:lnTo>
                  <a:lnTo>
                    <a:pt x="8920" y="149083"/>
                  </a:lnTo>
                  <a:lnTo>
                    <a:pt x="9916" y="151705"/>
                  </a:lnTo>
                  <a:lnTo>
                    <a:pt x="11571" y="153453"/>
                  </a:lnTo>
                  <a:lnTo>
                    <a:pt x="16618" y="156259"/>
                  </a:lnTo>
                  <a:lnTo>
                    <a:pt x="18024" y="154504"/>
                  </a:lnTo>
                  <a:lnTo>
                    <a:pt x="19954" y="151351"/>
                  </a:lnTo>
                  <a:lnTo>
                    <a:pt x="22232" y="147263"/>
                  </a:lnTo>
                  <a:lnTo>
                    <a:pt x="27410" y="137431"/>
                  </a:lnTo>
                  <a:lnTo>
                    <a:pt x="38818" y="114949"/>
                  </a:lnTo>
                  <a:lnTo>
                    <a:pt x="41754" y="108113"/>
                  </a:lnTo>
                  <a:lnTo>
                    <a:pt x="44704" y="100580"/>
                  </a:lnTo>
                  <a:lnTo>
                    <a:pt x="47662" y="92580"/>
                  </a:lnTo>
                  <a:lnTo>
                    <a:pt x="49634" y="85263"/>
                  </a:lnTo>
                  <a:lnTo>
                    <a:pt x="50948" y="78401"/>
                  </a:lnTo>
                  <a:lnTo>
                    <a:pt x="51826" y="71841"/>
                  </a:lnTo>
                  <a:lnTo>
                    <a:pt x="53402" y="65484"/>
                  </a:lnTo>
                  <a:lnTo>
                    <a:pt x="55445" y="59261"/>
                  </a:lnTo>
                  <a:lnTo>
                    <a:pt x="57799" y="53128"/>
                  </a:lnTo>
                  <a:lnTo>
                    <a:pt x="59369" y="47056"/>
                  </a:lnTo>
                  <a:lnTo>
                    <a:pt x="60415" y="41023"/>
                  </a:lnTo>
                  <a:lnTo>
                    <a:pt x="61113" y="35016"/>
                  </a:lnTo>
                  <a:lnTo>
                    <a:pt x="62570" y="30020"/>
                  </a:lnTo>
                  <a:lnTo>
                    <a:pt x="64534" y="25697"/>
                  </a:lnTo>
                  <a:lnTo>
                    <a:pt x="66835" y="21823"/>
                  </a:lnTo>
                  <a:lnTo>
                    <a:pt x="68370" y="18248"/>
                  </a:lnTo>
                  <a:lnTo>
                    <a:pt x="69392" y="14872"/>
                  </a:lnTo>
                  <a:lnTo>
                    <a:pt x="70074" y="11630"/>
                  </a:lnTo>
                  <a:lnTo>
                    <a:pt x="71521" y="9467"/>
                  </a:lnTo>
                  <a:lnTo>
                    <a:pt x="73477" y="8026"/>
                  </a:lnTo>
                  <a:lnTo>
                    <a:pt x="79006" y="5714"/>
                  </a:lnTo>
                  <a:lnTo>
                    <a:pt x="79460" y="6517"/>
                  </a:lnTo>
                  <a:lnTo>
                    <a:pt x="79964" y="10054"/>
                  </a:lnTo>
                  <a:lnTo>
                    <a:pt x="81091" y="13378"/>
                  </a:lnTo>
                  <a:lnTo>
                    <a:pt x="82834" y="17579"/>
                  </a:lnTo>
                  <a:lnTo>
                    <a:pt x="84988" y="22364"/>
                  </a:lnTo>
                  <a:lnTo>
                    <a:pt x="86425" y="27538"/>
                  </a:lnTo>
                  <a:lnTo>
                    <a:pt x="87382" y="32972"/>
                  </a:lnTo>
                  <a:lnTo>
                    <a:pt x="88020" y="38579"/>
                  </a:lnTo>
                  <a:lnTo>
                    <a:pt x="89438" y="45293"/>
                  </a:lnTo>
                  <a:lnTo>
                    <a:pt x="91376" y="52747"/>
                  </a:lnTo>
                  <a:lnTo>
                    <a:pt x="93659" y="60691"/>
                  </a:lnTo>
                  <a:lnTo>
                    <a:pt x="95182" y="68965"/>
                  </a:lnTo>
                  <a:lnTo>
                    <a:pt x="96197" y="77457"/>
                  </a:lnTo>
                  <a:lnTo>
                    <a:pt x="96874" y="86095"/>
                  </a:lnTo>
                  <a:lnTo>
                    <a:pt x="97325" y="94830"/>
                  </a:lnTo>
                  <a:lnTo>
                    <a:pt x="97826" y="112474"/>
                  </a:lnTo>
                  <a:lnTo>
                    <a:pt x="98108" y="134400"/>
                  </a:lnTo>
                  <a:lnTo>
                    <a:pt x="99140" y="139932"/>
                  </a:lnTo>
                  <a:lnTo>
                    <a:pt x="100820" y="144612"/>
                  </a:lnTo>
                  <a:lnTo>
                    <a:pt x="105905" y="154513"/>
                  </a:lnTo>
                  <a:lnTo>
                    <a:pt x="107314" y="154332"/>
                  </a:lnTo>
                  <a:lnTo>
                    <a:pt x="109246" y="153220"/>
                  </a:lnTo>
                  <a:lnTo>
                    <a:pt x="116086" y="14802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4" name="SMARTInkAnnotation52"/>
            <p:cNvSpPr/>
            <p:nvPr/>
          </p:nvSpPr>
          <p:spPr>
            <a:xfrm>
              <a:off x="4479182" y="5473898"/>
              <a:ext cx="136521" cy="203212"/>
            </a:xfrm>
            <a:custGeom>
              <a:avLst/>
              <a:gdLst/>
              <a:ahLst/>
              <a:cxnLst/>
              <a:rect l="0" t="0" r="0" b="0"/>
              <a:pathLst>
                <a:path w="136521" h="203212">
                  <a:moveTo>
                    <a:pt x="57099" y="0"/>
                  </a:moveTo>
                  <a:lnTo>
                    <a:pt x="52358" y="4740"/>
                  </a:lnTo>
                  <a:lnTo>
                    <a:pt x="50962" y="7129"/>
                  </a:lnTo>
                  <a:lnTo>
                    <a:pt x="49411" y="12429"/>
                  </a:lnTo>
                  <a:lnTo>
                    <a:pt x="47013" y="16223"/>
                  </a:lnTo>
                  <a:lnTo>
                    <a:pt x="43430" y="20738"/>
                  </a:lnTo>
                  <a:lnTo>
                    <a:pt x="39056" y="25731"/>
                  </a:lnTo>
                  <a:lnTo>
                    <a:pt x="31552" y="33926"/>
                  </a:lnTo>
                  <a:lnTo>
                    <a:pt x="28161" y="37500"/>
                  </a:lnTo>
                  <a:lnTo>
                    <a:pt x="24909" y="41868"/>
                  </a:lnTo>
                  <a:lnTo>
                    <a:pt x="21748" y="46763"/>
                  </a:lnTo>
                  <a:lnTo>
                    <a:pt x="18649" y="52012"/>
                  </a:lnTo>
                  <a:lnTo>
                    <a:pt x="16583" y="56502"/>
                  </a:lnTo>
                  <a:lnTo>
                    <a:pt x="15205" y="60489"/>
                  </a:lnTo>
                  <a:lnTo>
                    <a:pt x="14288" y="64138"/>
                  </a:lnTo>
                  <a:lnTo>
                    <a:pt x="12683" y="68556"/>
                  </a:lnTo>
                  <a:lnTo>
                    <a:pt x="10621" y="73485"/>
                  </a:lnTo>
                  <a:lnTo>
                    <a:pt x="8254" y="78756"/>
                  </a:lnTo>
                  <a:lnTo>
                    <a:pt x="7669" y="83262"/>
                  </a:lnTo>
                  <a:lnTo>
                    <a:pt x="8271" y="87258"/>
                  </a:lnTo>
                  <a:lnTo>
                    <a:pt x="11625" y="96060"/>
                  </a:lnTo>
                  <a:lnTo>
                    <a:pt x="13885" y="97774"/>
                  </a:lnTo>
                  <a:lnTo>
                    <a:pt x="17376" y="99910"/>
                  </a:lnTo>
                  <a:lnTo>
                    <a:pt x="21687" y="102326"/>
                  </a:lnTo>
                  <a:lnTo>
                    <a:pt x="31770" y="107655"/>
                  </a:lnTo>
                  <a:lnTo>
                    <a:pt x="37236" y="110465"/>
                  </a:lnTo>
                  <a:lnTo>
                    <a:pt x="42865" y="112339"/>
                  </a:lnTo>
                  <a:lnTo>
                    <a:pt x="48602" y="113588"/>
                  </a:lnTo>
                  <a:lnTo>
                    <a:pt x="54411" y="114421"/>
                  </a:lnTo>
                  <a:lnTo>
                    <a:pt x="61260" y="114976"/>
                  </a:lnTo>
                  <a:lnTo>
                    <a:pt x="68803" y="115346"/>
                  </a:lnTo>
                  <a:lnTo>
                    <a:pt x="76808" y="115593"/>
                  </a:lnTo>
                  <a:lnTo>
                    <a:pt x="84129" y="116750"/>
                  </a:lnTo>
                  <a:lnTo>
                    <a:pt x="90994" y="118513"/>
                  </a:lnTo>
                  <a:lnTo>
                    <a:pt x="97555" y="120681"/>
                  </a:lnTo>
                  <a:lnTo>
                    <a:pt x="102921" y="122126"/>
                  </a:lnTo>
                  <a:lnTo>
                    <a:pt x="107491" y="123089"/>
                  </a:lnTo>
                  <a:lnTo>
                    <a:pt x="111530" y="123732"/>
                  </a:lnTo>
                  <a:lnTo>
                    <a:pt x="116206" y="125152"/>
                  </a:lnTo>
                  <a:lnTo>
                    <a:pt x="121309" y="127091"/>
                  </a:lnTo>
                  <a:lnTo>
                    <a:pt x="126695" y="129375"/>
                  </a:lnTo>
                  <a:lnTo>
                    <a:pt x="130285" y="132883"/>
                  </a:lnTo>
                  <a:lnTo>
                    <a:pt x="132678" y="137206"/>
                  </a:lnTo>
                  <a:lnTo>
                    <a:pt x="134274" y="142072"/>
                  </a:lnTo>
                  <a:lnTo>
                    <a:pt x="135338" y="147301"/>
                  </a:lnTo>
                  <a:lnTo>
                    <a:pt x="136048" y="152771"/>
                  </a:lnTo>
                  <a:lnTo>
                    <a:pt x="136520" y="158402"/>
                  </a:lnTo>
                  <a:lnTo>
                    <a:pt x="135844" y="163149"/>
                  </a:lnTo>
                  <a:lnTo>
                    <a:pt x="134400" y="167305"/>
                  </a:lnTo>
                  <a:lnTo>
                    <a:pt x="132445" y="171068"/>
                  </a:lnTo>
                  <a:lnTo>
                    <a:pt x="129158" y="175561"/>
                  </a:lnTo>
                  <a:lnTo>
                    <a:pt x="124982" y="180541"/>
                  </a:lnTo>
                  <a:lnTo>
                    <a:pt x="120213" y="185845"/>
                  </a:lnTo>
                  <a:lnTo>
                    <a:pt x="114059" y="190373"/>
                  </a:lnTo>
                  <a:lnTo>
                    <a:pt x="106978" y="194385"/>
                  </a:lnTo>
                  <a:lnTo>
                    <a:pt x="99282" y="198050"/>
                  </a:lnTo>
                  <a:lnTo>
                    <a:pt x="91174" y="200495"/>
                  </a:lnTo>
                  <a:lnTo>
                    <a:pt x="82792" y="202124"/>
                  </a:lnTo>
                  <a:lnTo>
                    <a:pt x="74228" y="203211"/>
                  </a:lnTo>
                  <a:lnTo>
                    <a:pt x="65542" y="202943"/>
                  </a:lnTo>
                  <a:lnTo>
                    <a:pt x="56774" y="201771"/>
                  </a:lnTo>
                  <a:lnTo>
                    <a:pt x="47953" y="199999"/>
                  </a:lnTo>
                  <a:lnTo>
                    <a:pt x="40088" y="197825"/>
                  </a:lnTo>
                  <a:lnTo>
                    <a:pt x="32860" y="195383"/>
                  </a:lnTo>
                  <a:lnTo>
                    <a:pt x="26057" y="192763"/>
                  </a:lnTo>
                  <a:lnTo>
                    <a:pt x="20529" y="190025"/>
                  </a:lnTo>
                  <a:lnTo>
                    <a:pt x="15852" y="187207"/>
                  </a:lnTo>
                  <a:lnTo>
                    <a:pt x="11742" y="184336"/>
                  </a:lnTo>
                  <a:lnTo>
                    <a:pt x="8010" y="180437"/>
                  </a:lnTo>
                  <a:lnTo>
                    <a:pt x="4529" y="175854"/>
                  </a:lnTo>
                  <a:lnTo>
                    <a:pt x="1217" y="170814"/>
                  </a:lnTo>
                  <a:lnTo>
                    <a:pt x="0" y="162494"/>
                  </a:lnTo>
                  <a:lnTo>
                    <a:pt x="182" y="151986"/>
                  </a:lnTo>
                  <a:lnTo>
                    <a:pt x="3521" y="11608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5" name="SMARTInkAnnotation53"/>
            <p:cNvSpPr/>
            <p:nvPr/>
          </p:nvSpPr>
          <p:spPr>
            <a:xfrm>
              <a:off x="4645320" y="5474392"/>
              <a:ext cx="176712" cy="159152"/>
            </a:xfrm>
            <a:custGeom>
              <a:avLst/>
              <a:gdLst/>
              <a:ahLst/>
              <a:cxnLst/>
              <a:rect l="0" t="0" r="0" b="0"/>
              <a:pathLst>
                <a:path w="176712" h="159152">
                  <a:moveTo>
                    <a:pt x="7047" y="106663"/>
                  </a:moveTo>
                  <a:lnTo>
                    <a:pt x="28037" y="106663"/>
                  </a:lnTo>
                  <a:lnTo>
                    <a:pt x="30963" y="105671"/>
                  </a:lnTo>
                  <a:lnTo>
                    <a:pt x="33904" y="104017"/>
                  </a:lnTo>
                  <a:lnTo>
                    <a:pt x="36859" y="101923"/>
                  </a:lnTo>
                  <a:lnTo>
                    <a:pt x="39820" y="99534"/>
                  </a:lnTo>
                  <a:lnTo>
                    <a:pt x="42786" y="96949"/>
                  </a:lnTo>
                  <a:lnTo>
                    <a:pt x="45756" y="94234"/>
                  </a:lnTo>
                  <a:lnTo>
                    <a:pt x="48728" y="90440"/>
                  </a:lnTo>
                  <a:lnTo>
                    <a:pt x="51701" y="85925"/>
                  </a:lnTo>
                  <a:lnTo>
                    <a:pt x="54675" y="80931"/>
                  </a:lnTo>
                  <a:lnTo>
                    <a:pt x="57651" y="75618"/>
                  </a:lnTo>
                  <a:lnTo>
                    <a:pt x="63603" y="64422"/>
                  </a:lnTo>
                  <a:lnTo>
                    <a:pt x="66579" y="59651"/>
                  </a:lnTo>
                  <a:lnTo>
                    <a:pt x="69555" y="55477"/>
                  </a:lnTo>
                  <a:lnTo>
                    <a:pt x="72532" y="51704"/>
                  </a:lnTo>
                  <a:lnTo>
                    <a:pt x="75508" y="47203"/>
                  </a:lnTo>
                  <a:lnTo>
                    <a:pt x="78485" y="42218"/>
                  </a:lnTo>
                  <a:lnTo>
                    <a:pt x="81461" y="36910"/>
                  </a:lnTo>
                  <a:lnTo>
                    <a:pt x="83445" y="32380"/>
                  </a:lnTo>
                  <a:lnTo>
                    <a:pt x="84769" y="28367"/>
                  </a:lnTo>
                  <a:lnTo>
                    <a:pt x="86892" y="19539"/>
                  </a:lnTo>
                  <a:lnTo>
                    <a:pt x="87182" y="15685"/>
                  </a:lnTo>
                  <a:lnTo>
                    <a:pt x="87311" y="10666"/>
                  </a:lnTo>
                  <a:lnTo>
                    <a:pt x="87369" y="5127"/>
                  </a:lnTo>
                  <a:lnTo>
                    <a:pt x="86391" y="3254"/>
                  </a:lnTo>
                  <a:lnTo>
                    <a:pt x="84748" y="2005"/>
                  </a:lnTo>
                  <a:lnTo>
                    <a:pt x="82661" y="1172"/>
                  </a:lnTo>
                  <a:lnTo>
                    <a:pt x="77694" y="247"/>
                  </a:lnTo>
                  <a:lnTo>
                    <a:pt x="74981" y="0"/>
                  </a:lnTo>
                  <a:lnTo>
                    <a:pt x="72180" y="828"/>
                  </a:lnTo>
                  <a:lnTo>
                    <a:pt x="69321" y="2372"/>
                  </a:lnTo>
                  <a:lnTo>
                    <a:pt x="66422" y="4393"/>
                  </a:lnTo>
                  <a:lnTo>
                    <a:pt x="62505" y="7725"/>
                  </a:lnTo>
                  <a:lnTo>
                    <a:pt x="57910" y="11931"/>
                  </a:lnTo>
                  <a:lnTo>
                    <a:pt x="52861" y="16720"/>
                  </a:lnTo>
                  <a:lnTo>
                    <a:pt x="48504" y="21896"/>
                  </a:lnTo>
                  <a:lnTo>
                    <a:pt x="44607" y="27331"/>
                  </a:lnTo>
                  <a:lnTo>
                    <a:pt x="31736" y="47108"/>
                  </a:lnTo>
                  <a:lnTo>
                    <a:pt x="26483" y="55053"/>
                  </a:lnTo>
                  <a:lnTo>
                    <a:pt x="21989" y="63327"/>
                  </a:lnTo>
                  <a:lnTo>
                    <a:pt x="18000" y="71819"/>
                  </a:lnTo>
                  <a:lnTo>
                    <a:pt x="14349" y="80457"/>
                  </a:lnTo>
                  <a:lnTo>
                    <a:pt x="10923" y="89192"/>
                  </a:lnTo>
                  <a:lnTo>
                    <a:pt x="4470" y="106836"/>
                  </a:lnTo>
                  <a:lnTo>
                    <a:pt x="2353" y="114715"/>
                  </a:lnTo>
                  <a:lnTo>
                    <a:pt x="941" y="121952"/>
                  </a:lnTo>
                  <a:lnTo>
                    <a:pt x="0" y="128762"/>
                  </a:lnTo>
                  <a:lnTo>
                    <a:pt x="364" y="135286"/>
                  </a:lnTo>
                  <a:lnTo>
                    <a:pt x="1599" y="141620"/>
                  </a:lnTo>
                  <a:lnTo>
                    <a:pt x="3416" y="147827"/>
                  </a:lnTo>
                  <a:lnTo>
                    <a:pt x="6610" y="151965"/>
                  </a:lnTo>
                  <a:lnTo>
                    <a:pt x="10724" y="154723"/>
                  </a:lnTo>
                  <a:lnTo>
                    <a:pt x="15452" y="156563"/>
                  </a:lnTo>
                  <a:lnTo>
                    <a:pt x="20587" y="157788"/>
                  </a:lnTo>
                  <a:lnTo>
                    <a:pt x="25996" y="158606"/>
                  </a:lnTo>
                  <a:lnTo>
                    <a:pt x="31586" y="159151"/>
                  </a:lnTo>
                  <a:lnTo>
                    <a:pt x="37297" y="158522"/>
                  </a:lnTo>
                  <a:lnTo>
                    <a:pt x="43088" y="157111"/>
                  </a:lnTo>
                  <a:lnTo>
                    <a:pt x="48934" y="155177"/>
                  </a:lnTo>
                  <a:lnTo>
                    <a:pt x="56800" y="151904"/>
                  </a:lnTo>
                  <a:lnTo>
                    <a:pt x="66012" y="147738"/>
                  </a:lnTo>
                  <a:lnTo>
                    <a:pt x="76123" y="142975"/>
                  </a:lnTo>
                  <a:lnTo>
                    <a:pt x="88817" y="135833"/>
                  </a:lnTo>
                  <a:lnTo>
                    <a:pt x="103232" y="127101"/>
                  </a:lnTo>
                  <a:lnTo>
                    <a:pt x="144025" y="101143"/>
                  </a:lnTo>
                  <a:lnTo>
                    <a:pt x="176711" y="7987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6" name="SMARTInkAnnotation54"/>
            <p:cNvSpPr/>
            <p:nvPr/>
          </p:nvSpPr>
          <p:spPr>
            <a:xfrm>
              <a:off x="4788600" y="5361339"/>
              <a:ext cx="175735" cy="290985"/>
            </a:xfrm>
            <a:custGeom>
              <a:avLst/>
              <a:gdLst/>
              <a:ahLst/>
              <a:cxnLst/>
              <a:rect l="0" t="0" r="0" b="0"/>
              <a:pathLst>
                <a:path w="175735" h="290985">
                  <a:moveTo>
                    <a:pt x="131658" y="130419"/>
                  </a:moveTo>
                  <a:lnTo>
                    <a:pt x="126918" y="125679"/>
                  </a:lnTo>
                  <a:lnTo>
                    <a:pt x="124529" y="125274"/>
                  </a:lnTo>
                  <a:lnTo>
                    <a:pt x="121944" y="125997"/>
                  </a:lnTo>
                  <a:lnTo>
                    <a:pt x="119229" y="127471"/>
                  </a:lnTo>
                  <a:lnTo>
                    <a:pt x="116426" y="129446"/>
                  </a:lnTo>
                  <a:lnTo>
                    <a:pt x="113566" y="131754"/>
                  </a:lnTo>
                  <a:lnTo>
                    <a:pt x="110667" y="134286"/>
                  </a:lnTo>
                  <a:lnTo>
                    <a:pt x="105757" y="137957"/>
                  </a:lnTo>
                  <a:lnTo>
                    <a:pt x="92365" y="147329"/>
                  </a:lnTo>
                  <a:lnTo>
                    <a:pt x="85619" y="152606"/>
                  </a:lnTo>
                  <a:lnTo>
                    <a:pt x="79137" y="158108"/>
                  </a:lnTo>
                  <a:lnTo>
                    <a:pt x="72831" y="163762"/>
                  </a:lnTo>
                  <a:lnTo>
                    <a:pt x="66643" y="170507"/>
                  </a:lnTo>
                  <a:lnTo>
                    <a:pt x="60533" y="177979"/>
                  </a:lnTo>
                  <a:lnTo>
                    <a:pt x="54476" y="185939"/>
                  </a:lnTo>
                  <a:lnTo>
                    <a:pt x="48453" y="193229"/>
                  </a:lnTo>
                  <a:lnTo>
                    <a:pt x="42454" y="200073"/>
                  </a:lnTo>
                  <a:lnTo>
                    <a:pt x="36469" y="206621"/>
                  </a:lnTo>
                  <a:lnTo>
                    <a:pt x="30496" y="213962"/>
                  </a:lnTo>
                  <a:lnTo>
                    <a:pt x="24529" y="221833"/>
                  </a:lnTo>
                  <a:lnTo>
                    <a:pt x="18567" y="230057"/>
                  </a:lnTo>
                  <a:lnTo>
                    <a:pt x="13600" y="237524"/>
                  </a:lnTo>
                  <a:lnTo>
                    <a:pt x="9296" y="244486"/>
                  </a:lnTo>
                  <a:lnTo>
                    <a:pt x="5435" y="251112"/>
                  </a:lnTo>
                  <a:lnTo>
                    <a:pt x="2861" y="256521"/>
                  </a:lnTo>
                  <a:lnTo>
                    <a:pt x="0" y="265178"/>
                  </a:lnTo>
                  <a:lnTo>
                    <a:pt x="230" y="267883"/>
                  </a:lnTo>
                  <a:lnTo>
                    <a:pt x="1375" y="269687"/>
                  </a:lnTo>
                  <a:lnTo>
                    <a:pt x="3130" y="270889"/>
                  </a:lnTo>
                  <a:lnTo>
                    <a:pt x="6285" y="271690"/>
                  </a:lnTo>
                  <a:lnTo>
                    <a:pt x="10373" y="272225"/>
                  </a:lnTo>
                  <a:lnTo>
                    <a:pt x="15082" y="272581"/>
                  </a:lnTo>
                  <a:lnTo>
                    <a:pt x="20206" y="270834"/>
                  </a:lnTo>
                  <a:lnTo>
                    <a:pt x="25607" y="267685"/>
                  </a:lnTo>
                  <a:lnTo>
                    <a:pt x="31191" y="263601"/>
                  </a:lnTo>
                  <a:lnTo>
                    <a:pt x="45334" y="253772"/>
                  </a:lnTo>
                  <a:lnTo>
                    <a:pt x="53273" y="248374"/>
                  </a:lnTo>
                  <a:lnTo>
                    <a:pt x="61541" y="241797"/>
                  </a:lnTo>
                  <a:lnTo>
                    <a:pt x="70031" y="234436"/>
                  </a:lnTo>
                  <a:lnTo>
                    <a:pt x="78666" y="226553"/>
                  </a:lnTo>
                  <a:lnTo>
                    <a:pt x="96200" y="209856"/>
                  </a:lnTo>
                  <a:lnTo>
                    <a:pt x="105042" y="201236"/>
                  </a:lnTo>
                  <a:lnTo>
                    <a:pt x="112922" y="192513"/>
                  </a:lnTo>
                  <a:lnTo>
                    <a:pt x="120159" y="183721"/>
                  </a:lnTo>
                  <a:lnTo>
                    <a:pt x="126969" y="174883"/>
                  </a:lnTo>
                  <a:lnTo>
                    <a:pt x="133493" y="166015"/>
                  </a:lnTo>
                  <a:lnTo>
                    <a:pt x="146033" y="148224"/>
                  </a:lnTo>
                  <a:lnTo>
                    <a:pt x="151163" y="138320"/>
                  </a:lnTo>
                  <a:lnTo>
                    <a:pt x="155575" y="127749"/>
                  </a:lnTo>
                  <a:lnTo>
                    <a:pt x="169786" y="87006"/>
                  </a:lnTo>
                  <a:lnTo>
                    <a:pt x="171959" y="76673"/>
                  </a:lnTo>
                  <a:lnTo>
                    <a:pt x="173408" y="65815"/>
                  </a:lnTo>
                  <a:lnTo>
                    <a:pt x="174374" y="54607"/>
                  </a:lnTo>
                  <a:lnTo>
                    <a:pt x="175018" y="45151"/>
                  </a:lnTo>
                  <a:lnTo>
                    <a:pt x="175734" y="29353"/>
                  </a:lnTo>
                  <a:lnTo>
                    <a:pt x="174932" y="22361"/>
                  </a:lnTo>
                  <a:lnTo>
                    <a:pt x="173406" y="15717"/>
                  </a:lnTo>
                  <a:lnTo>
                    <a:pt x="168567" y="274"/>
                  </a:lnTo>
                  <a:lnTo>
                    <a:pt x="167179" y="0"/>
                  </a:lnTo>
                  <a:lnTo>
                    <a:pt x="165260" y="809"/>
                  </a:lnTo>
                  <a:lnTo>
                    <a:pt x="162989" y="2340"/>
                  </a:lnTo>
                  <a:lnTo>
                    <a:pt x="157819" y="9334"/>
                  </a:lnTo>
                  <a:lnTo>
                    <a:pt x="155052" y="13976"/>
                  </a:lnTo>
                  <a:lnTo>
                    <a:pt x="152215" y="19056"/>
                  </a:lnTo>
                  <a:lnTo>
                    <a:pt x="146416" y="29992"/>
                  </a:lnTo>
                  <a:lnTo>
                    <a:pt x="143481" y="37671"/>
                  </a:lnTo>
                  <a:lnTo>
                    <a:pt x="140532" y="46758"/>
                  </a:lnTo>
                  <a:lnTo>
                    <a:pt x="137574" y="56786"/>
                  </a:lnTo>
                  <a:lnTo>
                    <a:pt x="134609" y="68432"/>
                  </a:lnTo>
                  <a:lnTo>
                    <a:pt x="128670" y="94600"/>
                  </a:lnTo>
                  <a:lnTo>
                    <a:pt x="110820" y="181273"/>
                  </a:lnTo>
                  <a:lnTo>
                    <a:pt x="108837" y="196071"/>
                  </a:lnTo>
                  <a:lnTo>
                    <a:pt x="107513" y="210898"/>
                  </a:lnTo>
                  <a:lnTo>
                    <a:pt x="106044" y="238617"/>
                  </a:lnTo>
                  <a:lnTo>
                    <a:pt x="105391" y="260858"/>
                  </a:lnTo>
                  <a:lnTo>
                    <a:pt x="106209" y="269965"/>
                  </a:lnTo>
                  <a:lnTo>
                    <a:pt x="107747" y="278019"/>
                  </a:lnTo>
                  <a:lnTo>
                    <a:pt x="109764" y="285374"/>
                  </a:lnTo>
                  <a:lnTo>
                    <a:pt x="112101" y="289285"/>
                  </a:lnTo>
                  <a:lnTo>
                    <a:pt x="114651" y="290899"/>
                  </a:lnTo>
                  <a:lnTo>
                    <a:pt x="117343" y="290984"/>
                  </a:lnTo>
                  <a:lnTo>
                    <a:pt x="120130" y="290048"/>
                  </a:lnTo>
                  <a:lnTo>
                    <a:pt x="122980" y="288432"/>
                  </a:lnTo>
                  <a:lnTo>
                    <a:pt x="125873" y="286363"/>
                  </a:lnTo>
                  <a:lnTo>
                    <a:pt x="128793" y="283991"/>
                  </a:lnTo>
                  <a:lnTo>
                    <a:pt x="131732" y="281417"/>
                  </a:lnTo>
                  <a:lnTo>
                    <a:pt x="140588" y="27329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7" name="SMARTInkAnnotation55"/>
            <p:cNvSpPr/>
            <p:nvPr/>
          </p:nvSpPr>
          <p:spPr>
            <a:xfrm>
              <a:off x="5277445" y="5331391"/>
              <a:ext cx="116087" cy="347891"/>
            </a:xfrm>
            <a:custGeom>
              <a:avLst/>
              <a:gdLst/>
              <a:ahLst/>
              <a:cxnLst/>
              <a:rect l="0" t="0" r="0" b="0"/>
              <a:pathLst>
                <a:path w="116087" h="347891">
                  <a:moveTo>
                    <a:pt x="116086" y="8562"/>
                  </a:moveTo>
                  <a:lnTo>
                    <a:pt x="116086" y="0"/>
                  </a:lnTo>
                  <a:lnTo>
                    <a:pt x="113441" y="2442"/>
                  </a:lnTo>
                  <a:lnTo>
                    <a:pt x="94837" y="20884"/>
                  </a:lnTo>
                  <a:lnTo>
                    <a:pt x="91997" y="25707"/>
                  </a:lnTo>
                  <a:lnTo>
                    <a:pt x="89113" y="31898"/>
                  </a:lnTo>
                  <a:lnTo>
                    <a:pt x="86197" y="39002"/>
                  </a:lnTo>
                  <a:lnTo>
                    <a:pt x="82270" y="47707"/>
                  </a:lnTo>
                  <a:lnTo>
                    <a:pt x="72614" y="67963"/>
                  </a:lnTo>
                  <a:lnTo>
                    <a:pt x="67261" y="79912"/>
                  </a:lnTo>
                  <a:lnTo>
                    <a:pt x="56021" y="106419"/>
                  </a:lnTo>
                  <a:lnTo>
                    <a:pt x="51238" y="121425"/>
                  </a:lnTo>
                  <a:lnTo>
                    <a:pt x="47058" y="137382"/>
                  </a:lnTo>
                  <a:lnTo>
                    <a:pt x="43278" y="153973"/>
                  </a:lnTo>
                  <a:lnTo>
                    <a:pt x="36432" y="188283"/>
                  </a:lnTo>
                  <a:lnTo>
                    <a:pt x="23954" y="254075"/>
                  </a:lnTo>
                  <a:lnTo>
                    <a:pt x="17922" y="282052"/>
                  </a:lnTo>
                  <a:lnTo>
                    <a:pt x="14925" y="295068"/>
                  </a:lnTo>
                  <a:lnTo>
                    <a:pt x="12927" y="305730"/>
                  </a:lnTo>
                  <a:lnTo>
                    <a:pt x="11595" y="314823"/>
                  </a:lnTo>
                  <a:lnTo>
                    <a:pt x="10706" y="322869"/>
                  </a:lnTo>
                  <a:lnTo>
                    <a:pt x="9122" y="329225"/>
                  </a:lnTo>
                  <a:lnTo>
                    <a:pt x="7074" y="334454"/>
                  </a:lnTo>
                  <a:lnTo>
                    <a:pt x="0" y="34789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8" name="SMARTInkAnnotation56"/>
            <p:cNvSpPr/>
            <p:nvPr/>
          </p:nvSpPr>
          <p:spPr>
            <a:xfrm>
              <a:off x="5170289" y="5447109"/>
              <a:ext cx="356252" cy="199973"/>
            </a:xfrm>
            <a:custGeom>
              <a:avLst/>
              <a:gdLst/>
              <a:ahLst/>
              <a:cxnLst/>
              <a:rect l="0" t="0" r="0" b="0"/>
              <a:pathLst>
                <a:path w="356252" h="199973">
                  <a:moveTo>
                    <a:pt x="0" y="89297"/>
                  </a:moveTo>
                  <a:lnTo>
                    <a:pt x="4740" y="84557"/>
                  </a:lnTo>
                  <a:lnTo>
                    <a:pt x="7129" y="83160"/>
                  </a:lnTo>
                  <a:lnTo>
                    <a:pt x="17216" y="80203"/>
                  </a:lnTo>
                  <a:lnTo>
                    <a:pt x="30472" y="75995"/>
                  </a:lnTo>
                  <a:lnTo>
                    <a:pt x="39166" y="74476"/>
                  </a:lnTo>
                  <a:lnTo>
                    <a:pt x="48931" y="73463"/>
                  </a:lnTo>
                  <a:lnTo>
                    <a:pt x="59410" y="72788"/>
                  </a:lnTo>
                  <a:lnTo>
                    <a:pt x="71356" y="71346"/>
                  </a:lnTo>
                  <a:lnTo>
                    <a:pt x="84282" y="69392"/>
                  </a:lnTo>
                  <a:lnTo>
                    <a:pt x="97860" y="67097"/>
                  </a:lnTo>
                  <a:lnTo>
                    <a:pt x="110880" y="64575"/>
                  </a:lnTo>
                  <a:lnTo>
                    <a:pt x="135931" y="59127"/>
                  </a:lnTo>
                  <a:lnTo>
                    <a:pt x="149160" y="57278"/>
                  </a:lnTo>
                  <a:lnTo>
                    <a:pt x="162940" y="56045"/>
                  </a:lnTo>
                  <a:lnTo>
                    <a:pt x="177088" y="55223"/>
                  </a:lnTo>
                  <a:lnTo>
                    <a:pt x="190488" y="53682"/>
                  </a:lnTo>
                  <a:lnTo>
                    <a:pt x="203390" y="51663"/>
                  </a:lnTo>
                  <a:lnTo>
                    <a:pt x="215961" y="49325"/>
                  </a:lnTo>
                  <a:lnTo>
                    <a:pt x="228309" y="47766"/>
                  </a:lnTo>
                  <a:lnTo>
                    <a:pt x="240511" y="46727"/>
                  </a:lnTo>
                  <a:lnTo>
                    <a:pt x="262667" y="45572"/>
                  </a:lnTo>
                  <a:lnTo>
                    <a:pt x="279129" y="45059"/>
                  </a:lnTo>
                  <a:lnTo>
                    <a:pt x="299553" y="44770"/>
                  </a:lnTo>
                  <a:lnTo>
                    <a:pt x="304874" y="45722"/>
                  </a:lnTo>
                  <a:lnTo>
                    <a:pt x="313432" y="49425"/>
                  </a:lnTo>
                  <a:lnTo>
                    <a:pt x="315118" y="51802"/>
                  </a:lnTo>
                  <a:lnTo>
                    <a:pt x="315251" y="54378"/>
                  </a:lnTo>
                  <a:lnTo>
                    <a:pt x="300269" y="99319"/>
                  </a:lnTo>
                  <a:lnTo>
                    <a:pt x="296421" y="107884"/>
                  </a:lnTo>
                  <a:lnTo>
                    <a:pt x="291872" y="116572"/>
                  </a:lnTo>
                  <a:lnTo>
                    <a:pt x="286854" y="125340"/>
                  </a:lnTo>
                  <a:lnTo>
                    <a:pt x="282518" y="134161"/>
                  </a:lnTo>
                  <a:lnTo>
                    <a:pt x="278634" y="143019"/>
                  </a:lnTo>
                  <a:lnTo>
                    <a:pt x="275053" y="151901"/>
                  </a:lnTo>
                  <a:lnTo>
                    <a:pt x="271673" y="159807"/>
                  </a:lnTo>
                  <a:lnTo>
                    <a:pt x="265272" y="173882"/>
                  </a:lnTo>
                  <a:lnTo>
                    <a:pt x="263168" y="179422"/>
                  </a:lnTo>
                  <a:lnTo>
                    <a:pt x="261766" y="184107"/>
                  </a:lnTo>
                  <a:lnTo>
                    <a:pt x="260831" y="188222"/>
                  </a:lnTo>
                  <a:lnTo>
                    <a:pt x="260207" y="191958"/>
                  </a:lnTo>
                  <a:lnTo>
                    <a:pt x="259792" y="195441"/>
                  </a:lnTo>
                  <a:lnTo>
                    <a:pt x="259515" y="198755"/>
                  </a:lnTo>
                  <a:lnTo>
                    <a:pt x="261315" y="199972"/>
                  </a:lnTo>
                  <a:lnTo>
                    <a:pt x="264499" y="199791"/>
                  </a:lnTo>
                  <a:lnTo>
                    <a:pt x="273328" y="196945"/>
                  </a:lnTo>
                  <a:lnTo>
                    <a:pt x="283867" y="192372"/>
                  </a:lnTo>
                  <a:lnTo>
                    <a:pt x="289455" y="187779"/>
                  </a:lnTo>
                  <a:lnTo>
                    <a:pt x="295165" y="181741"/>
                  </a:lnTo>
                  <a:lnTo>
                    <a:pt x="300957" y="174739"/>
                  </a:lnTo>
                  <a:lnTo>
                    <a:pt x="306802" y="168086"/>
                  </a:lnTo>
                  <a:lnTo>
                    <a:pt x="312683" y="161667"/>
                  </a:lnTo>
                  <a:lnTo>
                    <a:pt x="318588" y="155403"/>
                  </a:lnTo>
                  <a:lnTo>
                    <a:pt x="323517" y="147258"/>
                  </a:lnTo>
                  <a:lnTo>
                    <a:pt x="327795" y="137860"/>
                  </a:lnTo>
                  <a:lnTo>
                    <a:pt x="331639" y="127626"/>
                  </a:lnTo>
                  <a:lnTo>
                    <a:pt x="336187" y="117826"/>
                  </a:lnTo>
                  <a:lnTo>
                    <a:pt x="341202" y="108316"/>
                  </a:lnTo>
                  <a:lnTo>
                    <a:pt x="346530" y="99000"/>
                  </a:lnTo>
                  <a:lnTo>
                    <a:pt x="350083" y="89813"/>
                  </a:lnTo>
                  <a:lnTo>
                    <a:pt x="352451" y="80711"/>
                  </a:lnTo>
                  <a:lnTo>
                    <a:pt x="354030" y="71667"/>
                  </a:lnTo>
                  <a:lnTo>
                    <a:pt x="355082" y="62661"/>
                  </a:lnTo>
                  <a:lnTo>
                    <a:pt x="355784" y="53680"/>
                  </a:lnTo>
                  <a:lnTo>
                    <a:pt x="356251" y="44716"/>
                  </a:lnTo>
                  <a:lnTo>
                    <a:pt x="355571" y="37748"/>
                  </a:lnTo>
                  <a:lnTo>
                    <a:pt x="354125" y="32111"/>
                  </a:lnTo>
                  <a:lnTo>
                    <a:pt x="352169" y="27361"/>
                  </a:lnTo>
                  <a:lnTo>
                    <a:pt x="349874" y="23201"/>
                  </a:lnTo>
                  <a:lnTo>
                    <a:pt x="347351" y="19436"/>
                  </a:lnTo>
                  <a:lnTo>
                    <a:pt x="344676" y="15935"/>
                  </a:lnTo>
                  <a:lnTo>
                    <a:pt x="339917" y="13600"/>
                  </a:lnTo>
                  <a:lnTo>
                    <a:pt x="333767" y="12043"/>
                  </a:lnTo>
                  <a:lnTo>
                    <a:pt x="326691" y="11006"/>
                  </a:lnTo>
                  <a:lnTo>
                    <a:pt x="318997" y="10314"/>
                  </a:lnTo>
                  <a:lnTo>
                    <a:pt x="310891" y="9852"/>
                  </a:lnTo>
                  <a:lnTo>
                    <a:pt x="290553" y="9203"/>
                  </a:lnTo>
                  <a:lnTo>
                    <a:pt x="275597" y="9011"/>
                  </a:lnTo>
                  <a:lnTo>
                    <a:pt x="270052" y="8984"/>
                  </a:lnTo>
                  <a:lnTo>
                    <a:pt x="265363" y="7974"/>
                  </a:lnTo>
                  <a:lnTo>
                    <a:pt x="261244" y="6308"/>
                  </a:lnTo>
                  <a:lnTo>
                    <a:pt x="250031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39" name="SMARTInkAnnotation57"/>
            <p:cNvSpPr/>
            <p:nvPr/>
          </p:nvSpPr>
          <p:spPr>
            <a:xfrm>
              <a:off x="5831086" y="5232797"/>
              <a:ext cx="239183" cy="399029"/>
            </a:xfrm>
            <a:custGeom>
              <a:avLst/>
              <a:gdLst/>
              <a:ahLst/>
              <a:cxnLst/>
              <a:rect l="0" t="0" r="0" b="0"/>
              <a:pathLst>
                <a:path w="239183" h="399029">
                  <a:moveTo>
                    <a:pt x="133945" y="0"/>
                  </a:moveTo>
                  <a:lnTo>
                    <a:pt x="121516" y="37287"/>
                  </a:lnTo>
                  <a:lnTo>
                    <a:pt x="118714" y="46686"/>
                  </a:lnTo>
                  <a:lnTo>
                    <a:pt x="112954" y="67713"/>
                  </a:lnTo>
                  <a:lnTo>
                    <a:pt x="109037" y="79868"/>
                  </a:lnTo>
                  <a:lnTo>
                    <a:pt x="104442" y="92933"/>
                  </a:lnTo>
                  <a:lnTo>
                    <a:pt x="99393" y="106604"/>
                  </a:lnTo>
                  <a:lnTo>
                    <a:pt x="95036" y="121671"/>
                  </a:lnTo>
                  <a:lnTo>
                    <a:pt x="91139" y="137668"/>
                  </a:lnTo>
                  <a:lnTo>
                    <a:pt x="87548" y="154286"/>
                  </a:lnTo>
                  <a:lnTo>
                    <a:pt x="83170" y="170326"/>
                  </a:lnTo>
                  <a:lnTo>
                    <a:pt x="78267" y="185981"/>
                  </a:lnTo>
                  <a:lnTo>
                    <a:pt x="73014" y="201378"/>
                  </a:lnTo>
                  <a:lnTo>
                    <a:pt x="68520" y="216603"/>
                  </a:lnTo>
                  <a:lnTo>
                    <a:pt x="64531" y="231715"/>
                  </a:lnTo>
                  <a:lnTo>
                    <a:pt x="60880" y="246750"/>
                  </a:lnTo>
                  <a:lnTo>
                    <a:pt x="58446" y="259750"/>
                  </a:lnTo>
                  <a:lnTo>
                    <a:pt x="56823" y="271393"/>
                  </a:lnTo>
                  <a:lnTo>
                    <a:pt x="55742" y="282132"/>
                  </a:lnTo>
                  <a:lnTo>
                    <a:pt x="55021" y="292268"/>
                  </a:lnTo>
                  <a:lnTo>
                    <a:pt x="54539" y="302001"/>
                  </a:lnTo>
                  <a:lnTo>
                    <a:pt x="54219" y="311467"/>
                  </a:lnTo>
                  <a:lnTo>
                    <a:pt x="54998" y="318770"/>
                  </a:lnTo>
                  <a:lnTo>
                    <a:pt x="58508" y="329529"/>
                  </a:lnTo>
                  <a:lnTo>
                    <a:pt x="60833" y="332796"/>
                  </a:lnTo>
                  <a:lnTo>
                    <a:pt x="63376" y="334973"/>
                  </a:lnTo>
                  <a:lnTo>
                    <a:pt x="66063" y="336424"/>
                  </a:lnTo>
                  <a:lnTo>
                    <a:pt x="68847" y="335408"/>
                  </a:lnTo>
                  <a:lnTo>
                    <a:pt x="71694" y="332746"/>
                  </a:lnTo>
                  <a:lnTo>
                    <a:pt x="77505" y="324496"/>
                  </a:lnTo>
                  <a:lnTo>
                    <a:pt x="87346" y="307703"/>
                  </a:lnTo>
                  <a:lnTo>
                    <a:pt x="97029" y="292530"/>
                  </a:lnTo>
                  <a:lnTo>
                    <a:pt x="102389" y="285309"/>
                  </a:lnTo>
                  <a:lnTo>
                    <a:pt x="107947" y="278511"/>
                  </a:lnTo>
                  <a:lnTo>
                    <a:pt x="113637" y="271994"/>
                  </a:lnTo>
                  <a:lnTo>
                    <a:pt x="120406" y="265665"/>
                  </a:lnTo>
                  <a:lnTo>
                    <a:pt x="127896" y="259462"/>
                  </a:lnTo>
                  <a:lnTo>
                    <a:pt x="135866" y="253342"/>
                  </a:lnTo>
                  <a:lnTo>
                    <a:pt x="143162" y="248270"/>
                  </a:lnTo>
                  <a:lnTo>
                    <a:pt x="150012" y="243896"/>
                  </a:lnTo>
                  <a:lnTo>
                    <a:pt x="156563" y="239988"/>
                  </a:lnTo>
                  <a:lnTo>
                    <a:pt x="162914" y="237382"/>
                  </a:lnTo>
                  <a:lnTo>
                    <a:pt x="169133" y="235645"/>
                  </a:lnTo>
                  <a:lnTo>
                    <a:pt x="175262" y="234488"/>
                  </a:lnTo>
                  <a:lnTo>
                    <a:pt x="181334" y="233716"/>
                  </a:lnTo>
                  <a:lnTo>
                    <a:pt x="187366" y="233201"/>
                  </a:lnTo>
                  <a:lnTo>
                    <a:pt x="193371" y="232858"/>
                  </a:lnTo>
                  <a:lnTo>
                    <a:pt x="199359" y="233621"/>
                  </a:lnTo>
                  <a:lnTo>
                    <a:pt x="205336" y="235122"/>
                  </a:lnTo>
                  <a:lnTo>
                    <a:pt x="211305" y="237116"/>
                  </a:lnTo>
                  <a:lnTo>
                    <a:pt x="216276" y="240428"/>
                  </a:lnTo>
                  <a:lnTo>
                    <a:pt x="220583" y="244622"/>
                  </a:lnTo>
                  <a:lnTo>
                    <a:pt x="224445" y="249401"/>
                  </a:lnTo>
                  <a:lnTo>
                    <a:pt x="228013" y="255564"/>
                  </a:lnTo>
                  <a:lnTo>
                    <a:pt x="231383" y="262649"/>
                  </a:lnTo>
                  <a:lnTo>
                    <a:pt x="234622" y="270349"/>
                  </a:lnTo>
                  <a:lnTo>
                    <a:pt x="236782" y="278460"/>
                  </a:lnTo>
                  <a:lnTo>
                    <a:pt x="238222" y="286843"/>
                  </a:lnTo>
                  <a:lnTo>
                    <a:pt x="239182" y="295408"/>
                  </a:lnTo>
                  <a:lnTo>
                    <a:pt x="238830" y="304094"/>
                  </a:lnTo>
                  <a:lnTo>
                    <a:pt x="237602" y="312863"/>
                  </a:lnTo>
                  <a:lnTo>
                    <a:pt x="235793" y="321684"/>
                  </a:lnTo>
                  <a:lnTo>
                    <a:pt x="231609" y="330542"/>
                  </a:lnTo>
                  <a:lnTo>
                    <a:pt x="225843" y="339424"/>
                  </a:lnTo>
                  <a:lnTo>
                    <a:pt x="219023" y="348321"/>
                  </a:lnTo>
                  <a:lnTo>
                    <a:pt x="211500" y="357230"/>
                  </a:lnTo>
                  <a:lnTo>
                    <a:pt x="203507" y="366145"/>
                  </a:lnTo>
                  <a:lnTo>
                    <a:pt x="195202" y="375066"/>
                  </a:lnTo>
                  <a:lnTo>
                    <a:pt x="185698" y="382004"/>
                  </a:lnTo>
                  <a:lnTo>
                    <a:pt x="175392" y="387623"/>
                  </a:lnTo>
                  <a:lnTo>
                    <a:pt x="164553" y="392360"/>
                  </a:lnTo>
                  <a:lnTo>
                    <a:pt x="152366" y="395519"/>
                  </a:lnTo>
                  <a:lnTo>
                    <a:pt x="139280" y="397625"/>
                  </a:lnTo>
                  <a:lnTo>
                    <a:pt x="125595" y="399028"/>
                  </a:lnTo>
                  <a:lnTo>
                    <a:pt x="113496" y="398972"/>
                  </a:lnTo>
                  <a:lnTo>
                    <a:pt x="102453" y="397942"/>
                  </a:lnTo>
                  <a:lnTo>
                    <a:pt x="92114" y="396264"/>
                  </a:lnTo>
                  <a:lnTo>
                    <a:pt x="81253" y="392167"/>
                  </a:lnTo>
                  <a:lnTo>
                    <a:pt x="70044" y="386461"/>
                  </a:lnTo>
                  <a:lnTo>
                    <a:pt x="58602" y="379679"/>
                  </a:lnTo>
                  <a:lnTo>
                    <a:pt x="48990" y="373174"/>
                  </a:lnTo>
                  <a:lnTo>
                    <a:pt x="40598" y="366853"/>
                  </a:lnTo>
                  <a:lnTo>
                    <a:pt x="33018" y="360654"/>
                  </a:lnTo>
                  <a:lnTo>
                    <a:pt x="25981" y="353545"/>
                  </a:lnTo>
                  <a:lnTo>
                    <a:pt x="19304" y="345830"/>
                  </a:lnTo>
                  <a:lnTo>
                    <a:pt x="0" y="32146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0" name="SMARTInkAnnotation58"/>
            <p:cNvSpPr/>
            <p:nvPr/>
          </p:nvSpPr>
          <p:spPr>
            <a:xfrm>
              <a:off x="6100336" y="5456039"/>
              <a:ext cx="177235" cy="166361"/>
            </a:xfrm>
            <a:custGeom>
              <a:avLst/>
              <a:gdLst/>
              <a:ahLst/>
              <a:cxnLst/>
              <a:rect l="0" t="0" r="0" b="0"/>
              <a:pathLst>
                <a:path w="177235" h="166361">
                  <a:moveTo>
                    <a:pt x="25430" y="0"/>
                  </a:moveTo>
                  <a:lnTo>
                    <a:pt x="20689" y="4740"/>
                  </a:lnTo>
                  <a:lnTo>
                    <a:pt x="19292" y="8121"/>
                  </a:lnTo>
                  <a:lnTo>
                    <a:pt x="18362" y="12359"/>
                  </a:lnTo>
                  <a:lnTo>
                    <a:pt x="17741" y="17169"/>
                  </a:lnTo>
                  <a:lnTo>
                    <a:pt x="16335" y="22360"/>
                  </a:lnTo>
                  <a:lnTo>
                    <a:pt x="14405" y="27805"/>
                  </a:lnTo>
                  <a:lnTo>
                    <a:pt x="12127" y="33419"/>
                  </a:lnTo>
                  <a:lnTo>
                    <a:pt x="10608" y="40139"/>
                  </a:lnTo>
                  <a:lnTo>
                    <a:pt x="9595" y="47595"/>
                  </a:lnTo>
                  <a:lnTo>
                    <a:pt x="8920" y="55543"/>
                  </a:lnTo>
                  <a:lnTo>
                    <a:pt x="7478" y="62826"/>
                  </a:lnTo>
                  <a:lnTo>
                    <a:pt x="5524" y="69665"/>
                  </a:lnTo>
                  <a:lnTo>
                    <a:pt x="3229" y="76209"/>
                  </a:lnTo>
                  <a:lnTo>
                    <a:pt x="1700" y="83548"/>
                  </a:lnTo>
                  <a:lnTo>
                    <a:pt x="680" y="91418"/>
                  </a:lnTo>
                  <a:lnTo>
                    <a:pt x="0" y="99640"/>
                  </a:lnTo>
                  <a:lnTo>
                    <a:pt x="539" y="108099"/>
                  </a:lnTo>
                  <a:lnTo>
                    <a:pt x="1891" y="116714"/>
                  </a:lnTo>
                  <a:lnTo>
                    <a:pt x="3783" y="125435"/>
                  </a:lnTo>
                  <a:lnTo>
                    <a:pt x="5046" y="132240"/>
                  </a:lnTo>
                  <a:lnTo>
                    <a:pt x="5887" y="137770"/>
                  </a:lnTo>
                  <a:lnTo>
                    <a:pt x="6448" y="142448"/>
                  </a:lnTo>
                  <a:lnTo>
                    <a:pt x="6823" y="147551"/>
                  </a:lnTo>
                  <a:lnTo>
                    <a:pt x="7071" y="152938"/>
                  </a:lnTo>
                  <a:lnTo>
                    <a:pt x="7471" y="166360"/>
                  </a:lnTo>
                  <a:lnTo>
                    <a:pt x="8497" y="165478"/>
                  </a:lnTo>
                  <a:lnTo>
                    <a:pt x="10172" y="162904"/>
                  </a:lnTo>
                  <a:lnTo>
                    <a:pt x="12281" y="159204"/>
                  </a:lnTo>
                  <a:lnTo>
                    <a:pt x="13687" y="155745"/>
                  </a:lnTo>
                  <a:lnTo>
                    <a:pt x="14625" y="152448"/>
                  </a:lnTo>
                  <a:lnTo>
                    <a:pt x="15250" y="149257"/>
                  </a:lnTo>
                  <a:lnTo>
                    <a:pt x="16659" y="144153"/>
                  </a:lnTo>
                  <a:lnTo>
                    <a:pt x="20870" y="130545"/>
                  </a:lnTo>
                  <a:lnTo>
                    <a:pt x="28819" y="106149"/>
                  </a:lnTo>
                  <a:lnTo>
                    <a:pt x="32650" y="97555"/>
                  </a:lnTo>
                  <a:lnTo>
                    <a:pt x="37189" y="88850"/>
                  </a:lnTo>
                  <a:lnTo>
                    <a:pt x="42198" y="80069"/>
                  </a:lnTo>
                  <a:lnTo>
                    <a:pt x="46531" y="71239"/>
                  </a:lnTo>
                  <a:lnTo>
                    <a:pt x="50411" y="62375"/>
                  </a:lnTo>
                  <a:lnTo>
                    <a:pt x="53990" y="53490"/>
                  </a:lnTo>
                  <a:lnTo>
                    <a:pt x="58360" y="45581"/>
                  </a:lnTo>
                  <a:lnTo>
                    <a:pt x="63259" y="38325"/>
                  </a:lnTo>
                  <a:lnTo>
                    <a:pt x="68508" y="31503"/>
                  </a:lnTo>
                  <a:lnTo>
                    <a:pt x="73992" y="25963"/>
                  </a:lnTo>
                  <a:lnTo>
                    <a:pt x="79633" y="21277"/>
                  </a:lnTo>
                  <a:lnTo>
                    <a:pt x="85378" y="17161"/>
                  </a:lnTo>
                  <a:lnTo>
                    <a:pt x="90199" y="13425"/>
                  </a:lnTo>
                  <a:lnTo>
                    <a:pt x="94406" y="9942"/>
                  </a:lnTo>
                  <a:lnTo>
                    <a:pt x="98203" y="6628"/>
                  </a:lnTo>
                  <a:lnTo>
                    <a:pt x="103711" y="4418"/>
                  </a:lnTo>
                  <a:lnTo>
                    <a:pt x="110360" y="2946"/>
                  </a:lnTo>
                  <a:lnTo>
                    <a:pt x="117768" y="1964"/>
                  </a:lnTo>
                  <a:lnTo>
                    <a:pt x="123700" y="2302"/>
                  </a:lnTo>
                  <a:lnTo>
                    <a:pt x="128646" y="3518"/>
                  </a:lnTo>
                  <a:lnTo>
                    <a:pt x="132936" y="5322"/>
                  </a:lnTo>
                  <a:lnTo>
                    <a:pt x="136788" y="7517"/>
                  </a:lnTo>
                  <a:lnTo>
                    <a:pt x="140349" y="9972"/>
                  </a:lnTo>
                  <a:lnTo>
                    <a:pt x="143714" y="12601"/>
                  </a:lnTo>
                  <a:lnTo>
                    <a:pt x="147942" y="15346"/>
                  </a:lnTo>
                  <a:lnTo>
                    <a:pt x="152745" y="18168"/>
                  </a:lnTo>
                  <a:lnTo>
                    <a:pt x="157931" y="21042"/>
                  </a:lnTo>
                  <a:lnTo>
                    <a:pt x="162382" y="23950"/>
                  </a:lnTo>
                  <a:lnTo>
                    <a:pt x="166340" y="26881"/>
                  </a:lnTo>
                  <a:lnTo>
                    <a:pt x="177234" y="3571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1" name="SMARTInkAnnotation59"/>
            <p:cNvSpPr/>
            <p:nvPr/>
          </p:nvSpPr>
          <p:spPr>
            <a:xfrm>
              <a:off x="6313289" y="5509617"/>
              <a:ext cx="17751" cy="141313"/>
            </a:xfrm>
            <a:custGeom>
              <a:avLst/>
              <a:gdLst/>
              <a:ahLst/>
              <a:cxnLst/>
              <a:rect l="0" t="0" r="0" b="0"/>
              <a:pathLst>
                <a:path w="17751" h="141313">
                  <a:moveTo>
                    <a:pt x="8930" y="0"/>
                  </a:moveTo>
                  <a:lnTo>
                    <a:pt x="8930" y="4740"/>
                  </a:lnTo>
                  <a:lnTo>
                    <a:pt x="9922" y="7129"/>
                  </a:lnTo>
                  <a:lnTo>
                    <a:pt x="11576" y="9714"/>
                  </a:lnTo>
                  <a:lnTo>
                    <a:pt x="13669" y="12429"/>
                  </a:lnTo>
                  <a:lnTo>
                    <a:pt x="15066" y="16223"/>
                  </a:lnTo>
                  <a:lnTo>
                    <a:pt x="15997" y="20738"/>
                  </a:lnTo>
                  <a:lnTo>
                    <a:pt x="16618" y="25731"/>
                  </a:lnTo>
                  <a:lnTo>
                    <a:pt x="17032" y="32037"/>
                  </a:lnTo>
                  <a:lnTo>
                    <a:pt x="17308" y="39218"/>
                  </a:lnTo>
                  <a:lnTo>
                    <a:pt x="17696" y="63545"/>
                  </a:lnTo>
                  <a:lnTo>
                    <a:pt x="17750" y="72128"/>
                  </a:lnTo>
                  <a:lnTo>
                    <a:pt x="16795" y="80828"/>
                  </a:lnTo>
                  <a:lnTo>
                    <a:pt x="15165" y="89604"/>
                  </a:lnTo>
                  <a:lnTo>
                    <a:pt x="13086" y="98432"/>
                  </a:lnTo>
                  <a:lnTo>
                    <a:pt x="11701" y="107292"/>
                  </a:lnTo>
                  <a:lnTo>
                    <a:pt x="10777" y="116177"/>
                  </a:lnTo>
                  <a:lnTo>
                    <a:pt x="9038" y="141312"/>
                  </a:lnTo>
                  <a:lnTo>
                    <a:pt x="8010" y="139849"/>
                  </a:lnTo>
                  <a:lnTo>
                    <a:pt x="6332" y="136889"/>
                  </a:lnTo>
                  <a:lnTo>
                    <a:pt x="4221" y="132931"/>
                  </a:lnTo>
                  <a:lnTo>
                    <a:pt x="2814" y="128308"/>
                  </a:lnTo>
                  <a:lnTo>
                    <a:pt x="1876" y="123242"/>
                  </a:lnTo>
                  <a:lnTo>
                    <a:pt x="0" y="10715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2" name="SMARTInkAnnotation60"/>
            <p:cNvSpPr/>
            <p:nvPr/>
          </p:nvSpPr>
          <p:spPr>
            <a:xfrm>
              <a:off x="6340078" y="5429250"/>
              <a:ext cx="17861" cy="17860"/>
            </a:xfrm>
            <a:custGeom>
              <a:avLst/>
              <a:gdLst/>
              <a:ahLst/>
              <a:cxnLst/>
              <a:rect l="0" t="0" r="0" b="0"/>
              <a:pathLst>
                <a:path w="17861" h="17860">
                  <a:moveTo>
                    <a:pt x="0" y="0"/>
                  </a:moveTo>
                  <a:lnTo>
                    <a:pt x="17860" y="1785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3" name="SMARTInkAnnotation61"/>
            <p:cNvSpPr/>
            <p:nvPr/>
          </p:nvSpPr>
          <p:spPr>
            <a:xfrm>
              <a:off x="6438417" y="5514108"/>
              <a:ext cx="160623" cy="155119"/>
            </a:xfrm>
            <a:custGeom>
              <a:avLst/>
              <a:gdLst/>
              <a:ahLst/>
              <a:cxnLst/>
              <a:rect l="0" t="0" r="0" b="0"/>
              <a:pathLst>
                <a:path w="160623" h="155119">
                  <a:moveTo>
                    <a:pt x="35606" y="13369"/>
                  </a:moveTo>
                  <a:lnTo>
                    <a:pt x="35606" y="37071"/>
                  </a:lnTo>
                  <a:lnTo>
                    <a:pt x="34614" y="47029"/>
                  </a:lnTo>
                  <a:lnTo>
                    <a:pt x="32960" y="56645"/>
                  </a:lnTo>
                  <a:lnTo>
                    <a:pt x="28477" y="76259"/>
                  </a:lnTo>
                  <a:lnTo>
                    <a:pt x="23177" y="98205"/>
                  </a:lnTo>
                  <a:lnTo>
                    <a:pt x="20375" y="107629"/>
                  </a:lnTo>
                  <a:lnTo>
                    <a:pt x="17515" y="115896"/>
                  </a:lnTo>
                  <a:lnTo>
                    <a:pt x="14615" y="123392"/>
                  </a:lnTo>
                  <a:lnTo>
                    <a:pt x="12683" y="130374"/>
                  </a:lnTo>
                  <a:lnTo>
                    <a:pt x="11394" y="137013"/>
                  </a:lnTo>
                  <a:lnTo>
                    <a:pt x="9326" y="152445"/>
                  </a:lnTo>
                  <a:lnTo>
                    <a:pt x="8164" y="153711"/>
                  </a:lnTo>
                  <a:lnTo>
                    <a:pt x="6398" y="154555"/>
                  </a:lnTo>
                  <a:lnTo>
                    <a:pt x="4227" y="155118"/>
                  </a:lnTo>
                  <a:lnTo>
                    <a:pt x="2781" y="153508"/>
                  </a:lnTo>
                  <a:lnTo>
                    <a:pt x="1816" y="150451"/>
                  </a:lnTo>
                  <a:lnTo>
                    <a:pt x="1174" y="146429"/>
                  </a:lnTo>
                  <a:lnTo>
                    <a:pt x="744" y="140771"/>
                  </a:lnTo>
                  <a:lnTo>
                    <a:pt x="459" y="134022"/>
                  </a:lnTo>
                  <a:lnTo>
                    <a:pt x="141" y="118586"/>
                  </a:lnTo>
                  <a:lnTo>
                    <a:pt x="0" y="101803"/>
                  </a:lnTo>
                  <a:lnTo>
                    <a:pt x="955" y="93161"/>
                  </a:lnTo>
                  <a:lnTo>
                    <a:pt x="2583" y="84423"/>
                  </a:lnTo>
                  <a:lnTo>
                    <a:pt x="4661" y="75621"/>
                  </a:lnTo>
                  <a:lnTo>
                    <a:pt x="7038" y="67768"/>
                  </a:lnTo>
                  <a:lnTo>
                    <a:pt x="9615" y="60549"/>
                  </a:lnTo>
                  <a:lnTo>
                    <a:pt x="12326" y="53752"/>
                  </a:lnTo>
                  <a:lnTo>
                    <a:pt x="15125" y="47237"/>
                  </a:lnTo>
                  <a:lnTo>
                    <a:pt x="20881" y="34704"/>
                  </a:lnTo>
                  <a:lnTo>
                    <a:pt x="24797" y="28585"/>
                  </a:lnTo>
                  <a:lnTo>
                    <a:pt x="29392" y="22521"/>
                  </a:lnTo>
                  <a:lnTo>
                    <a:pt x="34440" y="16494"/>
                  </a:lnTo>
                  <a:lnTo>
                    <a:pt x="38798" y="12476"/>
                  </a:lnTo>
                  <a:lnTo>
                    <a:pt x="42694" y="9797"/>
                  </a:lnTo>
                  <a:lnTo>
                    <a:pt x="60819" y="757"/>
                  </a:lnTo>
                  <a:lnTo>
                    <a:pt x="66305" y="0"/>
                  </a:lnTo>
                  <a:lnTo>
                    <a:pt x="71947" y="487"/>
                  </a:lnTo>
                  <a:lnTo>
                    <a:pt x="77692" y="1804"/>
                  </a:lnTo>
                  <a:lnTo>
                    <a:pt x="83508" y="2682"/>
                  </a:lnTo>
                  <a:lnTo>
                    <a:pt x="89369" y="3268"/>
                  </a:lnTo>
                  <a:lnTo>
                    <a:pt x="95260" y="3658"/>
                  </a:lnTo>
                  <a:lnTo>
                    <a:pt x="100180" y="5903"/>
                  </a:lnTo>
                  <a:lnTo>
                    <a:pt x="104452" y="9384"/>
                  </a:lnTo>
                  <a:lnTo>
                    <a:pt x="108293" y="13689"/>
                  </a:lnTo>
                  <a:lnTo>
                    <a:pt x="112837" y="17550"/>
                  </a:lnTo>
                  <a:lnTo>
                    <a:pt x="117851" y="21118"/>
                  </a:lnTo>
                  <a:lnTo>
                    <a:pt x="123179" y="24487"/>
                  </a:lnTo>
                  <a:lnTo>
                    <a:pt x="127722" y="28718"/>
                  </a:lnTo>
                  <a:lnTo>
                    <a:pt x="131743" y="33524"/>
                  </a:lnTo>
                  <a:lnTo>
                    <a:pt x="135416" y="38712"/>
                  </a:lnTo>
                  <a:lnTo>
                    <a:pt x="138857" y="45146"/>
                  </a:lnTo>
                  <a:lnTo>
                    <a:pt x="142143" y="52413"/>
                  </a:lnTo>
                  <a:lnTo>
                    <a:pt x="145326" y="60234"/>
                  </a:lnTo>
                  <a:lnTo>
                    <a:pt x="148441" y="67433"/>
                  </a:lnTo>
                  <a:lnTo>
                    <a:pt x="154546" y="80723"/>
                  </a:lnTo>
                  <a:lnTo>
                    <a:pt x="156571" y="87044"/>
                  </a:lnTo>
                  <a:lnTo>
                    <a:pt x="157921" y="93244"/>
                  </a:lnTo>
                  <a:lnTo>
                    <a:pt x="158821" y="99361"/>
                  </a:lnTo>
                  <a:lnTo>
                    <a:pt x="159422" y="104431"/>
                  </a:lnTo>
                  <a:lnTo>
                    <a:pt x="159822" y="108803"/>
                  </a:lnTo>
                  <a:lnTo>
                    <a:pt x="160088" y="112711"/>
                  </a:lnTo>
                  <a:lnTo>
                    <a:pt x="160266" y="116307"/>
                  </a:lnTo>
                  <a:lnTo>
                    <a:pt x="160622" y="12945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4" name="SMARTInkAnnotation62"/>
            <p:cNvSpPr/>
            <p:nvPr/>
          </p:nvSpPr>
          <p:spPr>
            <a:xfrm>
              <a:off x="6491883" y="5456848"/>
              <a:ext cx="249986" cy="441864"/>
            </a:xfrm>
            <a:custGeom>
              <a:avLst/>
              <a:gdLst/>
              <a:ahLst/>
              <a:cxnLst/>
              <a:rect l="0" t="0" r="0" b="0"/>
              <a:pathLst>
                <a:path w="249986" h="441864">
                  <a:moveTo>
                    <a:pt x="241101" y="25980"/>
                  </a:moveTo>
                  <a:lnTo>
                    <a:pt x="241101" y="21240"/>
                  </a:lnTo>
                  <a:lnTo>
                    <a:pt x="240109" y="18851"/>
                  </a:lnTo>
                  <a:lnTo>
                    <a:pt x="233413" y="9730"/>
                  </a:lnTo>
                  <a:lnTo>
                    <a:pt x="227431" y="8835"/>
                  </a:lnTo>
                  <a:lnTo>
                    <a:pt x="219151" y="8439"/>
                  </a:lnTo>
                  <a:lnTo>
                    <a:pt x="212164" y="8262"/>
                  </a:lnTo>
                  <a:lnTo>
                    <a:pt x="197911" y="8162"/>
                  </a:lnTo>
                  <a:lnTo>
                    <a:pt x="192464" y="10133"/>
                  </a:lnTo>
                  <a:lnTo>
                    <a:pt x="186848" y="13431"/>
                  </a:lnTo>
                  <a:lnTo>
                    <a:pt x="181120" y="17614"/>
                  </a:lnTo>
                  <a:lnTo>
                    <a:pt x="175317" y="22387"/>
                  </a:lnTo>
                  <a:lnTo>
                    <a:pt x="169463" y="27554"/>
                  </a:lnTo>
                  <a:lnTo>
                    <a:pt x="163578" y="32982"/>
                  </a:lnTo>
                  <a:lnTo>
                    <a:pt x="157668" y="39578"/>
                  </a:lnTo>
                  <a:lnTo>
                    <a:pt x="151745" y="46952"/>
                  </a:lnTo>
                  <a:lnTo>
                    <a:pt x="145812" y="54844"/>
                  </a:lnTo>
                  <a:lnTo>
                    <a:pt x="140864" y="63082"/>
                  </a:lnTo>
                  <a:lnTo>
                    <a:pt x="136573" y="71551"/>
                  </a:lnTo>
                  <a:lnTo>
                    <a:pt x="129160" y="87905"/>
                  </a:lnTo>
                  <a:lnTo>
                    <a:pt x="122558" y="101789"/>
                  </a:lnTo>
                  <a:lnTo>
                    <a:pt x="120401" y="109261"/>
                  </a:lnTo>
                  <a:lnTo>
                    <a:pt x="118962" y="117219"/>
                  </a:lnTo>
                  <a:lnTo>
                    <a:pt x="118003" y="125502"/>
                  </a:lnTo>
                  <a:lnTo>
                    <a:pt x="118356" y="133008"/>
                  </a:lnTo>
                  <a:lnTo>
                    <a:pt x="121395" y="146639"/>
                  </a:lnTo>
                  <a:lnTo>
                    <a:pt x="126051" y="156666"/>
                  </a:lnTo>
                  <a:lnTo>
                    <a:pt x="128683" y="160729"/>
                  </a:lnTo>
                  <a:lnTo>
                    <a:pt x="132421" y="163438"/>
                  </a:lnTo>
                  <a:lnTo>
                    <a:pt x="136898" y="165243"/>
                  </a:lnTo>
                  <a:lnTo>
                    <a:pt x="141866" y="166447"/>
                  </a:lnTo>
                  <a:lnTo>
                    <a:pt x="147164" y="165265"/>
                  </a:lnTo>
                  <a:lnTo>
                    <a:pt x="152679" y="162493"/>
                  </a:lnTo>
                  <a:lnTo>
                    <a:pt x="158341" y="158660"/>
                  </a:lnTo>
                  <a:lnTo>
                    <a:pt x="164100" y="155113"/>
                  </a:lnTo>
                  <a:lnTo>
                    <a:pt x="169924" y="151756"/>
                  </a:lnTo>
                  <a:lnTo>
                    <a:pt x="175790" y="148526"/>
                  </a:lnTo>
                  <a:lnTo>
                    <a:pt x="180693" y="143397"/>
                  </a:lnTo>
                  <a:lnTo>
                    <a:pt x="184954" y="137000"/>
                  </a:lnTo>
                  <a:lnTo>
                    <a:pt x="188788" y="129759"/>
                  </a:lnTo>
                  <a:lnTo>
                    <a:pt x="192335" y="121955"/>
                  </a:lnTo>
                  <a:lnTo>
                    <a:pt x="195692" y="113776"/>
                  </a:lnTo>
                  <a:lnTo>
                    <a:pt x="198922" y="105347"/>
                  </a:lnTo>
                  <a:lnTo>
                    <a:pt x="203060" y="95758"/>
                  </a:lnTo>
                  <a:lnTo>
                    <a:pt x="212949" y="74522"/>
                  </a:lnTo>
                  <a:lnTo>
                    <a:pt x="224933" y="49733"/>
                  </a:lnTo>
                  <a:lnTo>
                    <a:pt x="228338" y="41816"/>
                  </a:lnTo>
                  <a:lnTo>
                    <a:pt x="231600" y="33560"/>
                  </a:lnTo>
                  <a:lnTo>
                    <a:pt x="234767" y="25081"/>
                  </a:lnTo>
                  <a:lnTo>
                    <a:pt x="240932" y="13012"/>
                  </a:lnTo>
                  <a:lnTo>
                    <a:pt x="249499" y="0"/>
                  </a:lnTo>
                  <a:lnTo>
                    <a:pt x="249676" y="722"/>
                  </a:lnTo>
                  <a:lnTo>
                    <a:pt x="249961" y="14303"/>
                  </a:lnTo>
                  <a:lnTo>
                    <a:pt x="249985" y="21172"/>
                  </a:lnTo>
                  <a:lnTo>
                    <a:pt x="247365" y="34096"/>
                  </a:lnTo>
                  <a:lnTo>
                    <a:pt x="245277" y="40320"/>
                  </a:lnTo>
                  <a:lnTo>
                    <a:pt x="243885" y="48439"/>
                  </a:lnTo>
                  <a:lnTo>
                    <a:pt x="242957" y="57820"/>
                  </a:lnTo>
                  <a:lnTo>
                    <a:pt x="242339" y="68042"/>
                  </a:lnTo>
                  <a:lnTo>
                    <a:pt x="241651" y="92630"/>
                  </a:lnTo>
                  <a:lnTo>
                    <a:pt x="241209" y="148837"/>
                  </a:lnTo>
                  <a:lnTo>
                    <a:pt x="240181" y="164439"/>
                  </a:lnTo>
                  <a:lnTo>
                    <a:pt x="238504" y="180794"/>
                  </a:lnTo>
                  <a:lnTo>
                    <a:pt x="236393" y="197650"/>
                  </a:lnTo>
                  <a:lnTo>
                    <a:pt x="234985" y="213849"/>
                  </a:lnTo>
                  <a:lnTo>
                    <a:pt x="234048" y="229608"/>
                  </a:lnTo>
                  <a:lnTo>
                    <a:pt x="233422" y="245076"/>
                  </a:lnTo>
                  <a:lnTo>
                    <a:pt x="232727" y="278137"/>
                  </a:lnTo>
                  <a:lnTo>
                    <a:pt x="232542" y="295287"/>
                  </a:lnTo>
                  <a:lnTo>
                    <a:pt x="231427" y="310691"/>
                  </a:lnTo>
                  <a:lnTo>
                    <a:pt x="229690" y="324927"/>
                  </a:lnTo>
                  <a:lnTo>
                    <a:pt x="227541" y="338387"/>
                  </a:lnTo>
                  <a:lnTo>
                    <a:pt x="224124" y="351330"/>
                  </a:lnTo>
                  <a:lnTo>
                    <a:pt x="219860" y="363927"/>
                  </a:lnTo>
                  <a:lnTo>
                    <a:pt x="215036" y="376294"/>
                  </a:lnTo>
                  <a:lnTo>
                    <a:pt x="209833" y="387514"/>
                  </a:lnTo>
                  <a:lnTo>
                    <a:pt x="204380" y="397972"/>
                  </a:lnTo>
                  <a:lnTo>
                    <a:pt x="198761" y="407920"/>
                  </a:lnTo>
                  <a:lnTo>
                    <a:pt x="191047" y="416536"/>
                  </a:lnTo>
                  <a:lnTo>
                    <a:pt x="181935" y="424264"/>
                  </a:lnTo>
                  <a:lnTo>
                    <a:pt x="171891" y="431402"/>
                  </a:lnTo>
                  <a:lnTo>
                    <a:pt x="162219" y="436160"/>
                  </a:lnTo>
                  <a:lnTo>
                    <a:pt x="152794" y="439331"/>
                  </a:lnTo>
                  <a:lnTo>
                    <a:pt x="143535" y="441446"/>
                  </a:lnTo>
                  <a:lnTo>
                    <a:pt x="133392" y="441863"/>
                  </a:lnTo>
                  <a:lnTo>
                    <a:pt x="122663" y="441150"/>
                  </a:lnTo>
                  <a:lnTo>
                    <a:pt x="111540" y="439682"/>
                  </a:lnTo>
                  <a:lnTo>
                    <a:pt x="101149" y="436719"/>
                  </a:lnTo>
                  <a:lnTo>
                    <a:pt x="91245" y="432758"/>
                  </a:lnTo>
                  <a:lnTo>
                    <a:pt x="81667" y="428135"/>
                  </a:lnTo>
                  <a:lnTo>
                    <a:pt x="72303" y="422075"/>
                  </a:lnTo>
                  <a:lnTo>
                    <a:pt x="63085" y="415059"/>
                  </a:lnTo>
                  <a:lnTo>
                    <a:pt x="53962" y="407405"/>
                  </a:lnTo>
                  <a:lnTo>
                    <a:pt x="45897" y="398334"/>
                  </a:lnTo>
                  <a:lnTo>
                    <a:pt x="38536" y="388317"/>
                  </a:lnTo>
                  <a:lnTo>
                    <a:pt x="31644" y="377671"/>
                  </a:lnTo>
                  <a:lnTo>
                    <a:pt x="25064" y="366604"/>
                  </a:lnTo>
                  <a:lnTo>
                    <a:pt x="18694" y="355258"/>
                  </a:lnTo>
                  <a:lnTo>
                    <a:pt x="0" y="32066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5" name="SMARTInkAnnotation63"/>
            <p:cNvSpPr/>
            <p:nvPr/>
          </p:nvSpPr>
          <p:spPr>
            <a:xfrm>
              <a:off x="3018234" y="5844418"/>
              <a:ext cx="205384" cy="406364"/>
            </a:xfrm>
            <a:custGeom>
              <a:avLst/>
              <a:gdLst/>
              <a:ahLst/>
              <a:cxnLst/>
              <a:rect l="0" t="0" r="0" b="0"/>
              <a:pathLst>
                <a:path w="205384" h="406364">
                  <a:moveTo>
                    <a:pt x="205383" y="93824"/>
                  </a:moveTo>
                  <a:lnTo>
                    <a:pt x="192954" y="68967"/>
                  </a:lnTo>
                  <a:lnTo>
                    <a:pt x="189938" y="60287"/>
                  </a:lnTo>
                  <a:lnTo>
                    <a:pt x="189133" y="56583"/>
                  </a:lnTo>
                  <a:lnTo>
                    <a:pt x="182947" y="47177"/>
                  </a:lnTo>
                  <a:lnTo>
                    <a:pt x="178520" y="41890"/>
                  </a:lnTo>
                  <a:lnTo>
                    <a:pt x="174576" y="37373"/>
                  </a:lnTo>
                  <a:lnTo>
                    <a:pt x="167548" y="29709"/>
                  </a:lnTo>
                  <a:lnTo>
                    <a:pt x="153273" y="15075"/>
                  </a:lnTo>
                  <a:lnTo>
                    <a:pt x="146830" y="11559"/>
                  </a:lnTo>
                  <a:lnTo>
                    <a:pt x="139558" y="9216"/>
                  </a:lnTo>
                  <a:lnTo>
                    <a:pt x="131734" y="7653"/>
                  </a:lnTo>
                  <a:lnTo>
                    <a:pt x="124534" y="5619"/>
                  </a:lnTo>
                  <a:lnTo>
                    <a:pt x="117750" y="3270"/>
                  </a:lnTo>
                  <a:lnTo>
                    <a:pt x="111242" y="712"/>
                  </a:lnTo>
                  <a:lnTo>
                    <a:pt x="103927" y="0"/>
                  </a:lnTo>
                  <a:lnTo>
                    <a:pt x="96074" y="517"/>
                  </a:lnTo>
                  <a:lnTo>
                    <a:pt x="87862" y="1854"/>
                  </a:lnTo>
                  <a:lnTo>
                    <a:pt x="80403" y="3737"/>
                  </a:lnTo>
                  <a:lnTo>
                    <a:pt x="73446" y="5985"/>
                  </a:lnTo>
                  <a:lnTo>
                    <a:pt x="66823" y="8476"/>
                  </a:lnTo>
                  <a:lnTo>
                    <a:pt x="60424" y="13113"/>
                  </a:lnTo>
                  <a:lnTo>
                    <a:pt x="54173" y="19180"/>
                  </a:lnTo>
                  <a:lnTo>
                    <a:pt x="48022" y="26202"/>
                  </a:lnTo>
                  <a:lnTo>
                    <a:pt x="41937" y="33860"/>
                  </a:lnTo>
                  <a:lnTo>
                    <a:pt x="35895" y="41941"/>
                  </a:lnTo>
                  <a:lnTo>
                    <a:pt x="29883" y="50306"/>
                  </a:lnTo>
                  <a:lnTo>
                    <a:pt x="24883" y="60843"/>
                  </a:lnTo>
                  <a:lnTo>
                    <a:pt x="20558" y="72829"/>
                  </a:lnTo>
                  <a:lnTo>
                    <a:pt x="16682" y="85780"/>
                  </a:lnTo>
                  <a:lnTo>
                    <a:pt x="14098" y="99376"/>
                  </a:lnTo>
                  <a:lnTo>
                    <a:pt x="12375" y="113401"/>
                  </a:lnTo>
                  <a:lnTo>
                    <a:pt x="11227" y="127711"/>
                  </a:lnTo>
                  <a:lnTo>
                    <a:pt x="10461" y="143205"/>
                  </a:lnTo>
                  <a:lnTo>
                    <a:pt x="9610" y="176294"/>
                  </a:lnTo>
                  <a:lnTo>
                    <a:pt x="10376" y="193453"/>
                  </a:lnTo>
                  <a:lnTo>
                    <a:pt x="11878" y="210845"/>
                  </a:lnTo>
                  <a:lnTo>
                    <a:pt x="13872" y="228393"/>
                  </a:lnTo>
                  <a:lnTo>
                    <a:pt x="16193" y="245052"/>
                  </a:lnTo>
                  <a:lnTo>
                    <a:pt x="21419" y="276792"/>
                  </a:lnTo>
                  <a:lnTo>
                    <a:pt x="24201" y="291209"/>
                  </a:lnTo>
                  <a:lnTo>
                    <a:pt x="29938" y="317811"/>
                  </a:lnTo>
                  <a:lnTo>
                    <a:pt x="31865" y="329469"/>
                  </a:lnTo>
                  <a:lnTo>
                    <a:pt x="33150" y="340217"/>
                  </a:lnTo>
                  <a:lnTo>
                    <a:pt x="34006" y="350360"/>
                  </a:lnTo>
                  <a:lnTo>
                    <a:pt x="33585" y="359106"/>
                  </a:lnTo>
                  <a:lnTo>
                    <a:pt x="32312" y="366921"/>
                  </a:lnTo>
                  <a:lnTo>
                    <a:pt x="30471" y="374115"/>
                  </a:lnTo>
                  <a:lnTo>
                    <a:pt x="25780" y="384755"/>
                  </a:lnTo>
                  <a:lnTo>
                    <a:pt x="23140" y="388981"/>
                  </a:lnTo>
                  <a:lnTo>
                    <a:pt x="19396" y="392790"/>
                  </a:lnTo>
                  <a:lnTo>
                    <a:pt x="14915" y="396323"/>
                  </a:lnTo>
                  <a:lnTo>
                    <a:pt x="0" y="406363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6" name="SMARTInkAnnotation64"/>
            <p:cNvSpPr/>
            <p:nvPr/>
          </p:nvSpPr>
          <p:spPr>
            <a:xfrm>
              <a:off x="2830711" y="6009851"/>
              <a:ext cx="616149" cy="226315"/>
            </a:xfrm>
            <a:custGeom>
              <a:avLst/>
              <a:gdLst/>
              <a:ahLst/>
              <a:cxnLst/>
              <a:rect l="0" t="0" r="0" b="0"/>
              <a:pathLst>
                <a:path w="616149" h="226315">
                  <a:moveTo>
                    <a:pt x="0" y="71266"/>
                  </a:moveTo>
                  <a:lnTo>
                    <a:pt x="21910" y="71266"/>
                  </a:lnTo>
                  <a:lnTo>
                    <a:pt x="37519" y="68621"/>
                  </a:lnTo>
                  <a:lnTo>
                    <a:pt x="76533" y="58837"/>
                  </a:lnTo>
                  <a:lnTo>
                    <a:pt x="101814" y="53175"/>
                  </a:lnTo>
                  <a:lnTo>
                    <a:pt x="115501" y="50275"/>
                  </a:lnTo>
                  <a:lnTo>
                    <a:pt x="128595" y="48343"/>
                  </a:lnTo>
                  <a:lnTo>
                    <a:pt x="141292" y="47054"/>
                  </a:lnTo>
                  <a:lnTo>
                    <a:pt x="153726" y="46195"/>
                  </a:lnTo>
                  <a:lnTo>
                    <a:pt x="165984" y="44630"/>
                  </a:lnTo>
                  <a:lnTo>
                    <a:pt x="178125" y="42595"/>
                  </a:lnTo>
                  <a:lnTo>
                    <a:pt x="190187" y="40246"/>
                  </a:lnTo>
                  <a:lnTo>
                    <a:pt x="201206" y="37688"/>
                  </a:lnTo>
                  <a:lnTo>
                    <a:pt x="211528" y="34990"/>
                  </a:lnTo>
                  <a:lnTo>
                    <a:pt x="221385" y="32199"/>
                  </a:lnTo>
                  <a:lnTo>
                    <a:pt x="240276" y="29098"/>
                  </a:lnTo>
                  <a:lnTo>
                    <a:pt x="258594" y="26727"/>
                  </a:lnTo>
                  <a:lnTo>
                    <a:pt x="276657" y="22367"/>
                  </a:lnTo>
                  <a:lnTo>
                    <a:pt x="291961" y="19768"/>
                  </a:lnTo>
                  <a:lnTo>
                    <a:pt x="309087" y="18304"/>
                  </a:lnTo>
                  <a:lnTo>
                    <a:pt x="313215" y="18099"/>
                  </a:lnTo>
                  <a:lnTo>
                    <a:pt x="316958" y="18954"/>
                  </a:lnTo>
                  <a:lnTo>
                    <a:pt x="323764" y="22550"/>
                  </a:lnTo>
                  <a:lnTo>
                    <a:pt x="325975" y="24898"/>
                  </a:lnTo>
                  <a:lnTo>
                    <a:pt x="327450" y="27456"/>
                  </a:lnTo>
                  <a:lnTo>
                    <a:pt x="328432" y="30153"/>
                  </a:lnTo>
                  <a:lnTo>
                    <a:pt x="329088" y="33936"/>
                  </a:lnTo>
                  <a:lnTo>
                    <a:pt x="329525" y="38441"/>
                  </a:lnTo>
                  <a:lnTo>
                    <a:pt x="329816" y="43430"/>
                  </a:lnTo>
                  <a:lnTo>
                    <a:pt x="330139" y="59556"/>
                  </a:lnTo>
                  <a:lnTo>
                    <a:pt x="330383" y="137110"/>
                  </a:lnTo>
                  <a:lnTo>
                    <a:pt x="331380" y="147904"/>
                  </a:lnTo>
                  <a:lnTo>
                    <a:pt x="333038" y="158077"/>
                  </a:lnTo>
                  <a:lnTo>
                    <a:pt x="335134" y="167835"/>
                  </a:lnTo>
                  <a:lnTo>
                    <a:pt x="336532" y="177317"/>
                  </a:lnTo>
                  <a:lnTo>
                    <a:pt x="337464" y="186616"/>
                  </a:lnTo>
                  <a:lnTo>
                    <a:pt x="338085" y="195791"/>
                  </a:lnTo>
                  <a:lnTo>
                    <a:pt x="339492" y="202900"/>
                  </a:lnTo>
                  <a:lnTo>
                    <a:pt x="341422" y="208631"/>
                  </a:lnTo>
                  <a:lnTo>
                    <a:pt x="343700" y="213445"/>
                  </a:lnTo>
                  <a:lnTo>
                    <a:pt x="346212" y="217646"/>
                  </a:lnTo>
                  <a:lnTo>
                    <a:pt x="348878" y="221438"/>
                  </a:lnTo>
                  <a:lnTo>
                    <a:pt x="351648" y="224959"/>
                  </a:lnTo>
                  <a:lnTo>
                    <a:pt x="355479" y="226314"/>
                  </a:lnTo>
                  <a:lnTo>
                    <a:pt x="360017" y="226225"/>
                  </a:lnTo>
                  <a:lnTo>
                    <a:pt x="365027" y="225173"/>
                  </a:lnTo>
                  <a:lnTo>
                    <a:pt x="369359" y="222488"/>
                  </a:lnTo>
                  <a:lnTo>
                    <a:pt x="373239" y="218714"/>
                  </a:lnTo>
                  <a:lnTo>
                    <a:pt x="376818" y="214213"/>
                  </a:lnTo>
                  <a:lnTo>
                    <a:pt x="381188" y="208236"/>
                  </a:lnTo>
                  <a:lnTo>
                    <a:pt x="391337" y="193657"/>
                  </a:lnTo>
                  <a:lnTo>
                    <a:pt x="408206" y="168715"/>
                  </a:lnTo>
                  <a:lnTo>
                    <a:pt x="412036" y="160044"/>
                  </a:lnTo>
                  <a:lnTo>
                    <a:pt x="414589" y="151288"/>
                  </a:lnTo>
                  <a:lnTo>
                    <a:pt x="416291" y="142473"/>
                  </a:lnTo>
                  <a:lnTo>
                    <a:pt x="417426" y="133620"/>
                  </a:lnTo>
                  <a:lnTo>
                    <a:pt x="418182" y="124742"/>
                  </a:lnTo>
                  <a:lnTo>
                    <a:pt x="418687" y="115846"/>
                  </a:lnTo>
                  <a:lnTo>
                    <a:pt x="418031" y="106940"/>
                  </a:lnTo>
                  <a:lnTo>
                    <a:pt x="416601" y="98025"/>
                  </a:lnTo>
                  <a:lnTo>
                    <a:pt x="414656" y="89105"/>
                  </a:lnTo>
                  <a:lnTo>
                    <a:pt x="411375" y="81174"/>
                  </a:lnTo>
                  <a:lnTo>
                    <a:pt x="407203" y="73903"/>
                  </a:lnTo>
                  <a:lnTo>
                    <a:pt x="402437" y="67071"/>
                  </a:lnTo>
                  <a:lnTo>
                    <a:pt x="398268" y="60532"/>
                  </a:lnTo>
                  <a:lnTo>
                    <a:pt x="394497" y="54188"/>
                  </a:lnTo>
                  <a:lnTo>
                    <a:pt x="390990" y="47975"/>
                  </a:lnTo>
                  <a:lnTo>
                    <a:pt x="384447" y="35779"/>
                  </a:lnTo>
                  <a:lnTo>
                    <a:pt x="381314" y="29749"/>
                  </a:lnTo>
                  <a:lnTo>
                    <a:pt x="377240" y="25728"/>
                  </a:lnTo>
                  <a:lnTo>
                    <a:pt x="372541" y="23048"/>
                  </a:lnTo>
                  <a:lnTo>
                    <a:pt x="358086" y="18001"/>
                  </a:lnTo>
                  <a:lnTo>
                    <a:pt x="357786" y="18889"/>
                  </a:lnTo>
                  <a:lnTo>
                    <a:pt x="357454" y="22521"/>
                  </a:lnTo>
                  <a:lnTo>
                    <a:pt x="358357" y="23886"/>
                  </a:lnTo>
                  <a:lnTo>
                    <a:pt x="359952" y="24797"/>
                  </a:lnTo>
                  <a:lnTo>
                    <a:pt x="369582" y="28724"/>
                  </a:lnTo>
                  <a:lnTo>
                    <a:pt x="378571" y="33507"/>
                  </a:lnTo>
                  <a:lnTo>
                    <a:pt x="385873" y="38940"/>
                  </a:lnTo>
                  <a:lnTo>
                    <a:pt x="397718" y="44662"/>
                  </a:lnTo>
                  <a:lnTo>
                    <a:pt x="411912" y="51505"/>
                  </a:lnTo>
                  <a:lnTo>
                    <a:pt x="418475" y="56108"/>
                  </a:lnTo>
                  <a:lnTo>
                    <a:pt x="424835" y="61160"/>
                  </a:lnTo>
                  <a:lnTo>
                    <a:pt x="430067" y="66513"/>
                  </a:lnTo>
                  <a:lnTo>
                    <a:pt x="434547" y="72066"/>
                  </a:lnTo>
                  <a:lnTo>
                    <a:pt x="438526" y="77753"/>
                  </a:lnTo>
                  <a:lnTo>
                    <a:pt x="444155" y="84520"/>
                  </a:lnTo>
                  <a:lnTo>
                    <a:pt x="450885" y="92009"/>
                  </a:lnTo>
                  <a:lnTo>
                    <a:pt x="458348" y="99978"/>
                  </a:lnTo>
                  <a:lnTo>
                    <a:pt x="464315" y="108266"/>
                  </a:lnTo>
                  <a:lnTo>
                    <a:pt x="469285" y="116768"/>
                  </a:lnTo>
                  <a:lnTo>
                    <a:pt x="473591" y="125414"/>
                  </a:lnTo>
                  <a:lnTo>
                    <a:pt x="478446" y="133161"/>
                  </a:lnTo>
                  <a:lnTo>
                    <a:pt x="483667" y="140311"/>
                  </a:lnTo>
                  <a:lnTo>
                    <a:pt x="489132" y="147062"/>
                  </a:lnTo>
                  <a:lnTo>
                    <a:pt x="493768" y="153546"/>
                  </a:lnTo>
                  <a:lnTo>
                    <a:pt x="497850" y="159854"/>
                  </a:lnTo>
                  <a:lnTo>
                    <a:pt x="501564" y="166044"/>
                  </a:lnTo>
                  <a:lnTo>
                    <a:pt x="505032" y="172154"/>
                  </a:lnTo>
                  <a:lnTo>
                    <a:pt x="516029" y="192712"/>
                  </a:lnTo>
                  <a:lnTo>
                    <a:pt x="515667" y="193902"/>
                  </a:lnTo>
                  <a:lnTo>
                    <a:pt x="514435" y="194696"/>
                  </a:lnTo>
                  <a:lnTo>
                    <a:pt x="512620" y="195224"/>
                  </a:lnTo>
                  <a:lnTo>
                    <a:pt x="511411" y="194585"/>
                  </a:lnTo>
                  <a:lnTo>
                    <a:pt x="510605" y="193166"/>
                  </a:lnTo>
                  <a:lnTo>
                    <a:pt x="510067" y="191228"/>
                  </a:lnTo>
                  <a:lnTo>
                    <a:pt x="507724" y="188944"/>
                  </a:lnTo>
                  <a:lnTo>
                    <a:pt x="499830" y="183760"/>
                  </a:lnTo>
                  <a:lnTo>
                    <a:pt x="495938" y="179005"/>
                  </a:lnTo>
                  <a:lnTo>
                    <a:pt x="492352" y="172857"/>
                  </a:lnTo>
                  <a:lnTo>
                    <a:pt x="479468" y="146345"/>
                  </a:lnTo>
                  <a:lnTo>
                    <a:pt x="477403" y="139178"/>
                  </a:lnTo>
                  <a:lnTo>
                    <a:pt x="476026" y="131423"/>
                  </a:lnTo>
                  <a:lnTo>
                    <a:pt x="475109" y="123277"/>
                  </a:lnTo>
                  <a:lnTo>
                    <a:pt x="474497" y="114870"/>
                  </a:lnTo>
                  <a:lnTo>
                    <a:pt x="474089" y="106288"/>
                  </a:lnTo>
                  <a:lnTo>
                    <a:pt x="473636" y="89808"/>
                  </a:lnTo>
                  <a:lnTo>
                    <a:pt x="473434" y="75869"/>
                  </a:lnTo>
                  <a:lnTo>
                    <a:pt x="474373" y="68381"/>
                  </a:lnTo>
                  <a:lnTo>
                    <a:pt x="475991" y="60413"/>
                  </a:lnTo>
                  <a:lnTo>
                    <a:pt x="478061" y="52125"/>
                  </a:lnTo>
                  <a:lnTo>
                    <a:pt x="481426" y="44614"/>
                  </a:lnTo>
                  <a:lnTo>
                    <a:pt x="485654" y="37623"/>
                  </a:lnTo>
                  <a:lnTo>
                    <a:pt x="490457" y="30978"/>
                  </a:lnTo>
                  <a:lnTo>
                    <a:pt x="496635" y="25556"/>
                  </a:lnTo>
                  <a:lnTo>
                    <a:pt x="503731" y="20949"/>
                  </a:lnTo>
                  <a:lnTo>
                    <a:pt x="531765" y="6426"/>
                  </a:lnTo>
                  <a:lnTo>
                    <a:pt x="546894" y="2761"/>
                  </a:lnTo>
                  <a:lnTo>
                    <a:pt x="563541" y="1132"/>
                  </a:lnTo>
                  <a:lnTo>
                    <a:pt x="580861" y="408"/>
                  </a:lnTo>
                  <a:lnTo>
                    <a:pt x="597865" y="0"/>
                  </a:lnTo>
                  <a:lnTo>
                    <a:pt x="601975" y="935"/>
                  </a:lnTo>
                  <a:lnTo>
                    <a:pt x="605708" y="2551"/>
                  </a:lnTo>
                  <a:lnTo>
                    <a:pt x="616148" y="875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7" name="SMARTInkAnnotation65"/>
            <p:cNvSpPr/>
            <p:nvPr/>
          </p:nvSpPr>
          <p:spPr>
            <a:xfrm>
              <a:off x="3452168" y="6009832"/>
              <a:ext cx="217935" cy="202899"/>
            </a:xfrm>
            <a:custGeom>
              <a:avLst/>
              <a:gdLst/>
              <a:ahLst/>
              <a:cxnLst/>
              <a:rect l="0" t="0" r="0" b="0"/>
              <a:pathLst>
                <a:path w="217935" h="202899">
                  <a:moveTo>
                    <a:pt x="12551" y="142723"/>
                  </a:moveTo>
                  <a:lnTo>
                    <a:pt x="12551" y="137982"/>
                  </a:lnTo>
                  <a:lnTo>
                    <a:pt x="14535" y="134601"/>
                  </a:lnTo>
                  <a:lnTo>
                    <a:pt x="17842" y="130363"/>
                  </a:lnTo>
                  <a:lnTo>
                    <a:pt x="22031" y="125553"/>
                  </a:lnTo>
                  <a:lnTo>
                    <a:pt x="25816" y="120362"/>
                  </a:lnTo>
                  <a:lnTo>
                    <a:pt x="29332" y="114917"/>
                  </a:lnTo>
                  <a:lnTo>
                    <a:pt x="32668" y="109303"/>
                  </a:lnTo>
                  <a:lnTo>
                    <a:pt x="36876" y="103576"/>
                  </a:lnTo>
                  <a:lnTo>
                    <a:pt x="41666" y="97773"/>
                  </a:lnTo>
                  <a:lnTo>
                    <a:pt x="46844" y="91920"/>
                  </a:lnTo>
                  <a:lnTo>
                    <a:pt x="57888" y="80125"/>
                  </a:lnTo>
                  <a:lnTo>
                    <a:pt x="63612" y="74202"/>
                  </a:lnTo>
                  <a:lnTo>
                    <a:pt x="69412" y="69261"/>
                  </a:lnTo>
                  <a:lnTo>
                    <a:pt x="75262" y="64975"/>
                  </a:lnTo>
                  <a:lnTo>
                    <a:pt x="81148" y="61125"/>
                  </a:lnTo>
                  <a:lnTo>
                    <a:pt x="87056" y="57566"/>
                  </a:lnTo>
                  <a:lnTo>
                    <a:pt x="92978" y="54202"/>
                  </a:lnTo>
                  <a:lnTo>
                    <a:pt x="98911" y="50967"/>
                  </a:lnTo>
                  <a:lnTo>
                    <a:pt x="103859" y="47818"/>
                  </a:lnTo>
                  <a:lnTo>
                    <a:pt x="108149" y="44726"/>
                  </a:lnTo>
                  <a:lnTo>
                    <a:pt x="112002" y="41673"/>
                  </a:lnTo>
                  <a:lnTo>
                    <a:pt x="115562" y="39637"/>
                  </a:lnTo>
                  <a:lnTo>
                    <a:pt x="122164" y="37376"/>
                  </a:lnTo>
                  <a:lnTo>
                    <a:pt x="126719" y="36103"/>
                  </a:lnTo>
                  <a:lnTo>
                    <a:pt x="132809" y="35726"/>
                  </a:lnTo>
                  <a:lnTo>
                    <a:pt x="137149" y="35580"/>
                  </a:lnTo>
                  <a:lnTo>
                    <a:pt x="137484" y="29432"/>
                  </a:lnTo>
                  <a:lnTo>
                    <a:pt x="137530" y="27879"/>
                  </a:lnTo>
                  <a:lnTo>
                    <a:pt x="132815" y="22265"/>
                  </a:lnTo>
                  <a:lnTo>
                    <a:pt x="131422" y="19753"/>
                  </a:lnTo>
                  <a:lnTo>
                    <a:pt x="129875" y="14317"/>
                  </a:lnTo>
                  <a:lnTo>
                    <a:pt x="126541" y="8594"/>
                  </a:lnTo>
                  <a:lnTo>
                    <a:pt x="124263" y="5678"/>
                  </a:lnTo>
                  <a:lnTo>
                    <a:pt x="121752" y="3735"/>
                  </a:lnTo>
                  <a:lnTo>
                    <a:pt x="119086" y="2439"/>
                  </a:lnTo>
                  <a:lnTo>
                    <a:pt x="113478" y="999"/>
                  </a:lnTo>
                  <a:lnTo>
                    <a:pt x="107678" y="360"/>
                  </a:lnTo>
                  <a:lnTo>
                    <a:pt x="103750" y="189"/>
                  </a:lnTo>
                  <a:lnTo>
                    <a:pt x="94094" y="0"/>
                  </a:lnTo>
                  <a:lnTo>
                    <a:pt x="88741" y="1934"/>
                  </a:lnTo>
                  <a:lnTo>
                    <a:pt x="83188" y="5207"/>
                  </a:lnTo>
                  <a:lnTo>
                    <a:pt x="77501" y="9374"/>
                  </a:lnTo>
                  <a:lnTo>
                    <a:pt x="71726" y="14136"/>
                  </a:lnTo>
                  <a:lnTo>
                    <a:pt x="65892" y="19295"/>
                  </a:lnTo>
                  <a:lnTo>
                    <a:pt x="54117" y="30319"/>
                  </a:lnTo>
                  <a:lnTo>
                    <a:pt x="42269" y="41833"/>
                  </a:lnTo>
                  <a:lnTo>
                    <a:pt x="36332" y="48674"/>
                  </a:lnTo>
                  <a:lnTo>
                    <a:pt x="30389" y="56211"/>
                  </a:lnTo>
                  <a:lnTo>
                    <a:pt x="24443" y="64212"/>
                  </a:lnTo>
                  <a:lnTo>
                    <a:pt x="19486" y="72523"/>
                  </a:lnTo>
                  <a:lnTo>
                    <a:pt x="15190" y="81040"/>
                  </a:lnTo>
                  <a:lnTo>
                    <a:pt x="11334" y="89695"/>
                  </a:lnTo>
                  <a:lnTo>
                    <a:pt x="7770" y="98441"/>
                  </a:lnTo>
                  <a:lnTo>
                    <a:pt x="4403" y="107248"/>
                  </a:lnTo>
                  <a:lnTo>
                    <a:pt x="1166" y="116097"/>
                  </a:lnTo>
                  <a:lnTo>
                    <a:pt x="0" y="124972"/>
                  </a:lnTo>
                  <a:lnTo>
                    <a:pt x="214" y="133865"/>
                  </a:lnTo>
                  <a:lnTo>
                    <a:pt x="1350" y="142771"/>
                  </a:lnTo>
                  <a:lnTo>
                    <a:pt x="3099" y="150692"/>
                  </a:lnTo>
                  <a:lnTo>
                    <a:pt x="5257" y="157957"/>
                  </a:lnTo>
                  <a:lnTo>
                    <a:pt x="7688" y="164786"/>
                  </a:lnTo>
                  <a:lnTo>
                    <a:pt x="11293" y="171322"/>
                  </a:lnTo>
                  <a:lnTo>
                    <a:pt x="15681" y="177663"/>
                  </a:lnTo>
                  <a:lnTo>
                    <a:pt x="20591" y="183876"/>
                  </a:lnTo>
                  <a:lnTo>
                    <a:pt x="26840" y="189010"/>
                  </a:lnTo>
                  <a:lnTo>
                    <a:pt x="33983" y="193425"/>
                  </a:lnTo>
                  <a:lnTo>
                    <a:pt x="41722" y="197360"/>
                  </a:lnTo>
                  <a:lnTo>
                    <a:pt x="49857" y="199983"/>
                  </a:lnTo>
                  <a:lnTo>
                    <a:pt x="58258" y="201733"/>
                  </a:lnTo>
                  <a:lnTo>
                    <a:pt x="66835" y="202898"/>
                  </a:lnTo>
                  <a:lnTo>
                    <a:pt x="77513" y="202683"/>
                  </a:lnTo>
                  <a:lnTo>
                    <a:pt x="89593" y="201548"/>
                  </a:lnTo>
                  <a:lnTo>
                    <a:pt x="102608" y="199799"/>
                  </a:lnTo>
                  <a:lnTo>
                    <a:pt x="115253" y="196648"/>
                  </a:lnTo>
                  <a:lnTo>
                    <a:pt x="127651" y="192564"/>
                  </a:lnTo>
                  <a:lnTo>
                    <a:pt x="151019" y="183726"/>
                  </a:lnTo>
                  <a:lnTo>
                    <a:pt x="171327" y="176490"/>
                  </a:lnTo>
                  <a:lnTo>
                    <a:pt x="180909" y="172180"/>
                  </a:lnTo>
                  <a:lnTo>
                    <a:pt x="190274" y="167322"/>
                  </a:lnTo>
                  <a:lnTo>
                    <a:pt x="217934" y="15165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8" name="SMARTInkAnnotation66"/>
            <p:cNvSpPr/>
            <p:nvPr/>
          </p:nvSpPr>
          <p:spPr>
            <a:xfrm>
              <a:off x="3741539" y="6098977"/>
              <a:ext cx="8931" cy="8930"/>
            </a:xfrm>
            <a:custGeom>
              <a:avLst/>
              <a:gdLst/>
              <a:ahLst/>
              <a:cxnLst/>
              <a:rect l="0" t="0" r="0" b="0"/>
              <a:pathLst>
                <a:path w="8931" h="8930">
                  <a:moveTo>
                    <a:pt x="0" y="8929"/>
                  </a:move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49" name="SMARTInkAnnotation67"/>
            <p:cNvSpPr/>
            <p:nvPr/>
          </p:nvSpPr>
          <p:spPr>
            <a:xfrm>
              <a:off x="3666156" y="6054501"/>
              <a:ext cx="182540" cy="176084"/>
            </a:xfrm>
            <a:custGeom>
              <a:avLst/>
              <a:gdLst/>
              <a:ahLst/>
              <a:cxnLst/>
              <a:rect l="0" t="0" r="0" b="0"/>
              <a:pathLst>
                <a:path w="182540" h="176084">
                  <a:moveTo>
                    <a:pt x="93242" y="26616"/>
                  </a:moveTo>
                  <a:lnTo>
                    <a:pt x="93242" y="17135"/>
                  </a:lnTo>
                  <a:lnTo>
                    <a:pt x="92250" y="13350"/>
                  </a:lnTo>
                  <a:lnTo>
                    <a:pt x="90596" y="9835"/>
                  </a:lnTo>
                  <a:lnTo>
                    <a:pt x="88501" y="6498"/>
                  </a:lnTo>
                  <a:lnTo>
                    <a:pt x="86113" y="4275"/>
                  </a:lnTo>
                  <a:lnTo>
                    <a:pt x="83529" y="2792"/>
                  </a:lnTo>
                  <a:lnTo>
                    <a:pt x="80813" y="1804"/>
                  </a:lnTo>
                  <a:lnTo>
                    <a:pt x="77019" y="1145"/>
                  </a:lnTo>
                  <a:lnTo>
                    <a:pt x="72505" y="706"/>
                  </a:lnTo>
                  <a:lnTo>
                    <a:pt x="63190" y="218"/>
                  </a:lnTo>
                  <a:lnTo>
                    <a:pt x="55742" y="0"/>
                  </a:lnTo>
                  <a:lnTo>
                    <a:pt x="51375" y="1927"/>
                  </a:lnTo>
                  <a:lnTo>
                    <a:pt x="46479" y="5196"/>
                  </a:lnTo>
                  <a:lnTo>
                    <a:pt x="41231" y="9359"/>
                  </a:lnTo>
                  <a:lnTo>
                    <a:pt x="36740" y="13127"/>
                  </a:lnTo>
                  <a:lnTo>
                    <a:pt x="32754" y="16631"/>
                  </a:lnTo>
                  <a:lnTo>
                    <a:pt x="29104" y="19960"/>
                  </a:lnTo>
                  <a:lnTo>
                    <a:pt x="25679" y="25155"/>
                  </a:lnTo>
                  <a:lnTo>
                    <a:pt x="22403" y="31595"/>
                  </a:lnTo>
                  <a:lnTo>
                    <a:pt x="19227" y="38865"/>
                  </a:lnTo>
                  <a:lnTo>
                    <a:pt x="13052" y="52234"/>
                  </a:lnTo>
                  <a:lnTo>
                    <a:pt x="10017" y="58578"/>
                  </a:lnTo>
                  <a:lnTo>
                    <a:pt x="7001" y="66775"/>
                  </a:lnTo>
                  <a:lnTo>
                    <a:pt x="3998" y="76210"/>
                  </a:lnTo>
                  <a:lnTo>
                    <a:pt x="1003" y="86467"/>
                  </a:lnTo>
                  <a:lnTo>
                    <a:pt x="0" y="96283"/>
                  </a:lnTo>
                  <a:lnTo>
                    <a:pt x="323" y="105803"/>
                  </a:lnTo>
                  <a:lnTo>
                    <a:pt x="1531" y="115126"/>
                  </a:lnTo>
                  <a:lnTo>
                    <a:pt x="3327" y="123326"/>
                  </a:lnTo>
                  <a:lnTo>
                    <a:pt x="5518" y="130777"/>
                  </a:lnTo>
                  <a:lnTo>
                    <a:pt x="7970" y="137728"/>
                  </a:lnTo>
                  <a:lnTo>
                    <a:pt x="10597" y="144347"/>
                  </a:lnTo>
                  <a:lnTo>
                    <a:pt x="13341" y="150745"/>
                  </a:lnTo>
                  <a:lnTo>
                    <a:pt x="16163" y="156993"/>
                  </a:lnTo>
                  <a:lnTo>
                    <a:pt x="19035" y="162151"/>
                  </a:lnTo>
                  <a:lnTo>
                    <a:pt x="21943" y="166582"/>
                  </a:lnTo>
                  <a:lnTo>
                    <a:pt x="24873" y="170528"/>
                  </a:lnTo>
                  <a:lnTo>
                    <a:pt x="28811" y="173159"/>
                  </a:lnTo>
                  <a:lnTo>
                    <a:pt x="33422" y="174913"/>
                  </a:lnTo>
                  <a:lnTo>
                    <a:pt x="38479" y="176083"/>
                  </a:lnTo>
                  <a:lnTo>
                    <a:pt x="42842" y="175869"/>
                  </a:lnTo>
                  <a:lnTo>
                    <a:pt x="46744" y="174735"/>
                  </a:lnTo>
                  <a:lnTo>
                    <a:pt x="50337" y="172987"/>
                  </a:lnTo>
                  <a:lnTo>
                    <a:pt x="53725" y="169838"/>
                  </a:lnTo>
                  <a:lnTo>
                    <a:pt x="56975" y="165753"/>
                  </a:lnTo>
                  <a:lnTo>
                    <a:pt x="74062" y="140200"/>
                  </a:lnTo>
                  <a:lnTo>
                    <a:pt x="77479" y="133097"/>
                  </a:lnTo>
                  <a:lnTo>
                    <a:pt x="79756" y="126376"/>
                  </a:lnTo>
                  <a:lnTo>
                    <a:pt x="81275" y="119912"/>
                  </a:lnTo>
                  <a:lnTo>
                    <a:pt x="82288" y="113618"/>
                  </a:lnTo>
                  <a:lnTo>
                    <a:pt x="82963" y="107438"/>
                  </a:lnTo>
                  <a:lnTo>
                    <a:pt x="83412" y="101333"/>
                  </a:lnTo>
                  <a:lnTo>
                    <a:pt x="82720" y="96271"/>
                  </a:lnTo>
                  <a:lnTo>
                    <a:pt x="81267" y="91904"/>
                  </a:lnTo>
                  <a:lnTo>
                    <a:pt x="79305" y="88001"/>
                  </a:lnTo>
                  <a:lnTo>
                    <a:pt x="77006" y="84406"/>
                  </a:lnTo>
                  <a:lnTo>
                    <a:pt x="74480" y="81018"/>
                  </a:lnTo>
                  <a:lnTo>
                    <a:pt x="71804" y="77767"/>
                  </a:lnTo>
                  <a:lnTo>
                    <a:pt x="70021" y="74607"/>
                  </a:lnTo>
                  <a:lnTo>
                    <a:pt x="68832" y="71509"/>
                  </a:lnTo>
                  <a:lnTo>
                    <a:pt x="68039" y="68451"/>
                  </a:lnTo>
                  <a:lnTo>
                    <a:pt x="66518" y="65420"/>
                  </a:lnTo>
                  <a:lnTo>
                    <a:pt x="64512" y="62407"/>
                  </a:lnTo>
                  <a:lnTo>
                    <a:pt x="57933" y="53932"/>
                  </a:lnTo>
                  <a:lnTo>
                    <a:pt x="62385" y="58301"/>
                  </a:lnTo>
                  <a:lnTo>
                    <a:pt x="83266" y="79150"/>
                  </a:lnTo>
                  <a:lnTo>
                    <a:pt x="87583" y="84459"/>
                  </a:lnTo>
                  <a:lnTo>
                    <a:pt x="91454" y="89983"/>
                  </a:lnTo>
                  <a:lnTo>
                    <a:pt x="95026" y="95650"/>
                  </a:lnTo>
                  <a:lnTo>
                    <a:pt x="99392" y="101412"/>
                  </a:lnTo>
                  <a:lnTo>
                    <a:pt x="104288" y="107238"/>
                  </a:lnTo>
                  <a:lnTo>
                    <a:pt x="114027" y="118010"/>
                  </a:lnTo>
                  <a:lnTo>
                    <a:pt x="121662" y="126105"/>
                  </a:lnTo>
                  <a:lnTo>
                    <a:pt x="136279" y="140981"/>
                  </a:lnTo>
                  <a:lnTo>
                    <a:pt x="140785" y="144531"/>
                  </a:lnTo>
                  <a:lnTo>
                    <a:pt x="144781" y="146899"/>
                  </a:lnTo>
                  <a:lnTo>
                    <a:pt x="148438" y="148476"/>
                  </a:lnTo>
                  <a:lnTo>
                    <a:pt x="151868" y="149528"/>
                  </a:lnTo>
                  <a:lnTo>
                    <a:pt x="155146" y="150229"/>
                  </a:lnTo>
                  <a:lnTo>
                    <a:pt x="158324" y="150697"/>
                  </a:lnTo>
                  <a:lnTo>
                    <a:pt x="160443" y="150016"/>
                  </a:lnTo>
                  <a:lnTo>
                    <a:pt x="161855" y="148570"/>
                  </a:lnTo>
                  <a:lnTo>
                    <a:pt x="162797" y="146614"/>
                  </a:lnTo>
                  <a:lnTo>
                    <a:pt x="164416" y="141342"/>
                  </a:lnTo>
                  <a:lnTo>
                    <a:pt x="168862" y="124899"/>
                  </a:lnTo>
                  <a:lnTo>
                    <a:pt x="171437" y="116943"/>
                  </a:lnTo>
                  <a:lnTo>
                    <a:pt x="174145" y="109654"/>
                  </a:lnTo>
                  <a:lnTo>
                    <a:pt x="182539" y="8912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0" name="SMARTInkAnnotation68"/>
            <p:cNvSpPr/>
            <p:nvPr/>
          </p:nvSpPr>
          <p:spPr>
            <a:xfrm>
              <a:off x="3875484" y="6046014"/>
              <a:ext cx="151806" cy="195148"/>
            </a:xfrm>
            <a:custGeom>
              <a:avLst/>
              <a:gdLst/>
              <a:ahLst/>
              <a:cxnLst/>
              <a:rect l="0" t="0" r="0" b="0"/>
              <a:pathLst>
                <a:path w="151806" h="195148">
                  <a:moveTo>
                    <a:pt x="0" y="44033"/>
                  </a:moveTo>
                  <a:lnTo>
                    <a:pt x="0" y="61202"/>
                  </a:lnTo>
                  <a:lnTo>
                    <a:pt x="993" y="67385"/>
                  </a:lnTo>
                  <a:lnTo>
                    <a:pt x="2646" y="74484"/>
                  </a:lnTo>
                  <a:lnTo>
                    <a:pt x="4741" y="82193"/>
                  </a:lnTo>
                  <a:lnTo>
                    <a:pt x="6137" y="90309"/>
                  </a:lnTo>
                  <a:lnTo>
                    <a:pt x="7069" y="98696"/>
                  </a:lnTo>
                  <a:lnTo>
                    <a:pt x="7689" y="107264"/>
                  </a:lnTo>
                  <a:lnTo>
                    <a:pt x="9094" y="115953"/>
                  </a:lnTo>
                  <a:lnTo>
                    <a:pt x="11024" y="124722"/>
                  </a:lnTo>
                  <a:lnTo>
                    <a:pt x="13303" y="133544"/>
                  </a:lnTo>
                  <a:lnTo>
                    <a:pt x="14822" y="141410"/>
                  </a:lnTo>
                  <a:lnTo>
                    <a:pt x="15834" y="148638"/>
                  </a:lnTo>
                  <a:lnTo>
                    <a:pt x="16509" y="155442"/>
                  </a:lnTo>
                  <a:lnTo>
                    <a:pt x="17952" y="161961"/>
                  </a:lnTo>
                  <a:lnTo>
                    <a:pt x="19905" y="168292"/>
                  </a:lnTo>
                  <a:lnTo>
                    <a:pt x="22200" y="174497"/>
                  </a:lnTo>
                  <a:lnTo>
                    <a:pt x="23730" y="179627"/>
                  </a:lnTo>
                  <a:lnTo>
                    <a:pt x="24750" y="184038"/>
                  </a:lnTo>
                  <a:lnTo>
                    <a:pt x="26670" y="195147"/>
                  </a:lnTo>
                  <a:lnTo>
                    <a:pt x="26736" y="190239"/>
                  </a:lnTo>
                  <a:lnTo>
                    <a:pt x="26786" y="149097"/>
                  </a:lnTo>
                  <a:lnTo>
                    <a:pt x="27780" y="139872"/>
                  </a:lnTo>
                  <a:lnTo>
                    <a:pt x="29434" y="129754"/>
                  </a:lnTo>
                  <a:lnTo>
                    <a:pt x="31529" y="119040"/>
                  </a:lnTo>
                  <a:lnTo>
                    <a:pt x="33918" y="108920"/>
                  </a:lnTo>
                  <a:lnTo>
                    <a:pt x="36503" y="99197"/>
                  </a:lnTo>
                  <a:lnTo>
                    <a:pt x="39218" y="89739"/>
                  </a:lnTo>
                  <a:lnTo>
                    <a:pt x="43012" y="80457"/>
                  </a:lnTo>
                  <a:lnTo>
                    <a:pt x="47527" y="71292"/>
                  </a:lnTo>
                  <a:lnTo>
                    <a:pt x="52520" y="62205"/>
                  </a:lnTo>
                  <a:lnTo>
                    <a:pt x="56842" y="53171"/>
                  </a:lnTo>
                  <a:lnTo>
                    <a:pt x="60715" y="44171"/>
                  </a:lnTo>
                  <a:lnTo>
                    <a:pt x="64289" y="35196"/>
                  </a:lnTo>
                  <a:lnTo>
                    <a:pt x="67664" y="28219"/>
                  </a:lnTo>
                  <a:lnTo>
                    <a:pt x="70907" y="22576"/>
                  </a:lnTo>
                  <a:lnTo>
                    <a:pt x="74060" y="17822"/>
                  </a:lnTo>
                  <a:lnTo>
                    <a:pt x="78147" y="13660"/>
                  </a:lnTo>
                  <a:lnTo>
                    <a:pt x="82856" y="9894"/>
                  </a:lnTo>
                  <a:lnTo>
                    <a:pt x="87980" y="6391"/>
                  </a:lnTo>
                  <a:lnTo>
                    <a:pt x="92387" y="4055"/>
                  </a:lnTo>
                  <a:lnTo>
                    <a:pt x="96318" y="2498"/>
                  </a:lnTo>
                  <a:lnTo>
                    <a:pt x="99931" y="1460"/>
                  </a:lnTo>
                  <a:lnTo>
                    <a:pt x="103332" y="768"/>
                  </a:lnTo>
                  <a:lnTo>
                    <a:pt x="106591" y="307"/>
                  </a:lnTo>
                  <a:lnTo>
                    <a:pt x="109756" y="0"/>
                  </a:lnTo>
                  <a:lnTo>
                    <a:pt x="113850" y="786"/>
                  </a:lnTo>
                  <a:lnTo>
                    <a:pt x="118564" y="2303"/>
                  </a:lnTo>
                  <a:lnTo>
                    <a:pt x="123692" y="4307"/>
                  </a:lnTo>
                  <a:lnTo>
                    <a:pt x="128102" y="5643"/>
                  </a:lnTo>
                  <a:lnTo>
                    <a:pt x="132034" y="6533"/>
                  </a:lnTo>
                  <a:lnTo>
                    <a:pt x="135648" y="7127"/>
                  </a:lnTo>
                  <a:lnTo>
                    <a:pt x="139049" y="8515"/>
                  </a:lnTo>
                  <a:lnTo>
                    <a:pt x="142309" y="10432"/>
                  </a:lnTo>
                  <a:lnTo>
                    <a:pt x="151805" y="1724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1" name="SMARTInkAnnotation69"/>
            <p:cNvSpPr/>
            <p:nvPr/>
          </p:nvSpPr>
          <p:spPr>
            <a:xfrm>
              <a:off x="4107656" y="6057772"/>
              <a:ext cx="375048" cy="163795"/>
            </a:xfrm>
            <a:custGeom>
              <a:avLst/>
              <a:gdLst/>
              <a:ahLst/>
              <a:cxnLst/>
              <a:rect l="0" t="0" r="0" b="0"/>
              <a:pathLst>
                <a:path w="375048" h="163795">
                  <a:moveTo>
                    <a:pt x="0" y="32275"/>
                  </a:moveTo>
                  <a:lnTo>
                    <a:pt x="0" y="37015"/>
                  </a:lnTo>
                  <a:lnTo>
                    <a:pt x="992" y="39404"/>
                  </a:lnTo>
                  <a:lnTo>
                    <a:pt x="2646" y="41988"/>
                  </a:lnTo>
                  <a:lnTo>
                    <a:pt x="4741" y="44704"/>
                  </a:lnTo>
                  <a:lnTo>
                    <a:pt x="6137" y="48498"/>
                  </a:lnTo>
                  <a:lnTo>
                    <a:pt x="7068" y="53013"/>
                  </a:lnTo>
                  <a:lnTo>
                    <a:pt x="7689" y="58006"/>
                  </a:lnTo>
                  <a:lnTo>
                    <a:pt x="8102" y="63319"/>
                  </a:lnTo>
                  <a:lnTo>
                    <a:pt x="8378" y="68846"/>
                  </a:lnTo>
                  <a:lnTo>
                    <a:pt x="8562" y="74515"/>
                  </a:lnTo>
                  <a:lnTo>
                    <a:pt x="8857" y="105001"/>
                  </a:lnTo>
                  <a:lnTo>
                    <a:pt x="8928" y="163794"/>
                  </a:lnTo>
                  <a:lnTo>
                    <a:pt x="9921" y="163610"/>
                  </a:lnTo>
                  <a:lnTo>
                    <a:pt x="13670" y="160760"/>
                  </a:lnTo>
                  <a:lnTo>
                    <a:pt x="15066" y="157620"/>
                  </a:lnTo>
                  <a:lnTo>
                    <a:pt x="15997" y="153541"/>
                  </a:lnTo>
                  <a:lnTo>
                    <a:pt x="16618" y="148838"/>
                  </a:lnTo>
                  <a:lnTo>
                    <a:pt x="17032" y="142725"/>
                  </a:lnTo>
                  <a:lnTo>
                    <a:pt x="17308" y="135675"/>
                  </a:lnTo>
                  <a:lnTo>
                    <a:pt x="17614" y="119902"/>
                  </a:lnTo>
                  <a:lnTo>
                    <a:pt x="17827" y="76703"/>
                  </a:lnTo>
                  <a:lnTo>
                    <a:pt x="18830" y="68839"/>
                  </a:lnTo>
                  <a:lnTo>
                    <a:pt x="20491" y="61613"/>
                  </a:lnTo>
                  <a:lnTo>
                    <a:pt x="22591" y="54810"/>
                  </a:lnTo>
                  <a:lnTo>
                    <a:pt x="24982" y="48290"/>
                  </a:lnTo>
                  <a:lnTo>
                    <a:pt x="27568" y="41960"/>
                  </a:lnTo>
                  <a:lnTo>
                    <a:pt x="30285" y="35755"/>
                  </a:lnTo>
                  <a:lnTo>
                    <a:pt x="33089" y="30626"/>
                  </a:lnTo>
                  <a:lnTo>
                    <a:pt x="35950" y="26215"/>
                  </a:lnTo>
                  <a:lnTo>
                    <a:pt x="38849" y="22282"/>
                  </a:lnTo>
                  <a:lnTo>
                    <a:pt x="41775" y="18667"/>
                  </a:lnTo>
                  <a:lnTo>
                    <a:pt x="44717" y="15265"/>
                  </a:lnTo>
                  <a:lnTo>
                    <a:pt x="47671" y="12006"/>
                  </a:lnTo>
                  <a:lnTo>
                    <a:pt x="50632" y="9832"/>
                  </a:lnTo>
                  <a:lnTo>
                    <a:pt x="56569" y="7417"/>
                  </a:lnTo>
                  <a:lnTo>
                    <a:pt x="65160" y="6344"/>
                  </a:lnTo>
                  <a:lnTo>
                    <a:pt x="70229" y="6058"/>
                  </a:lnTo>
                  <a:lnTo>
                    <a:pt x="74601" y="7852"/>
                  </a:lnTo>
                  <a:lnTo>
                    <a:pt x="78507" y="11032"/>
                  </a:lnTo>
                  <a:lnTo>
                    <a:pt x="82104" y="15137"/>
                  </a:lnTo>
                  <a:lnTo>
                    <a:pt x="86486" y="19857"/>
                  </a:lnTo>
                  <a:lnTo>
                    <a:pt x="96647" y="30394"/>
                  </a:lnTo>
                  <a:lnTo>
                    <a:pt x="101142" y="36974"/>
                  </a:lnTo>
                  <a:lnTo>
                    <a:pt x="105131" y="44337"/>
                  </a:lnTo>
                  <a:lnTo>
                    <a:pt x="108783" y="52223"/>
                  </a:lnTo>
                  <a:lnTo>
                    <a:pt x="112210" y="60456"/>
                  </a:lnTo>
                  <a:lnTo>
                    <a:pt x="115486" y="68921"/>
                  </a:lnTo>
                  <a:lnTo>
                    <a:pt x="121772" y="86265"/>
                  </a:lnTo>
                  <a:lnTo>
                    <a:pt x="127874" y="103896"/>
                  </a:lnTo>
                  <a:lnTo>
                    <a:pt x="129897" y="111772"/>
                  </a:lnTo>
                  <a:lnTo>
                    <a:pt x="131247" y="119007"/>
                  </a:lnTo>
                  <a:lnTo>
                    <a:pt x="132146" y="125815"/>
                  </a:lnTo>
                  <a:lnTo>
                    <a:pt x="131754" y="131346"/>
                  </a:lnTo>
                  <a:lnTo>
                    <a:pt x="130500" y="136025"/>
                  </a:lnTo>
                  <a:lnTo>
                    <a:pt x="128672" y="140137"/>
                  </a:lnTo>
                  <a:lnTo>
                    <a:pt x="127453" y="143870"/>
                  </a:lnTo>
                  <a:lnTo>
                    <a:pt x="126641" y="147352"/>
                  </a:lnTo>
                  <a:lnTo>
                    <a:pt x="125738" y="151881"/>
                  </a:lnTo>
                  <a:lnTo>
                    <a:pt x="125497" y="151700"/>
                  </a:lnTo>
                  <a:lnTo>
                    <a:pt x="125111" y="149020"/>
                  </a:lnTo>
                  <a:lnTo>
                    <a:pt x="124087" y="146816"/>
                  </a:lnTo>
                  <a:lnTo>
                    <a:pt x="120304" y="139075"/>
                  </a:lnTo>
                  <a:lnTo>
                    <a:pt x="119890" y="134233"/>
                  </a:lnTo>
                  <a:lnTo>
                    <a:pt x="120606" y="129021"/>
                  </a:lnTo>
                  <a:lnTo>
                    <a:pt x="122076" y="123561"/>
                  </a:lnTo>
                  <a:lnTo>
                    <a:pt x="123056" y="116945"/>
                  </a:lnTo>
                  <a:lnTo>
                    <a:pt x="123709" y="109557"/>
                  </a:lnTo>
                  <a:lnTo>
                    <a:pt x="124145" y="101656"/>
                  </a:lnTo>
                  <a:lnTo>
                    <a:pt x="125427" y="93412"/>
                  </a:lnTo>
                  <a:lnTo>
                    <a:pt x="127274" y="84939"/>
                  </a:lnTo>
                  <a:lnTo>
                    <a:pt x="129498" y="76314"/>
                  </a:lnTo>
                  <a:lnTo>
                    <a:pt x="132965" y="67587"/>
                  </a:lnTo>
                  <a:lnTo>
                    <a:pt x="137261" y="58793"/>
                  </a:lnTo>
                  <a:lnTo>
                    <a:pt x="142109" y="49954"/>
                  </a:lnTo>
                  <a:lnTo>
                    <a:pt x="147325" y="42077"/>
                  </a:lnTo>
                  <a:lnTo>
                    <a:pt x="152787" y="34841"/>
                  </a:lnTo>
                  <a:lnTo>
                    <a:pt x="158413" y="28032"/>
                  </a:lnTo>
                  <a:lnTo>
                    <a:pt x="163155" y="21509"/>
                  </a:lnTo>
                  <a:lnTo>
                    <a:pt x="167309" y="15176"/>
                  </a:lnTo>
                  <a:lnTo>
                    <a:pt x="171071" y="8969"/>
                  </a:lnTo>
                  <a:lnTo>
                    <a:pt x="175563" y="4831"/>
                  </a:lnTo>
                  <a:lnTo>
                    <a:pt x="180542" y="2074"/>
                  </a:lnTo>
                  <a:lnTo>
                    <a:pt x="185846" y="234"/>
                  </a:lnTo>
                  <a:lnTo>
                    <a:pt x="191366" y="0"/>
                  </a:lnTo>
                  <a:lnTo>
                    <a:pt x="202791" y="2386"/>
                  </a:lnTo>
                  <a:lnTo>
                    <a:pt x="209608" y="5404"/>
                  </a:lnTo>
                  <a:lnTo>
                    <a:pt x="217129" y="9400"/>
                  </a:lnTo>
                  <a:lnTo>
                    <a:pt x="225120" y="14048"/>
                  </a:lnTo>
                  <a:lnTo>
                    <a:pt x="232432" y="20124"/>
                  </a:lnTo>
                  <a:lnTo>
                    <a:pt x="239290" y="27151"/>
                  </a:lnTo>
                  <a:lnTo>
                    <a:pt x="245847" y="34812"/>
                  </a:lnTo>
                  <a:lnTo>
                    <a:pt x="252203" y="42896"/>
                  </a:lnTo>
                  <a:lnTo>
                    <a:pt x="258424" y="51261"/>
                  </a:lnTo>
                  <a:lnTo>
                    <a:pt x="270629" y="68494"/>
                  </a:lnTo>
                  <a:lnTo>
                    <a:pt x="282668" y="86075"/>
                  </a:lnTo>
                  <a:lnTo>
                    <a:pt x="287664" y="93939"/>
                  </a:lnTo>
                  <a:lnTo>
                    <a:pt x="291987" y="101165"/>
                  </a:lnTo>
                  <a:lnTo>
                    <a:pt x="295861" y="107968"/>
                  </a:lnTo>
                  <a:lnTo>
                    <a:pt x="300428" y="114486"/>
                  </a:lnTo>
                  <a:lnTo>
                    <a:pt x="305457" y="120817"/>
                  </a:lnTo>
                  <a:lnTo>
                    <a:pt x="310795" y="127021"/>
                  </a:lnTo>
                  <a:lnTo>
                    <a:pt x="319371" y="136562"/>
                  </a:lnTo>
                  <a:lnTo>
                    <a:pt x="323047" y="140494"/>
                  </a:lnTo>
                  <a:lnTo>
                    <a:pt x="327482" y="142125"/>
                  </a:lnTo>
                  <a:lnTo>
                    <a:pt x="332423" y="142219"/>
                  </a:lnTo>
                  <a:lnTo>
                    <a:pt x="337701" y="141290"/>
                  </a:lnTo>
                  <a:lnTo>
                    <a:pt x="346212" y="137611"/>
                  </a:lnTo>
                  <a:lnTo>
                    <a:pt x="354294" y="132669"/>
                  </a:lnTo>
                  <a:lnTo>
                    <a:pt x="359227" y="129962"/>
                  </a:lnTo>
                  <a:lnTo>
                    <a:pt x="375047" y="12157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2" name="SMARTInkAnnotation70"/>
            <p:cNvSpPr/>
            <p:nvPr/>
          </p:nvSpPr>
          <p:spPr>
            <a:xfrm>
              <a:off x="4964907" y="6063258"/>
              <a:ext cx="17860" cy="160735"/>
            </a:xfrm>
            <a:custGeom>
              <a:avLst/>
              <a:gdLst/>
              <a:ahLst/>
              <a:cxnLst/>
              <a:rect l="0" t="0" r="0" b="0"/>
              <a:pathLst>
                <a:path w="17860" h="160735">
                  <a:moveTo>
                    <a:pt x="17859" y="0"/>
                  </a:moveTo>
                  <a:lnTo>
                    <a:pt x="4556" y="0"/>
                  </a:lnTo>
                  <a:lnTo>
                    <a:pt x="3037" y="992"/>
                  </a:lnTo>
                  <a:lnTo>
                    <a:pt x="2025" y="2645"/>
                  </a:lnTo>
                  <a:lnTo>
                    <a:pt x="1349" y="4740"/>
                  </a:lnTo>
                  <a:lnTo>
                    <a:pt x="899" y="7128"/>
                  </a:lnTo>
                  <a:lnTo>
                    <a:pt x="600" y="9713"/>
                  </a:lnTo>
                  <a:lnTo>
                    <a:pt x="400" y="12429"/>
                  </a:lnTo>
                  <a:lnTo>
                    <a:pt x="266" y="16223"/>
                  </a:lnTo>
                  <a:lnTo>
                    <a:pt x="78" y="32037"/>
                  </a:lnTo>
                  <a:lnTo>
                    <a:pt x="0" y="133638"/>
                  </a:lnTo>
                  <a:lnTo>
                    <a:pt x="992" y="140685"/>
                  </a:lnTo>
                  <a:lnTo>
                    <a:pt x="2646" y="146377"/>
                  </a:lnTo>
                  <a:lnTo>
                    <a:pt x="8929" y="16073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3" name="SMARTInkAnnotation71"/>
            <p:cNvSpPr/>
            <p:nvPr/>
          </p:nvSpPr>
          <p:spPr>
            <a:xfrm>
              <a:off x="4893469" y="5911453"/>
              <a:ext cx="62509" cy="53579"/>
            </a:xfrm>
            <a:custGeom>
              <a:avLst/>
              <a:gdLst/>
              <a:ahLst/>
              <a:cxnLst/>
              <a:rect l="0" t="0" r="0" b="0"/>
              <a:pathLst>
                <a:path w="62509" h="53579">
                  <a:moveTo>
                    <a:pt x="0" y="0"/>
                  </a:moveTo>
                  <a:lnTo>
                    <a:pt x="0" y="4740"/>
                  </a:lnTo>
                  <a:lnTo>
                    <a:pt x="992" y="7129"/>
                  </a:lnTo>
                  <a:lnTo>
                    <a:pt x="2645" y="9713"/>
                  </a:lnTo>
                  <a:lnTo>
                    <a:pt x="4740" y="12429"/>
                  </a:lnTo>
                  <a:lnTo>
                    <a:pt x="8121" y="16223"/>
                  </a:lnTo>
                  <a:lnTo>
                    <a:pt x="17169" y="25731"/>
                  </a:lnTo>
                  <a:lnTo>
                    <a:pt x="22360" y="30053"/>
                  </a:lnTo>
                  <a:lnTo>
                    <a:pt x="27805" y="33926"/>
                  </a:lnTo>
                  <a:lnTo>
                    <a:pt x="33419" y="37500"/>
                  </a:lnTo>
                  <a:lnTo>
                    <a:pt x="39147" y="40875"/>
                  </a:lnTo>
                  <a:lnTo>
                    <a:pt x="44949" y="44117"/>
                  </a:lnTo>
                  <a:lnTo>
                    <a:pt x="62508" y="5357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4" name="SMARTInkAnnotation72"/>
            <p:cNvSpPr/>
            <p:nvPr/>
          </p:nvSpPr>
          <p:spPr>
            <a:xfrm>
              <a:off x="5063133" y="6027539"/>
              <a:ext cx="178581" cy="158295"/>
            </a:xfrm>
            <a:custGeom>
              <a:avLst/>
              <a:gdLst/>
              <a:ahLst/>
              <a:cxnLst/>
              <a:rect l="0" t="0" r="0" b="0"/>
              <a:pathLst>
                <a:path w="178581" h="158295">
                  <a:moveTo>
                    <a:pt x="0" y="0"/>
                  </a:moveTo>
                  <a:lnTo>
                    <a:pt x="0" y="89434"/>
                  </a:lnTo>
                  <a:lnTo>
                    <a:pt x="992" y="98318"/>
                  </a:lnTo>
                  <a:lnTo>
                    <a:pt x="2645" y="107218"/>
                  </a:lnTo>
                  <a:lnTo>
                    <a:pt x="4740" y="116127"/>
                  </a:lnTo>
                  <a:lnTo>
                    <a:pt x="6137" y="124050"/>
                  </a:lnTo>
                  <a:lnTo>
                    <a:pt x="7068" y="131318"/>
                  </a:lnTo>
                  <a:lnTo>
                    <a:pt x="7688" y="138146"/>
                  </a:lnTo>
                  <a:lnTo>
                    <a:pt x="8102" y="143691"/>
                  </a:lnTo>
                  <a:lnTo>
                    <a:pt x="8378" y="148380"/>
                  </a:lnTo>
                  <a:lnTo>
                    <a:pt x="8562" y="152499"/>
                  </a:lnTo>
                  <a:lnTo>
                    <a:pt x="9676" y="155244"/>
                  </a:lnTo>
                  <a:lnTo>
                    <a:pt x="11412" y="157074"/>
                  </a:lnTo>
                  <a:lnTo>
                    <a:pt x="13561" y="158294"/>
                  </a:lnTo>
                  <a:lnTo>
                    <a:pt x="14994" y="158115"/>
                  </a:lnTo>
                  <a:lnTo>
                    <a:pt x="15949" y="157004"/>
                  </a:lnTo>
                  <a:lnTo>
                    <a:pt x="16585" y="155271"/>
                  </a:lnTo>
                  <a:lnTo>
                    <a:pt x="17010" y="152131"/>
                  </a:lnTo>
                  <a:lnTo>
                    <a:pt x="17293" y="148053"/>
                  </a:lnTo>
                  <a:lnTo>
                    <a:pt x="17482" y="143351"/>
                  </a:lnTo>
                  <a:lnTo>
                    <a:pt x="17691" y="132834"/>
                  </a:lnTo>
                  <a:lnTo>
                    <a:pt x="17748" y="127251"/>
                  </a:lnTo>
                  <a:lnTo>
                    <a:pt x="18777" y="120553"/>
                  </a:lnTo>
                  <a:lnTo>
                    <a:pt x="20456" y="113111"/>
                  </a:lnTo>
                  <a:lnTo>
                    <a:pt x="22567" y="105173"/>
                  </a:lnTo>
                  <a:lnTo>
                    <a:pt x="27558" y="88415"/>
                  </a:lnTo>
                  <a:lnTo>
                    <a:pt x="30278" y="79779"/>
                  </a:lnTo>
                  <a:lnTo>
                    <a:pt x="33084" y="72038"/>
                  </a:lnTo>
                  <a:lnTo>
                    <a:pt x="35947" y="64892"/>
                  </a:lnTo>
                  <a:lnTo>
                    <a:pt x="38847" y="58144"/>
                  </a:lnTo>
                  <a:lnTo>
                    <a:pt x="42765" y="51662"/>
                  </a:lnTo>
                  <a:lnTo>
                    <a:pt x="47362" y="45355"/>
                  </a:lnTo>
                  <a:lnTo>
                    <a:pt x="52411" y="39166"/>
                  </a:lnTo>
                  <a:lnTo>
                    <a:pt x="57760" y="34048"/>
                  </a:lnTo>
                  <a:lnTo>
                    <a:pt x="63312" y="29644"/>
                  </a:lnTo>
                  <a:lnTo>
                    <a:pt x="68997" y="25716"/>
                  </a:lnTo>
                  <a:lnTo>
                    <a:pt x="74771" y="23097"/>
                  </a:lnTo>
                  <a:lnTo>
                    <a:pt x="80605" y="21351"/>
                  </a:lnTo>
                  <a:lnTo>
                    <a:pt x="86479" y="20187"/>
                  </a:lnTo>
                  <a:lnTo>
                    <a:pt x="92379" y="19411"/>
                  </a:lnTo>
                  <a:lnTo>
                    <a:pt x="98297" y="18894"/>
                  </a:lnTo>
                  <a:lnTo>
                    <a:pt x="104226" y="18549"/>
                  </a:lnTo>
                  <a:lnTo>
                    <a:pt x="110164" y="19311"/>
                  </a:lnTo>
                  <a:lnTo>
                    <a:pt x="116106" y="20812"/>
                  </a:lnTo>
                  <a:lnTo>
                    <a:pt x="122053" y="22804"/>
                  </a:lnTo>
                  <a:lnTo>
                    <a:pt x="128001" y="26117"/>
                  </a:lnTo>
                  <a:lnTo>
                    <a:pt x="133952" y="30310"/>
                  </a:lnTo>
                  <a:lnTo>
                    <a:pt x="139903" y="35089"/>
                  </a:lnTo>
                  <a:lnTo>
                    <a:pt x="144862" y="41252"/>
                  </a:lnTo>
                  <a:lnTo>
                    <a:pt x="149160" y="48338"/>
                  </a:lnTo>
                  <a:lnTo>
                    <a:pt x="153019" y="56038"/>
                  </a:lnTo>
                  <a:lnTo>
                    <a:pt x="156583" y="64147"/>
                  </a:lnTo>
                  <a:lnTo>
                    <a:pt x="159951" y="72531"/>
                  </a:lnTo>
                  <a:lnTo>
                    <a:pt x="166339" y="89783"/>
                  </a:lnTo>
                  <a:lnTo>
                    <a:pt x="172485" y="107372"/>
                  </a:lnTo>
                  <a:lnTo>
                    <a:pt x="174522" y="115237"/>
                  </a:lnTo>
                  <a:lnTo>
                    <a:pt x="175879" y="122466"/>
                  </a:lnTo>
                  <a:lnTo>
                    <a:pt x="176784" y="129269"/>
                  </a:lnTo>
                  <a:lnTo>
                    <a:pt x="177387" y="135789"/>
                  </a:lnTo>
                  <a:lnTo>
                    <a:pt x="177789" y="142120"/>
                  </a:lnTo>
                  <a:lnTo>
                    <a:pt x="178435" y="157057"/>
                  </a:lnTo>
                  <a:lnTo>
                    <a:pt x="178488" y="157291"/>
                  </a:lnTo>
                  <a:lnTo>
                    <a:pt x="178562" y="152879"/>
                  </a:lnTo>
                  <a:lnTo>
                    <a:pt x="178580" y="147983"/>
                  </a:lnTo>
                  <a:lnTo>
                    <a:pt x="177592" y="144296"/>
                  </a:lnTo>
                  <a:lnTo>
                    <a:pt x="175942" y="139854"/>
                  </a:lnTo>
                  <a:lnTo>
                    <a:pt x="169664" y="12501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5" name="SMARTInkAnnotation73"/>
            <p:cNvSpPr/>
            <p:nvPr/>
          </p:nvSpPr>
          <p:spPr>
            <a:xfrm>
              <a:off x="5616773" y="5849345"/>
              <a:ext cx="69664" cy="355375"/>
            </a:xfrm>
            <a:custGeom>
              <a:avLst/>
              <a:gdLst/>
              <a:ahLst/>
              <a:cxnLst/>
              <a:rect l="0" t="0" r="0" b="0"/>
              <a:pathLst>
                <a:path w="69664" h="355375">
                  <a:moveTo>
                    <a:pt x="0" y="17460"/>
                  </a:moveTo>
                  <a:lnTo>
                    <a:pt x="9481" y="12719"/>
                  </a:lnTo>
                  <a:lnTo>
                    <a:pt x="14259" y="11322"/>
                  </a:lnTo>
                  <a:lnTo>
                    <a:pt x="19428" y="10392"/>
                  </a:lnTo>
                  <a:lnTo>
                    <a:pt x="24858" y="9771"/>
                  </a:lnTo>
                  <a:lnTo>
                    <a:pt x="29471" y="8365"/>
                  </a:lnTo>
                  <a:lnTo>
                    <a:pt x="33538" y="6435"/>
                  </a:lnTo>
                  <a:lnTo>
                    <a:pt x="37241" y="4157"/>
                  </a:lnTo>
                  <a:lnTo>
                    <a:pt x="40703" y="2638"/>
                  </a:lnTo>
                  <a:lnTo>
                    <a:pt x="44003" y="1625"/>
                  </a:lnTo>
                  <a:lnTo>
                    <a:pt x="47195" y="950"/>
                  </a:lnTo>
                  <a:lnTo>
                    <a:pt x="50315" y="500"/>
                  </a:lnTo>
                  <a:lnTo>
                    <a:pt x="53387" y="200"/>
                  </a:lnTo>
                  <a:lnTo>
                    <a:pt x="56427" y="0"/>
                  </a:lnTo>
                  <a:lnTo>
                    <a:pt x="59447" y="859"/>
                  </a:lnTo>
                  <a:lnTo>
                    <a:pt x="62452" y="2423"/>
                  </a:lnTo>
                  <a:lnTo>
                    <a:pt x="65448" y="4459"/>
                  </a:lnTo>
                  <a:lnTo>
                    <a:pt x="67444" y="7801"/>
                  </a:lnTo>
                  <a:lnTo>
                    <a:pt x="68776" y="12012"/>
                  </a:lnTo>
                  <a:lnTo>
                    <a:pt x="69663" y="16804"/>
                  </a:lnTo>
                  <a:lnTo>
                    <a:pt x="69262" y="22976"/>
                  </a:lnTo>
                  <a:lnTo>
                    <a:pt x="68003" y="30067"/>
                  </a:lnTo>
                  <a:lnTo>
                    <a:pt x="66171" y="37770"/>
                  </a:lnTo>
                  <a:lnTo>
                    <a:pt x="64950" y="47868"/>
                  </a:lnTo>
                  <a:lnTo>
                    <a:pt x="64137" y="59559"/>
                  </a:lnTo>
                  <a:lnTo>
                    <a:pt x="63594" y="72315"/>
                  </a:lnTo>
                  <a:lnTo>
                    <a:pt x="62991" y="102363"/>
                  </a:lnTo>
                  <a:lnTo>
                    <a:pt x="62509" y="352016"/>
                  </a:lnTo>
                  <a:lnTo>
                    <a:pt x="61516" y="353607"/>
                  </a:lnTo>
                  <a:lnTo>
                    <a:pt x="59863" y="354667"/>
                  </a:lnTo>
                  <a:lnTo>
                    <a:pt x="57769" y="355374"/>
                  </a:lnTo>
                  <a:lnTo>
                    <a:pt x="56371" y="353861"/>
                  </a:lnTo>
                  <a:lnTo>
                    <a:pt x="55440" y="350868"/>
                  </a:lnTo>
                  <a:lnTo>
                    <a:pt x="53579" y="33892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6" name="SMARTInkAnnotation74"/>
            <p:cNvSpPr/>
            <p:nvPr/>
          </p:nvSpPr>
          <p:spPr>
            <a:xfrm>
              <a:off x="5438180" y="5893641"/>
              <a:ext cx="553641" cy="310388"/>
            </a:xfrm>
            <a:custGeom>
              <a:avLst/>
              <a:gdLst/>
              <a:ahLst/>
              <a:cxnLst/>
              <a:rect l="0" t="0" r="0" b="0"/>
              <a:pathLst>
                <a:path w="553641" h="310388">
                  <a:moveTo>
                    <a:pt x="0" y="133898"/>
                  </a:moveTo>
                  <a:lnTo>
                    <a:pt x="37287" y="121469"/>
                  </a:lnTo>
                  <a:lnTo>
                    <a:pt x="46686" y="118667"/>
                  </a:lnTo>
                  <a:lnTo>
                    <a:pt x="67712" y="112907"/>
                  </a:lnTo>
                  <a:lnTo>
                    <a:pt x="79868" y="110975"/>
                  </a:lnTo>
                  <a:lnTo>
                    <a:pt x="92933" y="109686"/>
                  </a:lnTo>
                  <a:lnTo>
                    <a:pt x="106604" y="108827"/>
                  </a:lnTo>
                  <a:lnTo>
                    <a:pt x="119686" y="107262"/>
                  </a:lnTo>
                  <a:lnTo>
                    <a:pt x="132377" y="105227"/>
                  </a:lnTo>
                  <a:lnTo>
                    <a:pt x="144806" y="102877"/>
                  </a:lnTo>
                  <a:lnTo>
                    <a:pt x="158052" y="99327"/>
                  </a:lnTo>
                  <a:lnTo>
                    <a:pt x="171845" y="94976"/>
                  </a:lnTo>
                  <a:lnTo>
                    <a:pt x="186001" y="90090"/>
                  </a:lnTo>
                  <a:lnTo>
                    <a:pt x="199407" y="84850"/>
                  </a:lnTo>
                  <a:lnTo>
                    <a:pt x="212313" y="79371"/>
                  </a:lnTo>
                  <a:lnTo>
                    <a:pt x="237236" y="67992"/>
                  </a:lnTo>
                  <a:lnTo>
                    <a:pt x="261542" y="56320"/>
                  </a:lnTo>
                  <a:lnTo>
                    <a:pt x="272588" y="50430"/>
                  </a:lnTo>
                  <a:lnTo>
                    <a:pt x="282928" y="44518"/>
                  </a:lnTo>
                  <a:lnTo>
                    <a:pt x="292798" y="38592"/>
                  </a:lnTo>
                  <a:lnTo>
                    <a:pt x="309057" y="29363"/>
                  </a:lnTo>
                  <a:lnTo>
                    <a:pt x="321906" y="21953"/>
                  </a:lnTo>
                  <a:lnTo>
                    <a:pt x="330923" y="15353"/>
                  </a:lnTo>
                  <a:lnTo>
                    <a:pt x="333725" y="12204"/>
                  </a:lnTo>
                  <a:lnTo>
                    <a:pt x="335592" y="9112"/>
                  </a:lnTo>
                  <a:lnTo>
                    <a:pt x="336837" y="6059"/>
                  </a:lnTo>
                  <a:lnTo>
                    <a:pt x="338660" y="4023"/>
                  </a:lnTo>
                  <a:lnTo>
                    <a:pt x="340867" y="2667"/>
                  </a:lnTo>
                  <a:lnTo>
                    <a:pt x="348130" y="0"/>
                  </a:lnTo>
                  <a:lnTo>
                    <a:pt x="343479" y="4707"/>
                  </a:lnTo>
                  <a:lnTo>
                    <a:pt x="342095" y="9075"/>
                  </a:lnTo>
                  <a:lnTo>
                    <a:pt x="341173" y="14964"/>
                  </a:lnTo>
                  <a:lnTo>
                    <a:pt x="340558" y="21866"/>
                  </a:lnTo>
                  <a:lnTo>
                    <a:pt x="340147" y="30437"/>
                  </a:lnTo>
                  <a:lnTo>
                    <a:pt x="339692" y="50543"/>
                  </a:lnTo>
                  <a:lnTo>
                    <a:pt x="339337" y="180543"/>
                  </a:lnTo>
                  <a:lnTo>
                    <a:pt x="340326" y="195752"/>
                  </a:lnTo>
                  <a:lnTo>
                    <a:pt x="341978" y="209860"/>
                  </a:lnTo>
                  <a:lnTo>
                    <a:pt x="344071" y="223234"/>
                  </a:lnTo>
                  <a:lnTo>
                    <a:pt x="345466" y="234136"/>
                  </a:lnTo>
                  <a:lnTo>
                    <a:pt x="346397" y="243387"/>
                  </a:lnTo>
                  <a:lnTo>
                    <a:pt x="347017" y="251539"/>
                  </a:lnTo>
                  <a:lnTo>
                    <a:pt x="348422" y="258958"/>
                  </a:lnTo>
                  <a:lnTo>
                    <a:pt x="350352" y="265888"/>
                  </a:lnTo>
                  <a:lnTo>
                    <a:pt x="355837" y="281789"/>
                  </a:lnTo>
                  <a:lnTo>
                    <a:pt x="356287" y="282101"/>
                  </a:lnTo>
                  <a:lnTo>
                    <a:pt x="356587" y="281317"/>
                  </a:lnTo>
                  <a:lnTo>
                    <a:pt x="356787" y="279803"/>
                  </a:lnTo>
                  <a:lnTo>
                    <a:pt x="359654" y="275474"/>
                  </a:lnTo>
                  <a:lnTo>
                    <a:pt x="364237" y="269250"/>
                  </a:lnTo>
                  <a:lnTo>
                    <a:pt x="369581" y="259869"/>
                  </a:lnTo>
                  <a:lnTo>
                    <a:pt x="375263" y="249086"/>
                  </a:lnTo>
                  <a:lnTo>
                    <a:pt x="378168" y="243432"/>
                  </a:lnTo>
                  <a:lnTo>
                    <a:pt x="382088" y="237679"/>
                  </a:lnTo>
                  <a:lnTo>
                    <a:pt x="386686" y="231858"/>
                  </a:lnTo>
                  <a:lnTo>
                    <a:pt x="391736" y="225994"/>
                  </a:lnTo>
                  <a:lnTo>
                    <a:pt x="396095" y="219108"/>
                  </a:lnTo>
                  <a:lnTo>
                    <a:pt x="399993" y="211541"/>
                  </a:lnTo>
                  <a:lnTo>
                    <a:pt x="403583" y="203519"/>
                  </a:lnTo>
                  <a:lnTo>
                    <a:pt x="407962" y="197179"/>
                  </a:lnTo>
                  <a:lnTo>
                    <a:pt x="418118" y="187489"/>
                  </a:lnTo>
                  <a:lnTo>
                    <a:pt x="422612" y="182524"/>
                  </a:lnTo>
                  <a:lnTo>
                    <a:pt x="426601" y="177229"/>
                  </a:lnTo>
                  <a:lnTo>
                    <a:pt x="430252" y="171715"/>
                  </a:lnTo>
                  <a:lnTo>
                    <a:pt x="439601" y="162943"/>
                  </a:lnTo>
                  <a:lnTo>
                    <a:pt x="449378" y="156729"/>
                  </a:lnTo>
                  <a:lnTo>
                    <a:pt x="457030" y="153967"/>
                  </a:lnTo>
                  <a:lnTo>
                    <a:pt x="466917" y="152412"/>
                  </a:lnTo>
                  <a:lnTo>
                    <a:pt x="475740" y="154694"/>
                  </a:lnTo>
                  <a:lnTo>
                    <a:pt x="480871" y="156692"/>
                  </a:lnTo>
                  <a:lnTo>
                    <a:pt x="491863" y="164203"/>
                  </a:lnTo>
                  <a:lnTo>
                    <a:pt x="497572" y="168984"/>
                  </a:lnTo>
                  <a:lnTo>
                    <a:pt x="502371" y="175148"/>
                  </a:lnTo>
                  <a:lnTo>
                    <a:pt x="506562" y="182234"/>
                  </a:lnTo>
                  <a:lnTo>
                    <a:pt x="510349" y="189935"/>
                  </a:lnTo>
                  <a:lnTo>
                    <a:pt x="513865" y="198045"/>
                  </a:lnTo>
                  <a:lnTo>
                    <a:pt x="517202" y="206427"/>
                  </a:lnTo>
                  <a:lnTo>
                    <a:pt x="520419" y="214993"/>
                  </a:lnTo>
                  <a:lnTo>
                    <a:pt x="523555" y="224672"/>
                  </a:lnTo>
                  <a:lnTo>
                    <a:pt x="526638" y="235094"/>
                  </a:lnTo>
                  <a:lnTo>
                    <a:pt x="529686" y="246010"/>
                  </a:lnTo>
                  <a:lnTo>
                    <a:pt x="531717" y="256265"/>
                  </a:lnTo>
                  <a:lnTo>
                    <a:pt x="533071" y="266078"/>
                  </a:lnTo>
                  <a:lnTo>
                    <a:pt x="534577" y="282933"/>
                  </a:lnTo>
                  <a:lnTo>
                    <a:pt x="535246" y="293732"/>
                  </a:lnTo>
                  <a:lnTo>
                    <a:pt x="536417" y="298001"/>
                  </a:lnTo>
                  <a:lnTo>
                    <a:pt x="540363" y="305390"/>
                  </a:lnTo>
                  <a:lnTo>
                    <a:pt x="543422" y="310387"/>
                  </a:lnTo>
                  <a:lnTo>
                    <a:pt x="544844" y="310097"/>
                  </a:lnTo>
                  <a:lnTo>
                    <a:pt x="549069" y="307127"/>
                  </a:lnTo>
                  <a:lnTo>
                    <a:pt x="550592" y="304947"/>
                  </a:lnTo>
                  <a:lnTo>
                    <a:pt x="551609" y="302501"/>
                  </a:lnTo>
                  <a:lnTo>
                    <a:pt x="553640" y="29463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7" name="SMARTInkAnnotation75"/>
            <p:cNvSpPr/>
            <p:nvPr/>
          </p:nvSpPr>
          <p:spPr>
            <a:xfrm>
              <a:off x="6036469" y="6027539"/>
              <a:ext cx="8928" cy="144390"/>
            </a:xfrm>
            <a:custGeom>
              <a:avLst/>
              <a:gdLst/>
              <a:ahLst/>
              <a:cxnLst/>
              <a:rect l="0" t="0" r="0" b="0"/>
              <a:pathLst>
                <a:path w="8928" h="144390">
                  <a:moveTo>
                    <a:pt x="0" y="0"/>
                  </a:moveTo>
                  <a:lnTo>
                    <a:pt x="0" y="4740"/>
                  </a:lnTo>
                  <a:lnTo>
                    <a:pt x="992" y="8121"/>
                  </a:lnTo>
                  <a:lnTo>
                    <a:pt x="2646" y="12359"/>
                  </a:lnTo>
                  <a:lnTo>
                    <a:pt x="4739" y="17169"/>
                  </a:lnTo>
                  <a:lnTo>
                    <a:pt x="6136" y="22360"/>
                  </a:lnTo>
                  <a:lnTo>
                    <a:pt x="7067" y="27805"/>
                  </a:lnTo>
                  <a:lnTo>
                    <a:pt x="7688" y="33419"/>
                  </a:lnTo>
                  <a:lnTo>
                    <a:pt x="8102" y="41131"/>
                  </a:lnTo>
                  <a:lnTo>
                    <a:pt x="8562" y="60283"/>
                  </a:lnTo>
                  <a:lnTo>
                    <a:pt x="8927" y="143657"/>
                  </a:lnTo>
                  <a:lnTo>
                    <a:pt x="7935" y="144389"/>
                  </a:lnTo>
                  <a:lnTo>
                    <a:pt x="6283" y="142892"/>
                  </a:lnTo>
                  <a:lnTo>
                    <a:pt x="4188" y="139909"/>
                  </a:lnTo>
                  <a:lnTo>
                    <a:pt x="2792" y="136929"/>
                  </a:lnTo>
                  <a:lnTo>
                    <a:pt x="1861" y="133950"/>
                  </a:lnTo>
                  <a:lnTo>
                    <a:pt x="1241" y="130972"/>
                  </a:lnTo>
                  <a:lnTo>
                    <a:pt x="826" y="127002"/>
                  </a:lnTo>
                  <a:lnTo>
                    <a:pt x="551" y="122371"/>
                  </a:lnTo>
                  <a:lnTo>
                    <a:pt x="0" y="10715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8" name="SMARTInkAnnotation76"/>
            <p:cNvSpPr/>
            <p:nvPr/>
          </p:nvSpPr>
          <p:spPr>
            <a:xfrm>
              <a:off x="6000750" y="5911453"/>
              <a:ext cx="71439" cy="26790"/>
            </a:xfrm>
            <a:custGeom>
              <a:avLst/>
              <a:gdLst/>
              <a:ahLst/>
              <a:cxnLst/>
              <a:rect l="0" t="0" r="0" b="0"/>
              <a:pathLst>
                <a:path w="71439" h="26790">
                  <a:moveTo>
                    <a:pt x="0" y="0"/>
                  </a:moveTo>
                  <a:lnTo>
                    <a:pt x="4740" y="4740"/>
                  </a:lnTo>
                  <a:lnTo>
                    <a:pt x="8121" y="6137"/>
                  </a:lnTo>
                  <a:lnTo>
                    <a:pt x="12359" y="7068"/>
                  </a:lnTo>
                  <a:lnTo>
                    <a:pt x="17169" y="7689"/>
                  </a:lnTo>
                  <a:lnTo>
                    <a:pt x="22360" y="9094"/>
                  </a:lnTo>
                  <a:lnTo>
                    <a:pt x="27805" y="11024"/>
                  </a:lnTo>
                  <a:lnTo>
                    <a:pt x="33419" y="13302"/>
                  </a:lnTo>
                  <a:lnTo>
                    <a:pt x="40139" y="15814"/>
                  </a:lnTo>
                  <a:lnTo>
                    <a:pt x="71438" y="267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59" name="SMARTInkAnnotation77"/>
            <p:cNvSpPr/>
            <p:nvPr/>
          </p:nvSpPr>
          <p:spPr>
            <a:xfrm>
              <a:off x="6144193" y="5973961"/>
              <a:ext cx="122131" cy="247704"/>
            </a:xfrm>
            <a:custGeom>
              <a:avLst/>
              <a:gdLst/>
              <a:ahLst/>
              <a:cxnLst/>
              <a:rect l="0" t="0" r="0" b="0"/>
              <a:pathLst>
                <a:path w="122131" h="247704">
                  <a:moveTo>
                    <a:pt x="97659" y="0"/>
                  </a:moveTo>
                  <a:lnTo>
                    <a:pt x="89970" y="0"/>
                  </a:lnTo>
                  <a:lnTo>
                    <a:pt x="87572" y="992"/>
                  </a:lnTo>
                  <a:lnTo>
                    <a:pt x="83989" y="2645"/>
                  </a:lnTo>
                  <a:lnTo>
                    <a:pt x="79615" y="4740"/>
                  </a:lnTo>
                  <a:lnTo>
                    <a:pt x="74716" y="8121"/>
                  </a:lnTo>
                  <a:lnTo>
                    <a:pt x="69465" y="12359"/>
                  </a:lnTo>
                  <a:lnTo>
                    <a:pt x="63980" y="17169"/>
                  </a:lnTo>
                  <a:lnTo>
                    <a:pt x="58339" y="22360"/>
                  </a:lnTo>
                  <a:lnTo>
                    <a:pt x="46779" y="33419"/>
                  </a:lnTo>
                  <a:lnTo>
                    <a:pt x="29115" y="50802"/>
                  </a:lnTo>
                  <a:lnTo>
                    <a:pt x="24182" y="56688"/>
                  </a:lnTo>
                  <a:lnTo>
                    <a:pt x="19901" y="62597"/>
                  </a:lnTo>
                  <a:lnTo>
                    <a:pt x="16054" y="68520"/>
                  </a:lnTo>
                  <a:lnTo>
                    <a:pt x="12498" y="73461"/>
                  </a:lnTo>
                  <a:lnTo>
                    <a:pt x="9135" y="77748"/>
                  </a:lnTo>
                  <a:lnTo>
                    <a:pt x="5901" y="81597"/>
                  </a:lnTo>
                  <a:lnTo>
                    <a:pt x="2307" y="88521"/>
                  </a:lnTo>
                  <a:lnTo>
                    <a:pt x="709" y="94905"/>
                  </a:lnTo>
                  <a:lnTo>
                    <a:pt x="0" y="101050"/>
                  </a:lnTo>
                  <a:lnTo>
                    <a:pt x="1795" y="103085"/>
                  </a:lnTo>
                  <a:lnTo>
                    <a:pt x="4977" y="104442"/>
                  </a:lnTo>
                  <a:lnTo>
                    <a:pt x="9081" y="105347"/>
                  </a:lnTo>
                  <a:lnTo>
                    <a:pt x="13802" y="105950"/>
                  </a:lnTo>
                  <a:lnTo>
                    <a:pt x="18934" y="106352"/>
                  </a:lnTo>
                  <a:lnTo>
                    <a:pt x="24339" y="106619"/>
                  </a:lnTo>
                  <a:lnTo>
                    <a:pt x="35638" y="106917"/>
                  </a:lnTo>
                  <a:lnTo>
                    <a:pt x="41428" y="106997"/>
                  </a:lnTo>
                  <a:lnTo>
                    <a:pt x="48266" y="108042"/>
                  </a:lnTo>
                  <a:lnTo>
                    <a:pt x="55801" y="109731"/>
                  </a:lnTo>
                  <a:lnTo>
                    <a:pt x="63800" y="111850"/>
                  </a:lnTo>
                  <a:lnTo>
                    <a:pt x="71118" y="115246"/>
                  </a:lnTo>
                  <a:lnTo>
                    <a:pt x="77980" y="119495"/>
                  </a:lnTo>
                  <a:lnTo>
                    <a:pt x="84540" y="124311"/>
                  </a:lnTo>
                  <a:lnTo>
                    <a:pt x="90897" y="129507"/>
                  </a:lnTo>
                  <a:lnTo>
                    <a:pt x="97120" y="134955"/>
                  </a:lnTo>
                  <a:lnTo>
                    <a:pt x="103252" y="140571"/>
                  </a:lnTo>
                  <a:lnTo>
                    <a:pt x="108333" y="147292"/>
                  </a:lnTo>
                  <a:lnTo>
                    <a:pt x="112712" y="154750"/>
                  </a:lnTo>
                  <a:lnTo>
                    <a:pt x="116625" y="162697"/>
                  </a:lnTo>
                  <a:lnTo>
                    <a:pt x="119232" y="170973"/>
                  </a:lnTo>
                  <a:lnTo>
                    <a:pt x="120970" y="179466"/>
                  </a:lnTo>
                  <a:lnTo>
                    <a:pt x="122130" y="188105"/>
                  </a:lnTo>
                  <a:lnTo>
                    <a:pt x="121910" y="195848"/>
                  </a:lnTo>
                  <a:lnTo>
                    <a:pt x="120771" y="202995"/>
                  </a:lnTo>
                  <a:lnTo>
                    <a:pt x="119020" y="209744"/>
                  </a:lnTo>
                  <a:lnTo>
                    <a:pt x="115869" y="216227"/>
                  </a:lnTo>
                  <a:lnTo>
                    <a:pt x="111783" y="222534"/>
                  </a:lnTo>
                  <a:lnTo>
                    <a:pt x="107074" y="228723"/>
                  </a:lnTo>
                  <a:lnTo>
                    <a:pt x="100960" y="233841"/>
                  </a:lnTo>
                  <a:lnTo>
                    <a:pt x="93906" y="238246"/>
                  </a:lnTo>
                  <a:lnTo>
                    <a:pt x="86227" y="242174"/>
                  </a:lnTo>
                  <a:lnTo>
                    <a:pt x="78131" y="244793"/>
                  </a:lnTo>
                  <a:lnTo>
                    <a:pt x="69758" y="246539"/>
                  </a:lnTo>
                  <a:lnTo>
                    <a:pt x="61199" y="247703"/>
                  </a:lnTo>
                  <a:lnTo>
                    <a:pt x="53508" y="247487"/>
                  </a:lnTo>
                  <a:lnTo>
                    <a:pt x="46397" y="246350"/>
                  </a:lnTo>
                  <a:lnTo>
                    <a:pt x="39672" y="244601"/>
                  </a:lnTo>
                  <a:lnTo>
                    <a:pt x="33203" y="241450"/>
                  </a:lnTo>
                  <a:lnTo>
                    <a:pt x="26907" y="237365"/>
                  </a:lnTo>
                  <a:lnTo>
                    <a:pt x="20726" y="232657"/>
                  </a:lnTo>
                  <a:lnTo>
                    <a:pt x="16605" y="226542"/>
                  </a:lnTo>
                  <a:lnTo>
                    <a:pt x="13857" y="219489"/>
                  </a:lnTo>
                  <a:lnTo>
                    <a:pt x="12025" y="211811"/>
                  </a:lnTo>
                  <a:lnTo>
                    <a:pt x="10805" y="204706"/>
                  </a:lnTo>
                  <a:lnTo>
                    <a:pt x="9990" y="197986"/>
                  </a:lnTo>
                  <a:lnTo>
                    <a:pt x="9447" y="191522"/>
                  </a:lnTo>
                  <a:lnTo>
                    <a:pt x="10077" y="185228"/>
                  </a:lnTo>
                  <a:lnTo>
                    <a:pt x="11490" y="179048"/>
                  </a:lnTo>
                  <a:lnTo>
                    <a:pt x="17291" y="16073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0" name="SMARTInkAnnotation78"/>
            <p:cNvSpPr/>
            <p:nvPr/>
          </p:nvSpPr>
          <p:spPr>
            <a:xfrm>
              <a:off x="6778010" y="5965031"/>
              <a:ext cx="57536" cy="419769"/>
            </a:xfrm>
            <a:custGeom>
              <a:avLst/>
              <a:gdLst/>
              <a:ahLst/>
              <a:cxnLst/>
              <a:rect l="0" t="0" r="0" b="0"/>
              <a:pathLst>
                <a:path w="57536" h="419769">
                  <a:moveTo>
                    <a:pt x="17482" y="0"/>
                  </a:moveTo>
                  <a:lnTo>
                    <a:pt x="12742" y="0"/>
                  </a:lnTo>
                  <a:lnTo>
                    <a:pt x="11345" y="992"/>
                  </a:lnTo>
                  <a:lnTo>
                    <a:pt x="10414" y="2645"/>
                  </a:lnTo>
                  <a:lnTo>
                    <a:pt x="9380" y="7129"/>
                  </a:lnTo>
                  <a:lnTo>
                    <a:pt x="8920" y="12429"/>
                  </a:lnTo>
                  <a:lnTo>
                    <a:pt x="7806" y="16223"/>
                  </a:lnTo>
                  <a:lnTo>
                    <a:pt x="6070" y="20738"/>
                  </a:lnTo>
                  <a:lnTo>
                    <a:pt x="3921" y="25731"/>
                  </a:lnTo>
                  <a:lnTo>
                    <a:pt x="2488" y="33029"/>
                  </a:lnTo>
                  <a:lnTo>
                    <a:pt x="1533" y="41864"/>
                  </a:lnTo>
                  <a:lnTo>
                    <a:pt x="896" y="51721"/>
                  </a:lnTo>
                  <a:lnTo>
                    <a:pt x="472" y="63255"/>
                  </a:lnTo>
                  <a:lnTo>
                    <a:pt x="0" y="89298"/>
                  </a:lnTo>
                  <a:lnTo>
                    <a:pt x="867" y="106165"/>
                  </a:lnTo>
                  <a:lnTo>
                    <a:pt x="2436" y="125347"/>
                  </a:lnTo>
                  <a:lnTo>
                    <a:pt x="4474" y="146073"/>
                  </a:lnTo>
                  <a:lnTo>
                    <a:pt x="9386" y="187622"/>
                  </a:lnTo>
                  <a:lnTo>
                    <a:pt x="12085" y="208425"/>
                  </a:lnTo>
                  <a:lnTo>
                    <a:pt x="15868" y="230231"/>
                  </a:lnTo>
                  <a:lnTo>
                    <a:pt x="20375" y="252706"/>
                  </a:lnTo>
                  <a:lnTo>
                    <a:pt x="25364" y="275627"/>
                  </a:lnTo>
                  <a:lnTo>
                    <a:pt x="28690" y="293884"/>
                  </a:lnTo>
                  <a:lnTo>
                    <a:pt x="30907" y="309032"/>
                  </a:lnTo>
                  <a:lnTo>
                    <a:pt x="32385" y="322107"/>
                  </a:lnTo>
                  <a:lnTo>
                    <a:pt x="34363" y="332809"/>
                  </a:lnTo>
                  <a:lnTo>
                    <a:pt x="36673" y="341927"/>
                  </a:lnTo>
                  <a:lnTo>
                    <a:pt x="39206" y="349991"/>
                  </a:lnTo>
                  <a:lnTo>
                    <a:pt x="40895" y="357351"/>
                  </a:lnTo>
                  <a:lnTo>
                    <a:pt x="42020" y="364241"/>
                  </a:lnTo>
                  <a:lnTo>
                    <a:pt x="42770" y="370820"/>
                  </a:lnTo>
                  <a:lnTo>
                    <a:pt x="44263" y="379174"/>
                  </a:lnTo>
                  <a:lnTo>
                    <a:pt x="46250" y="388712"/>
                  </a:lnTo>
                  <a:lnTo>
                    <a:pt x="48567" y="399040"/>
                  </a:lnTo>
                  <a:lnTo>
                    <a:pt x="50112" y="406917"/>
                  </a:lnTo>
                  <a:lnTo>
                    <a:pt x="51828" y="418315"/>
                  </a:lnTo>
                  <a:lnTo>
                    <a:pt x="53278" y="419768"/>
                  </a:lnTo>
                  <a:lnTo>
                    <a:pt x="55237" y="418751"/>
                  </a:lnTo>
                  <a:lnTo>
                    <a:pt x="57535" y="416089"/>
                  </a:lnTo>
                  <a:lnTo>
                    <a:pt x="57082" y="409354"/>
                  </a:lnTo>
                  <a:lnTo>
                    <a:pt x="54796" y="399902"/>
                  </a:lnTo>
                  <a:lnTo>
                    <a:pt x="44271" y="366117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1" name="SMARTInkAnnotation79"/>
            <p:cNvSpPr/>
            <p:nvPr/>
          </p:nvSpPr>
          <p:spPr>
            <a:xfrm>
              <a:off x="6634758" y="5956658"/>
              <a:ext cx="317577" cy="208078"/>
            </a:xfrm>
            <a:custGeom>
              <a:avLst/>
              <a:gdLst/>
              <a:ahLst/>
              <a:cxnLst/>
              <a:rect l="0" t="0" r="0" b="0"/>
              <a:pathLst>
                <a:path w="317577" h="208078">
                  <a:moveTo>
                    <a:pt x="0" y="61951"/>
                  </a:moveTo>
                  <a:lnTo>
                    <a:pt x="12429" y="61951"/>
                  </a:lnTo>
                  <a:lnTo>
                    <a:pt x="16223" y="59967"/>
                  </a:lnTo>
                  <a:lnTo>
                    <a:pt x="20737" y="56659"/>
                  </a:lnTo>
                  <a:lnTo>
                    <a:pt x="25731" y="52470"/>
                  </a:lnTo>
                  <a:lnTo>
                    <a:pt x="32037" y="48685"/>
                  </a:lnTo>
                  <a:lnTo>
                    <a:pt x="39218" y="45170"/>
                  </a:lnTo>
                  <a:lnTo>
                    <a:pt x="57117" y="37625"/>
                  </a:lnTo>
                  <a:lnTo>
                    <a:pt x="81609" y="27658"/>
                  </a:lnTo>
                  <a:lnTo>
                    <a:pt x="95085" y="23214"/>
                  </a:lnTo>
                  <a:lnTo>
                    <a:pt x="109031" y="19259"/>
                  </a:lnTo>
                  <a:lnTo>
                    <a:pt x="162317" y="5783"/>
                  </a:lnTo>
                  <a:lnTo>
                    <a:pt x="175681" y="3670"/>
                  </a:lnTo>
                  <a:lnTo>
                    <a:pt x="189549" y="2261"/>
                  </a:lnTo>
                  <a:lnTo>
                    <a:pt x="203756" y="1322"/>
                  </a:lnTo>
                  <a:lnTo>
                    <a:pt x="218190" y="696"/>
                  </a:lnTo>
                  <a:lnTo>
                    <a:pt x="247454" y="0"/>
                  </a:lnTo>
                  <a:lnTo>
                    <a:pt x="260220" y="1799"/>
                  </a:lnTo>
                  <a:lnTo>
                    <a:pt x="271706" y="4983"/>
                  </a:lnTo>
                  <a:lnTo>
                    <a:pt x="282340" y="9089"/>
                  </a:lnTo>
                  <a:lnTo>
                    <a:pt x="291414" y="12819"/>
                  </a:lnTo>
                  <a:lnTo>
                    <a:pt x="299447" y="16298"/>
                  </a:lnTo>
                  <a:lnTo>
                    <a:pt x="306788" y="19609"/>
                  </a:lnTo>
                  <a:lnTo>
                    <a:pt x="311682" y="24794"/>
                  </a:lnTo>
                  <a:lnTo>
                    <a:pt x="314943" y="31227"/>
                  </a:lnTo>
                  <a:lnTo>
                    <a:pt x="317118" y="38491"/>
                  </a:lnTo>
                  <a:lnTo>
                    <a:pt x="317576" y="46311"/>
                  </a:lnTo>
                  <a:lnTo>
                    <a:pt x="316888" y="54501"/>
                  </a:lnTo>
                  <a:lnTo>
                    <a:pt x="315439" y="62938"/>
                  </a:lnTo>
                  <a:lnTo>
                    <a:pt x="312488" y="71539"/>
                  </a:lnTo>
                  <a:lnTo>
                    <a:pt x="308535" y="80249"/>
                  </a:lnTo>
                  <a:lnTo>
                    <a:pt x="293493" y="109375"/>
                  </a:lnTo>
                  <a:lnTo>
                    <a:pt x="287936" y="120356"/>
                  </a:lnTo>
                  <a:lnTo>
                    <a:pt x="281253" y="130654"/>
                  </a:lnTo>
                  <a:lnTo>
                    <a:pt x="273823" y="140495"/>
                  </a:lnTo>
                  <a:lnTo>
                    <a:pt x="265892" y="150032"/>
                  </a:lnTo>
                  <a:lnTo>
                    <a:pt x="257628" y="159367"/>
                  </a:lnTo>
                  <a:lnTo>
                    <a:pt x="240509" y="177677"/>
                  </a:lnTo>
                  <a:lnTo>
                    <a:pt x="232769" y="184742"/>
                  </a:lnTo>
                  <a:lnTo>
                    <a:pt x="225625" y="190444"/>
                  </a:lnTo>
                  <a:lnTo>
                    <a:pt x="218877" y="195239"/>
                  </a:lnTo>
                  <a:lnTo>
                    <a:pt x="212395" y="199427"/>
                  </a:lnTo>
                  <a:lnTo>
                    <a:pt x="206088" y="203211"/>
                  </a:lnTo>
                  <a:lnTo>
                    <a:pt x="199899" y="206726"/>
                  </a:lnTo>
                  <a:lnTo>
                    <a:pt x="195774" y="208077"/>
                  </a:lnTo>
                  <a:lnTo>
                    <a:pt x="193023" y="207985"/>
                  </a:lnTo>
                  <a:lnTo>
                    <a:pt x="191190" y="206932"/>
                  </a:lnTo>
                  <a:lnTo>
                    <a:pt x="190959" y="204246"/>
                  </a:lnTo>
                  <a:lnTo>
                    <a:pt x="191797" y="200470"/>
                  </a:lnTo>
                  <a:lnTo>
                    <a:pt x="193349" y="195969"/>
                  </a:lnTo>
                  <a:lnTo>
                    <a:pt x="196368" y="189000"/>
                  </a:lnTo>
                  <a:lnTo>
                    <a:pt x="205014" y="170672"/>
                  </a:lnTo>
                  <a:lnTo>
                    <a:pt x="211089" y="161221"/>
                  </a:lnTo>
                  <a:lnTo>
                    <a:pt x="218117" y="151944"/>
                  </a:lnTo>
                  <a:lnTo>
                    <a:pt x="225778" y="142782"/>
                  </a:lnTo>
                  <a:lnTo>
                    <a:pt x="234854" y="133698"/>
                  </a:lnTo>
                  <a:lnTo>
                    <a:pt x="244874" y="124665"/>
                  </a:lnTo>
                  <a:lnTo>
                    <a:pt x="255522" y="115667"/>
                  </a:lnTo>
                  <a:lnTo>
                    <a:pt x="265598" y="107683"/>
                  </a:lnTo>
                  <a:lnTo>
                    <a:pt x="275291" y="100377"/>
                  </a:lnTo>
                  <a:lnTo>
                    <a:pt x="303609" y="79811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2" name="SMARTInkAnnotation80"/>
            <p:cNvSpPr/>
            <p:nvPr/>
          </p:nvSpPr>
          <p:spPr>
            <a:xfrm>
              <a:off x="7036594" y="5943691"/>
              <a:ext cx="122625" cy="265685"/>
            </a:xfrm>
            <a:custGeom>
              <a:avLst/>
              <a:gdLst/>
              <a:ahLst/>
              <a:cxnLst/>
              <a:rect l="0" t="0" r="0" b="0"/>
              <a:pathLst>
                <a:path w="122625" h="265685">
                  <a:moveTo>
                    <a:pt x="0" y="30270"/>
                  </a:moveTo>
                  <a:lnTo>
                    <a:pt x="34293" y="30270"/>
                  </a:lnTo>
                  <a:lnTo>
                    <a:pt x="37745" y="31262"/>
                  </a:lnTo>
                  <a:lnTo>
                    <a:pt x="40045" y="32915"/>
                  </a:lnTo>
                  <a:lnTo>
                    <a:pt x="41579" y="35010"/>
                  </a:lnTo>
                  <a:lnTo>
                    <a:pt x="43284" y="42629"/>
                  </a:lnTo>
                  <a:lnTo>
                    <a:pt x="43739" y="47439"/>
                  </a:lnTo>
                  <a:lnTo>
                    <a:pt x="44244" y="55429"/>
                  </a:lnTo>
                  <a:lnTo>
                    <a:pt x="44378" y="58949"/>
                  </a:lnTo>
                  <a:lnTo>
                    <a:pt x="43476" y="64273"/>
                  </a:lnTo>
                  <a:lnTo>
                    <a:pt x="41882" y="70797"/>
                  </a:lnTo>
                  <a:lnTo>
                    <a:pt x="39828" y="78124"/>
                  </a:lnTo>
                  <a:lnTo>
                    <a:pt x="38458" y="86978"/>
                  </a:lnTo>
                  <a:lnTo>
                    <a:pt x="37545" y="96848"/>
                  </a:lnTo>
                  <a:lnTo>
                    <a:pt x="36936" y="107397"/>
                  </a:lnTo>
                  <a:lnTo>
                    <a:pt x="35538" y="118399"/>
                  </a:lnTo>
                  <a:lnTo>
                    <a:pt x="33614" y="129702"/>
                  </a:lnTo>
                  <a:lnTo>
                    <a:pt x="31338" y="141206"/>
                  </a:lnTo>
                  <a:lnTo>
                    <a:pt x="26166" y="164572"/>
                  </a:lnTo>
                  <a:lnTo>
                    <a:pt x="23396" y="176359"/>
                  </a:lnTo>
                  <a:lnTo>
                    <a:pt x="21550" y="187194"/>
                  </a:lnTo>
                  <a:lnTo>
                    <a:pt x="20320" y="197394"/>
                  </a:lnTo>
                  <a:lnTo>
                    <a:pt x="19499" y="207170"/>
                  </a:lnTo>
                  <a:lnTo>
                    <a:pt x="19945" y="216665"/>
                  </a:lnTo>
                  <a:lnTo>
                    <a:pt x="21235" y="225971"/>
                  </a:lnTo>
                  <a:lnTo>
                    <a:pt x="23086" y="235151"/>
                  </a:lnTo>
                  <a:lnTo>
                    <a:pt x="25312" y="242264"/>
                  </a:lnTo>
                  <a:lnTo>
                    <a:pt x="27789" y="247998"/>
                  </a:lnTo>
                  <a:lnTo>
                    <a:pt x="30431" y="252812"/>
                  </a:lnTo>
                  <a:lnTo>
                    <a:pt x="34178" y="257015"/>
                  </a:lnTo>
                  <a:lnTo>
                    <a:pt x="38660" y="260808"/>
                  </a:lnTo>
                  <a:lnTo>
                    <a:pt x="43633" y="264329"/>
                  </a:lnTo>
                  <a:lnTo>
                    <a:pt x="48932" y="265684"/>
                  </a:lnTo>
                  <a:lnTo>
                    <a:pt x="54448" y="265596"/>
                  </a:lnTo>
                  <a:lnTo>
                    <a:pt x="60112" y="264545"/>
                  </a:lnTo>
                  <a:lnTo>
                    <a:pt x="66863" y="261859"/>
                  </a:lnTo>
                  <a:lnTo>
                    <a:pt x="74341" y="258084"/>
                  </a:lnTo>
                  <a:lnTo>
                    <a:pt x="82302" y="253584"/>
                  </a:lnTo>
                  <a:lnTo>
                    <a:pt x="89595" y="246615"/>
                  </a:lnTo>
                  <a:lnTo>
                    <a:pt x="96440" y="238000"/>
                  </a:lnTo>
                  <a:lnTo>
                    <a:pt x="102989" y="228288"/>
                  </a:lnTo>
                  <a:lnTo>
                    <a:pt x="108347" y="217844"/>
                  </a:lnTo>
                  <a:lnTo>
                    <a:pt x="112910" y="206913"/>
                  </a:lnTo>
                  <a:lnTo>
                    <a:pt x="116945" y="195657"/>
                  </a:lnTo>
                  <a:lnTo>
                    <a:pt x="119634" y="184184"/>
                  </a:lnTo>
                  <a:lnTo>
                    <a:pt x="121429" y="172567"/>
                  </a:lnTo>
                  <a:lnTo>
                    <a:pt x="122624" y="160853"/>
                  </a:lnTo>
                  <a:lnTo>
                    <a:pt x="122429" y="148083"/>
                  </a:lnTo>
                  <a:lnTo>
                    <a:pt x="121306" y="134609"/>
                  </a:lnTo>
                  <a:lnTo>
                    <a:pt x="119566" y="120665"/>
                  </a:lnTo>
                  <a:lnTo>
                    <a:pt x="116421" y="107401"/>
                  </a:lnTo>
                  <a:lnTo>
                    <a:pt x="112341" y="94589"/>
                  </a:lnTo>
                  <a:lnTo>
                    <a:pt x="107635" y="82079"/>
                  </a:lnTo>
                  <a:lnTo>
                    <a:pt x="102514" y="70762"/>
                  </a:lnTo>
                  <a:lnTo>
                    <a:pt x="97116" y="60241"/>
                  </a:lnTo>
                  <a:lnTo>
                    <a:pt x="91533" y="50251"/>
                  </a:lnTo>
                  <a:lnTo>
                    <a:pt x="85827" y="41606"/>
                  </a:lnTo>
                  <a:lnTo>
                    <a:pt x="80037" y="33858"/>
                  </a:lnTo>
                  <a:lnTo>
                    <a:pt x="74194" y="26709"/>
                  </a:lnTo>
                  <a:lnTo>
                    <a:pt x="68314" y="20951"/>
                  </a:lnTo>
                  <a:lnTo>
                    <a:pt x="62409" y="16119"/>
                  </a:lnTo>
                  <a:lnTo>
                    <a:pt x="56489" y="11907"/>
                  </a:lnTo>
                  <a:lnTo>
                    <a:pt x="50557" y="8106"/>
                  </a:lnTo>
                  <a:lnTo>
                    <a:pt x="44620" y="4580"/>
                  </a:lnTo>
                  <a:lnTo>
                    <a:pt x="38676" y="1237"/>
                  </a:lnTo>
                  <a:lnTo>
                    <a:pt x="34713" y="0"/>
                  </a:lnTo>
                  <a:lnTo>
                    <a:pt x="32071" y="168"/>
                  </a:lnTo>
                  <a:lnTo>
                    <a:pt x="27832" y="2826"/>
                  </a:lnTo>
                  <a:lnTo>
                    <a:pt x="28476" y="4037"/>
                  </a:lnTo>
                  <a:lnTo>
                    <a:pt x="31838" y="8027"/>
                  </a:lnTo>
                  <a:lnTo>
                    <a:pt x="35116" y="10480"/>
                  </a:lnTo>
                  <a:lnTo>
                    <a:pt x="39285" y="13108"/>
                  </a:lnTo>
                  <a:lnTo>
                    <a:pt x="44049" y="15852"/>
                  </a:lnTo>
                  <a:lnTo>
                    <a:pt x="54634" y="21547"/>
                  </a:lnTo>
                  <a:lnTo>
                    <a:pt x="71437" y="3027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3" name="SMARTInkAnnotation81"/>
            <p:cNvSpPr/>
            <p:nvPr/>
          </p:nvSpPr>
          <p:spPr>
            <a:xfrm>
              <a:off x="7279742" y="5947172"/>
              <a:ext cx="147722" cy="220958"/>
            </a:xfrm>
            <a:custGeom>
              <a:avLst/>
              <a:gdLst/>
              <a:ahLst/>
              <a:cxnLst/>
              <a:rect l="0" t="0" r="0" b="0"/>
              <a:pathLst>
                <a:path w="147722" h="220958">
                  <a:moveTo>
                    <a:pt x="96180" y="0"/>
                  </a:moveTo>
                  <a:lnTo>
                    <a:pt x="88490" y="7689"/>
                  </a:lnTo>
                  <a:lnTo>
                    <a:pt x="86092" y="9094"/>
                  </a:lnTo>
                  <a:lnTo>
                    <a:pt x="78137" y="13302"/>
                  </a:lnTo>
                  <a:lnTo>
                    <a:pt x="74229" y="15814"/>
                  </a:lnTo>
                  <a:lnTo>
                    <a:pt x="70631" y="18480"/>
                  </a:lnTo>
                  <a:lnTo>
                    <a:pt x="67242" y="21249"/>
                  </a:lnTo>
                  <a:lnTo>
                    <a:pt x="62997" y="24088"/>
                  </a:lnTo>
                  <a:lnTo>
                    <a:pt x="58183" y="26973"/>
                  </a:lnTo>
                  <a:lnTo>
                    <a:pt x="52989" y="29888"/>
                  </a:lnTo>
                  <a:lnTo>
                    <a:pt x="41927" y="35773"/>
                  </a:lnTo>
                  <a:lnTo>
                    <a:pt x="36198" y="38731"/>
                  </a:lnTo>
                  <a:lnTo>
                    <a:pt x="32380" y="41696"/>
                  </a:lnTo>
                  <a:lnTo>
                    <a:pt x="29834" y="44664"/>
                  </a:lnTo>
                  <a:lnTo>
                    <a:pt x="26013" y="50608"/>
                  </a:lnTo>
                  <a:lnTo>
                    <a:pt x="23606" y="53583"/>
                  </a:lnTo>
                  <a:lnTo>
                    <a:pt x="21008" y="56557"/>
                  </a:lnTo>
                  <a:lnTo>
                    <a:pt x="19276" y="59533"/>
                  </a:lnTo>
                  <a:lnTo>
                    <a:pt x="17351" y="65485"/>
                  </a:lnTo>
                  <a:lnTo>
                    <a:pt x="17831" y="68462"/>
                  </a:lnTo>
                  <a:lnTo>
                    <a:pt x="21008" y="74414"/>
                  </a:lnTo>
                  <a:lnTo>
                    <a:pt x="24238" y="77391"/>
                  </a:lnTo>
                  <a:lnTo>
                    <a:pt x="28375" y="80367"/>
                  </a:lnTo>
                  <a:lnTo>
                    <a:pt x="33117" y="83344"/>
                  </a:lnTo>
                  <a:lnTo>
                    <a:pt x="38263" y="86320"/>
                  </a:lnTo>
                  <a:lnTo>
                    <a:pt x="49272" y="92273"/>
                  </a:lnTo>
                  <a:lnTo>
                    <a:pt x="55978" y="95250"/>
                  </a:lnTo>
                  <a:lnTo>
                    <a:pt x="63426" y="98226"/>
                  </a:lnTo>
                  <a:lnTo>
                    <a:pt x="71367" y="101203"/>
                  </a:lnTo>
                  <a:lnTo>
                    <a:pt x="78646" y="104180"/>
                  </a:lnTo>
                  <a:lnTo>
                    <a:pt x="85483" y="107156"/>
                  </a:lnTo>
                  <a:lnTo>
                    <a:pt x="92025" y="110133"/>
                  </a:lnTo>
                  <a:lnTo>
                    <a:pt x="99363" y="113109"/>
                  </a:lnTo>
                  <a:lnTo>
                    <a:pt x="107231" y="116086"/>
                  </a:lnTo>
                  <a:lnTo>
                    <a:pt x="115454" y="119062"/>
                  </a:lnTo>
                  <a:lnTo>
                    <a:pt x="121927" y="123031"/>
                  </a:lnTo>
                  <a:lnTo>
                    <a:pt x="127235" y="127661"/>
                  </a:lnTo>
                  <a:lnTo>
                    <a:pt x="131767" y="132732"/>
                  </a:lnTo>
                  <a:lnTo>
                    <a:pt x="135779" y="138097"/>
                  </a:lnTo>
                  <a:lnTo>
                    <a:pt x="139446" y="143659"/>
                  </a:lnTo>
                  <a:lnTo>
                    <a:pt x="142883" y="149350"/>
                  </a:lnTo>
                  <a:lnTo>
                    <a:pt x="145175" y="155130"/>
                  </a:lnTo>
                  <a:lnTo>
                    <a:pt x="146702" y="160966"/>
                  </a:lnTo>
                  <a:lnTo>
                    <a:pt x="147721" y="166842"/>
                  </a:lnTo>
                  <a:lnTo>
                    <a:pt x="147407" y="172744"/>
                  </a:lnTo>
                  <a:lnTo>
                    <a:pt x="146206" y="178662"/>
                  </a:lnTo>
                  <a:lnTo>
                    <a:pt x="144413" y="184593"/>
                  </a:lnTo>
                  <a:lnTo>
                    <a:pt x="140242" y="190530"/>
                  </a:lnTo>
                  <a:lnTo>
                    <a:pt x="134484" y="196473"/>
                  </a:lnTo>
                  <a:lnTo>
                    <a:pt x="127669" y="202420"/>
                  </a:lnTo>
                  <a:lnTo>
                    <a:pt x="121141" y="207376"/>
                  </a:lnTo>
                  <a:lnTo>
                    <a:pt x="114804" y="211672"/>
                  </a:lnTo>
                  <a:lnTo>
                    <a:pt x="108596" y="215529"/>
                  </a:lnTo>
                  <a:lnTo>
                    <a:pt x="100488" y="218100"/>
                  </a:lnTo>
                  <a:lnTo>
                    <a:pt x="91115" y="219814"/>
                  </a:lnTo>
                  <a:lnTo>
                    <a:pt x="80897" y="220957"/>
                  </a:lnTo>
                  <a:lnTo>
                    <a:pt x="72100" y="220726"/>
                  </a:lnTo>
                  <a:lnTo>
                    <a:pt x="64252" y="219580"/>
                  </a:lnTo>
                  <a:lnTo>
                    <a:pt x="57034" y="217825"/>
                  </a:lnTo>
                  <a:lnTo>
                    <a:pt x="49247" y="214669"/>
                  </a:lnTo>
                  <a:lnTo>
                    <a:pt x="41079" y="210581"/>
                  </a:lnTo>
                  <a:lnTo>
                    <a:pt x="32657" y="205872"/>
                  </a:lnTo>
                  <a:lnTo>
                    <a:pt x="26049" y="199756"/>
                  </a:lnTo>
                  <a:lnTo>
                    <a:pt x="20653" y="192701"/>
                  </a:lnTo>
                  <a:lnTo>
                    <a:pt x="16063" y="185023"/>
                  </a:lnTo>
                  <a:lnTo>
                    <a:pt x="12011" y="178911"/>
                  </a:lnTo>
                  <a:lnTo>
                    <a:pt x="8317" y="173844"/>
                  </a:lnTo>
                  <a:lnTo>
                    <a:pt x="4863" y="169474"/>
                  </a:lnTo>
                  <a:lnTo>
                    <a:pt x="2559" y="163584"/>
                  </a:lnTo>
                  <a:lnTo>
                    <a:pt x="1024" y="156681"/>
                  </a:lnTo>
                  <a:lnTo>
                    <a:pt x="0" y="149102"/>
                  </a:lnTo>
                  <a:lnTo>
                    <a:pt x="2295" y="141073"/>
                  </a:lnTo>
                  <a:lnTo>
                    <a:pt x="6801" y="132744"/>
                  </a:lnTo>
                  <a:lnTo>
                    <a:pt x="12781" y="124214"/>
                  </a:lnTo>
                  <a:lnTo>
                    <a:pt x="21729" y="114560"/>
                  </a:lnTo>
                  <a:lnTo>
                    <a:pt x="32656" y="104154"/>
                  </a:lnTo>
                  <a:lnTo>
                    <a:pt x="44901" y="93248"/>
                  </a:lnTo>
                  <a:lnTo>
                    <a:pt x="57033" y="83993"/>
                  </a:lnTo>
                  <a:lnTo>
                    <a:pt x="69089" y="75839"/>
                  </a:lnTo>
                  <a:lnTo>
                    <a:pt x="105110" y="5357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4" name="SMARTInkAnnotation82"/>
            <p:cNvSpPr/>
            <p:nvPr/>
          </p:nvSpPr>
          <p:spPr>
            <a:xfrm>
              <a:off x="7518797" y="6000750"/>
              <a:ext cx="26790" cy="186392"/>
            </a:xfrm>
            <a:custGeom>
              <a:avLst/>
              <a:gdLst/>
              <a:ahLst/>
              <a:cxnLst/>
              <a:rect l="0" t="0" r="0" b="0"/>
              <a:pathLst>
                <a:path w="26790" h="186392">
                  <a:moveTo>
                    <a:pt x="0" y="0"/>
                  </a:moveTo>
                  <a:lnTo>
                    <a:pt x="0" y="174623"/>
                  </a:lnTo>
                  <a:lnTo>
                    <a:pt x="991" y="178924"/>
                  </a:lnTo>
                  <a:lnTo>
                    <a:pt x="2645" y="181790"/>
                  </a:lnTo>
                  <a:lnTo>
                    <a:pt x="4739" y="183701"/>
                  </a:lnTo>
                  <a:lnTo>
                    <a:pt x="7128" y="184975"/>
                  </a:lnTo>
                  <a:lnTo>
                    <a:pt x="9713" y="185825"/>
                  </a:lnTo>
                  <a:lnTo>
                    <a:pt x="12429" y="186391"/>
                  </a:lnTo>
                  <a:lnTo>
                    <a:pt x="15231" y="184784"/>
                  </a:lnTo>
                  <a:lnTo>
                    <a:pt x="18092" y="181728"/>
                  </a:lnTo>
                  <a:lnTo>
                    <a:pt x="20990" y="177707"/>
                  </a:lnTo>
                  <a:lnTo>
                    <a:pt x="22923" y="173041"/>
                  </a:lnTo>
                  <a:lnTo>
                    <a:pt x="24212" y="167947"/>
                  </a:lnTo>
                  <a:lnTo>
                    <a:pt x="26789" y="15180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5" name="SMARTInkAnnotation83"/>
            <p:cNvSpPr/>
            <p:nvPr/>
          </p:nvSpPr>
          <p:spPr>
            <a:xfrm>
              <a:off x="7447359" y="5875734"/>
              <a:ext cx="26790" cy="8931"/>
            </a:xfrm>
            <a:custGeom>
              <a:avLst/>
              <a:gdLst/>
              <a:ahLst/>
              <a:cxnLst/>
              <a:rect l="0" t="0" r="0" b="0"/>
              <a:pathLst>
                <a:path w="26790" h="8931">
                  <a:moveTo>
                    <a:pt x="0" y="0"/>
                  </a:moveTo>
                  <a:lnTo>
                    <a:pt x="4740" y="0"/>
                  </a:lnTo>
                  <a:lnTo>
                    <a:pt x="8122" y="992"/>
                  </a:lnTo>
                  <a:lnTo>
                    <a:pt x="12359" y="2646"/>
                  </a:lnTo>
                  <a:lnTo>
                    <a:pt x="26789" y="893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6" name="SMARTInkAnnotation84"/>
            <p:cNvSpPr/>
            <p:nvPr/>
          </p:nvSpPr>
          <p:spPr>
            <a:xfrm>
              <a:off x="7715250" y="5741789"/>
              <a:ext cx="43362" cy="443763"/>
            </a:xfrm>
            <a:custGeom>
              <a:avLst/>
              <a:gdLst/>
              <a:ahLst/>
              <a:cxnLst/>
              <a:rect l="0" t="0" r="0" b="0"/>
              <a:pathLst>
                <a:path w="43362" h="443763">
                  <a:moveTo>
                    <a:pt x="0" y="0"/>
                  </a:moveTo>
                  <a:lnTo>
                    <a:pt x="12429" y="24857"/>
                  </a:lnTo>
                  <a:lnTo>
                    <a:pt x="15231" y="32447"/>
                  </a:lnTo>
                  <a:lnTo>
                    <a:pt x="18091" y="41475"/>
                  </a:lnTo>
                  <a:lnTo>
                    <a:pt x="20990" y="51462"/>
                  </a:lnTo>
                  <a:lnTo>
                    <a:pt x="23916" y="63081"/>
                  </a:lnTo>
                  <a:lnTo>
                    <a:pt x="29811" y="89221"/>
                  </a:lnTo>
                  <a:lnTo>
                    <a:pt x="31779" y="103137"/>
                  </a:lnTo>
                  <a:lnTo>
                    <a:pt x="33093" y="117375"/>
                  </a:lnTo>
                  <a:lnTo>
                    <a:pt x="33968" y="131828"/>
                  </a:lnTo>
                  <a:lnTo>
                    <a:pt x="34940" y="163763"/>
                  </a:lnTo>
                  <a:lnTo>
                    <a:pt x="35199" y="180613"/>
                  </a:lnTo>
                  <a:lnTo>
                    <a:pt x="36364" y="197798"/>
                  </a:lnTo>
                  <a:lnTo>
                    <a:pt x="38133" y="215210"/>
                  </a:lnTo>
                  <a:lnTo>
                    <a:pt x="40305" y="232770"/>
                  </a:lnTo>
                  <a:lnTo>
                    <a:pt x="41753" y="250430"/>
                  </a:lnTo>
                  <a:lnTo>
                    <a:pt x="42718" y="268157"/>
                  </a:lnTo>
                  <a:lnTo>
                    <a:pt x="43361" y="285927"/>
                  </a:lnTo>
                  <a:lnTo>
                    <a:pt x="42798" y="303727"/>
                  </a:lnTo>
                  <a:lnTo>
                    <a:pt x="41430" y="321548"/>
                  </a:lnTo>
                  <a:lnTo>
                    <a:pt x="39526" y="339381"/>
                  </a:lnTo>
                  <a:lnTo>
                    <a:pt x="38257" y="355238"/>
                  </a:lnTo>
                  <a:lnTo>
                    <a:pt x="37411" y="369779"/>
                  </a:lnTo>
                  <a:lnTo>
                    <a:pt x="36471" y="395526"/>
                  </a:lnTo>
                  <a:lnTo>
                    <a:pt x="35868" y="433662"/>
                  </a:lnTo>
                  <a:lnTo>
                    <a:pt x="35817" y="440913"/>
                  </a:lnTo>
                  <a:lnTo>
                    <a:pt x="34792" y="443762"/>
                  </a:lnTo>
                  <a:lnTo>
                    <a:pt x="33117" y="443677"/>
                  </a:lnTo>
                  <a:lnTo>
                    <a:pt x="31007" y="441636"/>
                  </a:lnTo>
                  <a:lnTo>
                    <a:pt x="29601" y="438291"/>
                  </a:lnTo>
                  <a:lnTo>
                    <a:pt x="28663" y="434077"/>
                  </a:lnTo>
                  <a:lnTo>
                    <a:pt x="26789" y="41969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7" name="SMARTInkAnnotation85"/>
            <p:cNvSpPr/>
            <p:nvPr/>
          </p:nvSpPr>
          <p:spPr>
            <a:xfrm>
              <a:off x="7661672" y="6000750"/>
              <a:ext cx="312540" cy="190070"/>
            </a:xfrm>
            <a:custGeom>
              <a:avLst/>
              <a:gdLst/>
              <a:ahLst/>
              <a:cxnLst/>
              <a:rect l="0" t="0" r="0" b="0"/>
              <a:pathLst>
                <a:path w="312540" h="190070">
                  <a:moveTo>
                    <a:pt x="0" y="0"/>
                  </a:moveTo>
                  <a:lnTo>
                    <a:pt x="9481" y="0"/>
                  </a:lnTo>
                  <a:lnTo>
                    <a:pt x="14259" y="992"/>
                  </a:lnTo>
                  <a:lnTo>
                    <a:pt x="19427" y="2645"/>
                  </a:lnTo>
                  <a:lnTo>
                    <a:pt x="24857" y="4740"/>
                  </a:lnTo>
                  <a:lnTo>
                    <a:pt x="31454" y="6137"/>
                  </a:lnTo>
                  <a:lnTo>
                    <a:pt x="38829" y="7068"/>
                  </a:lnTo>
                  <a:lnTo>
                    <a:pt x="46722" y="7689"/>
                  </a:lnTo>
                  <a:lnTo>
                    <a:pt x="54960" y="8102"/>
                  </a:lnTo>
                  <a:lnTo>
                    <a:pt x="72051" y="8562"/>
                  </a:lnTo>
                  <a:lnTo>
                    <a:pt x="81769" y="7693"/>
                  </a:lnTo>
                  <a:lnTo>
                    <a:pt x="92216" y="6120"/>
                  </a:lnTo>
                  <a:lnTo>
                    <a:pt x="103149" y="4080"/>
                  </a:lnTo>
                  <a:lnTo>
                    <a:pt x="114406" y="2720"/>
                  </a:lnTo>
                  <a:lnTo>
                    <a:pt x="125881" y="1813"/>
                  </a:lnTo>
                  <a:lnTo>
                    <a:pt x="137498" y="1209"/>
                  </a:lnTo>
                  <a:lnTo>
                    <a:pt x="160990" y="537"/>
                  </a:lnTo>
                  <a:lnTo>
                    <a:pt x="231663" y="31"/>
                  </a:lnTo>
                  <a:lnTo>
                    <a:pt x="239771" y="1013"/>
                  </a:lnTo>
                  <a:lnTo>
                    <a:pt x="247160" y="2660"/>
                  </a:lnTo>
                  <a:lnTo>
                    <a:pt x="254070" y="4750"/>
                  </a:lnTo>
                  <a:lnTo>
                    <a:pt x="259669" y="9119"/>
                  </a:lnTo>
                  <a:lnTo>
                    <a:pt x="264394" y="15009"/>
                  </a:lnTo>
                  <a:lnTo>
                    <a:pt x="268536" y="21912"/>
                  </a:lnTo>
                  <a:lnTo>
                    <a:pt x="278430" y="37520"/>
                  </a:lnTo>
                  <a:lnTo>
                    <a:pt x="283846" y="45849"/>
                  </a:lnTo>
                  <a:lnTo>
                    <a:pt x="287457" y="56363"/>
                  </a:lnTo>
                  <a:lnTo>
                    <a:pt x="289864" y="68333"/>
                  </a:lnTo>
                  <a:lnTo>
                    <a:pt x="291470" y="81274"/>
                  </a:lnTo>
                  <a:lnTo>
                    <a:pt x="292540" y="93870"/>
                  </a:lnTo>
                  <a:lnTo>
                    <a:pt x="293253" y="106236"/>
                  </a:lnTo>
                  <a:lnTo>
                    <a:pt x="294045" y="129567"/>
                  </a:lnTo>
                  <a:lnTo>
                    <a:pt x="294554" y="166153"/>
                  </a:lnTo>
                  <a:lnTo>
                    <a:pt x="294596" y="173277"/>
                  </a:lnTo>
                  <a:lnTo>
                    <a:pt x="295615" y="179018"/>
                  </a:lnTo>
                  <a:lnTo>
                    <a:pt x="297288" y="183837"/>
                  </a:lnTo>
                  <a:lnTo>
                    <a:pt x="299395" y="188042"/>
                  </a:lnTo>
                  <a:lnTo>
                    <a:pt x="300800" y="189854"/>
                  </a:lnTo>
                  <a:lnTo>
                    <a:pt x="301736" y="190069"/>
                  </a:lnTo>
                  <a:lnTo>
                    <a:pt x="302360" y="189221"/>
                  </a:lnTo>
                  <a:lnTo>
                    <a:pt x="303054" y="185632"/>
                  </a:lnTo>
                  <a:lnTo>
                    <a:pt x="303239" y="183285"/>
                  </a:lnTo>
                  <a:lnTo>
                    <a:pt x="304355" y="178745"/>
                  </a:lnTo>
                  <a:lnTo>
                    <a:pt x="306091" y="172741"/>
                  </a:lnTo>
                  <a:lnTo>
                    <a:pt x="312539" y="15180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8" name="SMARTInkAnnotation86"/>
            <p:cNvSpPr/>
            <p:nvPr/>
          </p:nvSpPr>
          <p:spPr>
            <a:xfrm>
              <a:off x="7929563" y="5866805"/>
              <a:ext cx="35719" cy="53579"/>
            </a:xfrm>
            <a:custGeom>
              <a:avLst/>
              <a:gdLst/>
              <a:ahLst/>
              <a:cxnLst/>
              <a:rect l="0" t="0" r="0" b="0"/>
              <a:pathLst>
                <a:path w="35719" h="53579">
                  <a:moveTo>
                    <a:pt x="0" y="0"/>
                  </a:moveTo>
                  <a:lnTo>
                    <a:pt x="4739" y="4740"/>
                  </a:lnTo>
                  <a:lnTo>
                    <a:pt x="7128" y="8121"/>
                  </a:lnTo>
                  <a:lnTo>
                    <a:pt x="9713" y="12359"/>
                  </a:lnTo>
                  <a:lnTo>
                    <a:pt x="12428" y="17169"/>
                  </a:lnTo>
                  <a:lnTo>
                    <a:pt x="15230" y="21368"/>
                  </a:lnTo>
                  <a:lnTo>
                    <a:pt x="18091" y="25159"/>
                  </a:lnTo>
                  <a:lnTo>
                    <a:pt x="20990" y="28679"/>
                  </a:lnTo>
                  <a:lnTo>
                    <a:pt x="23915" y="33009"/>
                  </a:lnTo>
                  <a:lnTo>
                    <a:pt x="26857" y="37881"/>
                  </a:lnTo>
                  <a:lnTo>
                    <a:pt x="35718" y="5357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69" name="SMARTInkAnnotation87"/>
            <p:cNvSpPr/>
            <p:nvPr/>
          </p:nvSpPr>
          <p:spPr>
            <a:xfrm>
              <a:off x="8072979" y="5904092"/>
              <a:ext cx="347667" cy="259240"/>
            </a:xfrm>
            <a:custGeom>
              <a:avLst/>
              <a:gdLst/>
              <a:ahLst/>
              <a:cxnLst/>
              <a:rect l="0" t="0" r="0" b="0"/>
              <a:pathLst>
                <a:path w="347667" h="259240">
                  <a:moveTo>
                    <a:pt x="35177" y="96658"/>
                  </a:moveTo>
                  <a:lnTo>
                    <a:pt x="25696" y="120360"/>
                  </a:lnTo>
                  <a:lnTo>
                    <a:pt x="18396" y="139934"/>
                  </a:lnTo>
                  <a:lnTo>
                    <a:pt x="5625" y="176754"/>
                  </a:lnTo>
                  <a:lnTo>
                    <a:pt x="3569" y="184782"/>
                  </a:lnTo>
                  <a:lnTo>
                    <a:pt x="2199" y="192118"/>
                  </a:lnTo>
                  <a:lnTo>
                    <a:pt x="1285" y="198993"/>
                  </a:lnTo>
                  <a:lnTo>
                    <a:pt x="677" y="206554"/>
                  </a:lnTo>
                  <a:lnTo>
                    <a:pt x="270" y="214569"/>
                  </a:lnTo>
                  <a:lnTo>
                    <a:pt x="0" y="222890"/>
                  </a:lnTo>
                  <a:lnTo>
                    <a:pt x="1803" y="229430"/>
                  </a:lnTo>
                  <a:lnTo>
                    <a:pt x="4991" y="234782"/>
                  </a:lnTo>
                  <a:lnTo>
                    <a:pt x="9099" y="239342"/>
                  </a:lnTo>
                  <a:lnTo>
                    <a:pt x="14816" y="243375"/>
                  </a:lnTo>
                  <a:lnTo>
                    <a:pt x="21602" y="247055"/>
                  </a:lnTo>
                  <a:lnTo>
                    <a:pt x="29104" y="250501"/>
                  </a:lnTo>
                  <a:lnTo>
                    <a:pt x="36090" y="251806"/>
                  </a:lnTo>
                  <a:lnTo>
                    <a:pt x="42731" y="251683"/>
                  </a:lnTo>
                  <a:lnTo>
                    <a:pt x="49142" y="250610"/>
                  </a:lnTo>
                  <a:lnTo>
                    <a:pt x="55402" y="247910"/>
                  </a:lnTo>
                  <a:lnTo>
                    <a:pt x="61559" y="244125"/>
                  </a:lnTo>
                  <a:lnTo>
                    <a:pt x="67648" y="239618"/>
                  </a:lnTo>
                  <a:lnTo>
                    <a:pt x="73691" y="233636"/>
                  </a:lnTo>
                  <a:lnTo>
                    <a:pt x="79705" y="226672"/>
                  </a:lnTo>
                  <a:lnTo>
                    <a:pt x="85698" y="219053"/>
                  </a:lnTo>
                  <a:lnTo>
                    <a:pt x="89694" y="210996"/>
                  </a:lnTo>
                  <a:lnTo>
                    <a:pt x="92357" y="202649"/>
                  </a:lnTo>
                  <a:lnTo>
                    <a:pt x="94133" y="194108"/>
                  </a:lnTo>
                  <a:lnTo>
                    <a:pt x="95317" y="184445"/>
                  </a:lnTo>
                  <a:lnTo>
                    <a:pt x="96107" y="174034"/>
                  </a:lnTo>
                  <a:lnTo>
                    <a:pt x="96632" y="163125"/>
                  </a:lnTo>
                  <a:lnTo>
                    <a:pt x="95991" y="151883"/>
                  </a:lnTo>
                  <a:lnTo>
                    <a:pt x="94572" y="140420"/>
                  </a:lnTo>
                  <a:lnTo>
                    <a:pt x="92633" y="128810"/>
                  </a:lnTo>
                  <a:lnTo>
                    <a:pt x="88364" y="117100"/>
                  </a:lnTo>
                  <a:lnTo>
                    <a:pt x="82542" y="105325"/>
                  </a:lnTo>
                  <a:lnTo>
                    <a:pt x="75683" y="93506"/>
                  </a:lnTo>
                  <a:lnTo>
                    <a:pt x="62771" y="72437"/>
                  </a:lnTo>
                  <a:lnTo>
                    <a:pt x="56550" y="62651"/>
                  </a:lnTo>
                  <a:lnTo>
                    <a:pt x="50417" y="54143"/>
                  </a:lnTo>
                  <a:lnTo>
                    <a:pt x="44345" y="46487"/>
                  </a:lnTo>
                  <a:lnTo>
                    <a:pt x="38313" y="39398"/>
                  </a:lnTo>
                  <a:lnTo>
                    <a:pt x="32306" y="32687"/>
                  </a:lnTo>
                  <a:lnTo>
                    <a:pt x="20342" y="19940"/>
                  </a:lnTo>
                  <a:lnTo>
                    <a:pt x="11055" y="12952"/>
                  </a:lnTo>
                  <a:lnTo>
                    <a:pt x="7190" y="11088"/>
                  </a:lnTo>
                  <a:lnTo>
                    <a:pt x="4612" y="8854"/>
                  </a:lnTo>
                  <a:lnTo>
                    <a:pt x="2894" y="6372"/>
                  </a:lnTo>
                  <a:lnTo>
                    <a:pt x="137" y="0"/>
                  </a:lnTo>
                  <a:lnTo>
                    <a:pt x="903" y="469"/>
                  </a:lnTo>
                  <a:lnTo>
                    <a:pt x="7714" y="5870"/>
                  </a:lnTo>
                  <a:lnTo>
                    <a:pt x="22851" y="14747"/>
                  </a:lnTo>
                  <a:lnTo>
                    <a:pt x="37636" y="24204"/>
                  </a:lnTo>
                  <a:lnTo>
                    <a:pt x="46739" y="29503"/>
                  </a:lnTo>
                  <a:lnTo>
                    <a:pt x="56776" y="35021"/>
                  </a:lnTo>
                  <a:lnTo>
                    <a:pt x="67436" y="40684"/>
                  </a:lnTo>
                  <a:lnTo>
                    <a:pt x="77519" y="46444"/>
                  </a:lnTo>
                  <a:lnTo>
                    <a:pt x="87217" y="52268"/>
                  </a:lnTo>
                  <a:lnTo>
                    <a:pt x="96660" y="58135"/>
                  </a:lnTo>
                  <a:lnTo>
                    <a:pt x="105931" y="65023"/>
                  </a:lnTo>
                  <a:lnTo>
                    <a:pt x="115089" y="72591"/>
                  </a:lnTo>
                  <a:lnTo>
                    <a:pt x="124170" y="80614"/>
                  </a:lnTo>
                  <a:lnTo>
                    <a:pt x="132209" y="88938"/>
                  </a:lnTo>
                  <a:lnTo>
                    <a:pt x="139553" y="97465"/>
                  </a:lnTo>
                  <a:lnTo>
                    <a:pt x="146432" y="106125"/>
                  </a:lnTo>
                  <a:lnTo>
                    <a:pt x="153004" y="114876"/>
                  </a:lnTo>
                  <a:lnTo>
                    <a:pt x="165597" y="132536"/>
                  </a:lnTo>
                  <a:lnTo>
                    <a:pt x="170741" y="141412"/>
                  </a:lnTo>
                  <a:lnTo>
                    <a:pt x="175162" y="150307"/>
                  </a:lnTo>
                  <a:lnTo>
                    <a:pt x="179103" y="159213"/>
                  </a:lnTo>
                  <a:lnTo>
                    <a:pt x="181729" y="170111"/>
                  </a:lnTo>
                  <a:lnTo>
                    <a:pt x="183479" y="182338"/>
                  </a:lnTo>
                  <a:lnTo>
                    <a:pt x="184647" y="195450"/>
                  </a:lnTo>
                  <a:lnTo>
                    <a:pt x="185425" y="206175"/>
                  </a:lnTo>
                  <a:lnTo>
                    <a:pt x="186846" y="236343"/>
                  </a:lnTo>
                  <a:lnTo>
                    <a:pt x="186921" y="238115"/>
                  </a:lnTo>
                  <a:lnTo>
                    <a:pt x="184308" y="233611"/>
                  </a:lnTo>
                  <a:lnTo>
                    <a:pt x="180833" y="225987"/>
                  </a:lnTo>
                  <a:lnTo>
                    <a:pt x="179288" y="219291"/>
                  </a:lnTo>
                  <a:lnTo>
                    <a:pt x="178876" y="215124"/>
                  </a:lnTo>
                  <a:lnTo>
                    <a:pt x="178602" y="210362"/>
                  </a:lnTo>
                  <a:lnTo>
                    <a:pt x="178418" y="205203"/>
                  </a:lnTo>
                  <a:lnTo>
                    <a:pt x="179289" y="198787"/>
                  </a:lnTo>
                  <a:lnTo>
                    <a:pt x="180861" y="191533"/>
                  </a:lnTo>
                  <a:lnTo>
                    <a:pt x="182902" y="183720"/>
                  </a:lnTo>
                  <a:lnTo>
                    <a:pt x="186246" y="176528"/>
                  </a:lnTo>
                  <a:lnTo>
                    <a:pt x="190461" y="169748"/>
                  </a:lnTo>
                  <a:lnTo>
                    <a:pt x="195254" y="163244"/>
                  </a:lnTo>
                  <a:lnTo>
                    <a:pt x="200434" y="154939"/>
                  </a:lnTo>
                  <a:lnTo>
                    <a:pt x="205873" y="145434"/>
                  </a:lnTo>
                  <a:lnTo>
                    <a:pt x="211482" y="135128"/>
                  </a:lnTo>
                  <a:lnTo>
                    <a:pt x="218198" y="126273"/>
                  </a:lnTo>
                  <a:lnTo>
                    <a:pt x="225652" y="118387"/>
                  </a:lnTo>
                  <a:lnTo>
                    <a:pt x="240879" y="104330"/>
                  </a:lnTo>
                  <a:lnTo>
                    <a:pt x="254262" y="91469"/>
                  </a:lnTo>
                  <a:lnTo>
                    <a:pt x="261601" y="86254"/>
                  </a:lnTo>
                  <a:lnTo>
                    <a:pt x="269471" y="81783"/>
                  </a:lnTo>
                  <a:lnTo>
                    <a:pt x="277693" y="77812"/>
                  </a:lnTo>
                  <a:lnTo>
                    <a:pt x="285159" y="76157"/>
                  </a:lnTo>
                  <a:lnTo>
                    <a:pt x="292121" y="76045"/>
                  </a:lnTo>
                  <a:lnTo>
                    <a:pt x="298746" y="76963"/>
                  </a:lnTo>
                  <a:lnTo>
                    <a:pt x="305148" y="79559"/>
                  </a:lnTo>
                  <a:lnTo>
                    <a:pt x="311399" y="83274"/>
                  </a:lnTo>
                  <a:lnTo>
                    <a:pt x="317552" y="87736"/>
                  </a:lnTo>
                  <a:lnTo>
                    <a:pt x="322645" y="93686"/>
                  </a:lnTo>
                  <a:lnTo>
                    <a:pt x="327034" y="100630"/>
                  </a:lnTo>
                  <a:lnTo>
                    <a:pt x="330951" y="108236"/>
                  </a:lnTo>
                  <a:lnTo>
                    <a:pt x="334556" y="117275"/>
                  </a:lnTo>
                  <a:lnTo>
                    <a:pt x="337951" y="127270"/>
                  </a:lnTo>
                  <a:lnTo>
                    <a:pt x="341206" y="137902"/>
                  </a:lnTo>
                  <a:lnTo>
                    <a:pt x="343375" y="148958"/>
                  </a:lnTo>
                  <a:lnTo>
                    <a:pt x="344823" y="160298"/>
                  </a:lnTo>
                  <a:lnTo>
                    <a:pt x="345787" y="171827"/>
                  </a:lnTo>
                  <a:lnTo>
                    <a:pt x="346431" y="183481"/>
                  </a:lnTo>
                  <a:lnTo>
                    <a:pt x="347144" y="207014"/>
                  </a:lnTo>
                  <a:lnTo>
                    <a:pt x="347666" y="256338"/>
                  </a:lnTo>
                  <a:lnTo>
                    <a:pt x="346690" y="258673"/>
                  </a:lnTo>
                  <a:lnTo>
                    <a:pt x="345048" y="259239"/>
                  </a:lnTo>
                  <a:lnTo>
                    <a:pt x="342962" y="258623"/>
                  </a:lnTo>
                  <a:lnTo>
                    <a:pt x="340577" y="256228"/>
                  </a:lnTo>
                  <a:lnTo>
                    <a:pt x="335283" y="248276"/>
                  </a:lnTo>
                  <a:lnTo>
                    <a:pt x="333475" y="242385"/>
                  </a:lnTo>
                  <a:lnTo>
                    <a:pt x="332268" y="235481"/>
                  </a:lnTo>
                  <a:lnTo>
                    <a:pt x="331465" y="227902"/>
                  </a:lnTo>
                  <a:lnTo>
                    <a:pt x="329936" y="217888"/>
                  </a:lnTo>
                  <a:lnTo>
                    <a:pt x="320927" y="16809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529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972127"/>
            <a:ext cx="4343400" cy="5472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Group 25"/>
          <p:cNvGrpSpPr/>
          <p:nvPr/>
        </p:nvGrpSpPr>
        <p:grpSpPr>
          <a:xfrm>
            <a:off x="501781" y="1580555"/>
            <a:ext cx="7570046" cy="2843380"/>
            <a:chOff x="501781" y="1580555"/>
            <a:chExt cx="7570046" cy="2843380"/>
          </a:xfrm>
        </p:grpSpPr>
        <p:sp>
          <p:nvSpPr>
            <p:cNvPr id="4" name="SMARTInkAnnotation710"/>
            <p:cNvSpPr/>
            <p:nvPr/>
          </p:nvSpPr>
          <p:spPr>
            <a:xfrm>
              <a:off x="3937992" y="4063008"/>
              <a:ext cx="44246" cy="168606"/>
            </a:xfrm>
            <a:custGeom>
              <a:avLst/>
              <a:gdLst/>
              <a:ahLst/>
              <a:cxnLst/>
              <a:rect l="0" t="0" r="0" b="0"/>
              <a:pathLst>
                <a:path w="44246" h="168606">
                  <a:moveTo>
                    <a:pt x="0" y="0"/>
                  </a:moveTo>
                  <a:lnTo>
                    <a:pt x="0" y="12429"/>
                  </a:lnTo>
                  <a:lnTo>
                    <a:pt x="992" y="16223"/>
                  </a:lnTo>
                  <a:lnTo>
                    <a:pt x="2646" y="20738"/>
                  </a:lnTo>
                  <a:lnTo>
                    <a:pt x="4741" y="25731"/>
                  </a:lnTo>
                  <a:lnTo>
                    <a:pt x="6137" y="32037"/>
                  </a:lnTo>
                  <a:lnTo>
                    <a:pt x="7068" y="39217"/>
                  </a:lnTo>
                  <a:lnTo>
                    <a:pt x="7688" y="46981"/>
                  </a:lnTo>
                  <a:lnTo>
                    <a:pt x="9094" y="55133"/>
                  </a:lnTo>
                  <a:lnTo>
                    <a:pt x="11024" y="63544"/>
                  </a:lnTo>
                  <a:lnTo>
                    <a:pt x="13302" y="72128"/>
                  </a:lnTo>
                  <a:lnTo>
                    <a:pt x="18480" y="89604"/>
                  </a:lnTo>
                  <a:lnTo>
                    <a:pt x="21250" y="98431"/>
                  </a:lnTo>
                  <a:lnTo>
                    <a:pt x="23096" y="106300"/>
                  </a:lnTo>
                  <a:lnTo>
                    <a:pt x="24327" y="113531"/>
                  </a:lnTo>
                  <a:lnTo>
                    <a:pt x="25148" y="120336"/>
                  </a:lnTo>
                  <a:lnTo>
                    <a:pt x="26687" y="126857"/>
                  </a:lnTo>
                  <a:lnTo>
                    <a:pt x="28705" y="133188"/>
                  </a:lnTo>
                  <a:lnTo>
                    <a:pt x="31043" y="139394"/>
                  </a:lnTo>
                  <a:lnTo>
                    <a:pt x="32602" y="145515"/>
                  </a:lnTo>
                  <a:lnTo>
                    <a:pt x="33640" y="151580"/>
                  </a:lnTo>
                  <a:lnTo>
                    <a:pt x="34333" y="157608"/>
                  </a:lnTo>
                  <a:lnTo>
                    <a:pt x="35788" y="161627"/>
                  </a:lnTo>
                  <a:lnTo>
                    <a:pt x="37749" y="164306"/>
                  </a:lnTo>
                  <a:lnTo>
                    <a:pt x="43286" y="168605"/>
                  </a:lnTo>
                  <a:lnTo>
                    <a:pt x="43740" y="167966"/>
                  </a:lnTo>
                  <a:lnTo>
                    <a:pt x="44245" y="164610"/>
                  </a:lnTo>
                  <a:lnTo>
                    <a:pt x="43387" y="162326"/>
                  </a:lnTo>
                  <a:lnTo>
                    <a:pt x="41823" y="159811"/>
                  </a:lnTo>
                  <a:lnTo>
                    <a:pt x="39788" y="157142"/>
                  </a:lnTo>
                  <a:lnTo>
                    <a:pt x="38432" y="153378"/>
                  </a:lnTo>
                  <a:lnTo>
                    <a:pt x="37527" y="148885"/>
                  </a:lnTo>
                  <a:lnTo>
                    <a:pt x="36925" y="143905"/>
                  </a:lnTo>
                  <a:lnTo>
                    <a:pt x="35530" y="139593"/>
                  </a:lnTo>
                  <a:lnTo>
                    <a:pt x="33609" y="135726"/>
                  </a:lnTo>
                  <a:lnTo>
                    <a:pt x="31335" y="132156"/>
                  </a:lnTo>
                  <a:lnTo>
                    <a:pt x="29820" y="128783"/>
                  </a:lnTo>
                  <a:lnTo>
                    <a:pt x="28810" y="125543"/>
                  </a:lnTo>
                  <a:lnTo>
                    <a:pt x="26789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711"/>
            <p:cNvSpPr/>
            <p:nvPr/>
          </p:nvSpPr>
          <p:spPr>
            <a:xfrm>
              <a:off x="3770069" y="3939805"/>
              <a:ext cx="372770" cy="407399"/>
            </a:xfrm>
            <a:custGeom>
              <a:avLst/>
              <a:gdLst/>
              <a:ahLst/>
              <a:cxnLst/>
              <a:rect l="0" t="0" r="0" b="0"/>
              <a:pathLst>
                <a:path w="372770" h="407399">
                  <a:moveTo>
                    <a:pt x="105415" y="60695"/>
                  </a:moveTo>
                  <a:lnTo>
                    <a:pt x="95934" y="60695"/>
                  </a:lnTo>
                  <a:lnTo>
                    <a:pt x="92149" y="61687"/>
                  </a:lnTo>
                  <a:lnTo>
                    <a:pt x="81089" y="67824"/>
                  </a:lnTo>
                  <a:lnTo>
                    <a:pt x="71122" y="73123"/>
                  </a:lnTo>
                  <a:lnTo>
                    <a:pt x="62724" y="78787"/>
                  </a:lnTo>
                  <a:lnTo>
                    <a:pt x="52417" y="87553"/>
                  </a:lnTo>
                  <a:lnTo>
                    <a:pt x="45149" y="93467"/>
                  </a:lnTo>
                  <a:lnTo>
                    <a:pt x="35305" y="99403"/>
                  </a:lnTo>
                  <a:lnTo>
                    <a:pt x="31886" y="103368"/>
                  </a:lnTo>
                  <a:lnTo>
                    <a:pt x="29607" y="107995"/>
                  </a:lnTo>
                  <a:lnTo>
                    <a:pt x="26082" y="119420"/>
                  </a:lnTo>
                  <a:lnTo>
                    <a:pt x="21208" y="134420"/>
                  </a:lnTo>
                  <a:lnTo>
                    <a:pt x="18519" y="141595"/>
                  </a:lnTo>
                  <a:lnTo>
                    <a:pt x="15734" y="148362"/>
                  </a:lnTo>
                  <a:lnTo>
                    <a:pt x="12886" y="154859"/>
                  </a:lnTo>
                  <a:lnTo>
                    <a:pt x="7075" y="167368"/>
                  </a:lnTo>
                  <a:lnTo>
                    <a:pt x="4136" y="173483"/>
                  </a:lnTo>
                  <a:lnTo>
                    <a:pt x="2177" y="180535"/>
                  </a:lnTo>
                  <a:lnTo>
                    <a:pt x="871" y="188213"/>
                  </a:lnTo>
                  <a:lnTo>
                    <a:pt x="0" y="196308"/>
                  </a:lnTo>
                  <a:lnTo>
                    <a:pt x="412" y="203690"/>
                  </a:lnTo>
                  <a:lnTo>
                    <a:pt x="1679" y="210595"/>
                  </a:lnTo>
                  <a:lnTo>
                    <a:pt x="3515" y="217183"/>
                  </a:lnTo>
                  <a:lnTo>
                    <a:pt x="8202" y="229794"/>
                  </a:lnTo>
                  <a:lnTo>
                    <a:pt x="13592" y="242014"/>
                  </a:lnTo>
                  <a:lnTo>
                    <a:pt x="19295" y="254060"/>
                  </a:lnTo>
                  <a:lnTo>
                    <a:pt x="23197" y="261042"/>
                  </a:lnTo>
                  <a:lnTo>
                    <a:pt x="27783" y="268674"/>
                  </a:lnTo>
                  <a:lnTo>
                    <a:pt x="38170" y="285091"/>
                  </a:lnTo>
                  <a:lnTo>
                    <a:pt x="66880" y="328738"/>
                  </a:lnTo>
                  <a:lnTo>
                    <a:pt x="73772" y="336624"/>
                  </a:lnTo>
                  <a:lnTo>
                    <a:pt x="81343" y="343866"/>
                  </a:lnTo>
                  <a:lnTo>
                    <a:pt x="89367" y="350679"/>
                  </a:lnTo>
                  <a:lnTo>
                    <a:pt x="96701" y="357205"/>
                  </a:lnTo>
                  <a:lnTo>
                    <a:pt x="110141" y="369748"/>
                  </a:lnTo>
                  <a:lnTo>
                    <a:pt x="117495" y="375871"/>
                  </a:lnTo>
                  <a:lnTo>
                    <a:pt x="125375" y="381937"/>
                  </a:lnTo>
                  <a:lnTo>
                    <a:pt x="133605" y="387966"/>
                  </a:lnTo>
                  <a:lnTo>
                    <a:pt x="142068" y="391985"/>
                  </a:lnTo>
                  <a:lnTo>
                    <a:pt x="150686" y="394665"/>
                  </a:lnTo>
                  <a:lnTo>
                    <a:pt x="159408" y="396451"/>
                  </a:lnTo>
                  <a:lnTo>
                    <a:pt x="167208" y="398634"/>
                  </a:lnTo>
                  <a:lnTo>
                    <a:pt x="174392" y="401081"/>
                  </a:lnTo>
                  <a:lnTo>
                    <a:pt x="181165" y="403705"/>
                  </a:lnTo>
                  <a:lnTo>
                    <a:pt x="188657" y="405455"/>
                  </a:lnTo>
                  <a:lnTo>
                    <a:pt x="196629" y="406620"/>
                  </a:lnTo>
                  <a:lnTo>
                    <a:pt x="204920" y="407398"/>
                  </a:lnTo>
                  <a:lnTo>
                    <a:pt x="212431" y="406924"/>
                  </a:lnTo>
                  <a:lnTo>
                    <a:pt x="219424" y="405616"/>
                  </a:lnTo>
                  <a:lnTo>
                    <a:pt x="226069" y="403751"/>
                  </a:lnTo>
                  <a:lnTo>
                    <a:pt x="241391" y="399034"/>
                  </a:lnTo>
                  <a:lnTo>
                    <a:pt x="249644" y="396387"/>
                  </a:lnTo>
                  <a:lnTo>
                    <a:pt x="257131" y="392638"/>
                  </a:lnTo>
                  <a:lnTo>
                    <a:pt x="264106" y="388154"/>
                  </a:lnTo>
                  <a:lnTo>
                    <a:pt x="270740" y="383181"/>
                  </a:lnTo>
                  <a:lnTo>
                    <a:pt x="286049" y="372364"/>
                  </a:lnTo>
                  <a:lnTo>
                    <a:pt x="294299" y="366700"/>
                  </a:lnTo>
                  <a:lnTo>
                    <a:pt x="301783" y="360941"/>
                  </a:lnTo>
                  <a:lnTo>
                    <a:pt x="308756" y="355117"/>
                  </a:lnTo>
                  <a:lnTo>
                    <a:pt x="315390" y="349250"/>
                  </a:lnTo>
                  <a:lnTo>
                    <a:pt x="321797" y="342362"/>
                  </a:lnTo>
                  <a:lnTo>
                    <a:pt x="328053" y="334793"/>
                  </a:lnTo>
                  <a:lnTo>
                    <a:pt x="334207" y="326770"/>
                  </a:lnTo>
                  <a:lnTo>
                    <a:pt x="339303" y="318446"/>
                  </a:lnTo>
                  <a:lnTo>
                    <a:pt x="343692" y="309919"/>
                  </a:lnTo>
                  <a:lnTo>
                    <a:pt x="347610" y="301259"/>
                  </a:lnTo>
                  <a:lnTo>
                    <a:pt x="351215" y="292508"/>
                  </a:lnTo>
                  <a:lnTo>
                    <a:pt x="354609" y="283698"/>
                  </a:lnTo>
                  <a:lnTo>
                    <a:pt x="361028" y="265971"/>
                  </a:lnTo>
                  <a:lnTo>
                    <a:pt x="367187" y="248171"/>
                  </a:lnTo>
                  <a:lnTo>
                    <a:pt x="369227" y="239257"/>
                  </a:lnTo>
                  <a:lnTo>
                    <a:pt x="370587" y="230338"/>
                  </a:lnTo>
                  <a:lnTo>
                    <a:pt x="371493" y="221415"/>
                  </a:lnTo>
                  <a:lnTo>
                    <a:pt x="372098" y="212490"/>
                  </a:lnTo>
                  <a:lnTo>
                    <a:pt x="372501" y="203563"/>
                  </a:lnTo>
                  <a:lnTo>
                    <a:pt x="372769" y="194636"/>
                  </a:lnTo>
                  <a:lnTo>
                    <a:pt x="371956" y="186700"/>
                  </a:lnTo>
                  <a:lnTo>
                    <a:pt x="370422" y="179424"/>
                  </a:lnTo>
                  <a:lnTo>
                    <a:pt x="366071" y="165057"/>
                  </a:lnTo>
                  <a:lnTo>
                    <a:pt x="352301" y="122835"/>
                  </a:lnTo>
                  <a:lnTo>
                    <a:pt x="348389" y="115020"/>
                  </a:lnTo>
                  <a:lnTo>
                    <a:pt x="343796" y="107826"/>
                  </a:lnTo>
                  <a:lnTo>
                    <a:pt x="338750" y="101045"/>
                  </a:lnTo>
                  <a:lnTo>
                    <a:pt x="327851" y="85574"/>
                  </a:lnTo>
                  <a:lnTo>
                    <a:pt x="322167" y="77281"/>
                  </a:lnTo>
                  <a:lnTo>
                    <a:pt x="315401" y="69768"/>
                  </a:lnTo>
                  <a:lnTo>
                    <a:pt x="307914" y="62775"/>
                  </a:lnTo>
                  <a:lnTo>
                    <a:pt x="299945" y="56128"/>
                  </a:lnTo>
                  <a:lnTo>
                    <a:pt x="291657" y="49713"/>
                  </a:lnTo>
                  <a:lnTo>
                    <a:pt x="283155" y="43451"/>
                  </a:lnTo>
                  <a:lnTo>
                    <a:pt x="274509" y="37293"/>
                  </a:lnTo>
                  <a:lnTo>
                    <a:pt x="265770" y="32195"/>
                  </a:lnTo>
                  <a:lnTo>
                    <a:pt x="256967" y="27804"/>
                  </a:lnTo>
                  <a:lnTo>
                    <a:pt x="240240" y="20280"/>
                  </a:lnTo>
                  <a:lnTo>
                    <a:pt x="226192" y="13628"/>
                  </a:lnTo>
                  <a:lnTo>
                    <a:pt x="218675" y="10466"/>
                  </a:lnTo>
                  <a:lnTo>
                    <a:pt x="210688" y="7365"/>
                  </a:lnTo>
                  <a:lnTo>
                    <a:pt x="202386" y="4305"/>
                  </a:lnTo>
                  <a:lnTo>
                    <a:pt x="193875" y="2266"/>
                  </a:lnTo>
                  <a:lnTo>
                    <a:pt x="185224" y="906"/>
                  </a:lnTo>
                  <a:lnTo>
                    <a:pt x="176481" y="0"/>
                  </a:lnTo>
                  <a:lnTo>
                    <a:pt x="168667" y="388"/>
                  </a:lnTo>
                  <a:lnTo>
                    <a:pt x="161474" y="1639"/>
                  </a:lnTo>
                  <a:lnTo>
                    <a:pt x="154694" y="3465"/>
                  </a:lnTo>
                  <a:lnTo>
                    <a:pt x="148190" y="4682"/>
                  </a:lnTo>
                  <a:lnTo>
                    <a:pt x="141869" y="5494"/>
                  </a:lnTo>
                  <a:lnTo>
                    <a:pt x="135671" y="6034"/>
                  </a:lnTo>
                  <a:lnTo>
                    <a:pt x="129555" y="8379"/>
                  </a:lnTo>
                  <a:lnTo>
                    <a:pt x="123493" y="11927"/>
                  </a:lnTo>
                  <a:lnTo>
                    <a:pt x="117467" y="16277"/>
                  </a:lnTo>
                  <a:lnTo>
                    <a:pt x="111465" y="21161"/>
                  </a:lnTo>
                  <a:lnTo>
                    <a:pt x="105480" y="26401"/>
                  </a:lnTo>
                  <a:lnTo>
                    <a:pt x="99505" y="31879"/>
                  </a:lnTo>
                  <a:lnTo>
                    <a:pt x="93537" y="38508"/>
                  </a:lnTo>
                  <a:lnTo>
                    <a:pt x="87575" y="45903"/>
                  </a:lnTo>
                  <a:lnTo>
                    <a:pt x="81616" y="53811"/>
                  </a:lnTo>
                  <a:lnTo>
                    <a:pt x="76650" y="62058"/>
                  </a:lnTo>
                  <a:lnTo>
                    <a:pt x="72348" y="70534"/>
                  </a:lnTo>
                  <a:lnTo>
                    <a:pt x="68488" y="79160"/>
                  </a:lnTo>
                  <a:lnTo>
                    <a:pt x="64922" y="87888"/>
                  </a:lnTo>
                  <a:lnTo>
                    <a:pt x="61553" y="96683"/>
                  </a:lnTo>
                  <a:lnTo>
                    <a:pt x="58314" y="105522"/>
                  </a:lnTo>
                  <a:lnTo>
                    <a:pt x="56155" y="113400"/>
                  </a:lnTo>
                  <a:lnTo>
                    <a:pt x="54716" y="120637"/>
                  </a:lnTo>
                  <a:lnTo>
                    <a:pt x="53756" y="127445"/>
                  </a:lnTo>
                  <a:lnTo>
                    <a:pt x="53117" y="133969"/>
                  </a:lnTo>
                  <a:lnTo>
                    <a:pt x="52406" y="146508"/>
                  </a:lnTo>
                  <a:lnTo>
                    <a:pt x="52090" y="156050"/>
                  </a:lnTo>
                  <a:lnTo>
                    <a:pt x="51837" y="17678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712"/>
            <p:cNvSpPr/>
            <p:nvPr/>
          </p:nvSpPr>
          <p:spPr>
            <a:xfrm>
              <a:off x="1000125" y="3679031"/>
              <a:ext cx="2821782" cy="482204"/>
            </a:xfrm>
            <a:custGeom>
              <a:avLst/>
              <a:gdLst/>
              <a:ahLst/>
              <a:cxnLst/>
              <a:rect l="0" t="0" r="0" b="0"/>
              <a:pathLst>
                <a:path w="2821782" h="482204">
                  <a:moveTo>
                    <a:pt x="2821781" y="482203"/>
                  </a:moveTo>
                  <a:lnTo>
                    <a:pt x="2796923" y="469774"/>
                  </a:lnTo>
                  <a:lnTo>
                    <a:pt x="2764836" y="458288"/>
                  </a:lnTo>
                  <a:lnTo>
                    <a:pt x="2726746" y="450422"/>
                  </a:lnTo>
                  <a:lnTo>
                    <a:pt x="2645249" y="442262"/>
                  </a:lnTo>
                  <a:lnTo>
                    <a:pt x="2556907" y="425218"/>
                  </a:lnTo>
                  <a:lnTo>
                    <a:pt x="2480701" y="413505"/>
                  </a:lnTo>
                  <a:lnTo>
                    <a:pt x="2202722" y="362065"/>
                  </a:lnTo>
                  <a:lnTo>
                    <a:pt x="2128602" y="346457"/>
                  </a:lnTo>
                  <a:lnTo>
                    <a:pt x="2050019" y="332244"/>
                  </a:lnTo>
                  <a:lnTo>
                    <a:pt x="1968791" y="318320"/>
                  </a:lnTo>
                  <a:lnTo>
                    <a:pt x="1844967" y="293747"/>
                  </a:lnTo>
                  <a:lnTo>
                    <a:pt x="1761902" y="276406"/>
                  </a:lnTo>
                  <a:lnTo>
                    <a:pt x="1676036" y="261423"/>
                  </a:lnTo>
                  <a:lnTo>
                    <a:pt x="1544022" y="241831"/>
                  </a:lnTo>
                  <a:lnTo>
                    <a:pt x="1370822" y="217433"/>
                  </a:lnTo>
                  <a:lnTo>
                    <a:pt x="1281296" y="202801"/>
                  </a:lnTo>
                  <a:lnTo>
                    <a:pt x="1235197" y="194732"/>
                  </a:lnTo>
                  <a:lnTo>
                    <a:pt x="1190574" y="188360"/>
                  </a:lnTo>
                  <a:lnTo>
                    <a:pt x="1103951" y="178635"/>
                  </a:lnTo>
                  <a:lnTo>
                    <a:pt x="972349" y="167582"/>
                  </a:lnTo>
                  <a:lnTo>
                    <a:pt x="727268" y="148907"/>
                  </a:lnTo>
                  <a:lnTo>
                    <a:pt x="653629" y="140264"/>
                  </a:lnTo>
                  <a:lnTo>
                    <a:pt x="582205" y="130801"/>
                  </a:lnTo>
                  <a:lnTo>
                    <a:pt x="283211" y="98275"/>
                  </a:lnTo>
                  <a:lnTo>
                    <a:pt x="199479" y="86330"/>
                  </a:lnTo>
                  <a:lnTo>
                    <a:pt x="119914" y="71439"/>
                  </a:lnTo>
                  <a:lnTo>
                    <a:pt x="94967" y="64493"/>
                  </a:lnTo>
                  <a:lnTo>
                    <a:pt x="65180" y="49426"/>
                  </a:lnTo>
                  <a:lnTo>
                    <a:pt x="43346" y="33386"/>
                  </a:lnTo>
                  <a:lnTo>
                    <a:pt x="24308" y="20916"/>
                  </a:lnTo>
                  <a:lnTo>
                    <a:pt x="18190" y="15929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713"/>
            <p:cNvSpPr/>
            <p:nvPr/>
          </p:nvSpPr>
          <p:spPr>
            <a:xfrm>
              <a:off x="501781" y="2290204"/>
              <a:ext cx="501864" cy="1252279"/>
            </a:xfrm>
            <a:custGeom>
              <a:avLst/>
              <a:gdLst/>
              <a:ahLst/>
              <a:cxnLst/>
              <a:rect l="0" t="0" r="0" b="0"/>
              <a:pathLst>
                <a:path w="501864" h="1252279">
                  <a:moveTo>
                    <a:pt x="25071" y="1049499"/>
                  </a:moveTo>
                  <a:lnTo>
                    <a:pt x="0" y="1024428"/>
                  </a:lnTo>
                  <a:lnTo>
                    <a:pt x="419" y="1023855"/>
                  </a:lnTo>
                  <a:lnTo>
                    <a:pt x="1691" y="1023474"/>
                  </a:lnTo>
                  <a:lnTo>
                    <a:pt x="3531" y="1023219"/>
                  </a:lnTo>
                  <a:lnTo>
                    <a:pt x="5750" y="1024041"/>
                  </a:lnTo>
                  <a:lnTo>
                    <a:pt x="15598" y="1030932"/>
                  </a:lnTo>
                  <a:lnTo>
                    <a:pt x="28798" y="1039924"/>
                  </a:lnTo>
                  <a:lnTo>
                    <a:pt x="36485" y="1046092"/>
                  </a:lnTo>
                  <a:lnTo>
                    <a:pt x="44586" y="1053181"/>
                  </a:lnTo>
                  <a:lnTo>
                    <a:pt x="52964" y="1060884"/>
                  </a:lnTo>
                  <a:lnTo>
                    <a:pt x="63510" y="1069987"/>
                  </a:lnTo>
                  <a:lnTo>
                    <a:pt x="88457" y="1090685"/>
                  </a:lnTo>
                  <a:lnTo>
                    <a:pt x="102055" y="1102753"/>
                  </a:lnTo>
                  <a:lnTo>
                    <a:pt x="130392" y="1129392"/>
                  </a:lnTo>
                  <a:lnTo>
                    <a:pt x="194101" y="1191920"/>
                  </a:lnTo>
                  <a:lnTo>
                    <a:pt x="248443" y="1246093"/>
                  </a:lnTo>
                  <a:lnTo>
                    <a:pt x="250384" y="1249023"/>
                  </a:lnTo>
                  <a:lnTo>
                    <a:pt x="250686" y="1250976"/>
                  </a:lnTo>
                  <a:lnTo>
                    <a:pt x="249895" y="1252278"/>
                  </a:lnTo>
                  <a:lnTo>
                    <a:pt x="247383" y="1252153"/>
                  </a:lnTo>
                  <a:lnTo>
                    <a:pt x="239301" y="1249370"/>
                  </a:lnTo>
                  <a:lnTo>
                    <a:pt x="229094" y="1239534"/>
                  </a:lnTo>
                  <a:lnTo>
                    <a:pt x="215958" y="1225240"/>
                  </a:lnTo>
                  <a:lnTo>
                    <a:pt x="206900" y="1217261"/>
                  </a:lnTo>
                  <a:lnTo>
                    <a:pt x="196891" y="1208966"/>
                  </a:lnTo>
                  <a:lnTo>
                    <a:pt x="187243" y="1199466"/>
                  </a:lnTo>
                  <a:lnTo>
                    <a:pt x="177834" y="1189165"/>
                  </a:lnTo>
                  <a:lnTo>
                    <a:pt x="168585" y="1178328"/>
                  </a:lnTo>
                  <a:lnTo>
                    <a:pt x="158450" y="1168127"/>
                  </a:lnTo>
                  <a:lnTo>
                    <a:pt x="147724" y="1158350"/>
                  </a:lnTo>
                  <a:lnTo>
                    <a:pt x="136605" y="1148855"/>
                  </a:lnTo>
                  <a:lnTo>
                    <a:pt x="126216" y="1138557"/>
                  </a:lnTo>
                  <a:lnTo>
                    <a:pt x="116313" y="1127723"/>
                  </a:lnTo>
                  <a:lnTo>
                    <a:pt x="106735" y="1116531"/>
                  </a:lnTo>
                  <a:lnTo>
                    <a:pt x="98365" y="1106093"/>
                  </a:lnTo>
                  <a:lnTo>
                    <a:pt x="83774" y="1086558"/>
                  </a:lnTo>
                  <a:lnTo>
                    <a:pt x="65366" y="1057885"/>
                  </a:lnTo>
                  <a:lnTo>
                    <a:pt x="58524" y="1048927"/>
                  </a:lnTo>
                  <a:lnTo>
                    <a:pt x="57295" y="1045149"/>
                  </a:lnTo>
                  <a:lnTo>
                    <a:pt x="57468" y="1041638"/>
                  </a:lnTo>
                  <a:lnTo>
                    <a:pt x="58575" y="1038305"/>
                  </a:lnTo>
                  <a:lnTo>
                    <a:pt x="60305" y="1036083"/>
                  </a:lnTo>
                  <a:lnTo>
                    <a:pt x="62451" y="1034602"/>
                  </a:lnTo>
                  <a:lnTo>
                    <a:pt x="64874" y="1033614"/>
                  </a:lnTo>
                  <a:lnTo>
                    <a:pt x="75503" y="1035163"/>
                  </a:lnTo>
                  <a:lnTo>
                    <a:pt x="82505" y="1036965"/>
                  </a:lnTo>
                  <a:lnTo>
                    <a:pt x="95576" y="1044259"/>
                  </a:lnTo>
                  <a:lnTo>
                    <a:pt x="109984" y="1054116"/>
                  </a:lnTo>
                  <a:lnTo>
                    <a:pt x="119383" y="1059522"/>
                  </a:lnTo>
                  <a:lnTo>
                    <a:pt x="129617" y="1065111"/>
                  </a:lnTo>
                  <a:lnTo>
                    <a:pt x="140409" y="1071813"/>
                  </a:lnTo>
                  <a:lnTo>
                    <a:pt x="151572" y="1079258"/>
                  </a:lnTo>
                  <a:lnTo>
                    <a:pt x="162983" y="1087197"/>
                  </a:lnTo>
                  <a:lnTo>
                    <a:pt x="174559" y="1094475"/>
                  </a:lnTo>
                  <a:lnTo>
                    <a:pt x="186245" y="1101311"/>
                  </a:lnTo>
                  <a:lnTo>
                    <a:pt x="198005" y="1107853"/>
                  </a:lnTo>
                  <a:lnTo>
                    <a:pt x="208821" y="1114199"/>
                  </a:lnTo>
                  <a:lnTo>
                    <a:pt x="228776" y="1126541"/>
                  </a:lnTo>
                  <a:lnTo>
                    <a:pt x="242276" y="1138641"/>
                  </a:lnTo>
                  <a:lnTo>
                    <a:pt x="251583" y="1148649"/>
                  </a:lnTo>
                  <a:lnTo>
                    <a:pt x="259026" y="1153097"/>
                  </a:lnTo>
                  <a:lnTo>
                    <a:pt x="260416" y="1153291"/>
                  </a:lnTo>
                  <a:lnTo>
                    <a:pt x="260350" y="1152428"/>
                  </a:lnTo>
                  <a:lnTo>
                    <a:pt x="257632" y="1148823"/>
                  </a:lnTo>
                  <a:lnTo>
                    <a:pt x="245156" y="1133133"/>
                  </a:lnTo>
                  <a:lnTo>
                    <a:pt x="234011" y="1118420"/>
                  </a:lnTo>
                  <a:lnTo>
                    <a:pt x="219136" y="1101958"/>
                  </a:lnTo>
                  <a:lnTo>
                    <a:pt x="210010" y="1093401"/>
                  </a:lnTo>
                  <a:lnTo>
                    <a:pt x="199957" y="1084721"/>
                  </a:lnTo>
                  <a:lnTo>
                    <a:pt x="189287" y="1075957"/>
                  </a:lnTo>
                  <a:lnTo>
                    <a:pt x="180189" y="1067138"/>
                  </a:lnTo>
                  <a:lnTo>
                    <a:pt x="148683" y="1031596"/>
                  </a:lnTo>
                  <a:lnTo>
                    <a:pt x="140221" y="1022681"/>
                  </a:lnTo>
                  <a:lnTo>
                    <a:pt x="125527" y="1004838"/>
                  </a:lnTo>
                  <a:lnTo>
                    <a:pt x="113374" y="988970"/>
                  </a:lnTo>
                  <a:lnTo>
                    <a:pt x="104665" y="978610"/>
                  </a:lnTo>
                  <a:lnTo>
                    <a:pt x="101946" y="973467"/>
                  </a:lnTo>
                  <a:lnTo>
                    <a:pt x="97224" y="954587"/>
                  </a:lnTo>
                  <a:lnTo>
                    <a:pt x="97978" y="954474"/>
                  </a:lnTo>
                  <a:lnTo>
                    <a:pt x="108962" y="961422"/>
                  </a:lnTo>
                  <a:lnTo>
                    <a:pt x="119902" y="966698"/>
                  </a:lnTo>
                  <a:lnTo>
                    <a:pt x="134687" y="972350"/>
                  </a:lnTo>
                  <a:lnTo>
                    <a:pt x="142797" y="976238"/>
                  </a:lnTo>
                  <a:lnTo>
                    <a:pt x="151180" y="980815"/>
                  </a:lnTo>
                  <a:lnTo>
                    <a:pt x="159745" y="985850"/>
                  </a:lnTo>
                  <a:lnTo>
                    <a:pt x="169424" y="991191"/>
                  </a:lnTo>
                  <a:lnTo>
                    <a:pt x="190761" y="1002418"/>
                  </a:lnTo>
                  <a:lnTo>
                    <a:pt x="225087" y="1019895"/>
                  </a:lnTo>
                  <a:lnTo>
                    <a:pt x="235805" y="1024802"/>
                  </a:lnTo>
                  <a:lnTo>
                    <a:pt x="245928" y="1029065"/>
                  </a:lnTo>
                  <a:lnTo>
                    <a:pt x="255652" y="1032900"/>
                  </a:lnTo>
                  <a:lnTo>
                    <a:pt x="264120" y="1035457"/>
                  </a:lnTo>
                  <a:lnTo>
                    <a:pt x="278820" y="1038297"/>
                  </a:lnTo>
                  <a:lnTo>
                    <a:pt x="284526" y="1038062"/>
                  </a:lnTo>
                  <a:lnTo>
                    <a:pt x="289322" y="1036914"/>
                  </a:lnTo>
                  <a:lnTo>
                    <a:pt x="293512" y="1035156"/>
                  </a:lnTo>
                  <a:lnTo>
                    <a:pt x="296305" y="1032991"/>
                  </a:lnTo>
                  <a:lnTo>
                    <a:pt x="298167" y="1030556"/>
                  </a:lnTo>
                  <a:lnTo>
                    <a:pt x="299408" y="1027941"/>
                  </a:lnTo>
                  <a:lnTo>
                    <a:pt x="298251" y="1023221"/>
                  </a:lnTo>
                  <a:lnTo>
                    <a:pt x="287142" y="1002356"/>
                  </a:lnTo>
                  <a:lnTo>
                    <a:pt x="276815" y="985882"/>
                  </a:lnTo>
                  <a:lnTo>
                    <a:pt x="259845" y="959874"/>
                  </a:lnTo>
                  <a:lnTo>
                    <a:pt x="245501" y="942197"/>
                  </a:lnTo>
                  <a:lnTo>
                    <a:pt x="230196" y="924419"/>
                  </a:lnTo>
                  <a:lnTo>
                    <a:pt x="216779" y="906595"/>
                  </a:lnTo>
                  <a:lnTo>
                    <a:pt x="204201" y="891398"/>
                  </a:lnTo>
                  <a:lnTo>
                    <a:pt x="191997" y="878029"/>
                  </a:lnTo>
                  <a:lnTo>
                    <a:pt x="179958" y="865472"/>
                  </a:lnTo>
                  <a:lnTo>
                    <a:pt x="167993" y="855923"/>
                  </a:lnTo>
                  <a:lnTo>
                    <a:pt x="151134" y="844807"/>
                  </a:lnTo>
                  <a:lnTo>
                    <a:pt x="151777" y="844577"/>
                  </a:lnTo>
                  <a:lnTo>
                    <a:pt x="155137" y="844321"/>
                  </a:lnTo>
                  <a:lnTo>
                    <a:pt x="157422" y="845245"/>
                  </a:lnTo>
                  <a:lnTo>
                    <a:pt x="167363" y="852278"/>
                  </a:lnTo>
                  <a:lnTo>
                    <a:pt x="204764" y="877541"/>
                  </a:lnTo>
                  <a:lnTo>
                    <a:pt x="213327" y="882275"/>
                  </a:lnTo>
                  <a:lnTo>
                    <a:pt x="222012" y="886422"/>
                  </a:lnTo>
                  <a:lnTo>
                    <a:pt x="230779" y="890180"/>
                  </a:lnTo>
                  <a:lnTo>
                    <a:pt x="239600" y="894669"/>
                  </a:lnTo>
                  <a:lnTo>
                    <a:pt x="248458" y="899646"/>
                  </a:lnTo>
                  <a:lnTo>
                    <a:pt x="257339" y="904949"/>
                  </a:lnTo>
                  <a:lnTo>
                    <a:pt x="272499" y="913486"/>
                  </a:lnTo>
                  <a:lnTo>
                    <a:pt x="284859" y="919596"/>
                  </a:lnTo>
                  <a:lnTo>
                    <a:pt x="293660" y="922311"/>
                  </a:lnTo>
                  <a:lnTo>
                    <a:pt x="297396" y="922043"/>
                  </a:lnTo>
                  <a:lnTo>
                    <a:pt x="300878" y="920872"/>
                  </a:lnTo>
                  <a:lnTo>
                    <a:pt x="304192" y="919099"/>
                  </a:lnTo>
                  <a:lnTo>
                    <a:pt x="306402" y="915933"/>
                  </a:lnTo>
                  <a:lnTo>
                    <a:pt x="308857" y="907123"/>
                  </a:lnTo>
                  <a:lnTo>
                    <a:pt x="307302" y="893948"/>
                  </a:lnTo>
                  <a:lnTo>
                    <a:pt x="298219" y="861235"/>
                  </a:lnTo>
                  <a:lnTo>
                    <a:pt x="287361" y="843787"/>
                  </a:lnTo>
                  <a:lnTo>
                    <a:pt x="273605" y="827103"/>
                  </a:lnTo>
                  <a:lnTo>
                    <a:pt x="260877" y="813073"/>
                  </a:lnTo>
                  <a:lnTo>
                    <a:pt x="245959" y="797577"/>
                  </a:lnTo>
                  <a:lnTo>
                    <a:pt x="192395" y="743558"/>
                  </a:lnTo>
                  <a:lnTo>
                    <a:pt x="189206" y="741359"/>
                  </a:lnTo>
                  <a:lnTo>
                    <a:pt x="178695" y="737539"/>
                  </a:lnTo>
                  <a:lnTo>
                    <a:pt x="179081" y="738338"/>
                  </a:lnTo>
                  <a:lnTo>
                    <a:pt x="182155" y="741872"/>
                  </a:lnTo>
                  <a:lnTo>
                    <a:pt x="184364" y="743211"/>
                  </a:lnTo>
                  <a:lnTo>
                    <a:pt x="189464" y="744699"/>
                  </a:lnTo>
                  <a:lnTo>
                    <a:pt x="192213" y="747080"/>
                  </a:lnTo>
                  <a:lnTo>
                    <a:pt x="202807" y="759913"/>
                  </a:lnTo>
                  <a:lnTo>
                    <a:pt x="222923" y="776282"/>
                  </a:lnTo>
                  <a:lnTo>
                    <a:pt x="235706" y="787840"/>
                  </a:lnTo>
                  <a:lnTo>
                    <a:pt x="250647" y="799592"/>
                  </a:lnTo>
                  <a:lnTo>
                    <a:pt x="258799" y="805503"/>
                  </a:lnTo>
                  <a:lnTo>
                    <a:pt x="267210" y="810437"/>
                  </a:lnTo>
                  <a:lnTo>
                    <a:pt x="275793" y="814718"/>
                  </a:lnTo>
                  <a:lnTo>
                    <a:pt x="292276" y="822121"/>
                  </a:lnTo>
                  <a:lnTo>
                    <a:pt x="306217" y="828718"/>
                  </a:lnTo>
                  <a:lnTo>
                    <a:pt x="319027" y="832312"/>
                  </a:lnTo>
                  <a:lnTo>
                    <a:pt x="325221" y="833270"/>
                  </a:lnTo>
                  <a:lnTo>
                    <a:pt x="329351" y="831925"/>
                  </a:lnTo>
                  <a:lnTo>
                    <a:pt x="332104" y="829043"/>
                  </a:lnTo>
                  <a:lnTo>
                    <a:pt x="333939" y="825138"/>
                  </a:lnTo>
                  <a:lnTo>
                    <a:pt x="335978" y="815507"/>
                  </a:lnTo>
                  <a:lnTo>
                    <a:pt x="337287" y="788415"/>
                  </a:lnTo>
                  <a:lnTo>
                    <a:pt x="332175" y="771735"/>
                  </a:lnTo>
                  <a:lnTo>
                    <a:pt x="317464" y="741514"/>
                  </a:lnTo>
                  <a:lnTo>
                    <a:pt x="303308" y="717804"/>
                  </a:lnTo>
                  <a:lnTo>
                    <a:pt x="289622" y="703311"/>
                  </a:lnTo>
                  <a:lnTo>
                    <a:pt x="274610" y="690255"/>
                  </a:lnTo>
                  <a:lnTo>
                    <a:pt x="261323" y="677838"/>
                  </a:lnTo>
                  <a:lnTo>
                    <a:pt x="233245" y="650363"/>
                  </a:lnTo>
                  <a:lnTo>
                    <a:pt x="209781" y="626985"/>
                  </a:lnTo>
                  <a:lnTo>
                    <a:pt x="206750" y="624948"/>
                  </a:lnTo>
                  <a:lnTo>
                    <a:pt x="200736" y="622684"/>
                  </a:lnTo>
                  <a:lnTo>
                    <a:pt x="198736" y="621089"/>
                  </a:lnTo>
                  <a:lnTo>
                    <a:pt x="197402" y="619033"/>
                  </a:lnTo>
                  <a:lnTo>
                    <a:pt x="195920" y="614103"/>
                  </a:lnTo>
                  <a:lnTo>
                    <a:pt x="194891" y="604671"/>
                  </a:lnTo>
                  <a:lnTo>
                    <a:pt x="195831" y="604119"/>
                  </a:lnTo>
                  <a:lnTo>
                    <a:pt x="202437" y="603160"/>
                  </a:lnTo>
                  <a:lnTo>
                    <a:pt x="208041" y="607798"/>
                  </a:lnTo>
                  <a:lnTo>
                    <a:pt x="211543" y="609180"/>
                  </a:lnTo>
                  <a:lnTo>
                    <a:pt x="224961" y="612118"/>
                  </a:lnTo>
                  <a:lnTo>
                    <a:pt x="232312" y="616321"/>
                  </a:lnTo>
                  <a:lnTo>
                    <a:pt x="245115" y="626111"/>
                  </a:lnTo>
                  <a:lnTo>
                    <a:pt x="251191" y="628163"/>
                  </a:lnTo>
                  <a:lnTo>
                    <a:pt x="260190" y="629318"/>
                  </a:lnTo>
                  <a:lnTo>
                    <a:pt x="263176" y="630472"/>
                  </a:lnTo>
                  <a:lnTo>
                    <a:pt x="269140" y="634400"/>
                  </a:lnTo>
                  <a:lnTo>
                    <a:pt x="271127" y="636837"/>
                  </a:lnTo>
                  <a:lnTo>
                    <a:pt x="272452" y="639453"/>
                  </a:lnTo>
                  <a:lnTo>
                    <a:pt x="273335" y="642190"/>
                  </a:lnTo>
                  <a:lnTo>
                    <a:pt x="274916" y="644015"/>
                  </a:lnTo>
                  <a:lnTo>
                    <a:pt x="276963" y="645231"/>
                  </a:lnTo>
                  <a:lnTo>
                    <a:pt x="279319" y="646041"/>
                  </a:lnTo>
                  <a:lnTo>
                    <a:pt x="284583" y="649588"/>
                  </a:lnTo>
                  <a:lnTo>
                    <a:pt x="298987" y="661807"/>
                  </a:lnTo>
                  <a:lnTo>
                    <a:pt x="313481" y="667434"/>
                  </a:lnTo>
                  <a:lnTo>
                    <a:pt x="322917" y="672325"/>
                  </a:lnTo>
                  <a:lnTo>
                    <a:pt x="330418" y="677807"/>
                  </a:lnTo>
                  <a:lnTo>
                    <a:pt x="334800" y="679665"/>
                  </a:lnTo>
                  <a:lnTo>
                    <a:pt x="349455" y="683273"/>
                  </a:lnTo>
                  <a:lnTo>
                    <a:pt x="357096" y="687633"/>
                  </a:lnTo>
                  <a:lnTo>
                    <a:pt x="370085" y="698516"/>
                  </a:lnTo>
                  <a:lnTo>
                    <a:pt x="376186" y="704330"/>
                  </a:lnTo>
                  <a:lnTo>
                    <a:pt x="378210" y="708261"/>
                  </a:lnTo>
                  <a:lnTo>
                    <a:pt x="380459" y="717921"/>
                  </a:lnTo>
                  <a:lnTo>
                    <a:pt x="382100" y="734831"/>
                  </a:lnTo>
                  <a:lnTo>
                    <a:pt x="379542" y="738660"/>
                  </a:lnTo>
                  <a:lnTo>
                    <a:pt x="377471" y="741070"/>
                  </a:lnTo>
                  <a:lnTo>
                    <a:pt x="374106" y="742677"/>
                  </a:lnTo>
                  <a:lnTo>
                    <a:pt x="360881" y="745930"/>
                  </a:lnTo>
                  <a:lnTo>
                    <a:pt x="350237" y="751744"/>
                  </a:lnTo>
                  <a:lnTo>
                    <a:pt x="343883" y="753453"/>
                  </a:lnTo>
                  <a:lnTo>
                    <a:pt x="328722" y="754639"/>
                  </a:lnTo>
                  <a:lnTo>
                    <a:pt x="324730" y="754739"/>
                  </a:lnTo>
                  <a:lnTo>
                    <a:pt x="326263" y="754784"/>
                  </a:lnTo>
                  <a:lnTo>
                    <a:pt x="327069" y="753803"/>
                  </a:lnTo>
                  <a:lnTo>
                    <a:pt x="327964" y="750068"/>
                  </a:lnTo>
                  <a:lnTo>
                    <a:pt x="329195" y="748676"/>
                  </a:lnTo>
                  <a:lnTo>
                    <a:pt x="331008" y="747747"/>
                  </a:lnTo>
                  <a:lnTo>
                    <a:pt x="333208" y="747128"/>
                  </a:lnTo>
                  <a:lnTo>
                    <a:pt x="338299" y="743794"/>
                  </a:lnTo>
                  <a:lnTo>
                    <a:pt x="353575" y="729739"/>
                  </a:lnTo>
                  <a:lnTo>
                    <a:pt x="363226" y="720191"/>
                  </a:lnTo>
                  <a:lnTo>
                    <a:pt x="366594" y="713874"/>
                  </a:lnTo>
                  <a:lnTo>
                    <a:pt x="377182" y="678504"/>
                  </a:lnTo>
                  <a:lnTo>
                    <a:pt x="377882" y="671201"/>
                  </a:lnTo>
                  <a:lnTo>
                    <a:pt x="374126" y="645708"/>
                  </a:lnTo>
                  <a:lnTo>
                    <a:pt x="363968" y="607332"/>
                  </a:lnTo>
                  <a:lnTo>
                    <a:pt x="352696" y="583789"/>
                  </a:lnTo>
                  <a:lnTo>
                    <a:pt x="342330" y="567681"/>
                  </a:lnTo>
                  <a:lnTo>
                    <a:pt x="331109" y="553907"/>
                  </a:lnTo>
                  <a:lnTo>
                    <a:pt x="319507" y="541171"/>
                  </a:lnTo>
                  <a:lnTo>
                    <a:pt x="301819" y="522844"/>
                  </a:lnTo>
                  <a:lnTo>
                    <a:pt x="282804" y="503614"/>
                  </a:lnTo>
                  <a:lnTo>
                    <a:pt x="280237" y="500037"/>
                  </a:lnTo>
                  <a:lnTo>
                    <a:pt x="277384" y="493416"/>
                  </a:lnTo>
                  <a:lnTo>
                    <a:pt x="275778" y="484110"/>
                  </a:lnTo>
                  <a:lnTo>
                    <a:pt x="275302" y="475069"/>
                  </a:lnTo>
                  <a:lnTo>
                    <a:pt x="276228" y="473069"/>
                  </a:lnTo>
                  <a:lnTo>
                    <a:pt x="277837" y="471736"/>
                  </a:lnTo>
                  <a:lnTo>
                    <a:pt x="279902" y="470847"/>
                  </a:lnTo>
                  <a:lnTo>
                    <a:pt x="287548" y="464856"/>
                  </a:lnTo>
                  <a:lnTo>
                    <a:pt x="290345" y="464276"/>
                  </a:lnTo>
                  <a:lnTo>
                    <a:pt x="293201" y="464882"/>
                  </a:lnTo>
                  <a:lnTo>
                    <a:pt x="299021" y="467208"/>
                  </a:lnTo>
                  <a:lnTo>
                    <a:pt x="304915" y="468242"/>
                  </a:lnTo>
                  <a:lnTo>
                    <a:pt x="307876" y="469510"/>
                  </a:lnTo>
                  <a:lnTo>
                    <a:pt x="316783" y="475043"/>
                  </a:lnTo>
                  <a:lnTo>
                    <a:pt x="322731" y="476685"/>
                  </a:lnTo>
                  <a:lnTo>
                    <a:pt x="324714" y="478115"/>
                  </a:lnTo>
                  <a:lnTo>
                    <a:pt x="326036" y="480061"/>
                  </a:lnTo>
                  <a:lnTo>
                    <a:pt x="326917" y="482350"/>
                  </a:lnTo>
                  <a:lnTo>
                    <a:pt x="326513" y="483876"/>
                  </a:lnTo>
                  <a:lnTo>
                    <a:pt x="325251" y="484894"/>
                  </a:lnTo>
                  <a:lnTo>
                    <a:pt x="320837" y="486527"/>
                  </a:lnTo>
                  <a:lnTo>
                    <a:pt x="315332" y="486809"/>
                  </a:lnTo>
                  <a:lnTo>
                    <a:pt x="312836" y="485857"/>
                  </a:lnTo>
                  <a:lnTo>
                    <a:pt x="304583" y="480768"/>
                  </a:lnTo>
                  <a:lnTo>
                    <a:pt x="298788" y="479230"/>
                  </a:lnTo>
                  <a:lnTo>
                    <a:pt x="285991" y="478242"/>
                  </a:lnTo>
                  <a:lnTo>
                    <a:pt x="269174" y="478031"/>
                  </a:lnTo>
                  <a:lnTo>
                    <a:pt x="268173" y="479013"/>
                  </a:lnTo>
                  <a:lnTo>
                    <a:pt x="267506" y="480659"/>
                  </a:lnTo>
                  <a:lnTo>
                    <a:pt x="266765" y="486127"/>
                  </a:lnTo>
                  <a:lnTo>
                    <a:pt x="266436" y="495171"/>
                  </a:lnTo>
                  <a:lnTo>
                    <a:pt x="268332" y="500361"/>
                  </a:lnTo>
                  <a:lnTo>
                    <a:pt x="280482" y="518139"/>
                  </a:lnTo>
                  <a:lnTo>
                    <a:pt x="291053" y="533542"/>
                  </a:lnTo>
                  <a:lnTo>
                    <a:pt x="305012" y="547664"/>
                  </a:lnTo>
                  <a:lnTo>
                    <a:pt x="320145" y="559563"/>
                  </a:lnTo>
                  <a:lnTo>
                    <a:pt x="333486" y="568159"/>
                  </a:lnTo>
                  <a:lnTo>
                    <a:pt x="348675" y="572640"/>
                  </a:lnTo>
                  <a:lnTo>
                    <a:pt x="356893" y="573836"/>
                  </a:lnTo>
                  <a:lnTo>
                    <a:pt x="371315" y="572518"/>
                  </a:lnTo>
                  <a:lnTo>
                    <a:pt x="377940" y="570777"/>
                  </a:lnTo>
                  <a:lnTo>
                    <a:pt x="382356" y="567632"/>
                  </a:lnTo>
                  <a:lnTo>
                    <a:pt x="385300" y="563551"/>
                  </a:lnTo>
                  <a:lnTo>
                    <a:pt x="394765" y="538003"/>
                  </a:lnTo>
                  <a:lnTo>
                    <a:pt x="395093" y="516243"/>
                  </a:lnTo>
                  <a:lnTo>
                    <a:pt x="391931" y="490035"/>
                  </a:lnTo>
                  <a:lnTo>
                    <a:pt x="387219" y="461851"/>
                  </a:lnTo>
                  <a:lnTo>
                    <a:pt x="376525" y="432788"/>
                  </a:lnTo>
                  <a:lnTo>
                    <a:pt x="350147" y="378449"/>
                  </a:lnTo>
                  <a:lnTo>
                    <a:pt x="335244" y="351072"/>
                  </a:lnTo>
                  <a:lnTo>
                    <a:pt x="327103" y="336827"/>
                  </a:lnTo>
                  <a:lnTo>
                    <a:pt x="317707" y="323361"/>
                  </a:lnTo>
                  <a:lnTo>
                    <a:pt x="307474" y="310415"/>
                  </a:lnTo>
                  <a:lnTo>
                    <a:pt x="296683" y="297815"/>
                  </a:lnTo>
                  <a:lnTo>
                    <a:pt x="286513" y="286439"/>
                  </a:lnTo>
                  <a:lnTo>
                    <a:pt x="267275" y="265861"/>
                  </a:lnTo>
                  <a:lnTo>
                    <a:pt x="257978" y="257199"/>
                  </a:lnTo>
                  <a:lnTo>
                    <a:pt x="248803" y="249440"/>
                  </a:lnTo>
                  <a:lnTo>
                    <a:pt x="239710" y="242282"/>
                  </a:lnTo>
                  <a:lnTo>
                    <a:pt x="224315" y="231684"/>
                  </a:lnTo>
                  <a:lnTo>
                    <a:pt x="210858" y="224658"/>
                  </a:lnTo>
                  <a:lnTo>
                    <a:pt x="198263" y="221536"/>
                  </a:lnTo>
                  <a:lnTo>
                    <a:pt x="194110" y="221696"/>
                  </a:lnTo>
                  <a:lnTo>
                    <a:pt x="191342" y="222794"/>
                  </a:lnTo>
                  <a:lnTo>
                    <a:pt x="186899" y="226946"/>
                  </a:lnTo>
                  <a:lnTo>
                    <a:pt x="186129" y="237146"/>
                  </a:lnTo>
                  <a:lnTo>
                    <a:pt x="188005" y="242024"/>
                  </a:lnTo>
                  <a:lnTo>
                    <a:pt x="200127" y="259362"/>
                  </a:lnTo>
                  <a:lnTo>
                    <a:pt x="210691" y="274663"/>
                  </a:lnTo>
                  <a:lnTo>
                    <a:pt x="224647" y="291386"/>
                  </a:lnTo>
                  <a:lnTo>
                    <a:pt x="232535" y="300012"/>
                  </a:lnTo>
                  <a:lnTo>
                    <a:pt x="251884" y="320180"/>
                  </a:lnTo>
                  <a:lnTo>
                    <a:pt x="262600" y="331115"/>
                  </a:lnTo>
                  <a:lnTo>
                    <a:pt x="273712" y="341381"/>
                  </a:lnTo>
                  <a:lnTo>
                    <a:pt x="285090" y="351201"/>
                  </a:lnTo>
                  <a:lnTo>
                    <a:pt x="296643" y="360725"/>
                  </a:lnTo>
                  <a:lnTo>
                    <a:pt x="308314" y="369058"/>
                  </a:lnTo>
                  <a:lnTo>
                    <a:pt x="320064" y="376599"/>
                  </a:lnTo>
                  <a:lnTo>
                    <a:pt x="331866" y="383610"/>
                  </a:lnTo>
                  <a:lnTo>
                    <a:pt x="343702" y="389276"/>
                  </a:lnTo>
                  <a:lnTo>
                    <a:pt x="355562" y="394046"/>
                  </a:lnTo>
                  <a:lnTo>
                    <a:pt x="367437" y="398218"/>
                  </a:lnTo>
                  <a:lnTo>
                    <a:pt x="377338" y="400999"/>
                  </a:lnTo>
                  <a:lnTo>
                    <a:pt x="385924" y="402853"/>
                  </a:lnTo>
                  <a:lnTo>
                    <a:pt x="393631" y="404089"/>
                  </a:lnTo>
                  <a:lnTo>
                    <a:pt x="400754" y="402929"/>
                  </a:lnTo>
                  <a:lnTo>
                    <a:pt x="413960" y="396348"/>
                  </a:lnTo>
                  <a:lnTo>
                    <a:pt x="423798" y="386809"/>
                  </a:lnTo>
                  <a:lnTo>
                    <a:pt x="427811" y="381487"/>
                  </a:lnTo>
                  <a:lnTo>
                    <a:pt x="432269" y="364990"/>
                  </a:lnTo>
                  <a:lnTo>
                    <a:pt x="433259" y="345421"/>
                  </a:lnTo>
                  <a:lnTo>
                    <a:pt x="430391" y="326802"/>
                  </a:lnTo>
                  <a:lnTo>
                    <a:pt x="418458" y="294845"/>
                  </a:lnTo>
                  <a:lnTo>
                    <a:pt x="407938" y="271912"/>
                  </a:lnTo>
                  <a:lnTo>
                    <a:pt x="396648" y="249483"/>
                  </a:lnTo>
                  <a:lnTo>
                    <a:pt x="385016" y="229593"/>
                  </a:lnTo>
                  <a:lnTo>
                    <a:pt x="373231" y="216122"/>
                  </a:lnTo>
                  <a:lnTo>
                    <a:pt x="361379" y="206828"/>
                  </a:lnTo>
                  <a:lnTo>
                    <a:pt x="349497" y="199390"/>
                  </a:lnTo>
                  <a:lnTo>
                    <a:pt x="341132" y="194365"/>
                  </a:lnTo>
                  <a:lnTo>
                    <a:pt x="339958" y="194652"/>
                  </a:lnTo>
                  <a:lnTo>
                    <a:pt x="339175" y="195835"/>
                  </a:lnTo>
                  <a:lnTo>
                    <a:pt x="338653" y="197616"/>
                  </a:lnTo>
                  <a:lnTo>
                    <a:pt x="337919" y="209604"/>
                  </a:lnTo>
                  <a:lnTo>
                    <a:pt x="338808" y="213741"/>
                  </a:lnTo>
                  <a:lnTo>
                    <a:pt x="342442" y="220983"/>
                  </a:lnTo>
                  <a:lnTo>
                    <a:pt x="352656" y="232801"/>
                  </a:lnTo>
                  <a:lnTo>
                    <a:pt x="366125" y="245991"/>
                  </a:lnTo>
                  <a:lnTo>
                    <a:pt x="378726" y="255160"/>
                  </a:lnTo>
                  <a:lnTo>
                    <a:pt x="401717" y="270641"/>
                  </a:lnTo>
                  <a:lnTo>
                    <a:pt x="410113" y="274276"/>
                  </a:lnTo>
                  <a:lnTo>
                    <a:pt x="418688" y="276699"/>
                  </a:lnTo>
                  <a:lnTo>
                    <a:pt x="427380" y="278315"/>
                  </a:lnTo>
                  <a:lnTo>
                    <a:pt x="436152" y="279392"/>
                  </a:lnTo>
                  <a:lnTo>
                    <a:pt x="444976" y="280110"/>
                  </a:lnTo>
                  <a:lnTo>
                    <a:pt x="453836" y="280589"/>
                  </a:lnTo>
                  <a:lnTo>
                    <a:pt x="461727" y="278923"/>
                  </a:lnTo>
                  <a:lnTo>
                    <a:pt x="475786" y="271781"/>
                  </a:lnTo>
                  <a:lnTo>
                    <a:pt x="481321" y="266106"/>
                  </a:lnTo>
                  <a:lnTo>
                    <a:pt x="490117" y="251864"/>
                  </a:lnTo>
                  <a:lnTo>
                    <a:pt x="500647" y="227111"/>
                  </a:lnTo>
                  <a:lnTo>
                    <a:pt x="501863" y="218467"/>
                  </a:lnTo>
                  <a:lnTo>
                    <a:pt x="500570" y="200925"/>
                  </a:lnTo>
                  <a:lnTo>
                    <a:pt x="489523" y="169574"/>
                  </a:lnTo>
                  <a:lnTo>
                    <a:pt x="479210" y="146783"/>
                  </a:lnTo>
                  <a:lnTo>
                    <a:pt x="466027" y="123424"/>
                  </a:lnTo>
                  <a:lnTo>
                    <a:pt x="456956" y="111640"/>
                  </a:lnTo>
                  <a:lnTo>
                    <a:pt x="446939" y="99814"/>
                  </a:lnTo>
                  <a:lnTo>
                    <a:pt x="435301" y="87962"/>
                  </a:lnTo>
                  <a:lnTo>
                    <a:pt x="422581" y="76091"/>
                  </a:lnTo>
                  <a:lnTo>
                    <a:pt x="409140" y="64209"/>
                  </a:lnTo>
                  <a:lnTo>
                    <a:pt x="395218" y="53311"/>
                  </a:lnTo>
                  <a:lnTo>
                    <a:pt x="380977" y="43069"/>
                  </a:lnTo>
                  <a:lnTo>
                    <a:pt x="366521" y="33264"/>
                  </a:lnTo>
                  <a:lnTo>
                    <a:pt x="352915" y="24743"/>
                  </a:lnTo>
                  <a:lnTo>
                    <a:pt x="339876" y="17079"/>
                  </a:lnTo>
                  <a:lnTo>
                    <a:pt x="327214" y="9984"/>
                  </a:lnTo>
                  <a:lnTo>
                    <a:pt x="315796" y="5255"/>
                  </a:lnTo>
                  <a:lnTo>
                    <a:pt x="305208" y="2102"/>
                  </a:lnTo>
                  <a:lnTo>
                    <a:pt x="295173" y="0"/>
                  </a:lnTo>
                  <a:lnTo>
                    <a:pt x="285506" y="583"/>
                  </a:lnTo>
                  <a:lnTo>
                    <a:pt x="276085" y="2956"/>
                  </a:lnTo>
                  <a:lnTo>
                    <a:pt x="266827" y="6522"/>
                  </a:lnTo>
                  <a:lnTo>
                    <a:pt x="258672" y="12869"/>
                  </a:lnTo>
                  <a:lnTo>
                    <a:pt x="244318" y="30504"/>
                  </a:lnTo>
                  <a:lnTo>
                    <a:pt x="231323" y="51571"/>
                  </a:lnTo>
                  <a:lnTo>
                    <a:pt x="219926" y="73171"/>
                  </a:lnTo>
                  <a:lnTo>
                    <a:pt x="206939" y="103058"/>
                  </a:lnTo>
                  <a:lnTo>
                    <a:pt x="185805" y="14760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714"/>
            <p:cNvSpPr/>
            <p:nvPr/>
          </p:nvSpPr>
          <p:spPr>
            <a:xfrm>
              <a:off x="939568" y="2899784"/>
              <a:ext cx="282585" cy="579834"/>
            </a:xfrm>
            <a:custGeom>
              <a:avLst/>
              <a:gdLst/>
              <a:ahLst/>
              <a:cxnLst/>
              <a:rect l="0" t="0" r="0" b="0"/>
              <a:pathLst>
                <a:path w="282585" h="579834">
                  <a:moveTo>
                    <a:pt x="96276" y="413130"/>
                  </a:moveTo>
                  <a:lnTo>
                    <a:pt x="105757" y="417871"/>
                  </a:lnTo>
                  <a:lnTo>
                    <a:pt x="108549" y="420259"/>
                  </a:lnTo>
                  <a:lnTo>
                    <a:pt x="110411" y="422843"/>
                  </a:lnTo>
                  <a:lnTo>
                    <a:pt x="111653" y="425559"/>
                  </a:lnTo>
                  <a:lnTo>
                    <a:pt x="113472" y="427369"/>
                  </a:lnTo>
                  <a:lnTo>
                    <a:pt x="115678" y="428576"/>
                  </a:lnTo>
                  <a:lnTo>
                    <a:pt x="122632" y="430848"/>
                  </a:lnTo>
                  <a:lnTo>
                    <a:pt x="118196" y="426207"/>
                  </a:lnTo>
                  <a:lnTo>
                    <a:pt x="110648" y="421257"/>
                  </a:lnTo>
                  <a:lnTo>
                    <a:pt x="105858" y="418548"/>
                  </a:lnTo>
                  <a:lnTo>
                    <a:pt x="100679" y="414758"/>
                  </a:lnTo>
                  <a:lnTo>
                    <a:pt x="95243" y="410247"/>
                  </a:lnTo>
                  <a:lnTo>
                    <a:pt x="89634" y="405254"/>
                  </a:lnTo>
                  <a:lnTo>
                    <a:pt x="83910" y="400934"/>
                  </a:lnTo>
                  <a:lnTo>
                    <a:pt x="78110" y="397062"/>
                  </a:lnTo>
                  <a:lnTo>
                    <a:pt x="72259" y="393489"/>
                  </a:lnTo>
                  <a:lnTo>
                    <a:pt x="65382" y="390114"/>
                  </a:lnTo>
                  <a:lnTo>
                    <a:pt x="57821" y="386872"/>
                  </a:lnTo>
                  <a:lnTo>
                    <a:pt x="49803" y="383718"/>
                  </a:lnTo>
                  <a:lnTo>
                    <a:pt x="42474" y="380624"/>
                  </a:lnTo>
                  <a:lnTo>
                    <a:pt x="29038" y="374539"/>
                  </a:lnTo>
                  <a:lnTo>
                    <a:pt x="23669" y="372520"/>
                  </a:lnTo>
                  <a:lnTo>
                    <a:pt x="15059" y="370276"/>
                  </a:lnTo>
                  <a:lnTo>
                    <a:pt x="11373" y="371663"/>
                  </a:lnTo>
                  <a:lnTo>
                    <a:pt x="7924" y="374571"/>
                  </a:lnTo>
                  <a:lnTo>
                    <a:pt x="4632" y="378495"/>
                  </a:lnTo>
                  <a:lnTo>
                    <a:pt x="2438" y="383094"/>
                  </a:lnTo>
                  <a:lnTo>
                    <a:pt x="0" y="393497"/>
                  </a:lnTo>
                  <a:lnTo>
                    <a:pt x="4208" y="410027"/>
                  </a:lnTo>
                  <a:lnTo>
                    <a:pt x="8108" y="419991"/>
                  </a:lnTo>
                  <a:lnTo>
                    <a:pt x="13685" y="430602"/>
                  </a:lnTo>
                  <a:lnTo>
                    <a:pt x="20379" y="441645"/>
                  </a:lnTo>
                  <a:lnTo>
                    <a:pt x="27819" y="452976"/>
                  </a:lnTo>
                  <a:lnTo>
                    <a:pt x="44022" y="476149"/>
                  </a:lnTo>
                  <a:lnTo>
                    <a:pt x="52510" y="487885"/>
                  </a:lnTo>
                  <a:lnTo>
                    <a:pt x="62138" y="499678"/>
                  </a:lnTo>
                  <a:lnTo>
                    <a:pt x="72525" y="511508"/>
                  </a:lnTo>
                  <a:lnTo>
                    <a:pt x="83418" y="523364"/>
                  </a:lnTo>
                  <a:lnTo>
                    <a:pt x="94650" y="534244"/>
                  </a:lnTo>
                  <a:lnTo>
                    <a:pt x="106106" y="544475"/>
                  </a:lnTo>
                  <a:lnTo>
                    <a:pt x="117712" y="554271"/>
                  </a:lnTo>
                  <a:lnTo>
                    <a:pt x="128426" y="561794"/>
                  </a:lnTo>
                  <a:lnTo>
                    <a:pt x="138545" y="567802"/>
                  </a:lnTo>
                  <a:lnTo>
                    <a:pt x="148268" y="572799"/>
                  </a:lnTo>
                  <a:lnTo>
                    <a:pt x="155742" y="576131"/>
                  </a:lnTo>
                  <a:lnTo>
                    <a:pt x="161717" y="578352"/>
                  </a:lnTo>
                  <a:lnTo>
                    <a:pt x="166692" y="579833"/>
                  </a:lnTo>
                  <a:lnTo>
                    <a:pt x="171001" y="578836"/>
                  </a:lnTo>
                  <a:lnTo>
                    <a:pt x="174866" y="576186"/>
                  </a:lnTo>
                  <a:lnTo>
                    <a:pt x="178435" y="572436"/>
                  </a:lnTo>
                  <a:lnTo>
                    <a:pt x="179822" y="567951"/>
                  </a:lnTo>
                  <a:lnTo>
                    <a:pt x="179755" y="562977"/>
                  </a:lnTo>
                  <a:lnTo>
                    <a:pt x="177034" y="551166"/>
                  </a:lnTo>
                  <a:lnTo>
                    <a:pt x="172517" y="535995"/>
                  </a:lnTo>
                  <a:lnTo>
                    <a:pt x="167939" y="526790"/>
                  </a:lnTo>
                  <a:lnTo>
                    <a:pt x="161911" y="516684"/>
                  </a:lnTo>
                  <a:lnTo>
                    <a:pt x="154915" y="505979"/>
                  </a:lnTo>
                  <a:lnTo>
                    <a:pt x="148267" y="494873"/>
                  </a:lnTo>
                  <a:lnTo>
                    <a:pt x="141851" y="483500"/>
                  </a:lnTo>
                  <a:lnTo>
                    <a:pt x="135589" y="471950"/>
                  </a:lnTo>
                  <a:lnTo>
                    <a:pt x="128437" y="461273"/>
                  </a:lnTo>
                  <a:lnTo>
                    <a:pt x="120693" y="451179"/>
                  </a:lnTo>
                  <a:lnTo>
                    <a:pt x="112554" y="441472"/>
                  </a:lnTo>
                  <a:lnTo>
                    <a:pt x="104152" y="432025"/>
                  </a:lnTo>
                  <a:lnTo>
                    <a:pt x="86878" y="413590"/>
                  </a:lnTo>
                  <a:lnTo>
                    <a:pt x="54995" y="380902"/>
                  </a:lnTo>
                  <a:lnTo>
                    <a:pt x="45127" y="370935"/>
                  </a:lnTo>
                  <a:lnTo>
                    <a:pt x="44317" y="371109"/>
                  </a:lnTo>
                  <a:lnTo>
                    <a:pt x="43777" y="372218"/>
                  </a:lnTo>
                  <a:lnTo>
                    <a:pt x="43417" y="373949"/>
                  </a:lnTo>
                  <a:lnTo>
                    <a:pt x="45162" y="376096"/>
                  </a:lnTo>
                  <a:lnTo>
                    <a:pt x="52392" y="381126"/>
                  </a:lnTo>
                  <a:lnTo>
                    <a:pt x="72359" y="394277"/>
                  </a:lnTo>
                  <a:lnTo>
                    <a:pt x="80331" y="400561"/>
                  </a:lnTo>
                  <a:lnTo>
                    <a:pt x="88623" y="407727"/>
                  </a:lnTo>
                  <a:lnTo>
                    <a:pt x="97127" y="415481"/>
                  </a:lnTo>
                  <a:lnTo>
                    <a:pt x="105773" y="422635"/>
                  </a:lnTo>
                  <a:lnTo>
                    <a:pt x="114513" y="429389"/>
                  </a:lnTo>
                  <a:lnTo>
                    <a:pt x="123317" y="435875"/>
                  </a:lnTo>
                  <a:lnTo>
                    <a:pt x="141036" y="448375"/>
                  </a:lnTo>
                  <a:lnTo>
                    <a:pt x="149928" y="454486"/>
                  </a:lnTo>
                  <a:lnTo>
                    <a:pt x="157841" y="459552"/>
                  </a:lnTo>
                  <a:lnTo>
                    <a:pt x="165101" y="463922"/>
                  </a:lnTo>
                  <a:lnTo>
                    <a:pt x="171925" y="467827"/>
                  </a:lnTo>
                  <a:lnTo>
                    <a:pt x="178458" y="469439"/>
                  </a:lnTo>
                  <a:lnTo>
                    <a:pt x="184798" y="469521"/>
                  </a:lnTo>
                  <a:lnTo>
                    <a:pt x="191010" y="468583"/>
                  </a:lnTo>
                  <a:lnTo>
                    <a:pt x="196143" y="466966"/>
                  </a:lnTo>
                  <a:lnTo>
                    <a:pt x="204492" y="462523"/>
                  </a:lnTo>
                  <a:lnTo>
                    <a:pt x="206123" y="458957"/>
                  </a:lnTo>
                  <a:lnTo>
                    <a:pt x="206218" y="454595"/>
                  </a:lnTo>
                  <a:lnTo>
                    <a:pt x="204670" y="443465"/>
                  </a:lnTo>
                  <a:lnTo>
                    <a:pt x="203982" y="428597"/>
                  </a:lnTo>
                  <a:lnTo>
                    <a:pt x="198385" y="412067"/>
                  </a:lnTo>
                  <a:lnTo>
                    <a:pt x="194114" y="403492"/>
                  </a:lnTo>
                  <a:lnTo>
                    <a:pt x="189282" y="394798"/>
                  </a:lnTo>
                  <a:lnTo>
                    <a:pt x="184077" y="386026"/>
                  </a:lnTo>
                  <a:lnTo>
                    <a:pt x="173002" y="368342"/>
                  </a:lnTo>
                  <a:lnTo>
                    <a:pt x="161465" y="350560"/>
                  </a:lnTo>
                  <a:lnTo>
                    <a:pt x="154618" y="340659"/>
                  </a:lnTo>
                  <a:lnTo>
                    <a:pt x="139073" y="319074"/>
                  </a:lnTo>
                  <a:lnTo>
                    <a:pt x="132745" y="309746"/>
                  </a:lnTo>
                  <a:lnTo>
                    <a:pt x="127534" y="301544"/>
                  </a:lnTo>
                  <a:lnTo>
                    <a:pt x="123067" y="294091"/>
                  </a:lnTo>
                  <a:lnTo>
                    <a:pt x="118106" y="287138"/>
                  </a:lnTo>
                  <a:lnTo>
                    <a:pt x="112813" y="280518"/>
                  </a:lnTo>
                  <a:lnTo>
                    <a:pt x="107301" y="274120"/>
                  </a:lnTo>
                  <a:lnTo>
                    <a:pt x="101176" y="264366"/>
                  </a:lnTo>
                  <a:lnTo>
                    <a:pt x="99542" y="260376"/>
                  </a:lnTo>
                  <a:lnTo>
                    <a:pt x="99446" y="258708"/>
                  </a:lnTo>
                  <a:lnTo>
                    <a:pt x="100374" y="258588"/>
                  </a:lnTo>
                  <a:lnTo>
                    <a:pt x="101984" y="259501"/>
                  </a:lnTo>
                  <a:lnTo>
                    <a:pt x="106420" y="260514"/>
                  </a:lnTo>
                  <a:lnTo>
                    <a:pt x="108991" y="260785"/>
                  </a:lnTo>
                  <a:lnTo>
                    <a:pt x="111698" y="261957"/>
                  </a:lnTo>
                  <a:lnTo>
                    <a:pt x="121240" y="268348"/>
                  </a:lnTo>
                  <a:lnTo>
                    <a:pt x="125817" y="270968"/>
                  </a:lnTo>
                  <a:lnTo>
                    <a:pt x="130853" y="273707"/>
                  </a:lnTo>
                  <a:lnTo>
                    <a:pt x="139094" y="279396"/>
                  </a:lnTo>
                  <a:lnTo>
                    <a:pt x="146064" y="285232"/>
                  </a:lnTo>
                  <a:lnTo>
                    <a:pt x="152469" y="291133"/>
                  </a:lnTo>
                  <a:lnTo>
                    <a:pt x="155566" y="293103"/>
                  </a:lnTo>
                  <a:lnTo>
                    <a:pt x="163673" y="295877"/>
                  </a:lnTo>
                  <a:lnTo>
                    <a:pt x="165918" y="296525"/>
                  </a:lnTo>
                  <a:lnTo>
                    <a:pt x="165524" y="296698"/>
                  </a:lnTo>
                  <a:lnTo>
                    <a:pt x="162441" y="296890"/>
                  </a:lnTo>
                  <a:lnTo>
                    <a:pt x="160230" y="295949"/>
                  </a:lnTo>
                  <a:lnTo>
                    <a:pt x="152377" y="289885"/>
                  </a:lnTo>
                  <a:lnTo>
                    <a:pt x="146676" y="284602"/>
                  </a:lnTo>
                  <a:lnTo>
                    <a:pt x="138189" y="278946"/>
                  </a:lnTo>
                  <a:lnTo>
                    <a:pt x="133147" y="276049"/>
                  </a:lnTo>
                  <a:lnTo>
                    <a:pt x="122254" y="270184"/>
                  </a:lnTo>
                  <a:lnTo>
                    <a:pt x="116571" y="267231"/>
                  </a:lnTo>
                  <a:lnTo>
                    <a:pt x="110798" y="265263"/>
                  </a:lnTo>
                  <a:lnTo>
                    <a:pt x="104965" y="263950"/>
                  </a:lnTo>
                  <a:lnTo>
                    <a:pt x="99092" y="263075"/>
                  </a:lnTo>
                  <a:lnTo>
                    <a:pt x="94185" y="262492"/>
                  </a:lnTo>
                  <a:lnTo>
                    <a:pt x="86086" y="261844"/>
                  </a:lnTo>
                  <a:lnTo>
                    <a:pt x="82537" y="262663"/>
                  </a:lnTo>
                  <a:lnTo>
                    <a:pt x="75948" y="266219"/>
                  </a:lnTo>
                  <a:lnTo>
                    <a:pt x="74787" y="268557"/>
                  </a:lnTo>
                  <a:lnTo>
                    <a:pt x="75004" y="271107"/>
                  </a:lnTo>
                  <a:lnTo>
                    <a:pt x="78884" y="278571"/>
                  </a:lnTo>
                  <a:lnTo>
                    <a:pt x="87223" y="291811"/>
                  </a:lnTo>
                  <a:lnTo>
                    <a:pt x="103074" y="315999"/>
                  </a:lnTo>
                  <a:lnTo>
                    <a:pt x="109738" y="324563"/>
                  </a:lnTo>
                  <a:lnTo>
                    <a:pt x="117157" y="333250"/>
                  </a:lnTo>
                  <a:lnTo>
                    <a:pt x="125079" y="342017"/>
                  </a:lnTo>
                  <a:lnTo>
                    <a:pt x="134330" y="349846"/>
                  </a:lnTo>
                  <a:lnTo>
                    <a:pt x="144465" y="357050"/>
                  </a:lnTo>
                  <a:lnTo>
                    <a:pt x="155191" y="363837"/>
                  </a:lnTo>
                  <a:lnTo>
                    <a:pt x="165318" y="369354"/>
                  </a:lnTo>
                  <a:lnTo>
                    <a:pt x="175046" y="374024"/>
                  </a:lnTo>
                  <a:lnTo>
                    <a:pt x="184508" y="378129"/>
                  </a:lnTo>
                  <a:lnTo>
                    <a:pt x="193793" y="380867"/>
                  </a:lnTo>
                  <a:lnTo>
                    <a:pt x="202959" y="382692"/>
                  </a:lnTo>
                  <a:lnTo>
                    <a:pt x="212046" y="383908"/>
                  </a:lnTo>
                  <a:lnTo>
                    <a:pt x="219097" y="383727"/>
                  </a:lnTo>
                  <a:lnTo>
                    <a:pt x="224789" y="382614"/>
                  </a:lnTo>
                  <a:lnTo>
                    <a:pt x="229576" y="380880"/>
                  </a:lnTo>
                  <a:lnTo>
                    <a:pt x="234752" y="377739"/>
                  </a:lnTo>
                  <a:lnTo>
                    <a:pt x="240187" y="373661"/>
                  </a:lnTo>
                  <a:lnTo>
                    <a:pt x="245795" y="368958"/>
                  </a:lnTo>
                  <a:lnTo>
                    <a:pt x="249533" y="361854"/>
                  </a:lnTo>
                  <a:lnTo>
                    <a:pt x="252025" y="353149"/>
                  </a:lnTo>
                  <a:lnTo>
                    <a:pt x="253687" y="343377"/>
                  </a:lnTo>
                  <a:lnTo>
                    <a:pt x="253802" y="331901"/>
                  </a:lnTo>
                  <a:lnTo>
                    <a:pt x="252887" y="319290"/>
                  </a:lnTo>
                  <a:lnTo>
                    <a:pt x="251285" y="305922"/>
                  </a:lnTo>
                  <a:lnTo>
                    <a:pt x="248232" y="292048"/>
                  </a:lnTo>
                  <a:lnTo>
                    <a:pt x="244213" y="277839"/>
                  </a:lnTo>
                  <a:lnTo>
                    <a:pt x="239549" y="263405"/>
                  </a:lnTo>
                  <a:lnTo>
                    <a:pt x="234455" y="248821"/>
                  </a:lnTo>
                  <a:lnTo>
                    <a:pt x="223504" y="219388"/>
                  </a:lnTo>
                  <a:lnTo>
                    <a:pt x="215821" y="203601"/>
                  </a:lnTo>
                  <a:lnTo>
                    <a:pt x="206731" y="187124"/>
                  </a:lnTo>
                  <a:lnTo>
                    <a:pt x="196701" y="170186"/>
                  </a:lnTo>
                  <a:lnTo>
                    <a:pt x="186046" y="153933"/>
                  </a:lnTo>
                  <a:lnTo>
                    <a:pt x="174974" y="138137"/>
                  </a:lnTo>
                  <a:lnTo>
                    <a:pt x="105630" y="44666"/>
                  </a:lnTo>
                  <a:lnTo>
                    <a:pt x="96559" y="34534"/>
                  </a:lnTo>
                  <a:lnTo>
                    <a:pt x="87535" y="25795"/>
                  </a:lnTo>
                  <a:lnTo>
                    <a:pt x="71555" y="11786"/>
                  </a:lnTo>
                  <a:lnTo>
                    <a:pt x="61146" y="2252"/>
                  </a:lnTo>
                  <a:lnTo>
                    <a:pt x="56981" y="305"/>
                  </a:lnTo>
                  <a:lnTo>
                    <a:pt x="53212" y="0"/>
                  </a:lnTo>
                  <a:lnTo>
                    <a:pt x="49707" y="788"/>
                  </a:lnTo>
                  <a:lnTo>
                    <a:pt x="48363" y="2306"/>
                  </a:lnTo>
                  <a:lnTo>
                    <a:pt x="48459" y="4310"/>
                  </a:lnTo>
                  <a:lnTo>
                    <a:pt x="49515" y="6638"/>
                  </a:lnTo>
                  <a:lnTo>
                    <a:pt x="55742" y="14655"/>
                  </a:lnTo>
                  <a:lnTo>
                    <a:pt x="63709" y="25686"/>
                  </a:lnTo>
                  <a:lnTo>
                    <a:pt x="68611" y="32795"/>
                  </a:lnTo>
                  <a:lnTo>
                    <a:pt x="74856" y="40511"/>
                  </a:lnTo>
                  <a:lnTo>
                    <a:pt x="81996" y="48631"/>
                  </a:lnTo>
                  <a:lnTo>
                    <a:pt x="89732" y="57022"/>
                  </a:lnTo>
                  <a:lnTo>
                    <a:pt x="97867" y="66584"/>
                  </a:lnTo>
                  <a:lnTo>
                    <a:pt x="114842" y="87792"/>
                  </a:lnTo>
                  <a:lnTo>
                    <a:pt x="125520" y="99003"/>
                  </a:lnTo>
                  <a:lnTo>
                    <a:pt x="137600" y="110447"/>
                  </a:lnTo>
                  <a:lnTo>
                    <a:pt x="150614" y="122044"/>
                  </a:lnTo>
                  <a:lnTo>
                    <a:pt x="175658" y="145514"/>
                  </a:lnTo>
                  <a:lnTo>
                    <a:pt x="219333" y="188178"/>
                  </a:lnTo>
                  <a:lnTo>
                    <a:pt x="228915" y="196686"/>
                  </a:lnTo>
                  <a:lnTo>
                    <a:pt x="238280" y="204341"/>
                  </a:lnTo>
                  <a:lnTo>
                    <a:pt x="247500" y="211430"/>
                  </a:lnTo>
                  <a:lnTo>
                    <a:pt x="255631" y="217148"/>
                  </a:lnTo>
                  <a:lnTo>
                    <a:pt x="263036" y="221952"/>
                  </a:lnTo>
                  <a:lnTo>
                    <a:pt x="269957" y="226147"/>
                  </a:lnTo>
                  <a:lnTo>
                    <a:pt x="274571" y="229935"/>
                  </a:lnTo>
                  <a:lnTo>
                    <a:pt x="277647" y="233453"/>
                  </a:lnTo>
                  <a:lnTo>
                    <a:pt x="279698" y="236791"/>
                  </a:lnTo>
                  <a:lnTo>
                    <a:pt x="281065" y="238024"/>
                  </a:lnTo>
                  <a:lnTo>
                    <a:pt x="281976" y="237853"/>
                  </a:lnTo>
                  <a:lnTo>
                    <a:pt x="282584" y="236748"/>
                  </a:lnTo>
                  <a:lnTo>
                    <a:pt x="281997" y="236011"/>
                  </a:lnTo>
                  <a:lnTo>
                    <a:pt x="280613" y="235519"/>
                  </a:lnTo>
                  <a:lnTo>
                    <a:pt x="278699" y="235191"/>
                  </a:lnTo>
                  <a:lnTo>
                    <a:pt x="271280" y="232182"/>
                  </a:lnTo>
                  <a:lnTo>
                    <a:pt x="266523" y="229990"/>
                  </a:lnTo>
                  <a:lnTo>
                    <a:pt x="260376" y="226544"/>
                  </a:lnTo>
                  <a:lnTo>
                    <a:pt x="253301" y="222263"/>
                  </a:lnTo>
                  <a:lnTo>
                    <a:pt x="245607" y="217424"/>
                  </a:lnTo>
                  <a:lnTo>
                    <a:pt x="238494" y="213206"/>
                  </a:lnTo>
                  <a:lnTo>
                    <a:pt x="231768" y="209402"/>
                  </a:lnTo>
                  <a:lnTo>
                    <a:pt x="225299" y="205874"/>
                  </a:lnTo>
                  <a:lnTo>
                    <a:pt x="218010" y="202530"/>
                  </a:lnTo>
                  <a:lnTo>
                    <a:pt x="210174" y="199308"/>
                  </a:lnTo>
                  <a:lnTo>
                    <a:pt x="201973" y="196168"/>
                  </a:lnTo>
                  <a:lnTo>
                    <a:pt x="184924" y="190033"/>
                  </a:lnTo>
                  <a:lnTo>
                    <a:pt x="176211" y="187008"/>
                  </a:lnTo>
                  <a:lnTo>
                    <a:pt x="168417" y="185984"/>
                  </a:lnTo>
                  <a:lnTo>
                    <a:pt x="161237" y="186293"/>
                  </a:lnTo>
                  <a:lnTo>
                    <a:pt x="140924" y="18988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715"/>
            <p:cNvSpPr/>
            <p:nvPr/>
          </p:nvSpPr>
          <p:spPr>
            <a:xfrm>
              <a:off x="1080492" y="2866430"/>
              <a:ext cx="191139" cy="239861"/>
            </a:xfrm>
            <a:custGeom>
              <a:avLst/>
              <a:gdLst/>
              <a:ahLst/>
              <a:cxnLst/>
              <a:rect l="0" t="0" r="0" b="0"/>
              <a:pathLst>
                <a:path w="191139" h="239861">
                  <a:moveTo>
                    <a:pt x="0" y="232172"/>
                  </a:moveTo>
                  <a:lnTo>
                    <a:pt x="7688" y="239860"/>
                  </a:lnTo>
                  <a:lnTo>
                    <a:pt x="9094" y="239282"/>
                  </a:lnTo>
                  <a:lnTo>
                    <a:pt x="13302" y="235993"/>
                  </a:lnTo>
                  <a:lnTo>
                    <a:pt x="16806" y="233727"/>
                  </a:lnTo>
                  <a:lnTo>
                    <a:pt x="21126" y="231224"/>
                  </a:lnTo>
                  <a:lnTo>
                    <a:pt x="25990" y="228563"/>
                  </a:lnTo>
                  <a:lnTo>
                    <a:pt x="30225" y="224805"/>
                  </a:lnTo>
                  <a:lnTo>
                    <a:pt x="34041" y="220315"/>
                  </a:lnTo>
                  <a:lnTo>
                    <a:pt x="37577" y="215338"/>
                  </a:lnTo>
                  <a:lnTo>
                    <a:pt x="40926" y="209043"/>
                  </a:lnTo>
                  <a:lnTo>
                    <a:pt x="44151" y="201870"/>
                  </a:lnTo>
                  <a:lnTo>
                    <a:pt x="47294" y="194111"/>
                  </a:lnTo>
                  <a:lnTo>
                    <a:pt x="50381" y="184970"/>
                  </a:lnTo>
                  <a:lnTo>
                    <a:pt x="53431" y="174906"/>
                  </a:lnTo>
                  <a:lnTo>
                    <a:pt x="56457" y="164229"/>
                  </a:lnTo>
                  <a:lnTo>
                    <a:pt x="58474" y="154135"/>
                  </a:lnTo>
                  <a:lnTo>
                    <a:pt x="59819" y="144428"/>
                  </a:lnTo>
                  <a:lnTo>
                    <a:pt x="60715" y="134980"/>
                  </a:lnTo>
                  <a:lnTo>
                    <a:pt x="62305" y="124714"/>
                  </a:lnTo>
                  <a:lnTo>
                    <a:pt x="64357" y="113900"/>
                  </a:lnTo>
                  <a:lnTo>
                    <a:pt x="66717" y="102722"/>
                  </a:lnTo>
                  <a:lnTo>
                    <a:pt x="67298" y="92294"/>
                  </a:lnTo>
                  <a:lnTo>
                    <a:pt x="66694" y="82365"/>
                  </a:lnTo>
                  <a:lnTo>
                    <a:pt x="65299" y="72769"/>
                  </a:lnTo>
                  <a:lnTo>
                    <a:pt x="64368" y="64388"/>
                  </a:lnTo>
                  <a:lnTo>
                    <a:pt x="63748" y="56816"/>
                  </a:lnTo>
                  <a:lnTo>
                    <a:pt x="63059" y="44103"/>
                  </a:lnTo>
                  <a:lnTo>
                    <a:pt x="62753" y="35145"/>
                  </a:lnTo>
                  <a:lnTo>
                    <a:pt x="62580" y="24524"/>
                  </a:lnTo>
                  <a:lnTo>
                    <a:pt x="63549" y="23295"/>
                  </a:lnTo>
                  <a:lnTo>
                    <a:pt x="65186" y="23467"/>
                  </a:lnTo>
                  <a:lnTo>
                    <a:pt x="69651" y="26305"/>
                  </a:lnTo>
                  <a:lnTo>
                    <a:pt x="74943" y="30873"/>
                  </a:lnTo>
                  <a:lnTo>
                    <a:pt x="83248" y="38857"/>
                  </a:lnTo>
                  <a:lnTo>
                    <a:pt x="166593" y="121946"/>
                  </a:lnTo>
                  <a:lnTo>
                    <a:pt x="171586" y="125946"/>
                  </a:lnTo>
                  <a:lnTo>
                    <a:pt x="175906" y="128612"/>
                  </a:lnTo>
                  <a:lnTo>
                    <a:pt x="179779" y="130390"/>
                  </a:lnTo>
                  <a:lnTo>
                    <a:pt x="183352" y="131575"/>
                  </a:lnTo>
                  <a:lnTo>
                    <a:pt x="186727" y="132365"/>
                  </a:lnTo>
                  <a:lnTo>
                    <a:pt x="189969" y="132892"/>
                  </a:lnTo>
                  <a:lnTo>
                    <a:pt x="191138" y="132251"/>
                  </a:lnTo>
                  <a:lnTo>
                    <a:pt x="190926" y="130831"/>
                  </a:lnTo>
                  <a:lnTo>
                    <a:pt x="188043" y="125616"/>
                  </a:lnTo>
                  <a:lnTo>
                    <a:pt x="12501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716"/>
            <p:cNvSpPr/>
            <p:nvPr/>
          </p:nvSpPr>
          <p:spPr>
            <a:xfrm>
              <a:off x="1134070" y="2520979"/>
              <a:ext cx="256900" cy="376691"/>
            </a:xfrm>
            <a:custGeom>
              <a:avLst/>
              <a:gdLst/>
              <a:ahLst/>
              <a:cxnLst/>
              <a:rect l="0" t="0" r="0" b="0"/>
              <a:pathLst>
                <a:path w="256900" h="376691">
                  <a:moveTo>
                    <a:pt x="62508" y="282943"/>
                  </a:moveTo>
                  <a:lnTo>
                    <a:pt x="62508" y="287683"/>
                  </a:lnTo>
                  <a:lnTo>
                    <a:pt x="63500" y="290072"/>
                  </a:lnTo>
                  <a:lnTo>
                    <a:pt x="69637" y="299166"/>
                  </a:lnTo>
                  <a:lnTo>
                    <a:pt x="74937" y="308674"/>
                  </a:lnTo>
                  <a:lnTo>
                    <a:pt x="78732" y="313987"/>
                  </a:lnTo>
                  <a:lnTo>
                    <a:pt x="83246" y="319514"/>
                  </a:lnTo>
                  <a:lnTo>
                    <a:pt x="88239" y="325183"/>
                  </a:lnTo>
                  <a:lnTo>
                    <a:pt x="93553" y="330947"/>
                  </a:lnTo>
                  <a:lnTo>
                    <a:pt x="104748" y="342642"/>
                  </a:lnTo>
                  <a:lnTo>
                    <a:pt x="122208" y="360383"/>
                  </a:lnTo>
                  <a:lnTo>
                    <a:pt x="128105" y="364336"/>
                  </a:lnTo>
                  <a:lnTo>
                    <a:pt x="134020" y="366970"/>
                  </a:lnTo>
                  <a:lnTo>
                    <a:pt x="139949" y="368727"/>
                  </a:lnTo>
                  <a:lnTo>
                    <a:pt x="145885" y="370890"/>
                  </a:lnTo>
                  <a:lnTo>
                    <a:pt x="151827" y="373324"/>
                  </a:lnTo>
                  <a:lnTo>
                    <a:pt x="157773" y="375939"/>
                  </a:lnTo>
                  <a:lnTo>
                    <a:pt x="162729" y="376690"/>
                  </a:lnTo>
                  <a:lnTo>
                    <a:pt x="167025" y="376199"/>
                  </a:lnTo>
                  <a:lnTo>
                    <a:pt x="170881" y="374879"/>
                  </a:lnTo>
                  <a:lnTo>
                    <a:pt x="173452" y="373007"/>
                  </a:lnTo>
                  <a:lnTo>
                    <a:pt x="175166" y="370767"/>
                  </a:lnTo>
                  <a:lnTo>
                    <a:pt x="176309" y="368281"/>
                  </a:lnTo>
                  <a:lnTo>
                    <a:pt x="177578" y="360228"/>
                  </a:lnTo>
                  <a:lnTo>
                    <a:pt x="177917" y="355302"/>
                  </a:lnTo>
                  <a:lnTo>
                    <a:pt x="177150" y="349042"/>
                  </a:lnTo>
                  <a:lnTo>
                    <a:pt x="175647" y="341892"/>
                  </a:lnTo>
                  <a:lnTo>
                    <a:pt x="173653" y="334148"/>
                  </a:lnTo>
                  <a:lnTo>
                    <a:pt x="170339" y="326009"/>
                  </a:lnTo>
                  <a:lnTo>
                    <a:pt x="166145" y="317607"/>
                  </a:lnTo>
                  <a:lnTo>
                    <a:pt x="161365" y="309029"/>
                  </a:lnTo>
                  <a:lnTo>
                    <a:pt x="156194" y="300333"/>
                  </a:lnTo>
                  <a:lnTo>
                    <a:pt x="145157" y="282735"/>
                  </a:lnTo>
                  <a:lnTo>
                    <a:pt x="138443" y="274866"/>
                  </a:lnTo>
                  <a:lnTo>
                    <a:pt x="130991" y="267637"/>
                  </a:lnTo>
                  <a:lnTo>
                    <a:pt x="123046" y="260833"/>
                  </a:lnTo>
                  <a:lnTo>
                    <a:pt x="114773" y="254312"/>
                  </a:lnTo>
                  <a:lnTo>
                    <a:pt x="106281" y="247980"/>
                  </a:lnTo>
                  <a:lnTo>
                    <a:pt x="97643" y="241775"/>
                  </a:lnTo>
                  <a:lnTo>
                    <a:pt x="88908" y="236646"/>
                  </a:lnTo>
                  <a:lnTo>
                    <a:pt x="80108" y="232235"/>
                  </a:lnTo>
                  <a:lnTo>
                    <a:pt x="71265" y="228301"/>
                  </a:lnTo>
                  <a:lnTo>
                    <a:pt x="63385" y="226672"/>
                  </a:lnTo>
                  <a:lnTo>
                    <a:pt x="56147" y="226577"/>
                  </a:lnTo>
                  <a:lnTo>
                    <a:pt x="49338" y="227506"/>
                  </a:lnTo>
                  <a:lnTo>
                    <a:pt x="43806" y="229118"/>
                  </a:lnTo>
                  <a:lnTo>
                    <a:pt x="39126" y="231184"/>
                  </a:lnTo>
                  <a:lnTo>
                    <a:pt x="35014" y="233554"/>
                  </a:lnTo>
                  <a:lnTo>
                    <a:pt x="27799" y="241479"/>
                  </a:lnTo>
                  <a:lnTo>
                    <a:pt x="24486" y="246371"/>
                  </a:lnTo>
                  <a:lnTo>
                    <a:pt x="22277" y="252608"/>
                  </a:lnTo>
                  <a:lnTo>
                    <a:pt x="20804" y="259743"/>
                  </a:lnTo>
                  <a:lnTo>
                    <a:pt x="19823" y="267477"/>
                  </a:lnTo>
                  <a:lnTo>
                    <a:pt x="20161" y="274616"/>
                  </a:lnTo>
                  <a:lnTo>
                    <a:pt x="21378" y="281361"/>
                  </a:lnTo>
                  <a:lnTo>
                    <a:pt x="23182" y="287841"/>
                  </a:lnTo>
                  <a:lnTo>
                    <a:pt x="25377" y="294146"/>
                  </a:lnTo>
                  <a:lnTo>
                    <a:pt x="27832" y="300333"/>
                  </a:lnTo>
                  <a:lnTo>
                    <a:pt x="30461" y="306443"/>
                  </a:lnTo>
                  <a:lnTo>
                    <a:pt x="34198" y="311508"/>
                  </a:lnTo>
                  <a:lnTo>
                    <a:pt x="38674" y="315877"/>
                  </a:lnTo>
                  <a:lnTo>
                    <a:pt x="43642" y="319782"/>
                  </a:lnTo>
                  <a:lnTo>
                    <a:pt x="47946" y="322385"/>
                  </a:lnTo>
                  <a:lnTo>
                    <a:pt x="55375" y="325278"/>
                  </a:lnTo>
                  <a:lnTo>
                    <a:pt x="59737" y="325056"/>
                  </a:lnTo>
                  <a:lnTo>
                    <a:pt x="64629" y="323917"/>
                  </a:lnTo>
                  <a:lnTo>
                    <a:pt x="69875" y="322165"/>
                  </a:lnTo>
                  <a:lnTo>
                    <a:pt x="74365" y="320005"/>
                  </a:lnTo>
                  <a:lnTo>
                    <a:pt x="81999" y="314959"/>
                  </a:lnTo>
                  <a:lnTo>
                    <a:pt x="84432" y="311232"/>
                  </a:lnTo>
                  <a:lnTo>
                    <a:pt x="87135" y="301800"/>
                  </a:lnTo>
                  <a:lnTo>
                    <a:pt x="87856" y="295514"/>
                  </a:lnTo>
                  <a:lnTo>
                    <a:pt x="88336" y="288347"/>
                  </a:lnTo>
                  <a:lnTo>
                    <a:pt x="88870" y="273439"/>
                  </a:lnTo>
                  <a:lnTo>
                    <a:pt x="89107" y="260198"/>
                  </a:lnTo>
                  <a:lnTo>
                    <a:pt x="88178" y="252897"/>
                  </a:lnTo>
                  <a:lnTo>
                    <a:pt x="86567" y="245053"/>
                  </a:lnTo>
                  <a:lnTo>
                    <a:pt x="84500" y="236847"/>
                  </a:lnTo>
                  <a:lnTo>
                    <a:pt x="83123" y="228400"/>
                  </a:lnTo>
                  <a:lnTo>
                    <a:pt x="82204" y="219791"/>
                  </a:lnTo>
                  <a:lnTo>
                    <a:pt x="81592" y="211076"/>
                  </a:lnTo>
                  <a:lnTo>
                    <a:pt x="81184" y="203282"/>
                  </a:lnTo>
                  <a:lnTo>
                    <a:pt x="80730" y="189330"/>
                  </a:lnTo>
                  <a:lnTo>
                    <a:pt x="80475" y="170318"/>
                  </a:lnTo>
                  <a:lnTo>
                    <a:pt x="82424" y="166188"/>
                  </a:lnTo>
                  <a:lnTo>
                    <a:pt x="85707" y="163434"/>
                  </a:lnTo>
                  <a:lnTo>
                    <a:pt x="89880" y="161599"/>
                  </a:lnTo>
                  <a:lnTo>
                    <a:pt x="94647" y="162359"/>
                  </a:lnTo>
                  <a:lnTo>
                    <a:pt x="99809" y="164851"/>
                  </a:lnTo>
                  <a:lnTo>
                    <a:pt x="105235" y="168496"/>
                  </a:lnTo>
                  <a:lnTo>
                    <a:pt x="110836" y="171918"/>
                  </a:lnTo>
                  <a:lnTo>
                    <a:pt x="116555" y="175192"/>
                  </a:lnTo>
                  <a:lnTo>
                    <a:pt x="122352" y="178367"/>
                  </a:lnTo>
                  <a:lnTo>
                    <a:pt x="129193" y="183460"/>
                  </a:lnTo>
                  <a:lnTo>
                    <a:pt x="136730" y="189832"/>
                  </a:lnTo>
                  <a:lnTo>
                    <a:pt x="144732" y="197056"/>
                  </a:lnTo>
                  <a:lnTo>
                    <a:pt x="158914" y="210375"/>
                  </a:lnTo>
                  <a:lnTo>
                    <a:pt x="165474" y="216705"/>
                  </a:lnTo>
                  <a:lnTo>
                    <a:pt x="170839" y="222910"/>
                  </a:lnTo>
                  <a:lnTo>
                    <a:pt x="175409" y="229030"/>
                  </a:lnTo>
                  <a:lnTo>
                    <a:pt x="179447" y="235095"/>
                  </a:lnTo>
                  <a:lnTo>
                    <a:pt x="184123" y="240130"/>
                  </a:lnTo>
                  <a:lnTo>
                    <a:pt x="189226" y="244479"/>
                  </a:lnTo>
                  <a:lnTo>
                    <a:pt x="204437" y="255471"/>
                  </a:lnTo>
                  <a:lnTo>
                    <a:pt x="198067" y="247898"/>
                  </a:lnTo>
                  <a:lnTo>
                    <a:pt x="192871" y="238924"/>
                  </a:lnTo>
                  <a:lnTo>
                    <a:pt x="189104" y="233753"/>
                  </a:lnTo>
                  <a:lnTo>
                    <a:pt x="184609" y="228322"/>
                  </a:lnTo>
                  <a:lnTo>
                    <a:pt x="179627" y="222717"/>
                  </a:lnTo>
                  <a:lnTo>
                    <a:pt x="174322" y="216003"/>
                  </a:lnTo>
                  <a:lnTo>
                    <a:pt x="168801" y="208551"/>
                  </a:lnTo>
                  <a:lnTo>
                    <a:pt x="157374" y="192333"/>
                  </a:lnTo>
                  <a:lnTo>
                    <a:pt x="101750" y="109626"/>
                  </a:lnTo>
                  <a:lnTo>
                    <a:pt x="101568" y="108859"/>
                  </a:lnTo>
                  <a:lnTo>
                    <a:pt x="102439" y="109340"/>
                  </a:lnTo>
                  <a:lnTo>
                    <a:pt x="107044" y="113513"/>
                  </a:lnTo>
                  <a:lnTo>
                    <a:pt x="131738" y="137906"/>
                  </a:lnTo>
                  <a:lnTo>
                    <a:pt x="138427" y="143587"/>
                  </a:lnTo>
                  <a:lnTo>
                    <a:pt x="145863" y="149360"/>
                  </a:lnTo>
                  <a:lnTo>
                    <a:pt x="153797" y="155192"/>
                  </a:lnTo>
                  <a:lnTo>
                    <a:pt x="161070" y="160072"/>
                  </a:lnTo>
                  <a:lnTo>
                    <a:pt x="167904" y="164318"/>
                  </a:lnTo>
                  <a:lnTo>
                    <a:pt x="174444" y="168141"/>
                  </a:lnTo>
                  <a:lnTo>
                    <a:pt x="181780" y="171682"/>
                  </a:lnTo>
                  <a:lnTo>
                    <a:pt x="189648" y="175034"/>
                  </a:lnTo>
                  <a:lnTo>
                    <a:pt x="197870" y="178262"/>
                  </a:lnTo>
                  <a:lnTo>
                    <a:pt x="206327" y="180413"/>
                  </a:lnTo>
                  <a:lnTo>
                    <a:pt x="214942" y="181847"/>
                  </a:lnTo>
                  <a:lnTo>
                    <a:pt x="223662" y="182804"/>
                  </a:lnTo>
                  <a:lnTo>
                    <a:pt x="230467" y="182449"/>
                  </a:lnTo>
                  <a:lnTo>
                    <a:pt x="235997" y="181220"/>
                  </a:lnTo>
                  <a:lnTo>
                    <a:pt x="240675" y="179409"/>
                  </a:lnTo>
                  <a:lnTo>
                    <a:pt x="244786" y="176217"/>
                  </a:lnTo>
                  <a:lnTo>
                    <a:pt x="252000" y="167379"/>
                  </a:lnTo>
                  <a:lnTo>
                    <a:pt x="255867" y="156836"/>
                  </a:lnTo>
                  <a:lnTo>
                    <a:pt x="256899" y="151247"/>
                  </a:lnTo>
                  <a:lnTo>
                    <a:pt x="256594" y="144544"/>
                  </a:lnTo>
                  <a:lnTo>
                    <a:pt x="255398" y="137099"/>
                  </a:lnTo>
                  <a:lnTo>
                    <a:pt x="253610" y="129159"/>
                  </a:lnTo>
                  <a:lnTo>
                    <a:pt x="249440" y="120889"/>
                  </a:lnTo>
                  <a:lnTo>
                    <a:pt x="243684" y="112399"/>
                  </a:lnTo>
                  <a:lnTo>
                    <a:pt x="236870" y="103763"/>
                  </a:lnTo>
                  <a:lnTo>
                    <a:pt x="230343" y="95028"/>
                  </a:lnTo>
                  <a:lnTo>
                    <a:pt x="217799" y="77386"/>
                  </a:lnTo>
                  <a:lnTo>
                    <a:pt x="209692" y="68514"/>
                  </a:lnTo>
                  <a:lnTo>
                    <a:pt x="200318" y="59623"/>
                  </a:lnTo>
                  <a:lnTo>
                    <a:pt x="190100" y="50719"/>
                  </a:lnTo>
                  <a:lnTo>
                    <a:pt x="178327" y="41807"/>
                  </a:lnTo>
                  <a:lnTo>
                    <a:pt x="165518" y="32889"/>
                  </a:lnTo>
                  <a:lnTo>
                    <a:pt x="152017" y="23967"/>
                  </a:lnTo>
                  <a:lnTo>
                    <a:pt x="139048" y="17026"/>
                  </a:lnTo>
                  <a:lnTo>
                    <a:pt x="126433" y="11407"/>
                  </a:lnTo>
                  <a:lnTo>
                    <a:pt x="114054" y="6669"/>
                  </a:lnTo>
                  <a:lnTo>
                    <a:pt x="100841" y="3510"/>
                  </a:lnTo>
                  <a:lnTo>
                    <a:pt x="87071" y="1404"/>
                  </a:lnTo>
                  <a:lnTo>
                    <a:pt x="72931" y="0"/>
                  </a:lnTo>
                  <a:lnTo>
                    <a:pt x="58542" y="1049"/>
                  </a:lnTo>
                  <a:lnTo>
                    <a:pt x="43989" y="3732"/>
                  </a:lnTo>
                  <a:lnTo>
                    <a:pt x="0" y="1505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717"/>
            <p:cNvSpPr/>
            <p:nvPr/>
          </p:nvSpPr>
          <p:spPr>
            <a:xfrm>
              <a:off x="1389038" y="3205758"/>
              <a:ext cx="269494" cy="310043"/>
            </a:xfrm>
            <a:custGeom>
              <a:avLst/>
              <a:gdLst/>
              <a:ahLst/>
              <a:cxnLst/>
              <a:rect l="0" t="0" r="0" b="0"/>
              <a:pathLst>
                <a:path w="269494" h="310043">
                  <a:moveTo>
                    <a:pt x="39712" y="160734"/>
                  </a:moveTo>
                  <a:lnTo>
                    <a:pt x="39712" y="174036"/>
                  </a:lnTo>
                  <a:lnTo>
                    <a:pt x="38720" y="175555"/>
                  </a:lnTo>
                  <a:lnTo>
                    <a:pt x="37066" y="176568"/>
                  </a:lnTo>
                  <a:lnTo>
                    <a:pt x="34971" y="177243"/>
                  </a:lnTo>
                  <a:lnTo>
                    <a:pt x="33575" y="176701"/>
                  </a:lnTo>
                  <a:lnTo>
                    <a:pt x="32644" y="175348"/>
                  </a:lnTo>
                  <a:lnTo>
                    <a:pt x="32024" y="173453"/>
                  </a:lnTo>
                  <a:lnTo>
                    <a:pt x="28688" y="168702"/>
                  </a:lnTo>
                  <a:lnTo>
                    <a:pt x="26410" y="166046"/>
                  </a:lnTo>
                  <a:lnTo>
                    <a:pt x="23899" y="161298"/>
                  </a:lnTo>
                  <a:lnTo>
                    <a:pt x="21232" y="155157"/>
                  </a:lnTo>
                  <a:lnTo>
                    <a:pt x="18462" y="148086"/>
                  </a:lnTo>
                  <a:lnTo>
                    <a:pt x="12739" y="132293"/>
                  </a:lnTo>
                  <a:lnTo>
                    <a:pt x="9824" y="123914"/>
                  </a:lnTo>
                  <a:lnTo>
                    <a:pt x="6888" y="116343"/>
                  </a:lnTo>
                  <a:lnTo>
                    <a:pt x="3939" y="109312"/>
                  </a:lnTo>
                  <a:lnTo>
                    <a:pt x="980" y="102640"/>
                  </a:lnTo>
                  <a:lnTo>
                    <a:pt x="0" y="95216"/>
                  </a:lnTo>
                  <a:lnTo>
                    <a:pt x="339" y="87290"/>
                  </a:lnTo>
                  <a:lnTo>
                    <a:pt x="1557" y="79029"/>
                  </a:lnTo>
                  <a:lnTo>
                    <a:pt x="3361" y="71537"/>
                  </a:lnTo>
                  <a:lnTo>
                    <a:pt x="5556" y="64559"/>
                  </a:lnTo>
                  <a:lnTo>
                    <a:pt x="8012" y="57922"/>
                  </a:lnTo>
                  <a:lnTo>
                    <a:pt x="11633" y="52505"/>
                  </a:lnTo>
                  <a:lnTo>
                    <a:pt x="16032" y="47902"/>
                  </a:lnTo>
                  <a:lnTo>
                    <a:pt x="20949" y="43841"/>
                  </a:lnTo>
                  <a:lnTo>
                    <a:pt x="28195" y="43118"/>
                  </a:lnTo>
                  <a:lnTo>
                    <a:pt x="36995" y="44620"/>
                  </a:lnTo>
                  <a:lnTo>
                    <a:pt x="46830" y="47606"/>
                  </a:lnTo>
                  <a:lnTo>
                    <a:pt x="57356" y="51581"/>
                  </a:lnTo>
                  <a:lnTo>
                    <a:pt x="68342" y="56215"/>
                  </a:lnTo>
                  <a:lnTo>
                    <a:pt x="79634" y="61289"/>
                  </a:lnTo>
                  <a:lnTo>
                    <a:pt x="92124" y="68641"/>
                  </a:lnTo>
                  <a:lnTo>
                    <a:pt x="105411" y="77510"/>
                  </a:lnTo>
                  <a:lnTo>
                    <a:pt x="119230" y="87392"/>
                  </a:lnTo>
                  <a:lnTo>
                    <a:pt x="147814" y="108955"/>
                  </a:lnTo>
                  <a:lnTo>
                    <a:pt x="162381" y="120262"/>
                  </a:lnTo>
                  <a:lnTo>
                    <a:pt x="176062" y="131768"/>
                  </a:lnTo>
                  <a:lnTo>
                    <a:pt x="189151" y="143407"/>
                  </a:lnTo>
                  <a:lnTo>
                    <a:pt x="201846" y="155136"/>
                  </a:lnTo>
                  <a:lnTo>
                    <a:pt x="212293" y="167916"/>
                  </a:lnTo>
                  <a:lnTo>
                    <a:pt x="221243" y="181397"/>
                  </a:lnTo>
                  <a:lnTo>
                    <a:pt x="229193" y="195346"/>
                  </a:lnTo>
                  <a:lnTo>
                    <a:pt x="243319" y="221427"/>
                  </a:lnTo>
                  <a:lnTo>
                    <a:pt x="249864" y="233938"/>
                  </a:lnTo>
                  <a:lnTo>
                    <a:pt x="255220" y="245255"/>
                  </a:lnTo>
                  <a:lnTo>
                    <a:pt x="259782" y="255777"/>
                  </a:lnTo>
                  <a:lnTo>
                    <a:pt x="263816" y="265768"/>
                  </a:lnTo>
                  <a:lnTo>
                    <a:pt x="266505" y="274413"/>
                  </a:lnTo>
                  <a:lnTo>
                    <a:pt x="268298" y="282160"/>
                  </a:lnTo>
                  <a:lnTo>
                    <a:pt x="269493" y="289310"/>
                  </a:lnTo>
                  <a:lnTo>
                    <a:pt x="269298" y="295068"/>
                  </a:lnTo>
                  <a:lnTo>
                    <a:pt x="268176" y="299899"/>
                  </a:lnTo>
                  <a:lnTo>
                    <a:pt x="266435" y="304113"/>
                  </a:lnTo>
                  <a:lnTo>
                    <a:pt x="263290" y="306921"/>
                  </a:lnTo>
                  <a:lnTo>
                    <a:pt x="259210" y="308794"/>
                  </a:lnTo>
                  <a:lnTo>
                    <a:pt x="254505" y="310042"/>
                  </a:lnTo>
                  <a:lnTo>
                    <a:pt x="249384" y="309882"/>
                  </a:lnTo>
                  <a:lnTo>
                    <a:pt x="243985" y="308783"/>
                  </a:lnTo>
                  <a:lnTo>
                    <a:pt x="238402" y="307058"/>
                  </a:lnTo>
                  <a:lnTo>
                    <a:pt x="232695" y="302932"/>
                  </a:lnTo>
                  <a:lnTo>
                    <a:pt x="226907" y="297205"/>
                  </a:lnTo>
                  <a:lnTo>
                    <a:pt x="221063" y="290410"/>
                  </a:lnTo>
                  <a:lnTo>
                    <a:pt x="215183" y="282903"/>
                  </a:lnTo>
                  <a:lnTo>
                    <a:pt x="209279" y="274922"/>
                  </a:lnTo>
                  <a:lnTo>
                    <a:pt x="197426" y="258117"/>
                  </a:lnTo>
                  <a:lnTo>
                    <a:pt x="185544" y="240726"/>
                  </a:lnTo>
                  <a:lnTo>
                    <a:pt x="180590" y="232914"/>
                  </a:lnTo>
                  <a:lnTo>
                    <a:pt x="176295" y="225721"/>
                  </a:lnTo>
                  <a:lnTo>
                    <a:pt x="172439" y="218941"/>
                  </a:lnTo>
                  <a:lnTo>
                    <a:pt x="170861" y="212438"/>
                  </a:lnTo>
                  <a:lnTo>
                    <a:pt x="170801" y="206117"/>
                  </a:lnTo>
                  <a:lnTo>
                    <a:pt x="171753" y="199919"/>
                  </a:lnTo>
                  <a:lnTo>
                    <a:pt x="175457" y="190386"/>
                  </a:lnTo>
                  <a:lnTo>
                    <a:pt x="177833" y="186455"/>
                  </a:lnTo>
                  <a:lnTo>
                    <a:pt x="182395" y="183835"/>
                  </a:lnTo>
                  <a:lnTo>
                    <a:pt x="188412" y="182088"/>
                  </a:lnTo>
                  <a:lnTo>
                    <a:pt x="195400" y="180923"/>
                  </a:lnTo>
                  <a:lnTo>
                    <a:pt x="203035" y="180147"/>
                  </a:lnTo>
                  <a:lnTo>
                    <a:pt x="211102" y="179628"/>
                  </a:lnTo>
                  <a:lnTo>
                    <a:pt x="219456" y="179283"/>
                  </a:lnTo>
                  <a:lnTo>
                    <a:pt x="227010" y="180045"/>
                  </a:lnTo>
                  <a:lnTo>
                    <a:pt x="234031" y="181546"/>
                  </a:lnTo>
                  <a:lnTo>
                    <a:pt x="240695" y="183538"/>
                  </a:lnTo>
                  <a:lnTo>
                    <a:pt x="247123" y="184867"/>
                  </a:lnTo>
                  <a:lnTo>
                    <a:pt x="253392" y="185752"/>
                  </a:lnTo>
                  <a:lnTo>
                    <a:pt x="268231" y="187173"/>
                  </a:lnTo>
                  <a:lnTo>
                    <a:pt x="268456" y="186297"/>
                  </a:lnTo>
                  <a:lnTo>
                    <a:pt x="267615" y="184722"/>
                  </a:lnTo>
                  <a:lnTo>
                    <a:pt x="266061" y="182679"/>
                  </a:lnTo>
                  <a:lnTo>
                    <a:pt x="265026" y="180325"/>
                  </a:lnTo>
                  <a:lnTo>
                    <a:pt x="263875" y="175064"/>
                  </a:lnTo>
                  <a:lnTo>
                    <a:pt x="261583" y="172271"/>
                  </a:lnTo>
                  <a:lnTo>
                    <a:pt x="253746" y="166523"/>
                  </a:lnTo>
                  <a:lnTo>
                    <a:pt x="238356" y="155369"/>
                  </a:lnTo>
                  <a:lnTo>
                    <a:pt x="228696" y="148228"/>
                  </a:lnTo>
                  <a:lnTo>
                    <a:pt x="216303" y="135530"/>
                  </a:lnTo>
                  <a:lnTo>
                    <a:pt x="202088" y="119126"/>
                  </a:lnTo>
                  <a:lnTo>
                    <a:pt x="186658" y="100253"/>
                  </a:lnTo>
                  <a:lnTo>
                    <a:pt x="171410" y="80726"/>
                  </a:lnTo>
                  <a:lnTo>
                    <a:pt x="11115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718"/>
            <p:cNvSpPr/>
            <p:nvPr/>
          </p:nvSpPr>
          <p:spPr>
            <a:xfrm>
              <a:off x="964406" y="2714625"/>
              <a:ext cx="44650" cy="17860"/>
            </a:xfrm>
            <a:custGeom>
              <a:avLst/>
              <a:gdLst/>
              <a:ahLst/>
              <a:cxnLst/>
              <a:rect l="0" t="0" r="0" b="0"/>
              <a:pathLst>
                <a:path w="44650" h="17860">
                  <a:moveTo>
                    <a:pt x="0" y="0"/>
                  </a:moveTo>
                  <a:lnTo>
                    <a:pt x="0" y="4741"/>
                  </a:lnTo>
                  <a:lnTo>
                    <a:pt x="992" y="6137"/>
                  </a:lnTo>
                  <a:lnTo>
                    <a:pt x="2646" y="7068"/>
                  </a:lnTo>
                  <a:lnTo>
                    <a:pt x="4741" y="7688"/>
                  </a:lnTo>
                  <a:lnTo>
                    <a:pt x="7129" y="9094"/>
                  </a:lnTo>
                  <a:lnTo>
                    <a:pt x="9714" y="11024"/>
                  </a:lnTo>
                  <a:lnTo>
                    <a:pt x="12429" y="13302"/>
                  </a:lnTo>
                  <a:lnTo>
                    <a:pt x="15231" y="14821"/>
                  </a:lnTo>
                  <a:lnTo>
                    <a:pt x="18092" y="15834"/>
                  </a:lnTo>
                  <a:lnTo>
                    <a:pt x="20991" y="16509"/>
                  </a:lnTo>
                  <a:lnTo>
                    <a:pt x="24908" y="16959"/>
                  </a:lnTo>
                  <a:lnTo>
                    <a:pt x="29504" y="17259"/>
                  </a:lnTo>
                  <a:lnTo>
                    <a:pt x="44649" y="1785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719"/>
            <p:cNvSpPr/>
            <p:nvPr/>
          </p:nvSpPr>
          <p:spPr>
            <a:xfrm>
              <a:off x="1509226" y="1580555"/>
              <a:ext cx="593931" cy="1764707"/>
            </a:xfrm>
            <a:custGeom>
              <a:avLst/>
              <a:gdLst/>
              <a:ahLst/>
              <a:cxnLst/>
              <a:rect l="0" t="0" r="0" b="0"/>
              <a:pathLst>
                <a:path w="593931" h="1764707">
                  <a:moveTo>
                    <a:pt x="8821" y="1562695"/>
                  </a:moveTo>
                  <a:lnTo>
                    <a:pt x="4080" y="1567436"/>
                  </a:lnTo>
                  <a:lnTo>
                    <a:pt x="2684" y="1569824"/>
                  </a:lnTo>
                  <a:lnTo>
                    <a:pt x="1132" y="1575124"/>
                  </a:lnTo>
                  <a:lnTo>
                    <a:pt x="0" y="1597247"/>
                  </a:lnTo>
                  <a:lnTo>
                    <a:pt x="4664" y="1618573"/>
                  </a:lnTo>
                  <a:lnTo>
                    <a:pt x="12265" y="1632509"/>
                  </a:lnTo>
                  <a:lnTo>
                    <a:pt x="28573" y="1657624"/>
                  </a:lnTo>
                  <a:lnTo>
                    <a:pt x="43006" y="1675709"/>
                  </a:lnTo>
                  <a:lnTo>
                    <a:pt x="48478" y="1679710"/>
                  </a:lnTo>
                  <a:lnTo>
                    <a:pt x="59850" y="1684155"/>
                  </a:lnTo>
                  <a:lnTo>
                    <a:pt x="64668" y="1684348"/>
                  </a:lnTo>
                  <a:lnTo>
                    <a:pt x="68873" y="1683485"/>
                  </a:lnTo>
                  <a:lnTo>
                    <a:pt x="72668" y="1681916"/>
                  </a:lnTo>
                  <a:lnTo>
                    <a:pt x="76190" y="1678887"/>
                  </a:lnTo>
                  <a:lnTo>
                    <a:pt x="85888" y="1665142"/>
                  </a:lnTo>
                  <a:lnTo>
                    <a:pt x="104042" y="1631996"/>
                  </a:lnTo>
                  <a:lnTo>
                    <a:pt x="110012" y="1623922"/>
                  </a:lnTo>
                  <a:lnTo>
                    <a:pt x="112992" y="1621373"/>
                  </a:lnTo>
                  <a:lnTo>
                    <a:pt x="115972" y="1619673"/>
                  </a:lnTo>
                  <a:lnTo>
                    <a:pt x="118950" y="1618540"/>
                  </a:lnTo>
                  <a:lnTo>
                    <a:pt x="122920" y="1618776"/>
                  </a:lnTo>
                  <a:lnTo>
                    <a:pt x="132623" y="1621685"/>
                  </a:lnTo>
                  <a:lnTo>
                    <a:pt x="143550" y="1628931"/>
                  </a:lnTo>
                  <a:lnTo>
                    <a:pt x="154028" y="1638766"/>
                  </a:lnTo>
                  <a:lnTo>
                    <a:pt x="161993" y="1649752"/>
                  </a:lnTo>
                  <a:lnTo>
                    <a:pt x="178273" y="1688592"/>
                  </a:lnTo>
                  <a:lnTo>
                    <a:pt x="183352" y="1704969"/>
                  </a:lnTo>
                  <a:lnTo>
                    <a:pt x="186880" y="1737841"/>
                  </a:lnTo>
                  <a:lnTo>
                    <a:pt x="184531" y="1750009"/>
                  </a:lnTo>
                  <a:lnTo>
                    <a:pt x="179679" y="1764509"/>
                  </a:lnTo>
                  <a:lnTo>
                    <a:pt x="178289" y="1764706"/>
                  </a:lnTo>
                  <a:lnTo>
                    <a:pt x="176370" y="1763846"/>
                  </a:lnTo>
                  <a:lnTo>
                    <a:pt x="166161" y="1755335"/>
                  </a:lnTo>
                  <a:lnTo>
                    <a:pt x="160440" y="1744555"/>
                  </a:lnTo>
                  <a:lnTo>
                    <a:pt x="148683" y="1713381"/>
                  </a:lnTo>
                  <a:lnTo>
                    <a:pt x="138545" y="1660823"/>
                  </a:lnTo>
                  <a:lnTo>
                    <a:pt x="127389" y="1618906"/>
                  </a:lnTo>
                  <a:lnTo>
                    <a:pt x="126561" y="1612076"/>
                  </a:lnTo>
                  <a:lnTo>
                    <a:pt x="122996" y="1601840"/>
                  </a:lnTo>
                  <a:lnTo>
                    <a:pt x="119097" y="1593983"/>
                  </a:lnTo>
                  <a:lnTo>
                    <a:pt x="115909" y="1583982"/>
                  </a:lnTo>
                  <a:lnTo>
                    <a:pt x="108411" y="1573448"/>
                  </a:lnTo>
                  <a:lnTo>
                    <a:pt x="108948" y="1572840"/>
                  </a:lnTo>
                  <a:lnTo>
                    <a:pt x="110299" y="1572435"/>
                  </a:lnTo>
                  <a:lnTo>
                    <a:pt x="112192" y="1572165"/>
                  </a:lnTo>
                  <a:lnTo>
                    <a:pt x="114446" y="1572977"/>
                  </a:lnTo>
                  <a:lnTo>
                    <a:pt x="132814" y="1584101"/>
                  </a:lnTo>
                  <a:lnTo>
                    <a:pt x="148922" y="1595550"/>
                  </a:lnTo>
                  <a:lnTo>
                    <a:pt x="159062" y="1601440"/>
                  </a:lnTo>
                  <a:lnTo>
                    <a:pt x="170183" y="1604720"/>
                  </a:lnTo>
                  <a:lnTo>
                    <a:pt x="184955" y="1606566"/>
                  </a:lnTo>
                  <a:lnTo>
                    <a:pt x="188751" y="1606825"/>
                  </a:lnTo>
                  <a:lnTo>
                    <a:pt x="191282" y="1605014"/>
                  </a:lnTo>
                  <a:lnTo>
                    <a:pt x="192970" y="1601821"/>
                  </a:lnTo>
                  <a:lnTo>
                    <a:pt x="194844" y="1592983"/>
                  </a:lnTo>
                  <a:lnTo>
                    <a:pt x="195678" y="1582440"/>
                  </a:lnTo>
                  <a:lnTo>
                    <a:pt x="193916" y="1576851"/>
                  </a:lnTo>
                  <a:lnTo>
                    <a:pt x="176829" y="1550976"/>
                  </a:lnTo>
                  <a:lnTo>
                    <a:pt x="154345" y="1517496"/>
                  </a:lnTo>
                  <a:lnTo>
                    <a:pt x="137329" y="1499942"/>
                  </a:lnTo>
                  <a:lnTo>
                    <a:pt x="127235" y="1491094"/>
                  </a:lnTo>
                  <a:lnTo>
                    <a:pt x="117529" y="1482219"/>
                  </a:lnTo>
                  <a:lnTo>
                    <a:pt x="98808" y="1464420"/>
                  </a:lnTo>
                  <a:lnTo>
                    <a:pt x="71533" y="1437665"/>
                  </a:lnTo>
                  <a:lnTo>
                    <a:pt x="56206" y="1425106"/>
                  </a:lnTo>
                  <a:lnTo>
                    <a:pt x="39067" y="1412456"/>
                  </a:lnTo>
                  <a:lnTo>
                    <a:pt x="29127" y="1404034"/>
                  </a:lnTo>
                  <a:lnTo>
                    <a:pt x="28311" y="1404335"/>
                  </a:lnTo>
                  <a:lnTo>
                    <a:pt x="27768" y="1405528"/>
                  </a:lnTo>
                  <a:lnTo>
                    <a:pt x="27405" y="1407315"/>
                  </a:lnTo>
                  <a:lnTo>
                    <a:pt x="29148" y="1409499"/>
                  </a:lnTo>
                  <a:lnTo>
                    <a:pt x="46203" y="1422779"/>
                  </a:lnTo>
                  <a:lnTo>
                    <a:pt x="51602" y="1427746"/>
                  </a:lnTo>
                  <a:lnTo>
                    <a:pt x="65538" y="1435910"/>
                  </a:lnTo>
                  <a:lnTo>
                    <a:pt x="82646" y="1442846"/>
                  </a:lnTo>
                  <a:lnTo>
                    <a:pt x="92764" y="1446085"/>
                  </a:lnTo>
                  <a:lnTo>
                    <a:pt x="103478" y="1449236"/>
                  </a:lnTo>
                  <a:lnTo>
                    <a:pt x="113598" y="1453321"/>
                  </a:lnTo>
                  <a:lnTo>
                    <a:pt x="123321" y="1458029"/>
                  </a:lnTo>
                  <a:lnTo>
                    <a:pt x="143053" y="1468552"/>
                  </a:lnTo>
                  <a:lnTo>
                    <a:pt x="235167" y="1515113"/>
                  </a:lnTo>
                  <a:lnTo>
                    <a:pt x="248023" y="1521052"/>
                  </a:lnTo>
                  <a:lnTo>
                    <a:pt x="275537" y="1532942"/>
                  </a:lnTo>
                  <a:lnTo>
                    <a:pt x="288827" y="1539883"/>
                  </a:lnTo>
                  <a:lnTo>
                    <a:pt x="301656" y="1547487"/>
                  </a:lnTo>
                  <a:lnTo>
                    <a:pt x="346021" y="1576338"/>
                  </a:lnTo>
                  <a:lnTo>
                    <a:pt x="355660" y="1583696"/>
                  </a:lnTo>
                  <a:lnTo>
                    <a:pt x="365063" y="1591579"/>
                  </a:lnTo>
                  <a:lnTo>
                    <a:pt x="381463" y="1607282"/>
                  </a:lnTo>
                  <a:lnTo>
                    <a:pt x="396274" y="1627279"/>
                  </a:lnTo>
                  <a:lnTo>
                    <a:pt x="403603" y="1639686"/>
                  </a:lnTo>
                  <a:lnTo>
                    <a:pt x="404962" y="1644780"/>
                  </a:lnTo>
                  <a:lnTo>
                    <a:pt x="404876" y="1649168"/>
                  </a:lnTo>
                  <a:lnTo>
                    <a:pt x="403826" y="1653086"/>
                  </a:lnTo>
                  <a:lnTo>
                    <a:pt x="402134" y="1655698"/>
                  </a:lnTo>
                  <a:lnTo>
                    <a:pt x="400014" y="1657439"/>
                  </a:lnTo>
                  <a:lnTo>
                    <a:pt x="397609" y="1658600"/>
                  </a:lnTo>
                  <a:lnTo>
                    <a:pt x="394021" y="1658381"/>
                  </a:lnTo>
                  <a:lnTo>
                    <a:pt x="384742" y="1655493"/>
                  </a:lnTo>
                  <a:lnTo>
                    <a:pt x="368712" y="1645610"/>
                  </a:lnTo>
                  <a:lnTo>
                    <a:pt x="358881" y="1638808"/>
                  </a:lnTo>
                  <a:lnTo>
                    <a:pt x="326083" y="1615013"/>
                  </a:lnTo>
                  <a:lnTo>
                    <a:pt x="314587" y="1605511"/>
                  </a:lnTo>
                  <a:lnTo>
                    <a:pt x="302954" y="1595208"/>
                  </a:lnTo>
                  <a:lnTo>
                    <a:pt x="291230" y="1584370"/>
                  </a:lnTo>
                  <a:lnTo>
                    <a:pt x="279445" y="1572184"/>
                  </a:lnTo>
                  <a:lnTo>
                    <a:pt x="267620" y="1559099"/>
                  </a:lnTo>
                  <a:lnTo>
                    <a:pt x="255767" y="1545415"/>
                  </a:lnTo>
                  <a:lnTo>
                    <a:pt x="243897" y="1532323"/>
                  </a:lnTo>
                  <a:lnTo>
                    <a:pt x="220125" y="1507194"/>
                  </a:lnTo>
                  <a:lnTo>
                    <a:pt x="209221" y="1494936"/>
                  </a:lnTo>
                  <a:lnTo>
                    <a:pt x="198976" y="1482796"/>
                  </a:lnTo>
                  <a:lnTo>
                    <a:pt x="180647" y="1459716"/>
                  </a:lnTo>
                  <a:lnTo>
                    <a:pt x="165886" y="1439536"/>
                  </a:lnTo>
                  <a:lnTo>
                    <a:pt x="148362" y="1410448"/>
                  </a:lnTo>
                  <a:lnTo>
                    <a:pt x="145253" y="1401434"/>
                  </a:lnTo>
                  <a:lnTo>
                    <a:pt x="143503" y="1390780"/>
                  </a:lnTo>
                  <a:lnTo>
                    <a:pt x="144250" y="1388554"/>
                  </a:lnTo>
                  <a:lnTo>
                    <a:pt x="145739" y="1387069"/>
                  </a:lnTo>
                  <a:lnTo>
                    <a:pt x="147725" y="1386080"/>
                  </a:lnTo>
                  <a:lnTo>
                    <a:pt x="160000" y="1384688"/>
                  </a:lnTo>
                  <a:lnTo>
                    <a:pt x="170600" y="1387008"/>
                  </a:lnTo>
                  <a:lnTo>
                    <a:pt x="182918" y="1391346"/>
                  </a:lnTo>
                  <a:lnTo>
                    <a:pt x="198315" y="1396582"/>
                  </a:lnTo>
                  <a:lnTo>
                    <a:pt x="212434" y="1402216"/>
                  </a:lnTo>
                  <a:lnTo>
                    <a:pt x="225323" y="1409019"/>
                  </a:lnTo>
                  <a:lnTo>
                    <a:pt x="252413" y="1429556"/>
                  </a:lnTo>
                  <a:lnTo>
                    <a:pt x="266905" y="1439030"/>
                  </a:lnTo>
                  <a:lnTo>
                    <a:pt x="276652" y="1443240"/>
                  </a:lnTo>
                  <a:lnTo>
                    <a:pt x="279649" y="1445355"/>
                  </a:lnTo>
                  <a:lnTo>
                    <a:pt x="281646" y="1447758"/>
                  </a:lnTo>
                  <a:lnTo>
                    <a:pt x="282978" y="1450351"/>
                  </a:lnTo>
                  <a:lnTo>
                    <a:pt x="282874" y="1452081"/>
                  </a:lnTo>
                  <a:lnTo>
                    <a:pt x="281812" y="1453233"/>
                  </a:lnTo>
                  <a:lnTo>
                    <a:pt x="280111" y="1454002"/>
                  </a:lnTo>
                  <a:lnTo>
                    <a:pt x="277986" y="1453522"/>
                  </a:lnTo>
                  <a:lnTo>
                    <a:pt x="272979" y="1450343"/>
                  </a:lnTo>
                  <a:lnTo>
                    <a:pt x="254550" y="1432096"/>
                  </a:lnTo>
                  <a:lnTo>
                    <a:pt x="236631" y="1410228"/>
                  </a:lnTo>
                  <a:lnTo>
                    <a:pt x="221195" y="1397036"/>
                  </a:lnTo>
                  <a:lnTo>
                    <a:pt x="207058" y="1381913"/>
                  </a:lnTo>
                  <a:lnTo>
                    <a:pt x="194161" y="1366261"/>
                  </a:lnTo>
                  <a:lnTo>
                    <a:pt x="175743" y="1345301"/>
                  </a:lnTo>
                  <a:lnTo>
                    <a:pt x="158711" y="1321673"/>
                  </a:lnTo>
                  <a:lnTo>
                    <a:pt x="140322" y="1293994"/>
                  </a:lnTo>
                  <a:lnTo>
                    <a:pt x="128981" y="1280349"/>
                  </a:lnTo>
                  <a:lnTo>
                    <a:pt x="125066" y="1268555"/>
                  </a:lnTo>
                  <a:lnTo>
                    <a:pt x="139196" y="1275251"/>
                  </a:lnTo>
                  <a:lnTo>
                    <a:pt x="155379" y="1284270"/>
                  </a:lnTo>
                  <a:lnTo>
                    <a:pt x="173733" y="1298077"/>
                  </a:lnTo>
                  <a:lnTo>
                    <a:pt x="197582" y="1309885"/>
                  </a:lnTo>
                  <a:lnTo>
                    <a:pt x="214754" y="1320028"/>
                  </a:lnTo>
                  <a:lnTo>
                    <a:pt x="232308" y="1325859"/>
                  </a:lnTo>
                  <a:lnTo>
                    <a:pt x="249039" y="1328450"/>
                  </a:lnTo>
                  <a:lnTo>
                    <a:pt x="263090" y="1329602"/>
                  </a:lnTo>
                  <a:lnTo>
                    <a:pt x="275949" y="1327468"/>
                  </a:lnTo>
                  <a:lnTo>
                    <a:pt x="282156" y="1325510"/>
                  </a:lnTo>
                  <a:lnTo>
                    <a:pt x="286295" y="1322220"/>
                  </a:lnTo>
                  <a:lnTo>
                    <a:pt x="289053" y="1318042"/>
                  </a:lnTo>
                  <a:lnTo>
                    <a:pt x="290892" y="1313273"/>
                  </a:lnTo>
                  <a:lnTo>
                    <a:pt x="293481" y="1292339"/>
                  </a:lnTo>
                  <a:lnTo>
                    <a:pt x="287227" y="1251470"/>
                  </a:lnTo>
                  <a:lnTo>
                    <a:pt x="282046" y="1228581"/>
                  </a:lnTo>
                  <a:lnTo>
                    <a:pt x="271145" y="1207825"/>
                  </a:lnTo>
                  <a:lnTo>
                    <a:pt x="257370" y="1188678"/>
                  </a:lnTo>
                  <a:lnTo>
                    <a:pt x="232358" y="1152133"/>
                  </a:lnTo>
                  <a:lnTo>
                    <a:pt x="220288" y="1136145"/>
                  </a:lnTo>
                  <a:lnTo>
                    <a:pt x="202336" y="1121566"/>
                  </a:lnTo>
                  <a:lnTo>
                    <a:pt x="190408" y="1114291"/>
                  </a:lnTo>
                  <a:lnTo>
                    <a:pt x="185442" y="1112947"/>
                  </a:lnTo>
                  <a:lnTo>
                    <a:pt x="181139" y="1113042"/>
                  </a:lnTo>
                  <a:lnTo>
                    <a:pt x="177277" y="1114098"/>
                  </a:lnTo>
                  <a:lnTo>
                    <a:pt x="174704" y="1115795"/>
                  </a:lnTo>
                  <a:lnTo>
                    <a:pt x="172987" y="1117918"/>
                  </a:lnTo>
                  <a:lnTo>
                    <a:pt x="171843" y="1120325"/>
                  </a:lnTo>
                  <a:lnTo>
                    <a:pt x="170572" y="1125646"/>
                  </a:lnTo>
                  <a:lnTo>
                    <a:pt x="170233" y="1128454"/>
                  </a:lnTo>
                  <a:lnTo>
                    <a:pt x="171992" y="1132310"/>
                  </a:lnTo>
                  <a:lnTo>
                    <a:pt x="189732" y="1158435"/>
                  </a:lnTo>
                  <a:lnTo>
                    <a:pt x="201343" y="1170034"/>
                  </a:lnTo>
                  <a:lnTo>
                    <a:pt x="216425" y="1181804"/>
                  </a:lnTo>
                  <a:lnTo>
                    <a:pt x="233050" y="1193650"/>
                  </a:lnTo>
                  <a:lnTo>
                    <a:pt x="250361" y="1202883"/>
                  </a:lnTo>
                  <a:lnTo>
                    <a:pt x="266985" y="1209302"/>
                  </a:lnTo>
                  <a:lnTo>
                    <a:pt x="280987" y="1212155"/>
                  </a:lnTo>
                  <a:lnTo>
                    <a:pt x="296471" y="1213423"/>
                  </a:lnTo>
                  <a:lnTo>
                    <a:pt x="304768" y="1213761"/>
                  </a:lnTo>
                  <a:lnTo>
                    <a:pt x="311291" y="1212994"/>
                  </a:lnTo>
                  <a:lnTo>
                    <a:pt x="321184" y="1209496"/>
                  </a:lnTo>
                  <a:lnTo>
                    <a:pt x="324219" y="1206182"/>
                  </a:lnTo>
                  <a:lnTo>
                    <a:pt x="326243" y="1201988"/>
                  </a:lnTo>
                  <a:lnTo>
                    <a:pt x="328491" y="1192037"/>
                  </a:lnTo>
                  <a:lnTo>
                    <a:pt x="329490" y="1181000"/>
                  </a:lnTo>
                  <a:lnTo>
                    <a:pt x="324642" y="1166834"/>
                  </a:lnTo>
                  <a:lnTo>
                    <a:pt x="314881" y="1150616"/>
                  </a:lnTo>
                  <a:lnTo>
                    <a:pt x="300621" y="1133486"/>
                  </a:lnTo>
                  <a:lnTo>
                    <a:pt x="284362" y="1115951"/>
                  </a:lnTo>
                  <a:lnTo>
                    <a:pt x="249670" y="1080441"/>
                  </a:lnTo>
                  <a:lnTo>
                    <a:pt x="227799" y="1058428"/>
                  </a:lnTo>
                  <a:lnTo>
                    <a:pt x="214954" y="1048196"/>
                  </a:lnTo>
                  <a:lnTo>
                    <a:pt x="203623" y="1041334"/>
                  </a:lnTo>
                  <a:lnTo>
                    <a:pt x="195280" y="1038283"/>
                  </a:lnTo>
                  <a:lnTo>
                    <a:pt x="180417" y="1036058"/>
                  </a:lnTo>
                  <a:lnTo>
                    <a:pt x="180765" y="1036978"/>
                  </a:lnTo>
                  <a:lnTo>
                    <a:pt x="183798" y="1040647"/>
                  </a:lnTo>
                  <a:lnTo>
                    <a:pt x="185996" y="1042023"/>
                  </a:lnTo>
                  <a:lnTo>
                    <a:pt x="191084" y="1043551"/>
                  </a:lnTo>
                  <a:lnTo>
                    <a:pt x="208311" y="1044666"/>
                  </a:lnTo>
                  <a:lnTo>
                    <a:pt x="230856" y="1044764"/>
                  </a:lnTo>
                  <a:lnTo>
                    <a:pt x="235227" y="1043775"/>
                  </a:lnTo>
                  <a:lnTo>
                    <a:pt x="249372" y="1037704"/>
                  </a:lnTo>
                  <a:lnTo>
                    <a:pt x="261720" y="1036211"/>
                  </a:lnTo>
                  <a:lnTo>
                    <a:pt x="264733" y="1037081"/>
                  </a:lnTo>
                  <a:lnTo>
                    <a:pt x="284419" y="1048304"/>
                  </a:lnTo>
                  <a:lnTo>
                    <a:pt x="300687" y="1059766"/>
                  </a:lnTo>
                  <a:lnTo>
                    <a:pt x="310849" y="1065658"/>
                  </a:lnTo>
                  <a:lnTo>
                    <a:pt x="321980" y="1068938"/>
                  </a:lnTo>
                  <a:lnTo>
                    <a:pt x="336757" y="1070785"/>
                  </a:lnTo>
                  <a:lnTo>
                    <a:pt x="340555" y="1071044"/>
                  </a:lnTo>
                  <a:lnTo>
                    <a:pt x="343086" y="1070224"/>
                  </a:lnTo>
                  <a:lnTo>
                    <a:pt x="344774" y="1068686"/>
                  </a:lnTo>
                  <a:lnTo>
                    <a:pt x="352223" y="1054347"/>
                  </a:lnTo>
                  <a:lnTo>
                    <a:pt x="352849" y="1048179"/>
                  </a:lnTo>
                  <a:lnTo>
                    <a:pt x="350899" y="1033389"/>
                  </a:lnTo>
                  <a:lnTo>
                    <a:pt x="335962" y="982050"/>
                  </a:lnTo>
                  <a:lnTo>
                    <a:pt x="322490" y="950672"/>
                  </a:lnTo>
                  <a:lnTo>
                    <a:pt x="305930" y="916239"/>
                  </a:lnTo>
                  <a:lnTo>
                    <a:pt x="288456" y="885642"/>
                  </a:lnTo>
                  <a:lnTo>
                    <a:pt x="273994" y="869538"/>
                  </a:lnTo>
                  <a:lnTo>
                    <a:pt x="259629" y="856758"/>
                  </a:lnTo>
                  <a:lnTo>
                    <a:pt x="249937" y="847771"/>
                  </a:lnTo>
                  <a:lnTo>
                    <a:pt x="244971" y="845970"/>
                  </a:lnTo>
                  <a:lnTo>
                    <a:pt x="239676" y="845761"/>
                  </a:lnTo>
                  <a:lnTo>
                    <a:pt x="234162" y="846614"/>
                  </a:lnTo>
                  <a:lnTo>
                    <a:pt x="229494" y="849167"/>
                  </a:lnTo>
                  <a:lnTo>
                    <a:pt x="221661" y="857295"/>
                  </a:lnTo>
                  <a:lnTo>
                    <a:pt x="219175" y="862241"/>
                  </a:lnTo>
                  <a:lnTo>
                    <a:pt x="216413" y="873028"/>
                  </a:lnTo>
                  <a:lnTo>
                    <a:pt x="219599" y="899738"/>
                  </a:lnTo>
                  <a:lnTo>
                    <a:pt x="226854" y="918797"/>
                  </a:lnTo>
                  <a:lnTo>
                    <a:pt x="242095" y="946262"/>
                  </a:lnTo>
                  <a:lnTo>
                    <a:pt x="259179" y="970605"/>
                  </a:lnTo>
                  <a:lnTo>
                    <a:pt x="276808" y="990386"/>
                  </a:lnTo>
                  <a:lnTo>
                    <a:pt x="282729" y="996609"/>
                  </a:lnTo>
                  <a:lnTo>
                    <a:pt x="288661" y="1000757"/>
                  </a:lnTo>
                  <a:lnTo>
                    <a:pt x="300543" y="1005367"/>
                  </a:lnTo>
                  <a:lnTo>
                    <a:pt x="313649" y="1007962"/>
                  </a:lnTo>
                  <a:lnTo>
                    <a:pt x="316219" y="1006342"/>
                  </a:lnTo>
                  <a:lnTo>
                    <a:pt x="317933" y="1003277"/>
                  </a:lnTo>
                  <a:lnTo>
                    <a:pt x="320344" y="992129"/>
                  </a:lnTo>
                  <a:lnTo>
                    <a:pt x="321160" y="969992"/>
                  </a:lnTo>
                  <a:lnTo>
                    <a:pt x="319242" y="963169"/>
                  </a:lnTo>
                  <a:lnTo>
                    <a:pt x="309047" y="943093"/>
                  </a:lnTo>
                  <a:lnTo>
                    <a:pt x="298843" y="901779"/>
                  </a:lnTo>
                  <a:lnTo>
                    <a:pt x="299403" y="898842"/>
                  </a:lnTo>
                  <a:lnTo>
                    <a:pt x="300769" y="896884"/>
                  </a:lnTo>
                  <a:lnTo>
                    <a:pt x="303664" y="895579"/>
                  </a:lnTo>
                  <a:lnTo>
                    <a:pt x="312172" y="894129"/>
                  </a:lnTo>
                  <a:lnTo>
                    <a:pt x="317219" y="895726"/>
                  </a:lnTo>
                  <a:lnTo>
                    <a:pt x="328118" y="902793"/>
                  </a:lnTo>
                  <a:lnTo>
                    <a:pt x="336780" y="907456"/>
                  </a:lnTo>
                  <a:lnTo>
                    <a:pt x="347515" y="912549"/>
                  </a:lnTo>
                  <a:lnTo>
                    <a:pt x="359633" y="917928"/>
                  </a:lnTo>
                  <a:lnTo>
                    <a:pt x="372672" y="924491"/>
                  </a:lnTo>
                  <a:lnTo>
                    <a:pt x="386326" y="931843"/>
                  </a:lnTo>
                  <a:lnTo>
                    <a:pt x="400389" y="939721"/>
                  </a:lnTo>
                  <a:lnTo>
                    <a:pt x="414726" y="948941"/>
                  </a:lnTo>
                  <a:lnTo>
                    <a:pt x="429244" y="959057"/>
                  </a:lnTo>
                  <a:lnTo>
                    <a:pt x="443884" y="969770"/>
                  </a:lnTo>
                  <a:lnTo>
                    <a:pt x="473381" y="992256"/>
                  </a:lnTo>
                  <a:lnTo>
                    <a:pt x="488191" y="1003809"/>
                  </a:lnTo>
                  <a:lnTo>
                    <a:pt x="502034" y="1015479"/>
                  </a:lnTo>
                  <a:lnTo>
                    <a:pt x="515231" y="1027228"/>
                  </a:lnTo>
                  <a:lnTo>
                    <a:pt x="539486" y="1049874"/>
                  </a:lnTo>
                  <a:lnTo>
                    <a:pt x="576664" y="1086020"/>
                  </a:lnTo>
                  <a:lnTo>
                    <a:pt x="583837" y="1093106"/>
                  </a:lnTo>
                  <a:lnTo>
                    <a:pt x="588618" y="1099816"/>
                  </a:lnTo>
                  <a:lnTo>
                    <a:pt x="593930" y="1112562"/>
                  </a:lnTo>
                  <a:lnTo>
                    <a:pt x="593363" y="1116755"/>
                  </a:lnTo>
                  <a:lnTo>
                    <a:pt x="591000" y="1119550"/>
                  </a:lnTo>
                  <a:lnTo>
                    <a:pt x="587440" y="1121413"/>
                  </a:lnTo>
                  <a:lnTo>
                    <a:pt x="578193" y="1123484"/>
                  </a:lnTo>
                  <a:lnTo>
                    <a:pt x="572950" y="1124036"/>
                  </a:lnTo>
                  <a:lnTo>
                    <a:pt x="566477" y="1122420"/>
                  </a:lnTo>
                  <a:lnTo>
                    <a:pt x="551347" y="1115332"/>
                  </a:lnTo>
                  <a:lnTo>
                    <a:pt x="534702" y="1102922"/>
                  </a:lnTo>
                  <a:lnTo>
                    <a:pt x="516390" y="1085500"/>
                  </a:lnTo>
                  <a:lnTo>
                    <a:pt x="505950" y="1073909"/>
                  </a:lnTo>
                  <a:lnTo>
                    <a:pt x="495022" y="1061220"/>
                  </a:lnTo>
                  <a:lnTo>
                    <a:pt x="484759" y="1047800"/>
                  </a:lnTo>
                  <a:lnTo>
                    <a:pt x="474941" y="1033893"/>
                  </a:lnTo>
                  <a:lnTo>
                    <a:pt x="465420" y="1019660"/>
                  </a:lnTo>
                  <a:lnTo>
                    <a:pt x="446902" y="987972"/>
                  </a:lnTo>
                  <a:lnTo>
                    <a:pt x="428750" y="954044"/>
                  </a:lnTo>
                  <a:lnTo>
                    <a:pt x="410761" y="919121"/>
                  </a:lnTo>
                  <a:lnTo>
                    <a:pt x="395489" y="886401"/>
                  </a:lnTo>
                  <a:lnTo>
                    <a:pt x="382088" y="856315"/>
                  </a:lnTo>
                  <a:lnTo>
                    <a:pt x="364378" y="817065"/>
                  </a:lnTo>
                  <a:lnTo>
                    <a:pt x="349003" y="773538"/>
                  </a:lnTo>
                  <a:lnTo>
                    <a:pt x="333379" y="739915"/>
                  </a:lnTo>
                  <a:lnTo>
                    <a:pt x="325362" y="727675"/>
                  </a:lnTo>
                  <a:lnTo>
                    <a:pt x="321887" y="716322"/>
                  </a:lnTo>
                  <a:lnTo>
                    <a:pt x="321711" y="716665"/>
                  </a:lnTo>
                  <a:lnTo>
                    <a:pt x="321406" y="726974"/>
                  </a:lnTo>
                  <a:lnTo>
                    <a:pt x="323375" y="729720"/>
                  </a:lnTo>
                  <a:lnTo>
                    <a:pt x="335627" y="740309"/>
                  </a:lnTo>
                  <a:lnTo>
                    <a:pt x="352817" y="760423"/>
                  </a:lnTo>
                  <a:lnTo>
                    <a:pt x="368083" y="773206"/>
                  </a:lnTo>
                  <a:lnTo>
                    <a:pt x="398153" y="796298"/>
                  </a:lnTo>
                  <a:lnTo>
                    <a:pt x="415352" y="805355"/>
                  </a:lnTo>
                  <a:lnTo>
                    <a:pt x="422717" y="807771"/>
                  </a:lnTo>
                  <a:lnTo>
                    <a:pt x="428619" y="808389"/>
                  </a:lnTo>
                  <a:lnTo>
                    <a:pt x="433546" y="807808"/>
                  </a:lnTo>
                  <a:lnTo>
                    <a:pt x="437822" y="806430"/>
                  </a:lnTo>
                  <a:lnTo>
                    <a:pt x="440673" y="803526"/>
                  </a:lnTo>
                  <a:lnTo>
                    <a:pt x="442574" y="799606"/>
                  </a:lnTo>
                  <a:lnTo>
                    <a:pt x="444686" y="788966"/>
                  </a:lnTo>
                  <a:lnTo>
                    <a:pt x="445625" y="774315"/>
                  </a:lnTo>
                  <a:lnTo>
                    <a:pt x="441413" y="744592"/>
                  </a:lnTo>
                  <a:lnTo>
                    <a:pt x="429140" y="710650"/>
                  </a:lnTo>
                  <a:lnTo>
                    <a:pt x="415895" y="687253"/>
                  </a:lnTo>
                  <a:lnTo>
                    <a:pt x="400087" y="662633"/>
                  </a:lnTo>
                  <a:lnTo>
                    <a:pt x="383139" y="635155"/>
                  </a:lnTo>
                  <a:lnTo>
                    <a:pt x="368330" y="609051"/>
                  </a:lnTo>
                  <a:lnTo>
                    <a:pt x="354142" y="586205"/>
                  </a:lnTo>
                  <a:lnTo>
                    <a:pt x="337914" y="569436"/>
                  </a:lnTo>
                  <a:lnTo>
                    <a:pt x="332396" y="562186"/>
                  </a:lnTo>
                  <a:lnTo>
                    <a:pt x="314102" y="529239"/>
                  </a:lnTo>
                  <a:lnTo>
                    <a:pt x="314537" y="529435"/>
                  </a:lnTo>
                  <a:lnTo>
                    <a:pt x="328752" y="542222"/>
                  </a:lnTo>
                  <a:lnTo>
                    <a:pt x="344496" y="550808"/>
                  </a:lnTo>
                  <a:lnTo>
                    <a:pt x="359424" y="556681"/>
                  </a:lnTo>
                  <a:lnTo>
                    <a:pt x="375980" y="565244"/>
                  </a:lnTo>
                  <a:lnTo>
                    <a:pt x="393261" y="575665"/>
                  </a:lnTo>
                  <a:lnTo>
                    <a:pt x="410863" y="586911"/>
                  </a:lnTo>
                  <a:lnTo>
                    <a:pt x="423316" y="598523"/>
                  </a:lnTo>
                  <a:lnTo>
                    <a:pt x="438551" y="616218"/>
                  </a:lnTo>
                  <a:lnTo>
                    <a:pt x="448851" y="628085"/>
                  </a:lnTo>
                  <a:lnTo>
                    <a:pt x="456736" y="639974"/>
                  </a:lnTo>
                  <a:lnTo>
                    <a:pt x="460902" y="651873"/>
                  </a:lnTo>
                  <a:lnTo>
                    <a:pt x="462013" y="657824"/>
                  </a:lnTo>
                  <a:lnTo>
                    <a:pt x="461761" y="663776"/>
                  </a:lnTo>
                  <a:lnTo>
                    <a:pt x="458836" y="675681"/>
                  </a:lnTo>
                  <a:lnTo>
                    <a:pt x="455675" y="680641"/>
                  </a:lnTo>
                  <a:lnTo>
                    <a:pt x="438989" y="695731"/>
                  </a:lnTo>
                  <a:lnTo>
                    <a:pt x="435498" y="698969"/>
                  </a:lnTo>
                  <a:lnTo>
                    <a:pt x="432179" y="701128"/>
                  </a:lnTo>
                  <a:lnTo>
                    <a:pt x="425844" y="703526"/>
                  </a:lnTo>
                  <a:lnTo>
                    <a:pt x="421774" y="703174"/>
                  </a:lnTo>
                  <a:lnTo>
                    <a:pt x="411960" y="700136"/>
                  </a:lnTo>
                  <a:lnTo>
                    <a:pt x="408549" y="697937"/>
                  </a:lnTo>
                  <a:lnTo>
                    <a:pt x="406275" y="695479"/>
                  </a:lnTo>
                  <a:lnTo>
                    <a:pt x="402756" y="690102"/>
                  </a:lnTo>
                  <a:lnTo>
                    <a:pt x="397885" y="684404"/>
                  </a:lnTo>
                  <a:lnTo>
                    <a:pt x="397181" y="682488"/>
                  </a:lnTo>
                  <a:lnTo>
                    <a:pt x="397704" y="681211"/>
                  </a:lnTo>
                  <a:lnTo>
                    <a:pt x="399046" y="680359"/>
                  </a:lnTo>
                  <a:lnTo>
                    <a:pt x="403181" y="679413"/>
                  </a:lnTo>
                  <a:lnTo>
                    <a:pt x="418661" y="678805"/>
                  </a:lnTo>
                  <a:lnTo>
                    <a:pt x="435077" y="678700"/>
                  </a:lnTo>
                  <a:lnTo>
                    <a:pt x="446646" y="676030"/>
                  </a:lnTo>
                  <a:lnTo>
                    <a:pt x="457410" y="671536"/>
                  </a:lnTo>
                  <a:lnTo>
                    <a:pt x="465501" y="666231"/>
                  </a:lnTo>
                  <a:lnTo>
                    <a:pt x="472404" y="655274"/>
                  </a:lnTo>
                  <a:lnTo>
                    <a:pt x="475635" y="648186"/>
                  </a:lnTo>
                  <a:lnTo>
                    <a:pt x="479223" y="632371"/>
                  </a:lnTo>
                  <a:lnTo>
                    <a:pt x="480180" y="623987"/>
                  </a:lnTo>
                  <a:lnTo>
                    <a:pt x="478598" y="606734"/>
                  </a:lnTo>
                  <a:lnTo>
                    <a:pt x="469498" y="561923"/>
                  </a:lnTo>
                  <a:lnTo>
                    <a:pt x="458636" y="536816"/>
                  </a:lnTo>
                  <a:lnTo>
                    <a:pt x="396659" y="430588"/>
                  </a:lnTo>
                  <a:lnTo>
                    <a:pt x="385450" y="412074"/>
                  </a:lnTo>
                  <a:lnTo>
                    <a:pt x="362412" y="375628"/>
                  </a:lnTo>
                  <a:lnTo>
                    <a:pt x="306065" y="288472"/>
                  </a:lnTo>
                  <a:lnTo>
                    <a:pt x="296280" y="272682"/>
                  </a:lnTo>
                  <a:lnTo>
                    <a:pt x="286781" y="259178"/>
                  </a:lnTo>
                  <a:lnTo>
                    <a:pt x="268288" y="236237"/>
                  </a:lnTo>
                  <a:lnTo>
                    <a:pt x="250624" y="216068"/>
                  </a:lnTo>
                  <a:lnTo>
                    <a:pt x="243846" y="208548"/>
                  </a:lnTo>
                  <a:lnTo>
                    <a:pt x="242895" y="208485"/>
                  </a:lnTo>
                  <a:lnTo>
                    <a:pt x="242261" y="209436"/>
                  </a:lnTo>
                  <a:lnTo>
                    <a:pt x="241838" y="211061"/>
                  </a:lnTo>
                  <a:lnTo>
                    <a:pt x="244014" y="218159"/>
                  </a:lnTo>
                  <a:lnTo>
                    <a:pt x="245984" y="222830"/>
                  </a:lnTo>
                  <a:lnTo>
                    <a:pt x="263403" y="245577"/>
                  </a:lnTo>
                  <a:lnTo>
                    <a:pt x="274435" y="260949"/>
                  </a:lnTo>
                  <a:lnTo>
                    <a:pt x="291244" y="280350"/>
                  </a:lnTo>
                  <a:lnTo>
                    <a:pt x="301282" y="291080"/>
                  </a:lnTo>
                  <a:lnTo>
                    <a:pt x="310951" y="302201"/>
                  </a:lnTo>
                  <a:lnTo>
                    <a:pt x="320374" y="313585"/>
                  </a:lnTo>
                  <a:lnTo>
                    <a:pt x="329632" y="325142"/>
                  </a:lnTo>
                  <a:lnTo>
                    <a:pt x="339773" y="335824"/>
                  </a:lnTo>
                  <a:lnTo>
                    <a:pt x="350503" y="345921"/>
                  </a:lnTo>
                  <a:lnTo>
                    <a:pt x="361624" y="355630"/>
                  </a:lnTo>
                  <a:lnTo>
                    <a:pt x="373008" y="364087"/>
                  </a:lnTo>
                  <a:lnTo>
                    <a:pt x="384565" y="371708"/>
                  </a:lnTo>
                  <a:lnTo>
                    <a:pt x="396239" y="378774"/>
                  </a:lnTo>
                  <a:lnTo>
                    <a:pt x="407990" y="384477"/>
                  </a:lnTo>
                  <a:lnTo>
                    <a:pt x="419793" y="389271"/>
                  </a:lnTo>
                  <a:lnTo>
                    <a:pt x="431631" y="393459"/>
                  </a:lnTo>
                  <a:lnTo>
                    <a:pt x="450075" y="398113"/>
                  </a:lnTo>
                  <a:lnTo>
                    <a:pt x="457771" y="399354"/>
                  </a:lnTo>
                  <a:lnTo>
                    <a:pt x="471615" y="398087"/>
                  </a:lnTo>
                  <a:lnTo>
                    <a:pt x="478084" y="396360"/>
                  </a:lnTo>
                  <a:lnTo>
                    <a:pt x="482398" y="394216"/>
                  </a:lnTo>
                  <a:lnTo>
                    <a:pt x="485273" y="391795"/>
                  </a:lnTo>
                  <a:lnTo>
                    <a:pt x="487190" y="389189"/>
                  </a:lnTo>
                  <a:lnTo>
                    <a:pt x="489320" y="378355"/>
                  </a:lnTo>
                  <a:lnTo>
                    <a:pt x="489888" y="371299"/>
                  </a:lnTo>
                  <a:lnTo>
                    <a:pt x="485947" y="347147"/>
                  </a:lnTo>
                  <a:lnTo>
                    <a:pt x="470242" y="293749"/>
                  </a:lnTo>
                  <a:lnTo>
                    <a:pt x="453515" y="246871"/>
                  </a:lnTo>
                  <a:lnTo>
                    <a:pt x="439010" y="216022"/>
                  </a:lnTo>
                  <a:lnTo>
                    <a:pt x="424452" y="187052"/>
                  </a:lnTo>
                  <a:lnTo>
                    <a:pt x="419776" y="170400"/>
                  </a:lnTo>
                  <a:lnTo>
                    <a:pt x="427745" y="184067"/>
                  </a:lnTo>
                  <a:lnTo>
                    <a:pt x="436773" y="194586"/>
                  </a:lnTo>
                  <a:lnTo>
                    <a:pt x="453011" y="206924"/>
                  </a:lnTo>
                  <a:lnTo>
                    <a:pt x="467184" y="218966"/>
                  </a:lnTo>
                  <a:lnTo>
                    <a:pt x="482413" y="233248"/>
                  </a:lnTo>
                  <a:lnTo>
                    <a:pt x="495796" y="246210"/>
                  </a:lnTo>
                  <a:lnTo>
                    <a:pt x="508358" y="261231"/>
                  </a:lnTo>
                  <a:lnTo>
                    <a:pt x="519564" y="277829"/>
                  </a:lnTo>
                  <a:lnTo>
                    <a:pt x="527852" y="295128"/>
                  </a:lnTo>
                  <a:lnTo>
                    <a:pt x="532197" y="315384"/>
                  </a:lnTo>
                  <a:lnTo>
                    <a:pt x="535215" y="364324"/>
                  </a:lnTo>
                  <a:lnTo>
                    <a:pt x="535469" y="378880"/>
                  </a:lnTo>
                  <a:lnTo>
                    <a:pt x="530290" y="394610"/>
                  </a:lnTo>
                  <a:lnTo>
                    <a:pt x="526131" y="402971"/>
                  </a:lnTo>
                  <a:lnTo>
                    <a:pt x="516218" y="414908"/>
                  </a:lnTo>
                  <a:lnTo>
                    <a:pt x="499481" y="429852"/>
                  </a:lnTo>
                  <a:lnTo>
                    <a:pt x="493685" y="435396"/>
                  </a:lnTo>
                  <a:lnTo>
                    <a:pt x="485853" y="439092"/>
                  </a:lnTo>
                  <a:lnTo>
                    <a:pt x="476662" y="441556"/>
                  </a:lnTo>
                  <a:lnTo>
                    <a:pt x="466567" y="443199"/>
                  </a:lnTo>
                  <a:lnTo>
                    <a:pt x="456860" y="443302"/>
                  </a:lnTo>
                  <a:lnTo>
                    <a:pt x="447412" y="442378"/>
                  </a:lnTo>
                  <a:lnTo>
                    <a:pt x="438137" y="440770"/>
                  </a:lnTo>
                  <a:lnTo>
                    <a:pt x="419893" y="433692"/>
                  </a:lnTo>
                  <a:lnTo>
                    <a:pt x="401864" y="423932"/>
                  </a:lnTo>
                  <a:lnTo>
                    <a:pt x="375971" y="408272"/>
                  </a:lnTo>
                  <a:lnTo>
                    <a:pt x="361837" y="400397"/>
                  </a:lnTo>
                  <a:lnTo>
                    <a:pt x="357274" y="396908"/>
                  </a:lnTo>
                  <a:lnTo>
                    <a:pt x="354233" y="393589"/>
                  </a:lnTo>
                  <a:lnTo>
                    <a:pt x="347306" y="384179"/>
                  </a:lnTo>
                  <a:lnTo>
                    <a:pt x="344610" y="381135"/>
                  </a:lnTo>
                  <a:lnTo>
                    <a:pt x="343805" y="379105"/>
                  </a:lnTo>
                  <a:lnTo>
                    <a:pt x="344261" y="377752"/>
                  </a:lnTo>
                  <a:lnTo>
                    <a:pt x="347381" y="375581"/>
                  </a:lnTo>
                  <a:lnTo>
                    <a:pt x="350765" y="343306"/>
                  </a:lnTo>
                  <a:lnTo>
                    <a:pt x="354272" y="328197"/>
                  </a:lnTo>
                  <a:lnTo>
                    <a:pt x="361450" y="280720"/>
                  </a:lnTo>
                  <a:lnTo>
                    <a:pt x="365108" y="234742"/>
                  </a:lnTo>
                  <a:lnTo>
                    <a:pt x="363185" y="184797"/>
                  </a:lnTo>
                  <a:lnTo>
                    <a:pt x="357808" y="157538"/>
                  </a:lnTo>
                  <a:lnTo>
                    <a:pt x="343625" y="119879"/>
                  </a:lnTo>
                  <a:lnTo>
                    <a:pt x="332578" y="95613"/>
                  </a:lnTo>
                  <a:lnTo>
                    <a:pt x="323878" y="83585"/>
                  </a:lnTo>
                  <a:lnTo>
                    <a:pt x="313117" y="71598"/>
                  </a:lnTo>
                  <a:lnTo>
                    <a:pt x="300982" y="59638"/>
                  </a:lnTo>
                  <a:lnTo>
                    <a:pt x="289915" y="49681"/>
                  </a:lnTo>
                  <a:lnTo>
                    <a:pt x="279561" y="41058"/>
                  </a:lnTo>
                  <a:lnTo>
                    <a:pt x="269682" y="33325"/>
                  </a:lnTo>
                  <a:lnTo>
                    <a:pt x="259126" y="26185"/>
                  </a:lnTo>
                  <a:lnTo>
                    <a:pt x="248121" y="19441"/>
                  </a:lnTo>
                  <a:lnTo>
                    <a:pt x="21420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720"/>
            <p:cNvSpPr/>
            <p:nvPr/>
          </p:nvSpPr>
          <p:spPr>
            <a:xfrm>
              <a:off x="1455539" y="1902023"/>
              <a:ext cx="35720" cy="115720"/>
            </a:xfrm>
            <a:custGeom>
              <a:avLst/>
              <a:gdLst/>
              <a:ahLst/>
              <a:cxnLst/>
              <a:rect l="0" t="0" r="0" b="0"/>
              <a:pathLst>
                <a:path w="35720" h="115720">
                  <a:moveTo>
                    <a:pt x="0" y="107157"/>
                  </a:moveTo>
                  <a:lnTo>
                    <a:pt x="7688" y="114845"/>
                  </a:lnTo>
                  <a:lnTo>
                    <a:pt x="9094" y="115259"/>
                  </a:lnTo>
                  <a:lnTo>
                    <a:pt x="11024" y="115535"/>
                  </a:lnTo>
                  <a:lnTo>
                    <a:pt x="13302" y="115719"/>
                  </a:lnTo>
                  <a:lnTo>
                    <a:pt x="14822" y="113857"/>
                  </a:lnTo>
                  <a:lnTo>
                    <a:pt x="15834" y="110631"/>
                  </a:lnTo>
                  <a:lnTo>
                    <a:pt x="16509" y="106496"/>
                  </a:lnTo>
                  <a:lnTo>
                    <a:pt x="3571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721"/>
            <p:cNvSpPr/>
            <p:nvPr/>
          </p:nvSpPr>
          <p:spPr>
            <a:xfrm>
              <a:off x="5402829" y="3894585"/>
              <a:ext cx="75018" cy="232921"/>
            </a:xfrm>
            <a:custGeom>
              <a:avLst/>
              <a:gdLst/>
              <a:ahLst/>
              <a:cxnLst/>
              <a:rect l="0" t="0" r="0" b="0"/>
              <a:pathLst>
                <a:path w="75018" h="232921">
                  <a:moveTo>
                    <a:pt x="8562" y="7688"/>
                  </a:moveTo>
                  <a:lnTo>
                    <a:pt x="8562" y="2948"/>
                  </a:lnTo>
                  <a:lnTo>
                    <a:pt x="7569" y="1551"/>
                  </a:lnTo>
                  <a:lnTo>
                    <a:pt x="5916" y="621"/>
                  </a:lnTo>
                  <a:lnTo>
                    <a:pt x="3822" y="0"/>
                  </a:lnTo>
                  <a:lnTo>
                    <a:pt x="2424" y="578"/>
                  </a:lnTo>
                  <a:lnTo>
                    <a:pt x="1493" y="1956"/>
                  </a:lnTo>
                  <a:lnTo>
                    <a:pt x="0" y="6556"/>
                  </a:lnTo>
                  <a:lnTo>
                    <a:pt x="869" y="7926"/>
                  </a:lnTo>
                  <a:lnTo>
                    <a:pt x="2441" y="9831"/>
                  </a:lnTo>
                  <a:lnTo>
                    <a:pt x="4481" y="12093"/>
                  </a:lnTo>
                  <a:lnTo>
                    <a:pt x="5841" y="15586"/>
                  </a:lnTo>
                  <a:lnTo>
                    <a:pt x="6748" y="19899"/>
                  </a:lnTo>
                  <a:lnTo>
                    <a:pt x="7353" y="24758"/>
                  </a:lnTo>
                  <a:lnTo>
                    <a:pt x="8748" y="30975"/>
                  </a:lnTo>
                  <a:lnTo>
                    <a:pt x="10670" y="38095"/>
                  </a:lnTo>
                  <a:lnTo>
                    <a:pt x="12944" y="45819"/>
                  </a:lnTo>
                  <a:lnTo>
                    <a:pt x="18116" y="64985"/>
                  </a:lnTo>
                  <a:lnTo>
                    <a:pt x="20884" y="75651"/>
                  </a:lnTo>
                  <a:lnTo>
                    <a:pt x="24714" y="87723"/>
                  </a:lnTo>
                  <a:lnTo>
                    <a:pt x="29251" y="100733"/>
                  </a:lnTo>
                  <a:lnTo>
                    <a:pt x="34261" y="114366"/>
                  </a:lnTo>
                  <a:lnTo>
                    <a:pt x="38593" y="127424"/>
                  </a:lnTo>
                  <a:lnTo>
                    <a:pt x="42473" y="140098"/>
                  </a:lnTo>
                  <a:lnTo>
                    <a:pt x="49430" y="163772"/>
                  </a:lnTo>
                  <a:lnTo>
                    <a:pt x="58925" y="193834"/>
                  </a:lnTo>
                  <a:lnTo>
                    <a:pt x="65011" y="212459"/>
                  </a:lnTo>
                  <a:lnTo>
                    <a:pt x="68022" y="219608"/>
                  </a:lnTo>
                  <a:lnTo>
                    <a:pt x="71023" y="225367"/>
                  </a:lnTo>
                  <a:lnTo>
                    <a:pt x="74015" y="230198"/>
                  </a:lnTo>
                  <a:lnTo>
                    <a:pt x="75017" y="232427"/>
                  </a:lnTo>
                  <a:lnTo>
                    <a:pt x="74694" y="232920"/>
                  </a:lnTo>
                  <a:lnTo>
                    <a:pt x="73486" y="232257"/>
                  </a:lnTo>
                  <a:lnTo>
                    <a:pt x="71688" y="229830"/>
                  </a:lnTo>
                  <a:lnTo>
                    <a:pt x="69498" y="226229"/>
                  </a:lnTo>
                  <a:lnTo>
                    <a:pt x="67045" y="221843"/>
                  </a:lnTo>
                  <a:lnTo>
                    <a:pt x="61674" y="211678"/>
                  </a:lnTo>
                  <a:lnTo>
                    <a:pt x="35351" y="15949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722"/>
            <p:cNvSpPr/>
            <p:nvPr/>
          </p:nvSpPr>
          <p:spPr>
            <a:xfrm>
              <a:off x="5143500" y="3631879"/>
              <a:ext cx="506372" cy="792056"/>
            </a:xfrm>
            <a:custGeom>
              <a:avLst/>
              <a:gdLst/>
              <a:ahLst/>
              <a:cxnLst/>
              <a:rect l="0" t="0" r="0" b="0"/>
              <a:pathLst>
                <a:path w="506372" h="792056">
                  <a:moveTo>
                    <a:pt x="142875" y="145379"/>
                  </a:moveTo>
                  <a:lnTo>
                    <a:pt x="100893" y="145379"/>
                  </a:lnTo>
                  <a:lnTo>
                    <a:pt x="89159" y="148025"/>
                  </a:lnTo>
                  <a:lnTo>
                    <a:pt x="83252" y="150119"/>
                  </a:lnTo>
                  <a:lnTo>
                    <a:pt x="71396" y="157738"/>
                  </a:lnTo>
                  <a:lnTo>
                    <a:pt x="59513" y="167739"/>
                  </a:lnTo>
                  <a:lnTo>
                    <a:pt x="47617" y="178798"/>
                  </a:lnTo>
                  <a:lnTo>
                    <a:pt x="38361" y="192974"/>
                  </a:lnTo>
                  <a:lnTo>
                    <a:pt x="19594" y="231068"/>
                  </a:lnTo>
                  <a:lnTo>
                    <a:pt x="15047" y="244177"/>
                  </a:lnTo>
                  <a:lnTo>
                    <a:pt x="11024" y="258869"/>
                  </a:lnTo>
                  <a:lnTo>
                    <a:pt x="7349" y="274617"/>
                  </a:lnTo>
                  <a:lnTo>
                    <a:pt x="5892" y="291069"/>
                  </a:lnTo>
                  <a:lnTo>
                    <a:pt x="5912" y="307990"/>
                  </a:lnTo>
                  <a:lnTo>
                    <a:pt x="6918" y="325224"/>
                  </a:lnTo>
                  <a:lnTo>
                    <a:pt x="8581" y="343659"/>
                  </a:lnTo>
                  <a:lnTo>
                    <a:pt x="13074" y="382662"/>
                  </a:lnTo>
                  <a:lnTo>
                    <a:pt x="16654" y="403778"/>
                  </a:lnTo>
                  <a:lnTo>
                    <a:pt x="21024" y="425793"/>
                  </a:lnTo>
                  <a:lnTo>
                    <a:pt x="31172" y="471421"/>
                  </a:lnTo>
                  <a:lnTo>
                    <a:pt x="42297" y="518159"/>
                  </a:lnTo>
                  <a:lnTo>
                    <a:pt x="49034" y="540742"/>
                  </a:lnTo>
                  <a:lnTo>
                    <a:pt x="56502" y="562744"/>
                  </a:lnTo>
                  <a:lnTo>
                    <a:pt x="64457" y="584357"/>
                  </a:lnTo>
                  <a:lnTo>
                    <a:pt x="73729" y="605710"/>
                  </a:lnTo>
                  <a:lnTo>
                    <a:pt x="83879" y="626891"/>
                  </a:lnTo>
                  <a:lnTo>
                    <a:pt x="94614" y="647958"/>
                  </a:lnTo>
                  <a:lnTo>
                    <a:pt x="106733" y="666962"/>
                  </a:lnTo>
                  <a:lnTo>
                    <a:pt x="119772" y="684593"/>
                  </a:lnTo>
                  <a:lnTo>
                    <a:pt x="133426" y="701308"/>
                  </a:lnTo>
                  <a:lnTo>
                    <a:pt x="147489" y="717413"/>
                  </a:lnTo>
                  <a:lnTo>
                    <a:pt x="161827" y="733110"/>
                  </a:lnTo>
                  <a:lnTo>
                    <a:pt x="176345" y="748535"/>
                  </a:lnTo>
                  <a:lnTo>
                    <a:pt x="191977" y="760803"/>
                  </a:lnTo>
                  <a:lnTo>
                    <a:pt x="208352" y="770966"/>
                  </a:lnTo>
                  <a:lnTo>
                    <a:pt x="225222" y="779727"/>
                  </a:lnTo>
                  <a:lnTo>
                    <a:pt x="242421" y="785566"/>
                  </a:lnTo>
                  <a:lnTo>
                    <a:pt x="259840" y="789460"/>
                  </a:lnTo>
                  <a:lnTo>
                    <a:pt x="277407" y="792055"/>
                  </a:lnTo>
                  <a:lnTo>
                    <a:pt x="294078" y="791801"/>
                  </a:lnTo>
                  <a:lnTo>
                    <a:pt x="310154" y="789647"/>
                  </a:lnTo>
                  <a:lnTo>
                    <a:pt x="325832" y="786227"/>
                  </a:lnTo>
                  <a:lnTo>
                    <a:pt x="342237" y="779978"/>
                  </a:lnTo>
                  <a:lnTo>
                    <a:pt x="359127" y="771843"/>
                  </a:lnTo>
                  <a:lnTo>
                    <a:pt x="376340" y="762451"/>
                  </a:lnTo>
                  <a:lnTo>
                    <a:pt x="391784" y="749245"/>
                  </a:lnTo>
                  <a:lnTo>
                    <a:pt x="406049" y="733496"/>
                  </a:lnTo>
                  <a:lnTo>
                    <a:pt x="419527" y="716051"/>
                  </a:lnTo>
                  <a:lnTo>
                    <a:pt x="432482" y="696483"/>
                  </a:lnTo>
                  <a:lnTo>
                    <a:pt x="445086" y="675500"/>
                  </a:lnTo>
                  <a:lnTo>
                    <a:pt x="457459" y="653574"/>
                  </a:lnTo>
                  <a:lnTo>
                    <a:pt x="467692" y="630027"/>
                  </a:lnTo>
                  <a:lnTo>
                    <a:pt x="476498" y="605400"/>
                  </a:lnTo>
                  <a:lnTo>
                    <a:pt x="484353" y="580052"/>
                  </a:lnTo>
                  <a:lnTo>
                    <a:pt x="490581" y="553231"/>
                  </a:lnTo>
                  <a:lnTo>
                    <a:pt x="495726" y="525428"/>
                  </a:lnTo>
                  <a:lnTo>
                    <a:pt x="500148" y="496972"/>
                  </a:lnTo>
                  <a:lnTo>
                    <a:pt x="503096" y="468079"/>
                  </a:lnTo>
                  <a:lnTo>
                    <a:pt x="505062" y="438895"/>
                  </a:lnTo>
                  <a:lnTo>
                    <a:pt x="506371" y="409517"/>
                  </a:lnTo>
                  <a:lnTo>
                    <a:pt x="506252" y="381002"/>
                  </a:lnTo>
                  <a:lnTo>
                    <a:pt x="505182" y="353063"/>
                  </a:lnTo>
                  <a:lnTo>
                    <a:pt x="503475" y="325507"/>
                  </a:lnTo>
                  <a:lnTo>
                    <a:pt x="498369" y="299198"/>
                  </a:lnTo>
                  <a:lnTo>
                    <a:pt x="490996" y="273722"/>
                  </a:lnTo>
                  <a:lnTo>
                    <a:pt x="482112" y="248800"/>
                  </a:lnTo>
                  <a:lnTo>
                    <a:pt x="472220" y="225240"/>
                  </a:lnTo>
                  <a:lnTo>
                    <a:pt x="461657" y="202589"/>
                  </a:lnTo>
                  <a:lnTo>
                    <a:pt x="450647" y="180542"/>
                  </a:lnTo>
                  <a:lnTo>
                    <a:pt x="437352" y="159891"/>
                  </a:lnTo>
                  <a:lnTo>
                    <a:pt x="422537" y="140171"/>
                  </a:lnTo>
                  <a:lnTo>
                    <a:pt x="406707" y="121071"/>
                  </a:lnTo>
                  <a:lnTo>
                    <a:pt x="390200" y="104369"/>
                  </a:lnTo>
                  <a:lnTo>
                    <a:pt x="373243" y="89266"/>
                  </a:lnTo>
                  <a:lnTo>
                    <a:pt x="355985" y="75228"/>
                  </a:lnTo>
                  <a:lnTo>
                    <a:pt x="338526" y="62892"/>
                  </a:lnTo>
                  <a:lnTo>
                    <a:pt x="320935" y="51692"/>
                  </a:lnTo>
                  <a:lnTo>
                    <a:pt x="303253" y="41250"/>
                  </a:lnTo>
                  <a:lnTo>
                    <a:pt x="286505" y="32303"/>
                  </a:lnTo>
                  <a:lnTo>
                    <a:pt x="270378" y="24354"/>
                  </a:lnTo>
                  <a:lnTo>
                    <a:pt x="254666" y="17071"/>
                  </a:lnTo>
                  <a:lnTo>
                    <a:pt x="239230" y="11223"/>
                  </a:lnTo>
                  <a:lnTo>
                    <a:pt x="223979" y="6332"/>
                  </a:lnTo>
                  <a:lnTo>
                    <a:pt x="208850" y="2079"/>
                  </a:lnTo>
                  <a:lnTo>
                    <a:pt x="193804" y="236"/>
                  </a:lnTo>
                  <a:lnTo>
                    <a:pt x="178812" y="0"/>
                  </a:lnTo>
                  <a:lnTo>
                    <a:pt x="163857" y="835"/>
                  </a:lnTo>
                  <a:lnTo>
                    <a:pt x="148925" y="3375"/>
                  </a:lnTo>
                  <a:lnTo>
                    <a:pt x="134010" y="7054"/>
                  </a:lnTo>
                  <a:lnTo>
                    <a:pt x="119106" y="11490"/>
                  </a:lnTo>
                  <a:lnTo>
                    <a:pt x="106193" y="17424"/>
                  </a:lnTo>
                  <a:lnTo>
                    <a:pt x="94608" y="24357"/>
                  </a:lnTo>
                  <a:lnTo>
                    <a:pt x="83908" y="31956"/>
                  </a:lnTo>
                  <a:lnTo>
                    <a:pt x="73798" y="41982"/>
                  </a:lnTo>
                  <a:lnTo>
                    <a:pt x="64081" y="53627"/>
                  </a:lnTo>
                  <a:lnTo>
                    <a:pt x="54627" y="66352"/>
                  </a:lnTo>
                  <a:lnTo>
                    <a:pt x="46340" y="79796"/>
                  </a:lnTo>
                  <a:lnTo>
                    <a:pt x="38831" y="93719"/>
                  </a:lnTo>
                  <a:lnTo>
                    <a:pt x="31840" y="107962"/>
                  </a:lnTo>
                  <a:lnTo>
                    <a:pt x="26188" y="123411"/>
                  </a:lnTo>
                  <a:lnTo>
                    <a:pt x="21427" y="139663"/>
                  </a:lnTo>
                  <a:lnTo>
                    <a:pt x="6658" y="199041"/>
                  </a:lnTo>
                  <a:lnTo>
                    <a:pt x="4438" y="212903"/>
                  </a:lnTo>
                  <a:lnTo>
                    <a:pt x="2959" y="227106"/>
                  </a:lnTo>
                  <a:lnTo>
                    <a:pt x="0" y="27039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723"/>
            <p:cNvSpPr/>
            <p:nvPr/>
          </p:nvSpPr>
          <p:spPr>
            <a:xfrm>
              <a:off x="5554266" y="2205633"/>
              <a:ext cx="1683961" cy="1893095"/>
            </a:xfrm>
            <a:custGeom>
              <a:avLst/>
              <a:gdLst/>
              <a:ahLst/>
              <a:cxnLst/>
              <a:rect l="0" t="0" r="0" b="0"/>
              <a:pathLst>
                <a:path w="1683961" h="1893095">
                  <a:moveTo>
                    <a:pt x="0" y="1893094"/>
                  </a:moveTo>
                  <a:lnTo>
                    <a:pt x="0" y="1888353"/>
                  </a:lnTo>
                  <a:lnTo>
                    <a:pt x="20738" y="1833139"/>
                  </a:lnTo>
                  <a:lnTo>
                    <a:pt x="46981" y="1778724"/>
                  </a:lnTo>
                  <a:lnTo>
                    <a:pt x="72128" y="1725482"/>
                  </a:lnTo>
                  <a:lnTo>
                    <a:pt x="103171" y="1656238"/>
                  </a:lnTo>
                  <a:lnTo>
                    <a:pt x="131182" y="1602616"/>
                  </a:lnTo>
                  <a:lnTo>
                    <a:pt x="163475" y="1543727"/>
                  </a:lnTo>
                  <a:lnTo>
                    <a:pt x="197670" y="1477867"/>
                  </a:lnTo>
                  <a:lnTo>
                    <a:pt x="218101" y="1442642"/>
                  </a:lnTo>
                  <a:lnTo>
                    <a:pt x="240650" y="1406262"/>
                  </a:lnTo>
                  <a:lnTo>
                    <a:pt x="289518" y="1331442"/>
                  </a:lnTo>
                  <a:lnTo>
                    <a:pt x="341003" y="1255195"/>
                  </a:lnTo>
                  <a:lnTo>
                    <a:pt x="369217" y="1215812"/>
                  </a:lnTo>
                  <a:lnTo>
                    <a:pt x="429672" y="1135012"/>
                  </a:lnTo>
                  <a:lnTo>
                    <a:pt x="495567" y="1052799"/>
                  </a:lnTo>
                  <a:lnTo>
                    <a:pt x="529807" y="1011428"/>
                  </a:lnTo>
                  <a:lnTo>
                    <a:pt x="602248" y="928419"/>
                  </a:lnTo>
                  <a:lnTo>
                    <a:pt x="749112" y="766687"/>
                  </a:lnTo>
                  <a:lnTo>
                    <a:pt x="787141" y="728414"/>
                  </a:lnTo>
                  <a:lnTo>
                    <a:pt x="826385" y="690992"/>
                  </a:lnTo>
                  <a:lnTo>
                    <a:pt x="866440" y="654138"/>
                  </a:lnTo>
                  <a:lnTo>
                    <a:pt x="942694" y="586730"/>
                  </a:lnTo>
                  <a:lnTo>
                    <a:pt x="979696" y="554864"/>
                  </a:lnTo>
                  <a:lnTo>
                    <a:pt x="1016272" y="524691"/>
                  </a:lnTo>
                  <a:lnTo>
                    <a:pt x="1088660" y="467352"/>
                  </a:lnTo>
                  <a:lnTo>
                    <a:pt x="1191612" y="389608"/>
                  </a:lnTo>
                  <a:lnTo>
                    <a:pt x="1223033" y="367887"/>
                  </a:lnTo>
                  <a:lnTo>
                    <a:pt x="1252909" y="348446"/>
                  </a:lnTo>
                  <a:lnTo>
                    <a:pt x="1281757" y="330524"/>
                  </a:lnTo>
                  <a:lnTo>
                    <a:pt x="1309919" y="314607"/>
                  </a:lnTo>
                  <a:lnTo>
                    <a:pt x="1337623" y="300027"/>
                  </a:lnTo>
                  <a:lnTo>
                    <a:pt x="1390233" y="274236"/>
                  </a:lnTo>
                  <a:lnTo>
                    <a:pt x="1436766" y="252851"/>
                  </a:lnTo>
                  <a:lnTo>
                    <a:pt x="1480598" y="236071"/>
                  </a:lnTo>
                  <a:lnTo>
                    <a:pt x="1521246" y="222991"/>
                  </a:lnTo>
                  <a:lnTo>
                    <a:pt x="1571029" y="211041"/>
                  </a:lnTo>
                  <a:lnTo>
                    <a:pt x="1621263" y="206500"/>
                  </a:lnTo>
                  <a:lnTo>
                    <a:pt x="1655402" y="205603"/>
                  </a:lnTo>
                  <a:lnTo>
                    <a:pt x="1668721" y="208127"/>
                  </a:lnTo>
                  <a:lnTo>
                    <a:pt x="1683960" y="213090"/>
                  </a:lnTo>
                  <a:lnTo>
                    <a:pt x="1683226" y="213498"/>
                  </a:lnTo>
                  <a:lnTo>
                    <a:pt x="1667264" y="214205"/>
                  </a:lnTo>
                  <a:lnTo>
                    <a:pt x="1648579" y="209540"/>
                  </a:lnTo>
                  <a:lnTo>
                    <a:pt x="1629969" y="196647"/>
                  </a:lnTo>
                  <a:lnTo>
                    <a:pt x="1619450" y="187653"/>
                  </a:lnTo>
                  <a:lnTo>
                    <a:pt x="1594534" y="148555"/>
                  </a:lnTo>
                  <a:lnTo>
                    <a:pt x="1568908" y="97774"/>
                  </a:lnTo>
                  <a:lnTo>
                    <a:pt x="1557907" y="73120"/>
                  </a:lnTo>
                  <a:lnTo>
                    <a:pt x="152697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724"/>
            <p:cNvSpPr/>
            <p:nvPr/>
          </p:nvSpPr>
          <p:spPr>
            <a:xfrm>
              <a:off x="7054853" y="2527102"/>
              <a:ext cx="401019" cy="568499"/>
            </a:xfrm>
            <a:custGeom>
              <a:avLst/>
              <a:gdLst/>
              <a:ahLst/>
              <a:cxnLst/>
              <a:rect l="0" t="0" r="0" b="0"/>
              <a:pathLst>
                <a:path w="401019" h="568499">
                  <a:moveTo>
                    <a:pt x="17460" y="357187"/>
                  </a:moveTo>
                  <a:lnTo>
                    <a:pt x="17460" y="352446"/>
                  </a:lnTo>
                  <a:lnTo>
                    <a:pt x="16467" y="350058"/>
                  </a:lnTo>
                  <a:lnTo>
                    <a:pt x="11322" y="341956"/>
                  </a:lnTo>
                  <a:lnTo>
                    <a:pt x="9771" y="336196"/>
                  </a:lnTo>
                  <a:lnTo>
                    <a:pt x="8365" y="334264"/>
                  </a:lnTo>
                  <a:lnTo>
                    <a:pt x="6435" y="332975"/>
                  </a:lnTo>
                  <a:lnTo>
                    <a:pt x="950" y="330907"/>
                  </a:lnTo>
                  <a:lnTo>
                    <a:pt x="500" y="331730"/>
                  </a:lnTo>
                  <a:lnTo>
                    <a:pt x="0" y="335289"/>
                  </a:lnTo>
                  <a:lnTo>
                    <a:pt x="2423" y="342825"/>
                  </a:lnTo>
                  <a:lnTo>
                    <a:pt x="6808" y="353780"/>
                  </a:lnTo>
                  <a:lnTo>
                    <a:pt x="12064" y="368571"/>
                  </a:lnTo>
                  <a:lnTo>
                    <a:pt x="22999" y="385067"/>
                  </a:lnTo>
                  <a:lnTo>
                    <a:pt x="30082" y="393633"/>
                  </a:lnTo>
                  <a:lnTo>
                    <a:pt x="36789" y="404305"/>
                  </a:lnTo>
                  <a:lnTo>
                    <a:pt x="43244" y="416380"/>
                  </a:lnTo>
                  <a:lnTo>
                    <a:pt x="49532" y="429391"/>
                  </a:lnTo>
                  <a:lnTo>
                    <a:pt x="56700" y="443026"/>
                  </a:lnTo>
                  <a:lnTo>
                    <a:pt x="86947" y="497909"/>
                  </a:lnTo>
                  <a:lnTo>
                    <a:pt x="93549" y="510533"/>
                  </a:lnTo>
                  <a:lnTo>
                    <a:pt x="98944" y="521925"/>
                  </a:lnTo>
                  <a:lnTo>
                    <a:pt x="103532" y="532497"/>
                  </a:lnTo>
                  <a:lnTo>
                    <a:pt x="111277" y="550196"/>
                  </a:lnTo>
                  <a:lnTo>
                    <a:pt x="121686" y="566998"/>
                  </a:lnTo>
                  <a:lnTo>
                    <a:pt x="122662" y="568498"/>
                  </a:lnTo>
                  <a:lnTo>
                    <a:pt x="123314" y="567514"/>
                  </a:lnTo>
                  <a:lnTo>
                    <a:pt x="124037" y="561129"/>
                  </a:lnTo>
                  <a:lnTo>
                    <a:pt x="121713" y="549031"/>
                  </a:lnTo>
                  <a:lnTo>
                    <a:pt x="116380" y="532740"/>
                  </a:lnTo>
                  <a:lnTo>
                    <a:pt x="112180" y="522840"/>
                  </a:lnTo>
                  <a:lnTo>
                    <a:pt x="107396" y="512271"/>
                  </a:lnTo>
                  <a:lnTo>
                    <a:pt x="103213" y="500264"/>
                  </a:lnTo>
                  <a:lnTo>
                    <a:pt x="99434" y="487298"/>
                  </a:lnTo>
                  <a:lnTo>
                    <a:pt x="95921" y="473694"/>
                  </a:lnTo>
                  <a:lnTo>
                    <a:pt x="91595" y="460655"/>
                  </a:lnTo>
                  <a:lnTo>
                    <a:pt x="86727" y="447994"/>
                  </a:lnTo>
                  <a:lnTo>
                    <a:pt x="81497" y="435584"/>
                  </a:lnTo>
                  <a:lnTo>
                    <a:pt x="77019" y="423342"/>
                  </a:lnTo>
                  <a:lnTo>
                    <a:pt x="73041" y="411213"/>
                  </a:lnTo>
                  <a:lnTo>
                    <a:pt x="62702" y="377825"/>
                  </a:lnTo>
                  <a:lnTo>
                    <a:pt x="59527" y="367969"/>
                  </a:lnTo>
                  <a:lnTo>
                    <a:pt x="56000" y="351726"/>
                  </a:lnTo>
                  <a:lnTo>
                    <a:pt x="54015" y="334072"/>
                  </a:lnTo>
                  <a:lnTo>
                    <a:pt x="53736" y="329871"/>
                  </a:lnTo>
                  <a:lnTo>
                    <a:pt x="54542" y="326078"/>
                  </a:lnTo>
                  <a:lnTo>
                    <a:pt x="58083" y="319217"/>
                  </a:lnTo>
                  <a:lnTo>
                    <a:pt x="60417" y="316991"/>
                  </a:lnTo>
                  <a:lnTo>
                    <a:pt x="62965" y="315507"/>
                  </a:lnTo>
                  <a:lnTo>
                    <a:pt x="65656" y="314518"/>
                  </a:lnTo>
                  <a:lnTo>
                    <a:pt x="68442" y="314850"/>
                  </a:lnTo>
                  <a:lnTo>
                    <a:pt x="71291" y="316064"/>
                  </a:lnTo>
                  <a:lnTo>
                    <a:pt x="82688" y="322513"/>
                  </a:lnTo>
                  <a:lnTo>
                    <a:pt x="94076" y="328878"/>
                  </a:lnTo>
                  <a:lnTo>
                    <a:pt x="109058" y="338321"/>
                  </a:lnTo>
                  <a:lnTo>
                    <a:pt x="116228" y="344610"/>
                  </a:lnTo>
                  <a:lnTo>
                    <a:pt x="122992" y="351779"/>
                  </a:lnTo>
                  <a:lnTo>
                    <a:pt x="129486" y="359535"/>
                  </a:lnTo>
                  <a:lnTo>
                    <a:pt x="136793" y="367682"/>
                  </a:lnTo>
                  <a:lnTo>
                    <a:pt x="152848" y="384672"/>
                  </a:lnTo>
                  <a:lnTo>
                    <a:pt x="164614" y="399499"/>
                  </a:lnTo>
                  <a:lnTo>
                    <a:pt x="176816" y="416357"/>
                  </a:lnTo>
                  <a:lnTo>
                    <a:pt x="186715" y="427635"/>
                  </a:lnTo>
                  <a:lnTo>
                    <a:pt x="189828" y="430942"/>
                  </a:lnTo>
                  <a:lnTo>
                    <a:pt x="191903" y="432154"/>
                  </a:lnTo>
                  <a:lnTo>
                    <a:pt x="193286" y="431970"/>
                  </a:lnTo>
                  <a:lnTo>
                    <a:pt x="194209" y="430855"/>
                  </a:lnTo>
                  <a:lnTo>
                    <a:pt x="194824" y="429119"/>
                  </a:lnTo>
                  <a:lnTo>
                    <a:pt x="195506" y="424545"/>
                  </a:lnTo>
                  <a:lnTo>
                    <a:pt x="193164" y="416559"/>
                  </a:lnTo>
                  <a:lnTo>
                    <a:pt x="188816" y="405403"/>
                  </a:lnTo>
                  <a:lnTo>
                    <a:pt x="183576" y="390522"/>
                  </a:lnTo>
                  <a:lnTo>
                    <a:pt x="180790" y="381395"/>
                  </a:lnTo>
                  <a:lnTo>
                    <a:pt x="175048" y="360670"/>
                  </a:lnTo>
                  <a:lnTo>
                    <a:pt x="171135" y="349587"/>
                  </a:lnTo>
                  <a:lnTo>
                    <a:pt x="166543" y="338230"/>
                  </a:lnTo>
                  <a:lnTo>
                    <a:pt x="161497" y="326690"/>
                  </a:lnTo>
                  <a:lnTo>
                    <a:pt x="157140" y="316020"/>
                  </a:lnTo>
                  <a:lnTo>
                    <a:pt x="153244" y="305930"/>
                  </a:lnTo>
                  <a:lnTo>
                    <a:pt x="149655" y="296226"/>
                  </a:lnTo>
                  <a:lnTo>
                    <a:pt x="147261" y="286781"/>
                  </a:lnTo>
                  <a:lnTo>
                    <a:pt x="145666" y="277508"/>
                  </a:lnTo>
                  <a:lnTo>
                    <a:pt x="142901" y="260258"/>
                  </a:lnTo>
                  <a:lnTo>
                    <a:pt x="138365" y="245978"/>
                  </a:lnTo>
                  <a:lnTo>
                    <a:pt x="135687" y="230370"/>
                  </a:lnTo>
                  <a:lnTo>
                    <a:pt x="134497" y="215496"/>
                  </a:lnTo>
                  <a:lnTo>
                    <a:pt x="133670" y="199156"/>
                  </a:lnTo>
                  <a:lnTo>
                    <a:pt x="134621" y="198255"/>
                  </a:lnTo>
                  <a:lnTo>
                    <a:pt x="136246" y="197655"/>
                  </a:lnTo>
                  <a:lnTo>
                    <a:pt x="138323" y="197254"/>
                  </a:lnTo>
                  <a:lnTo>
                    <a:pt x="140699" y="197979"/>
                  </a:lnTo>
                  <a:lnTo>
                    <a:pt x="145985" y="201430"/>
                  </a:lnTo>
                  <a:lnTo>
                    <a:pt x="154288" y="211564"/>
                  </a:lnTo>
                  <a:lnTo>
                    <a:pt x="163600" y="224997"/>
                  </a:lnTo>
                  <a:lnTo>
                    <a:pt x="175413" y="244708"/>
                  </a:lnTo>
                  <a:lnTo>
                    <a:pt x="185556" y="260564"/>
                  </a:lnTo>
                  <a:lnTo>
                    <a:pt x="196680" y="274887"/>
                  </a:lnTo>
                  <a:lnTo>
                    <a:pt x="208239" y="287867"/>
                  </a:lnTo>
                  <a:lnTo>
                    <a:pt x="219989" y="300251"/>
                  </a:lnTo>
                  <a:lnTo>
                    <a:pt x="231826" y="309723"/>
                  </a:lnTo>
                  <a:lnTo>
                    <a:pt x="242711" y="316248"/>
                  </a:lnTo>
                  <a:lnTo>
                    <a:pt x="250855" y="319148"/>
                  </a:lnTo>
                  <a:lnTo>
                    <a:pt x="261018" y="320781"/>
                  </a:lnTo>
                  <a:lnTo>
                    <a:pt x="264168" y="319025"/>
                  </a:lnTo>
                  <a:lnTo>
                    <a:pt x="270313" y="311784"/>
                  </a:lnTo>
                  <a:lnTo>
                    <a:pt x="272349" y="307074"/>
                  </a:lnTo>
                  <a:lnTo>
                    <a:pt x="274610" y="296550"/>
                  </a:lnTo>
                  <a:lnTo>
                    <a:pt x="272970" y="282612"/>
                  </a:lnTo>
                  <a:lnTo>
                    <a:pt x="269926" y="266496"/>
                  </a:lnTo>
                  <a:lnTo>
                    <a:pt x="268573" y="249411"/>
                  </a:lnTo>
                  <a:lnTo>
                    <a:pt x="265326" y="231896"/>
                  </a:lnTo>
                  <a:lnTo>
                    <a:pt x="259583" y="214190"/>
                  </a:lnTo>
                  <a:lnTo>
                    <a:pt x="255274" y="205301"/>
                  </a:lnTo>
                  <a:lnTo>
                    <a:pt x="250417" y="196398"/>
                  </a:lnTo>
                  <a:lnTo>
                    <a:pt x="246186" y="187487"/>
                  </a:lnTo>
                  <a:lnTo>
                    <a:pt x="242374" y="178569"/>
                  </a:lnTo>
                  <a:lnTo>
                    <a:pt x="238840" y="169648"/>
                  </a:lnTo>
                  <a:lnTo>
                    <a:pt x="232267" y="151797"/>
                  </a:lnTo>
                  <a:lnTo>
                    <a:pt x="226038" y="134934"/>
                  </a:lnTo>
                  <a:lnTo>
                    <a:pt x="219963" y="120825"/>
                  </a:lnTo>
                  <a:lnTo>
                    <a:pt x="213955" y="107939"/>
                  </a:lnTo>
                  <a:lnTo>
                    <a:pt x="205508" y="90387"/>
                  </a:lnTo>
                  <a:lnTo>
                    <a:pt x="205333" y="91016"/>
                  </a:lnTo>
                  <a:lnTo>
                    <a:pt x="205139" y="94360"/>
                  </a:lnTo>
                  <a:lnTo>
                    <a:pt x="214509" y="111302"/>
                  </a:lnTo>
                  <a:lnTo>
                    <a:pt x="221784" y="124212"/>
                  </a:lnTo>
                  <a:lnTo>
                    <a:pt x="229317" y="137557"/>
                  </a:lnTo>
                  <a:lnTo>
                    <a:pt x="239280" y="153409"/>
                  </a:lnTo>
                  <a:lnTo>
                    <a:pt x="245707" y="161804"/>
                  </a:lnTo>
                  <a:lnTo>
                    <a:pt x="252968" y="170377"/>
                  </a:lnTo>
                  <a:lnTo>
                    <a:pt x="260786" y="179069"/>
                  </a:lnTo>
                  <a:lnTo>
                    <a:pt x="267981" y="187840"/>
                  </a:lnTo>
                  <a:lnTo>
                    <a:pt x="274763" y="196664"/>
                  </a:lnTo>
                  <a:lnTo>
                    <a:pt x="281269" y="205523"/>
                  </a:lnTo>
                  <a:lnTo>
                    <a:pt x="293789" y="218013"/>
                  </a:lnTo>
                  <a:lnTo>
                    <a:pt x="305967" y="226871"/>
                  </a:lnTo>
                  <a:lnTo>
                    <a:pt x="317995" y="234115"/>
                  </a:lnTo>
                  <a:lnTo>
                    <a:pt x="322988" y="235452"/>
                  </a:lnTo>
                  <a:lnTo>
                    <a:pt x="327310" y="235351"/>
                  </a:lnTo>
                  <a:lnTo>
                    <a:pt x="331182" y="234291"/>
                  </a:lnTo>
                  <a:lnTo>
                    <a:pt x="333764" y="232592"/>
                  </a:lnTo>
                  <a:lnTo>
                    <a:pt x="335486" y="230468"/>
                  </a:lnTo>
                  <a:lnTo>
                    <a:pt x="336633" y="228059"/>
                  </a:lnTo>
                  <a:lnTo>
                    <a:pt x="338248" y="215188"/>
                  </a:lnTo>
                  <a:lnTo>
                    <a:pt x="338726" y="198807"/>
                  </a:lnTo>
                  <a:lnTo>
                    <a:pt x="336193" y="184601"/>
                  </a:lnTo>
                  <a:lnTo>
                    <a:pt x="331759" y="168365"/>
                  </a:lnTo>
                  <a:lnTo>
                    <a:pt x="326482" y="151227"/>
                  </a:lnTo>
                  <a:lnTo>
                    <a:pt x="309115" y="98175"/>
                  </a:lnTo>
                  <a:lnTo>
                    <a:pt x="303189" y="82990"/>
                  </a:lnTo>
                  <a:lnTo>
                    <a:pt x="297247" y="69627"/>
                  </a:lnTo>
                  <a:lnTo>
                    <a:pt x="288323" y="50946"/>
                  </a:lnTo>
                  <a:lnTo>
                    <a:pt x="278183" y="30362"/>
                  </a:lnTo>
                  <a:lnTo>
                    <a:pt x="277204" y="25731"/>
                  </a:lnTo>
                  <a:lnTo>
                    <a:pt x="276466" y="18320"/>
                  </a:lnTo>
                  <a:lnTo>
                    <a:pt x="286140" y="34701"/>
                  </a:lnTo>
                  <a:lnTo>
                    <a:pt x="297159" y="49638"/>
                  </a:lnTo>
                  <a:lnTo>
                    <a:pt x="318660" y="81353"/>
                  </a:lnTo>
                  <a:lnTo>
                    <a:pt x="327606" y="98664"/>
                  </a:lnTo>
                  <a:lnTo>
                    <a:pt x="335880" y="116280"/>
                  </a:lnTo>
                  <a:lnTo>
                    <a:pt x="346173" y="134031"/>
                  </a:lnTo>
                  <a:lnTo>
                    <a:pt x="357360" y="146551"/>
                  </a:lnTo>
                  <a:lnTo>
                    <a:pt x="367957" y="155423"/>
                  </a:lnTo>
                  <a:lnTo>
                    <a:pt x="375973" y="162673"/>
                  </a:lnTo>
                  <a:lnTo>
                    <a:pt x="379500" y="164011"/>
                  </a:lnTo>
                  <a:lnTo>
                    <a:pt x="382843" y="163911"/>
                  </a:lnTo>
                  <a:lnTo>
                    <a:pt x="386063" y="162852"/>
                  </a:lnTo>
                  <a:lnTo>
                    <a:pt x="388211" y="161153"/>
                  </a:lnTo>
                  <a:lnTo>
                    <a:pt x="389643" y="159029"/>
                  </a:lnTo>
                  <a:lnTo>
                    <a:pt x="394303" y="146008"/>
                  </a:lnTo>
                  <a:lnTo>
                    <a:pt x="398266" y="131368"/>
                  </a:lnTo>
                  <a:lnTo>
                    <a:pt x="400027" y="114941"/>
                  </a:lnTo>
                  <a:lnTo>
                    <a:pt x="400497" y="105400"/>
                  </a:lnTo>
                  <a:lnTo>
                    <a:pt x="401018" y="84217"/>
                  </a:lnTo>
                  <a:lnTo>
                    <a:pt x="400165" y="74004"/>
                  </a:lnTo>
                  <a:lnTo>
                    <a:pt x="398604" y="64219"/>
                  </a:lnTo>
                  <a:lnTo>
                    <a:pt x="396572" y="54718"/>
                  </a:lnTo>
                  <a:lnTo>
                    <a:pt x="395216" y="44416"/>
                  </a:lnTo>
                  <a:lnTo>
                    <a:pt x="394313" y="33579"/>
                  </a:lnTo>
                  <a:lnTo>
                    <a:pt x="39250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725"/>
            <p:cNvSpPr/>
            <p:nvPr/>
          </p:nvSpPr>
          <p:spPr>
            <a:xfrm>
              <a:off x="7420580" y="2420054"/>
              <a:ext cx="141056" cy="210785"/>
            </a:xfrm>
            <a:custGeom>
              <a:avLst/>
              <a:gdLst/>
              <a:ahLst/>
              <a:cxnLst/>
              <a:rect l="0" t="0" r="0" b="0"/>
              <a:pathLst>
                <a:path w="141056" h="210785">
                  <a:moveTo>
                    <a:pt x="17850" y="8821"/>
                  </a:moveTo>
                  <a:lnTo>
                    <a:pt x="17850" y="4080"/>
                  </a:lnTo>
                  <a:lnTo>
                    <a:pt x="16858" y="2684"/>
                  </a:lnTo>
                  <a:lnTo>
                    <a:pt x="15204" y="1753"/>
                  </a:lnTo>
                  <a:lnTo>
                    <a:pt x="9287" y="0"/>
                  </a:lnTo>
                  <a:lnTo>
                    <a:pt x="6438" y="2586"/>
                  </a:lnTo>
                  <a:lnTo>
                    <a:pt x="4288" y="4664"/>
                  </a:lnTo>
                  <a:lnTo>
                    <a:pt x="2856" y="7042"/>
                  </a:lnTo>
                  <a:lnTo>
                    <a:pt x="1265" y="12330"/>
                  </a:lnTo>
                  <a:lnTo>
                    <a:pt x="840" y="16121"/>
                  </a:lnTo>
                  <a:lnTo>
                    <a:pt x="556" y="20633"/>
                  </a:lnTo>
                  <a:lnTo>
                    <a:pt x="242" y="30938"/>
                  </a:lnTo>
                  <a:lnTo>
                    <a:pt x="5" y="71404"/>
                  </a:lnTo>
                  <a:lnTo>
                    <a:pt x="0" y="77332"/>
                  </a:lnTo>
                  <a:lnTo>
                    <a:pt x="989" y="82276"/>
                  </a:lnTo>
                  <a:lnTo>
                    <a:pt x="2641" y="86564"/>
                  </a:lnTo>
                  <a:lnTo>
                    <a:pt x="4734" y="90416"/>
                  </a:lnTo>
                  <a:lnTo>
                    <a:pt x="7121" y="93975"/>
                  </a:lnTo>
                  <a:lnTo>
                    <a:pt x="9705" y="97341"/>
                  </a:lnTo>
                  <a:lnTo>
                    <a:pt x="12421" y="100576"/>
                  </a:lnTo>
                  <a:lnTo>
                    <a:pt x="17207" y="103726"/>
                  </a:lnTo>
                  <a:lnTo>
                    <a:pt x="23374" y="106817"/>
                  </a:lnTo>
                  <a:lnTo>
                    <a:pt x="30463" y="109871"/>
                  </a:lnTo>
                  <a:lnTo>
                    <a:pt x="37172" y="111906"/>
                  </a:lnTo>
                  <a:lnTo>
                    <a:pt x="43630" y="113263"/>
                  </a:lnTo>
                  <a:lnTo>
                    <a:pt x="49920" y="114168"/>
                  </a:lnTo>
                  <a:lnTo>
                    <a:pt x="56097" y="113779"/>
                  </a:lnTo>
                  <a:lnTo>
                    <a:pt x="62200" y="112527"/>
                  </a:lnTo>
                  <a:lnTo>
                    <a:pt x="68252" y="110701"/>
                  </a:lnTo>
                  <a:lnTo>
                    <a:pt x="74273" y="108491"/>
                  </a:lnTo>
                  <a:lnTo>
                    <a:pt x="80268" y="106025"/>
                  </a:lnTo>
                  <a:lnTo>
                    <a:pt x="86251" y="103390"/>
                  </a:lnTo>
                  <a:lnTo>
                    <a:pt x="92225" y="101632"/>
                  </a:lnTo>
                  <a:lnTo>
                    <a:pt x="98191" y="100461"/>
                  </a:lnTo>
                  <a:lnTo>
                    <a:pt x="104153" y="99680"/>
                  </a:lnTo>
                  <a:lnTo>
                    <a:pt x="109120" y="99159"/>
                  </a:lnTo>
                  <a:lnTo>
                    <a:pt x="113424" y="98812"/>
                  </a:lnTo>
                  <a:lnTo>
                    <a:pt x="117285" y="98581"/>
                  </a:lnTo>
                  <a:lnTo>
                    <a:pt x="124219" y="98324"/>
                  </a:lnTo>
                  <a:lnTo>
                    <a:pt x="127459" y="98255"/>
                  </a:lnTo>
                  <a:lnTo>
                    <a:pt x="130609" y="99202"/>
                  </a:lnTo>
                  <a:lnTo>
                    <a:pt x="133703" y="100824"/>
                  </a:lnTo>
                  <a:lnTo>
                    <a:pt x="136757" y="102899"/>
                  </a:lnTo>
                  <a:lnTo>
                    <a:pt x="138793" y="107258"/>
                  </a:lnTo>
                  <a:lnTo>
                    <a:pt x="140151" y="113141"/>
                  </a:lnTo>
                  <a:lnTo>
                    <a:pt x="141055" y="120040"/>
                  </a:lnTo>
                  <a:lnTo>
                    <a:pt x="140666" y="126623"/>
                  </a:lnTo>
                  <a:lnTo>
                    <a:pt x="139415" y="132996"/>
                  </a:lnTo>
                  <a:lnTo>
                    <a:pt x="137589" y="139230"/>
                  </a:lnTo>
                  <a:lnTo>
                    <a:pt x="136371" y="146362"/>
                  </a:lnTo>
                  <a:lnTo>
                    <a:pt x="135560" y="154093"/>
                  </a:lnTo>
                  <a:lnTo>
                    <a:pt x="135019" y="162224"/>
                  </a:lnTo>
                  <a:lnTo>
                    <a:pt x="133665" y="169628"/>
                  </a:lnTo>
                  <a:lnTo>
                    <a:pt x="131771" y="176549"/>
                  </a:lnTo>
                  <a:lnTo>
                    <a:pt x="129517" y="183148"/>
                  </a:lnTo>
                  <a:lnTo>
                    <a:pt x="127021" y="189531"/>
                  </a:lnTo>
                  <a:lnTo>
                    <a:pt x="124365" y="195771"/>
                  </a:lnTo>
                  <a:lnTo>
                    <a:pt x="121602" y="201915"/>
                  </a:lnTo>
                  <a:lnTo>
                    <a:pt x="118768" y="206011"/>
                  </a:lnTo>
                  <a:lnTo>
                    <a:pt x="115886" y="208742"/>
                  </a:lnTo>
                  <a:lnTo>
                    <a:pt x="112973" y="210563"/>
                  </a:lnTo>
                  <a:lnTo>
                    <a:pt x="111031" y="210784"/>
                  </a:lnTo>
                  <a:lnTo>
                    <a:pt x="109736" y="209940"/>
                  </a:lnTo>
                  <a:lnTo>
                    <a:pt x="107305" y="205363"/>
                  </a:lnTo>
                  <a:lnTo>
                    <a:pt x="102918" y="196715"/>
                  </a:lnTo>
                  <a:lnTo>
                    <a:pt x="101352" y="190638"/>
                  </a:lnTo>
                  <a:lnTo>
                    <a:pt x="100306" y="183611"/>
                  </a:lnTo>
                  <a:lnTo>
                    <a:pt x="98217" y="16062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726"/>
            <p:cNvSpPr/>
            <p:nvPr/>
          </p:nvSpPr>
          <p:spPr>
            <a:xfrm>
              <a:off x="7483758" y="1939131"/>
              <a:ext cx="342263" cy="504768"/>
            </a:xfrm>
            <a:custGeom>
              <a:avLst/>
              <a:gdLst/>
              <a:ahLst/>
              <a:cxnLst/>
              <a:rect l="0" t="0" r="0" b="0"/>
              <a:pathLst>
                <a:path w="342263" h="504768">
                  <a:moveTo>
                    <a:pt x="88617" y="364728"/>
                  </a:moveTo>
                  <a:lnTo>
                    <a:pt x="83876" y="364728"/>
                  </a:lnTo>
                  <a:lnTo>
                    <a:pt x="82479" y="365721"/>
                  </a:lnTo>
                  <a:lnTo>
                    <a:pt x="81548" y="367374"/>
                  </a:lnTo>
                  <a:lnTo>
                    <a:pt x="79797" y="373290"/>
                  </a:lnTo>
                  <a:lnTo>
                    <a:pt x="87385" y="373626"/>
                  </a:lnTo>
                  <a:lnTo>
                    <a:pt x="87795" y="372644"/>
                  </a:lnTo>
                  <a:lnTo>
                    <a:pt x="88252" y="368908"/>
                  </a:lnTo>
                  <a:lnTo>
                    <a:pt x="87381" y="367515"/>
                  </a:lnTo>
                  <a:lnTo>
                    <a:pt x="85809" y="366586"/>
                  </a:lnTo>
                  <a:lnTo>
                    <a:pt x="83768" y="365967"/>
                  </a:lnTo>
                  <a:lnTo>
                    <a:pt x="82407" y="364562"/>
                  </a:lnTo>
                  <a:lnTo>
                    <a:pt x="81501" y="362633"/>
                  </a:lnTo>
                  <a:lnTo>
                    <a:pt x="80897" y="360355"/>
                  </a:lnTo>
                  <a:lnTo>
                    <a:pt x="79501" y="358836"/>
                  </a:lnTo>
                  <a:lnTo>
                    <a:pt x="77579" y="357824"/>
                  </a:lnTo>
                  <a:lnTo>
                    <a:pt x="75305" y="357149"/>
                  </a:lnTo>
                  <a:lnTo>
                    <a:pt x="70133" y="353753"/>
                  </a:lnTo>
                  <a:lnTo>
                    <a:pt x="67365" y="351458"/>
                  </a:lnTo>
                  <a:lnTo>
                    <a:pt x="64526" y="349928"/>
                  </a:lnTo>
                  <a:lnTo>
                    <a:pt x="58728" y="348229"/>
                  </a:lnTo>
                  <a:lnTo>
                    <a:pt x="49885" y="347272"/>
                  </a:lnTo>
                  <a:lnTo>
                    <a:pt x="46920" y="349122"/>
                  </a:lnTo>
                  <a:lnTo>
                    <a:pt x="40981" y="356469"/>
                  </a:lnTo>
                  <a:lnTo>
                    <a:pt x="39992" y="361206"/>
                  </a:lnTo>
                  <a:lnTo>
                    <a:pt x="40325" y="366349"/>
                  </a:lnTo>
                  <a:lnTo>
                    <a:pt x="43341" y="378347"/>
                  </a:lnTo>
                  <a:lnTo>
                    <a:pt x="50618" y="402829"/>
                  </a:lnTo>
                  <a:lnTo>
                    <a:pt x="56184" y="423664"/>
                  </a:lnTo>
                  <a:lnTo>
                    <a:pt x="60050" y="433785"/>
                  </a:lnTo>
                  <a:lnTo>
                    <a:pt x="64611" y="443508"/>
                  </a:lnTo>
                  <a:lnTo>
                    <a:pt x="69636" y="452967"/>
                  </a:lnTo>
                  <a:lnTo>
                    <a:pt x="74971" y="462249"/>
                  </a:lnTo>
                  <a:lnTo>
                    <a:pt x="80511" y="471414"/>
                  </a:lnTo>
                  <a:lnTo>
                    <a:pt x="86190" y="480501"/>
                  </a:lnTo>
                  <a:lnTo>
                    <a:pt x="91959" y="487550"/>
                  </a:lnTo>
                  <a:lnTo>
                    <a:pt x="97791" y="493242"/>
                  </a:lnTo>
                  <a:lnTo>
                    <a:pt x="103662" y="498029"/>
                  </a:lnTo>
                  <a:lnTo>
                    <a:pt x="109561" y="501221"/>
                  </a:lnTo>
                  <a:lnTo>
                    <a:pt x="115478" y="503348"/>
                  </a:lnTo>
                  <a:lnTo>
                    <a:pt x="121407" y="504767"/>
                  </a:lnTo>
                  <a:lnTo>
                    <a:pt x="126353" y="504720"/>
                  </a:lnTo>
                  <a:lnTo>
                    <a:pt x="130641" y="503697"/>
                  </a:lnTo>
                  <a:lnTo>
                    <a:pt x="134492" y="502023"/>
                  </a:lnTo>
                  <a:lnTo>
                    <a:pt x="137060" y="497930"/>
                  </a:lnTo>
                  <a:lnTo>
                    <a:pt x="139912" y="485444"/>
                  </a:lnTo>
                  <a:lnTo>
                    <a:pt x="141180" y="469974"/>
                  </a:lnTo>
                  <a:lnTo>
                    <a:pt x="141518" y="461681"/>
                  </a:lnTo>
                  <a:lnTo>
                    <a:pt x="141895" y="441883"/>
                  </a:lnTo>
                  <a:lnTo>
                    <a:pt x="141994" y="431048"/>
                  </a:lnTo>
                  <a:lnTo>
                    <a:pt x="141070" y="419855"/>
                  </a:lnTo>
                  <a:lnTo>
                    <a:pt x="139460" y="408425"/>
                  </a:lnTo>
                  <a:lnTo>
                    <a:pt x="137395" y="396836"/>
                  </a:lnTo>
                  <a:lnTo>
                    <a:pt x="135026" y="385141"/>
                  </a:lnTo>
                  <a:lnTo>
                    <a:pt x="129749" y="361564"/>
                  </a:lnTo>
                  <a:lnTo>
                    <a:pt x="125960" y="349720"/>
                  </a:lnTo>
                  <a:lnTo>
                    <a:pt x="121450" y="337856"/>
                  </a:lnTo>
                  <a:lnTo>
                    <a:pt x="116458" y="325977"/>
                  </a:lnTo>
                  <a:lnTo>
                    <a:pt x="111147" y="314090"/>
                  </a:lnTo>
                  <a:lnTo>
                    <a:pt x="99952" y="290298"/>
                  </a:lnTo>
                  <a:lnTo>
                    <a:pt x="93197" y="279389"/>
                  </a:lnTo>
                  <a:lnTo>
                    <a:pt x="85717" y="269140"/>
                  </a:lnTo>
                  <a:lnTo>
                    <a:pt x="77754" y="259331"/>
                  </a:lnTo>
                  <a:lnTo>
                    <a:pt x="70461" y="250807"/>
                  </a:lnTo>
                  <a:lnTo>
                    <a:pt x="63614" y="243140"/>
                  </a:lnTo>
                  <a:lnTo>
                    <a:pt x="57065" y="236045"/>
                  </a:lnTo>
                  <a:lnTo>
                    <a:pt x="50715" y="228338"/>
                  </a:lnTo>
                  <a:lnTo>
                    <a:pt x="44498" y="220223"/>
                  </a:lnTo>
                  <a:lnTo>
                    <a:pt x="38368" y="211837"/>
                  </a:lnTo>
                  <a:lnTo>
                    <a:pt x="32297" y="202277"/>
                  </a:lnTo>
                  <a:lnTo>
                    <a:pt x="26266" y="191935"/>
                  </a:lnTo>
                  <a:lnTo>
                    <a:pt x="20260" y="181072"/>
                  </a:lnTo>
                  <a:lnTo>
                    <a:pt x="10942" y="166356"/>
                  </a:lnTo>
                  <a:lnTo>
                    <a:pt x="0" y="151349"/>
                  </a:lnTo>
                  <a:lnTo>
                    <a:pt x="4262" y="155433"/>
                  </a:lnTo>
                  <a:lnTo>
                    <a:pt x="11808" y="167667"/>
                  </a:lnTo>
                  <a:lnTo>
                    <a:pt x="20084" y="180903"/>
                  </a:lnTo>
                  <a:lnTo>
                    <a:pt x="41566" y="213654"/>
                  </a:lnTo>
                  <a:lnTo>
                    <a:pt x="47327" y="223333"/>
                  </a:lnTo>
                  <a:lnTo>
                    <a:pt x="53152" y="233754"/>
                  </a:lnTo>
                  <a:lnTo>
                    <a:pt x="59021" y="244670"/>
                  </a:lnTo>
                  <a:lnTo>
                    <a:pt x="65910" y="255916"/>
                  </a:lnTo>
                  <a:lnTo>
                    <a:pt x="73478" y="267382"/>
                  </a:lnTo>
                  <a:lnTo>
                    <a:pt x="102274" y="309560"/>
                  </a:lnTo>
                  <a:lnTo>
                    <a:pt x="108635" y="317036"/>
                  </a:lnTo>
                  <a:lnTo>
                    <a:pt x="114860" y="323011"/>
                  </a:lnTo>
                  <a:lnTo>
                    <a:pt x="120996" y="327987"/>
                  </a:lnTo>
                  <a:lnTo>
                    <a:pt x="128061" y="332297"/>
                  </a:lnTo>
                  <a:lnTo>
                    <a:pt x="135750" y="336162"/>
                  </a:lnTo>
                  <a:lnTo>
                    <a:pt x="143852" y="339731"/>
                  </a:lnTo>
                  <a:lnTo>
                    <a:pt x="150244" y="342110"/>
                  </a:lnTo>
                  <a:lnTo>
                    <a:pt x="159993" y="344754"/>
                  </a:lnTo>
                  <a:lnTo>
                    <a:pt x="164975" y="344467"/>
                  </a:lnTo>
                  <a:lnTo>
                    <a:pt x="170280" y="343283"/>
                  </a:lnTo>
                  <a:lnTo>
                    <a:pt x="175802" y="341502"/>
                  </a:lnTo>
                  <a:lnTo>
                    <a:pt x="180474" y="338330"/>
                  </a:lnTo>
                  <a:lnTo>
                    <a:pt x="188312" y="329514"/>
                  </a:lnTo>
                  <a:lnTo>
                    <a:pt x="195104" y="316335"/>
                  </a:lnTo>
                  <a:lnTo>
                    <a:pt x="198303" y="308654"/>
                  </a:lnTo>
                  <a:lnTo>
                    <a:pt x="200437" y="299564"/>
                  </a:lnTo>
                  <a:lnTo>
                    <a:pt x="201858" y="289535"/>
                  </a:lnTo>
                  <a:lnTo>
                    <a:pt x="202807" y="278881"/>
                  </a:lnTo>
                  <a:lnTo>
                    <a:pt x="204431" y="268801"/>
                  </a:lnTo>
                  <a:lnTo>
                    <a:pt x="206506" y="259105"/>
                  </a:lnTo>
                  <a:lnTo>
                    <a:pt x="208882" y="249664"/>
                  </a:lnTo>
                  <a:lnTo>
                    <a:pt x="209473" y="240394"/>
                  </a:lnTo>
                  <a:lnTo>
                    <a:pt x="208875" y="231237"/>
                  </a:lnTo>
                  <a:lnTo>
                    <a:pt x="207484" y="222156"/>
                  </a:lnTo>
                  <a:lnTo>
                    <a:pt x="206557" y="212133"/>
                  </a:lnTo>
                  <a:lnTo>
                    <a:pt x="205939" y="201483"/>
                  </a:lnTo>
                  <a:lnTo>
                    <a:pt x="205526" y="190414"/>
                  </a:lnTo>
                  <a:lnTo>
                    <a:pt x="204260" y="181050"/>
                  </a:lnTo>
                  <a:lnTo>
                    <a:pt x="200206" y="165354"/>
                  </a:lnTo>
                  <a:lnTo>
                    <a:pt x="195097" y="154409"/>
                  </a:lnTo>
                  <a:lnTo>
                    <a:pt x="186643" y="142669"/>
                  </a:lnTo>
                  <a:lnTo>
                    <a:pt x="183733" y="139298"/>
                  </a:lnTo>
                  <a:lnTo>
                    <a:pt x="180801" y="137051"/>
                  </a:lnTo>
                  <a:lnTo>
                    <a:pt x="174898" y="134554"/>
                  </a:lnTo>
                  <a:lnTo>
                    <a:pt x="165996" y="133148"/>
                  </a:lnTo>
                  <a:lnTo>
                    <a:pt x="164015" y="133943"/>
                  </a:lnTo>
                  <a:lnTo>
                    <a:pt x="162695" y="135465"/>
                  </a:lnTo>
                  <a:lnTo>
                    <a:pt x="161815" y="137472"/>
                  </a:lnTo>
                  <a:lnTo>
                    <a:pt x="160837" y="142348"/>
                  </a:lnTo>
                  <a:lnTo>
                    <a:pt x="160286" y="153317"/>
                  </a:lnTo>
                  <a:lnTo>
                    <a:pt x="160209" y="158303"/>
                  </a:lnTo>
                  <a:lnTo>
                    <a:pt x="161150" y="162619"/>
                  </a:lnTo>
                  <a:lnTo>
                    <a:pt x="167213" y="175419"/>
                  </a:lnTo>
                  <a:lnTo>
                    <a:pt x="172496" y="189309"/>
                  </a:lnTo>
                  <a:lnTo>
                    <a:pt x="180798" y="202759"/>
                  </a:lnTo>
                  <a:lnTo>
                    <a:pt x="191102" y="216344"/>
                  </a:lnTo>
                  <a:lnTo>
                    <a:pt x="202296" y="232303"/>
                  </a:lnTo>
                  <a:lnTo>
                    <a:pt x="208059" y="239734"/>
                  </a:lnTo>
                  <a:lnTo>
                    <a:pt x="213886" y="246672"/>
                  </a:lnTo>
                  <a:lnTo>
                    <a:pt x="219755" y="253282"/>
                  </a:lnTo>
                  <a:lnTo>
                    <a:pt x="225651" y="257689"/>
                  </a:lnTo>
                  <a:lnTo>
                    <a:pt x="231567" y="260626"/>
                  </a:lnTo>
                  <a:lnTo>
                    <a:pt x="237495" y="262585"/>
                  </a:lnTo>
                  <a:lnTo>
                    <a:pt x="244424" y="263891"/>
                  </a:lnTo>
                  <a:lnTo>
                    <a:pt x="252019" y="264761"/>
                  </a:lnTo>
                  <a:lnTo>
                    <a:pt x="260059" y="265341"/>
                  </a:lnTo>
                  <a:lnTo>
                    <a:pt x="267405" y="264736"/>
                  </a:lnTo>
                  <a:lnTo>
                    <a:pt x="274285" y="263340"/>
                  </a:lnTo>
                  <a:lnTo>
                    <a:pt x="280856" y="261417"/>
                  </a:lnTo>
                  <a:lnTo>
                    <a:pt x="287222" y="257159"/>
                  </a:lnTo>
                  <a:lnTo>
                    <a:pt x="293450" y="251343"/>
                  </a:lnTo>
                  <a:lnTo>
                    <a:pt x="299586" y="244490"/>
                  </a:lnTo>
                  <a:lnTo>
                    <a:pt x="305662" y="236945"/>
                  </a:lnTo>
                  <a:lnTo>
                    <a:pt x="311696" y="228937"/>
                  </a:lnTo>
                  <a:lnTo>
                    <a:pt x="317704" y="220623"/>
                  </a:lnTo>
                  <a:lnTo>
                    <a:pt x="322700" y="212103"/>
                  </a:lnTo>
                  <a:lnTo>
                    <a:pt x="327024" y="203447"/>
                  </a:lnTo>
                  <a:lnTo>
                    <a:pt x="330899" y="194700"/>
                  </a:lnTo>
                  <a:lnTo>
                    <a:pt x="334474" y="183907"/>
                  </a:lnTo>
                  <a:lnTo>
                    <a:pt x="337850" y="171751"/>
                  </a:lnTo>
                  <a:lnTo>
                    <a:pt x="341093" y="158686"/>
                  </a:lnTo>
                  <a:lnTo>
                    <a:pt x="342262" y="146008"/>
                  </a:lnTo>
                  <a:lnTo>
                    <a:pt x="342050" y="133586"/>
                  </a:lnTo>
                  <a:lnTo>
                    <a:pt x="340916" y="121337"/>
                  </a:lnTo>
                  <a:lnTo>
                    <a:pt x="340160" y="108210"/>
                  </a:lnTo>
                  <a:lnTo>
                    <a:pt x="339320" y="80395"/>
                  </a:lnTo>
                  <a:lnTo>
                    <a:pt x="337112" y="67024"/>
                  </a:lnTo>
                  <a:lnTo>
                    <a:pt x="333656" y="54142"/>
                  </a:lnTo>
                  <a:lnTo>
                    <a:pt x="329367" y="41585"/>
                  </a:lnTo>
                  <a:lnTo>
                    <a:pt x="324523" y="31229"/>
                  </a:lnTo>
                  <a:lnTo>
                    <a:pt x="319309" y="22341"/>
                  </a:lnTo>
                  <a:lnTo>
                    <a:pt x="313850" y="14431"/>
                  </a:lnTo>
                  <a:lnTo>
                    <a:pt x="308225" y="9158"/>
                  </a:lnTo>
                  <a:lnTo>
                    <a:pt x="302492" y="5642"/>
                  </a:lnTo>
                  <a:lnTo>
                    <a:pt x="296683" y="3299"/>
                  </a:lnTo>
                  <a:lnTo>
                    <a:pt x="290829" y="1736"/>
                  </a:lnTo>
                  <a:lnTo>
                    <a:pt x="284941" y="695"/>
                  </a:lnTo>
                  <a:lnTo>
                    <a:pt x="279031" y="0"/>
                  </a:lnTo>
                  <a:lnTo>
                    <a:pt x="273107" y="1521"/>
                  </a:lnTo>
                  <a:lnTo>
                    <a:pt x="267173" y="4520"/>
                  </a:lnTo>
                  <a:lnTo>
                    <a:pt x="261232" y="8504"/>
                  </a:lnTo>
                  <a:lnTo>
                    <a:pt x="254295" y="12151"/>
                  </a:lnTo>
                  <a:lnTo>
                    <a:pt x="246693" y="15575"/>
                  </a:lnTo>
                  <a:lnTo>
                    <a:pt x="238650" y="18850"/>
                  </a:lnTo>
                  <a:lnTo>
                    <a:pt x="231304" y="24010"/>
                  </a:lnTo>
                  <a:lnTo>
                    <a:pt x="224421" y="30427"/>
                  </a:lnTo>
                  <a:lnTo>
                    <a:pt x="217848" y="37681"/>
                  </a:lnTo>
                  <a:lnTo>
                    <a:pt x="205254" y="51033"/>
                  </a:lnTo>
                  <a:lnTo>
                    <a:pt x="199116" y="57371"/>
                  </a:lnTo>
                  <a:lnTo>
                    <a:pt x="193042" y="64574"/>
                  </a:lnTo>
                  <a:lnTo>
                    <a:pt x="187006" y="72352"/>
                  </a:lnTo>
                  <a:lnTo>
                    <a:pt x="168984" y="9683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727"/>
            <p:cNvSpPr/>
            <p:nvPr/>
          </p:nvSpPr>
          <p:spPr>
            <a:xfrm>
              <a:off x="7236491" y="3053953"/>
              <a:ext cx="317341" cy="396110"/>
            </a:xfrm>
            <a:custGeom>
              <a:avLst/>
              <a:gdLst/>
              <a:ahLst/>
              <a:cxnLst/>
              <a:rect l="0" t="0" r="0" b="0"/>
              <a:pathLst>
                <a:path w="317341" h="396110">
                  <a:moveTo>
                    <a:pt x="67993" y="223242"/>
                  </a:moveTo>
                  <a:lnTo>
                    <a:pt x="63253" y="223242"/>
                  </a:lnTo>
                  <a:lnTo>
                    <a:pt x="61857" y="224235"/>
                  </a:lnTo>
                  <a:lnTo>
                    <a:pt x="60926" y="225888"/>
                  </a:lnTo>
                  <a:lnTo>
                    <a:pt x="60305" y="227983"/>
                  </a:lnTo>
                  <a:lnTo>
                    <a:pt x="56969" y="232956"/>
                  </a:lnTo>
                  <a:lnTo>
                    <a:pt x="49513" y="241334"/>
                  </a:lnTo>
                  <a:lnTo>
                    <a:pt x="46744" y="244233"/>
                  </a:lnTo>
                  <a:lnTo>
                    <a:pt x="44898" y="248150"/>
                  </a:lnTo>
                  <a:lnTo>
                    <a:pt x="42845" y="257794"/>
                  </a:lnTo>
                  <a:lnTo>
                    <a:pt x="42298" y="264136"/>
                  </a:lnTo>
                  <a:lnTo>
                    <a:pt x="41934" y="271341"/>
                  </a:lnTo>
                  <a:lnTo>
                    <a:pt x="41690" y="279120"/>
                  </a:lnTo>
                  <a:lnTo>
                    <a:pt x="42521" y="287284"/>
                  </a:lnTo>
                  <a:lnTo>
                    <a:pt x="44067" y="295702"/>
                  </a:lnTo>
                  <a:lnTo>
                    <a:pt x="46089" y="304291"/>
                  </a:lnTo>
                  <a:lnTo>
                    <a:pt x="49422" y="313986"/>
                  </a:lnTo>
                  <a:lnTo>
                    <a:pt x="53628" y="324418"/>
                  </a:lnTo>
                  <a:lnTo>
                    <a:pt x="58416" y="335341"/>
                  </a:lnTo>
                  <a:lnTo>
                    <a:pt x="63594" y="345600"/>
                  </a:lnTo>
                  <a:lnTo>
                    <a:pt x="69029" y="355415"/>
                  </a:lnTo>
                  <a:lnTo>
                    <a:pt x="74636" y="364936"/>
                  </a:lnTo>
                  <a:lnTo>
                    <a:pt x="80360" y="372275"/>
                  </a:lnTo>
                  <a:lnTo>
                    <a:pt x="86160" y="378160"/>
                  </a:lnTo>
                  <a:lnTo>
                    <a:pt x="92011" y="383075"/>
                  </a:lnTo>
                  <a:lnTo>
                    <a:pt x="97895" y="387345"/>
                  </a:lnTo>
                  <a:lnTo>
                    <a:pt x="103804" y="391183"/>
                  </a:lnTo>
                  <a:lnTo>
                    <a:pt x="109726" y="394734"/>
                  </a:lnTo>
                  <a:lnTo>
                    <a:pt x="115659" y="396109"/>
                  </a:lnTo>
                  <a:lnTo>
                    <a:pt x="121599" y="396033"/>
                  </a:lnTo>
                  <a:lnTo>
                    <a:pt x="127543" y="394991"/>
                  </a:lnTo>
                  <a:lnTo>
                    <a:pt x="132497" y="392312"/>
                  </a:lnTo>
                  <a:lnTo>
                    <a:pt x="140649" y="384043"/>
                  </a:lnTo>
                  <a:lnTo>
                    <a:pt x="143219" y="378067"/>
                  </a:lnTo>
                  <a:lnTo>
                    <a:pt x="144933" y="371108"/>
                  </a:lnTo>
                  <a:lnTo>
                    <a:pt x="146075" y="363491"/>
                  </a:lnTo>
                  <a:lnTo>
                    <a:pt x="146837" y="354445"/>
                  </a:lnTo>
                  <a:lnTo>
                    <a:pt x="147345" y="344445"/>
                  </a:lnTo>
                  <a:lnTo>
                    <a:pt x="147684" y="333809"/>
                  </a:lnTo>
                  <a:lnTo>
                    <a:pt x="145925" y="323743"/>
                  </a:lnTo>
                  <a:lnTo>
                    <a:pt x="142769" y="314055"/>
                  </a:lnTo>
                  <a:lnTo>
                    <a:pt x="138679" y="304620"/>
                  </a:lnTo>
                  <a:lnTo>
                    <a:pt x="133969" y="296346"/>
                  </a:lnTo>
                  <a:lnTo>
                    <a:pt x="128845" y="288845"/>
                  </a:lnTo>
                  <a:lnTo>
                    <a:pt x="123443" y="281860"/>
                  </a:lnTo>
                  <a:lnTo>
                    <a:pt x="116866" y="275219"/>
                  </a:lnTo>
                  <a:lnTo>
                    <a:pt x="109505" y="268808"/>
                  </a:lnTo>
                  <a:lnTo>
                    <a:pt x="101621" y="262549"/>
                  </a:lnTo>
                  <a:lnTo>
                    <a:pt x="93388" y="257384"/>
                  </a:lnTo>
                  <a:lnTo>
                    <a:pt x="84923" y="252949"/>
                  </a:lnTo>
                  <a:lnTo>
                    <a:pt x="76303" y="249000"/>
                  </a:lnTo>
                  <a:lnTo>
                    <a:pt x="67580" y="245375"/>
                  </a:lnTo>
                  <a:lnTo>
                    <a:pt x="58788" y="241966"/>
                  </a:lnTo>
                  <a:lnTo>
                    <a:pt x="49950" y="238701"/>
                  </a:lnTo>
                  <a:lnTo>
                    <a:pt x="42074" y="236525"/>
                  </a:lnTo>
                  <a:lnTo>
                    <a:pt x="34840" y="235074"/>
                  </a:lnTo>
                  <a:lnTo>
                    <a:pt x="28031" y="234106"/>
                  </a:lnTo>
                  <a:lnTo>
                    <a:pt x="21508" y="234454"/>
                  </a:lnTo>
                  <a:lnTo>
                    <a:pt x="15176" y="235678"/>
                  </a:lnTo>
                  <a:lnTo>
                    <a:pt x="234" y="240030"/>
                  </a:lnTo>
                  <a:lnTo>
                    <a:pt x="0" y="240387"/>
                  </a:lnTo>
                  <a:lnTo>
                    <a:pt x="836" y="240625"/>
                  </a:lnTo>
                  <a:lnTo>
                    <a:pt x="9308" y="241008"/>
                  </a:lnTo>
                  <a:lnTo>
                    <a:pt x="17642" y="241073"/>
                  </a:lnTo>
                  <a:lnTo>
                    <a:pt x="22519" y="240091"/>
                  </a:lnTo>
                  <a:lnTo>
                    <a:pt x="28748" y="238443"/>
                  </a:lnTo>
                  <a:lnTo>
                    <a:pt x="35877" y="236353"/>
                  </a:lnTo>
                  <a:lnTo>
                    <a:pt x="42614" y="232975"/>
                  </a:lnTo>
                  <a:lnTo>
                    <a:pt x="49090" y="228738"/>
                  </a:lnTo>
                  <a:lnTo>
                    <a:pt x="55390" y="223930"/>
                  </a:lnTo>
                  <a:lnTo>
                    <a:pt x="61576" y="219732"/>
                  </a:lnTo>
                  <a:lnTo>
                    <a:pt x="67684" y="215941"/>
                  </a:lnTo>
                  <a:lnTo>
                    <a:pt x="73740" y="212422"/>
                  </a:lnTo>
                  <a:lnTo>
                    <a:pt x="79762" y="210076"/>
                  </a:lnTo>
                  <a:lnTo>
                    <a:pt x="85761" y="208511"/>
                  </a:lnTo>
                  <a:lnTo>
                    <a:pt x="91745" y="207468"/>
                  </a:lnTo>
                  <a:lnTo>
                    <a:pt x="97718" y="206773"/>
                  </a:lnTo>
                  <a:lnTo>
                    <a:pt x="103685" y="206310"/>
                  </a:lnTo>
                  <a:lnTo>
                    <a:pt x="109647" y="206001"/>
                  </a:lnTo>
                  <a:lnTo>
                    <a:pt x="115607" y="206787"/>
                  </a:lnTo>
                  <a:lnTo>
                    <a:pt x="121563" y="208303"/>
                  </a:lnTo>
                  <a:lnTo>
                    <a:pt x="127519" y="210307"/>
                  </a:lnTo>
                  <a:lnTo>
                    <a:pt x="133474" y="212634"/>
                  </a:lnTo>
                  <a:lnTo>
                    <a:pt x="139429" y="215178"/>
                  </a:lnTo>
                  <a:lnTo>
                    <a:pt x="145382" y="217866"/>
                  </a:lnTo>
                  <a:lnTo>
                    <a:pt x="152328" y="221642"/>
                  </a:lnTo>
                  <a:lnTo>
                    <a:pt x="159935" y="226144"/>
                  </a:lnTo>
                  <a:lnTo>
                    <a:pt x="167983" y="231130"/>
                  </a:lnTo>
                  <a:lnTo>
                    <a:pt x="174341" y="236438"/>
                  </a:lnTo>
                  <a:lnTo>
                    <a:pt x="184051" y="247628"/>
                  </a:lnTo>
                  <a:lnTo>
                    <a:pt x="191673" y="256570"/>
                  </a:lnTo>
                  <a:lnTo>
                    <a:pt x="201543" y="267182"/>
                  </a:lnTo>
                  <a:lnTo>
                    <a:pt x="209026" y="274916"/>
                  </a:lnTo>
                  <a:lnTo>
                    <a:pt x="205583" y="271516"/>
                  </a:lnTo>
                  <a:lnTo>
                    <a:pt x="198278" y="259484"/>
                  </a:lnTo>
                  <a:lnTo>
                    <a:pt x="195529" y="253356"/>
                  </a:lnTo>
                  <a:lnTo>
                    <a:pt x="192704" y="246295"/>
                  </a:lnTo>
                  <a:lnTo>
                    <a:pt x="186920" y="230511"/>
                  </a:lnTo>
                  <a:lnTo>
                    <a:pt x="181042" y="213575"/>
                  </a:lnTo>
                  <a:lnTo>
                    <a:pt x="177094" y="204891"/>
                  </a:lnTo>
                  <a:lnTo>
                    <a:pt x="172478" y="196125"/>
                  </a:lnTo>
                  <a:lnTo>
                    <a:pt x="167415" y="187305"/>
                  </a:lnTo>
                  <a:lnTo>
                    <a:pt x="163048" y="177456"/>
                  </a:lnTo>
                  <a:lnTo>
                    <a:pt x="159144" y="166921"/>
                  </a:lnTo>
                  <a:lnTo>
                    <a:pt x="145750" y="126238"/>
                  </a:lnTo>
                  <a:lnTo>
                    <a:pt x="143644" y="116901"/>
                  </a:lnTo>
                  <a:lnTo>
                    <a:pt x="142239" y="107699"/>
                  </a:lnTo>
                  <a:lnTo>
                    <a:pt x="141303" y="98589"/>
                  </a:lnTo>
                  <a:lnTo>
                    <a:pt x="140679" y="90531"/>
                  </a:lnTo>
                  <a:lnTo>
                    <a:pt x="140263" y="83174"/>
                  </a:lnTo>
                  <a:lnTo>
                    <a:pt x="139985" y="76285"/>
                  </a:lnTo>
                  <a:lnTo>
                    <a:pt x="140793" y="70701"/>
                  </a:lnTo>
                  <a:lnTo>
                    <a:pt x="144335" y="61850"/>
                  </a:lnTo>
                  <a:lnTo>
                    <a:pt x="146669" y="59092"/>
                  </a:lnTo>
                  <a:lnTo>
                    <a:pt x="149217" y="57254"/>
                  </a:lnTo>
                  <a:lnTo>
                    <a:pt x="155686" y="54220"/>
                  </a:lnTo>
                  <a:lnTo>
                    <a:pt x="165177" y="49564"/>
                  </a:lnTo>
                  <a:lnTo>
                    <a:pt x="173363" y="46833"/>
                  </a:lnTo>
                  <a:lnTo>
                    <a:pt x="180308" y="45619"/>
                  </a:lnTo>
                  <a:lnTo>
                    <a:pt x="186703" y="45080"/>
                  </a:lnTo>
                  <a:lnTo>
                    <a:pt x="188805" y="45928"/>
                  </a:lnTo>
                  <a:lnTo>
                    <a:pt x="190207" y="47486"/>
                  </a:lnTo>
                  <a:lnTo>
                    <a:pt x="191141" y="49517"/>
                  </a:lnTo>
                  <a:lnTo>
                    <a:pt x="192756" y="50870"/>
                  </a:lnTo>
                  <a:lnTo>
                    <a:pt x="194824" y="51773"/>
                  </a:lnTo>
                  <a:lnTo>
                    <a:pt x="197196" y="52375"/>
                  </a:lnTo>
                  <a:lnTo>
                    <a:pt x="198777" y="53768"/>
                  </a:lnTo>
                  <a:lnTo>
                    <a:pt x="199830" y="55689"/>
                  </a:lnTo>
                  <a:lnTo>
                    <a:pt x="201002" y="60469"/>
                  </a:lnTo>
                  <a:lnTo>
                    <a:pt x="201522" y="65902"/>
                  </a:lnTo>
                  <a:lnTo>
                    <a:pt x="202653" y="68739"/>
                  </a:lnTo>
                  <a:lnTo>
                    <a:pt x="208985" y="78465"/>
                  </a:lnTo>
                  <a:lnTo>
                    <a:pt x="214331" y="88121"/>
                  </a:lnTo>
                  <a:lnTo>
                    <a:pt x="222659" y="99027"/>
                  </a:lnTo>
                  <a:lnTo>
                    <a:pt x="231984" y="110489"/>
                  </a:lnTo>
                  <a:lnTo>
                    <a:pt x="239435" y="122197"/>
                  </a:lnTo>
                  <a:lnTo>
                    <a:pt x="244795" y="127106"/>
                  </a:lnTo>
                  <a:lnTo>
                    <a:pt x="251346" y="131370"/>
                  </a:lnTo>
                  <a:lnTo>
                    <a:pt x="278505" y="145343"/>
                  </a:lnTo>
                  <a:lnTo>
                    <a:pt x="284734" y="147497"/>
                  </a:lnTo>
                  <a:lnTo>
                    <a:pt x="290869" y="148933"/>
                  </a:lnTo>
                  <a:lnTo>
                    <a:pt x="296945" y="149890"/>
                  </a:lnTo>
                  <a:lnTo>
                    <a:pt x="301987" y="149536"/>
                  </a:lnTo>
                  <a:lnTo>
                    <a:pt x="306341" y="148308"/>
                  </a:lnTo>
                  <a:lnTo>
                    <a:pt x="310234" y="146497"/>
                  </a:lnTo>
                  <a:lnTo>
                    <a:pt x="312832" y="144298"/>
                  </a:lnTo>
                  <a:lnTo>
                    <a:pt x="314563" y="141839"/>
                  </a:lnTo>
                  <a:lnTo>
                    <a:pt x="315716" y="139208"/>
                  </a:lnTo>
                  <a:lnTo>
                    <a:pt x="316999" y="130993"/>
                  </a:lnTo>
                  <a:lnTo>
                    <a:pt x="317340" y="126024"/>
                  </a:lnTo>
                  <a:lnTo>
                    <a:pt x="316576" y="119735"/>
                  </a:lnTo>
                  <a:lnTo>
                    <a:pt x="315075" y="112565"/>
                  </a:lnTo>
                  <a:lnTo>
                    <a:pt x="313081" y="104809"/>
                  </a:lnTo>
                  <a:lnTo>
                    <a:pt x="309768" y="97654"/>
                  </a:lnTo>
                  <a:lnTo>
                    <a:pt x="305575" y="90900"/>
                  </a:lnTo>
                  <a:lnTo>
                    <a:pt x="300795" y="84412"/>
                  </a:lnTo>
                  <a:lnTo>
                    <a:pt x="295624" y="78103"/>
                  </a:lnTo>
                  <a:lnTo>
                    <a:pt x="290192" y="71912"/>
                  </a:lnTo>
                  <a:lnTo>
                    <a:pt x="284586" y="65801"/>
                  </a:lnTo>
                  <a:lnTo>
                    <a:pt x="277874" y="59742"/>
                  </a:lnTo>
                  <a:lnTo>
                    <a:pt x="270421" y="53719"/>
                  </a:lnTo>
                  <a:lnTo>
                    <a:pt x="262477" y="47719"/>
                  </a:lnTo>
                  <a:lnTo>
                    <a:pt x="255195" y="41735"/>
                  </a:lnTo>
                  <a:lnTo>
                    <a:pt x="248357" y="35761"/>
                  </a:lnTo>
                  <a:lnTo>
                    <a:pt x="241815" y="29794"/>
                  </a:lnTo>
                  <a:lnTo>
                    <a:pt x="229253" y="17872"/>
                  </a:lnTo>
                  <a:lnTo>
                    <a:pt x="21086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728"/>
            <p:cNvSpPr/>
            <p:nvPr/>
          </p:nvSpPr>
          <p:spPr>
            <a:xfrm>
              <a:off x="7393781" y="3045023"/>
              <a:ext cx="26790" cy="8822"/>
            </a:xfrm>
            <a:custGeom>
              <a:avLst/>
              <a:gdLst/>
              <a:ahLst/>
              <a:cxnLst/>
              <a:rect l="0" t="0" r="0" b="0"/>
              <a:pathLst>
                <a:path w="26790" h="8822">
                  <a:moveTo>
                    <a:pt x="0" y="0"/>
                  </a:moveTo>
                  <a:lnTo>
                    <a:pt x="0" y="4741"/>
                  </a:lnTo>
                  <a:lnTo>
                    <a:pt x="992" y="6137"/>
                  </a:lnTo>
                  <a:lnTo>
                    <a:pt x="2646" y="7068"/>
                  </a:lnTo>
                  <a:lnTo>
                    <a:pt x="4739" y="7689"/>
                  </a:lnTo>
                  <a:lnTo>
                    <a:pt x="7128" y="8103"/>
                  </a:lnTo>
                  <a:lnTo>
                    <a:pt x="9714" y="8378"/>
                  </a:lnTo>
                  <a:lnTo>
                    <a:pt x="16250" y="8821"/>
                  </a:lnTo>
                  <a:lnTo>
                    <a:pt x="17779" y="7865"/>
                  </a:lnTo>
                  <a:lnTo>
                    <a:pt x="19790" y="6236"/>
                  </a:lnTo>
                  <a:lnTo>
                    <a:pt x="2678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729"/>
            <p:cNvSpPr/>
            <p:nvPr/>
          </p:nvSpPr>
          <p:spPr>
            <a:xfrm>
              <a:off x="7529643" y="2752310"/>
              <a:ext cx="304316" cy="530011"/>
            </a:xfrm>
            <a:custGeom>
              <a:avLst/>
              <a:gdLst/>
              <a:ahLst/>
              <a:cxnLst/>
              <a:rect l="0" t="0" r="0" b="0"/>
              <a:pathLst>
                <a:path w="304316" h="530011">
                  <a:moveTo>
                    <a:pt x="87380" y="140909"/>
                  </a:moveTo>
                  <a:lnTo>
                    <a:pt x="45398" y="161899"/>
                  </a:lnTo>
                  <a:lnTo>
                    <a:pt x="39549" y="165817"/>
                  </a:lnTo>
                  <a:lnTo>
                    <a:pt x="33664" y="170412"/>
                  </a:lnTo>
                  <a:lnTo>
                    <a:pt x="27757" y="175461"/>
                  </a:lnTo>
                  <a:lnTo>
                    <a:pt x="18548" y="186362"/>
                  </a:lnTo>
                  <a:lnTo>
                    <a:pt x="11147" y="197821"/>
                  </a:lnTo>
                  <a:lnTo>
                    <a:pt x="4551" y="209528"/>
                  </a:lnTo>
                  <a:lnTo>
                    <a:pt x="958" y="223992"/>
                  </a:lnTo>
                  <a:lnTo>
                    <a:pt x="0" y="232016"/>
                  </a:lnTo>
                  <a:lnTo>
                    <a:pt x="1581" y="246224"/>
                  </a:lnTo>
                  <a:lnTo>
                    <a:pt x="5591" y="259153"/>
                  </a:lnTo>
                  <a:lnTo>
                    <a:pt x="10680" y="271514"/>
                  </a:lnTo>
                  <a:lnTo>
                    <a:pt x="16250" y="283622"/>
                  </a:lnTo>
                  <a:lnTo>
                    <a:pt x="19124" y="289629"/>
                  </a:lnTo>
                  <a:lnTo>
                    <a:pt x="22032" y="293634"/>
                  </a:lnTo>
                  <a:lnTo>
                    <a:pt x="24963" y="296303"/>
                  </a:lnTo>
                  <a:lnTo>
                    <a:pt x="27910" y="298083"/>
                  </a:lnTo>
                  <a:lnTo>
                    <a:pt x="36475" y="300061"/>
                  </a:lnTo>
                  <a:lnTo>
                    <a:pt x="45904" y="300940"/>
                  </a:lnTo>
                  <a:lnTo>
                    <a:pt x="53402" y="301330"/>
                  </a:lnTo>
                  <a:lnTo>
                    <a:pt x="56790" y="299450"/>
                  </a:lnTo>
                  <a:lnTo>
                    <a:pt x="63201" y="292069"/>
                  </a:lnTo>
                  <a:lnTo>
                    <a:pt x="72004" y="282175"/>
                  </a:lnTo>
                  <a:lnTo>
                    <a:pt x="77129" y="276758"/>
                  </a:lnTo>
                  <a:lnTo>
                    <a:pt x="85470" y="265448"/>
                  </a:lnTo>
                  <a:lnTo>
                    <a:pt x="92485" y="252814"/>
                  </a:lnTo>
                  <a:lnTo>
                    <a:pt x="98908" y="237277"/>
                  </a:lnTo>
                  <a:lnTo>
                    <a:pt x="107717" y="223096"/>
                  </a:lnTo>
                  <a:lnTo>
                    <a:pt x="112845" y="216536"/>
                  </a:lnTo>
                  <a:lnTo>
                    <a:pt x="121187" y="206601"/>
                  </a:lnTo>
                  <a:lnTo>
                    <a:pt x="124801" y="202563"/>
                  </a:lnTo>
                  <a:lnTo>
                    <a:pt x="129194" y="199871"/>
                  </a:lnTo>
                  <a:lnTo>
                    <a:pt x="134108" y="198076"/>
                  </a:lnTo>
                  <a:lnTo>
                    <a:pt x="139368" y="196880"/>
                  </a:lnTo>
                  <a:lnTo>
                    <a:pt x="145851" y="197074"/>
                  </a:lnTo>
                  <a:lnTo>
                    <a:pt x="153149" y="198196"/>
                  </a:lnTo>
                  <a:lnTo>
                    <a:pt x="160992" y="199936"/>
                  </a:lnTo>
                  <a:lnTo>
                    <a:pt x="169197" y="203081"/>
                  </a:lnTo>
                  <a:lnTo>
                    <a:pt x="177643" y="207161"/>
                  </a:lnTo>
                  <a:lnTo>
                    <a:pt x="186250" y="211866"/>
                  </a:lnTo>
                  <a:lnTo>
                    <a:pt x="194966" y="217979"/>
                  </a:lnTo>
                  <a:lnTo>
                    <a:pt x="203752" y="225031"/>
                  </a:lnTo>
                  <a:lnTo>
                    <a:pt x="212586" y="232709"/>
                  </a:lnTo>
                  <a:lnTo>
                    <a:pt x="221452" y="241797"/>
                  </a:lnTo>
                  <a:lnTo>
                    <a:pt x="230340" y="251823"/>
                  </a:lnTo>
                  <a:lnTo>
                    <a:pt x="239242" y="262477"/>
                  </a:lnTo>
                  <a:lnTo>
                    <a:pt x="248152" y="274540"/>
                  </a:lnTo>
                  <a:lnTo>
                    <a:pt x="257069" y="287543"/>
                  </a:lnTo>
                  <a:lnTo>
                    <a:pt x="265991" y="301173"/>
                  </a:lnTo>
                  <a:lnTo>
                    <a:pt x="273922" y="315220"/>
                  </a:lnTo>
                  <a:lnTo>
                    <a:pt x="281194" y="329546"/>
                  </a:lnTo>
                  <a:lnTo>
                    <a:pt x="288027" y="344058"/>
                  </a:lnTo>
                  <a:lnTo>
                    <a:pt x="293574" y="358693"/>
                  </a:lnTo>
                  <a:lnTo>
                    <a:pt x="298264" y="373411"/>
                  </a:lnTo>
                  <a:lnTo>
                    <a:pt x="302384" y="388183"/>
                  </a:lnTo>
                  <a:lnTo>
                    <a:pt x="304139" y="402001"/>
                  </a:lnTo>
                  <a:lnTo>
                    <a:pt x="304315" y="415181"/>
                  </a:lnTo>
                  <a:lnTo>
                    <a:pt x="303441" y="427936"/>
                  </a:lnTo>
                  <a:lnTo>
                    <a:pt x="301865" y="440409"/>
                  </a:lnTo>
                  <a:lnTo>
                    <a:pt x="299824" y="452693"/>
                  </a:lnTo>
                  <a:lnTo>
                    <a:pt x="297470" y="464851"/>
                  </a:lnTo>
                  <a:lnTo>
                    <a:pt x="292924" y="475932"/>
                  </a:lnTo>
                  <a:lnTo>
                    <a:pt x="286918" y="486297"/>
                  </a:lnTo>
                  <a:lnTo>
                    <a:pt x="279936" y="496183"/>
                  </a:lnTo>
                  <a:lnTo>
                    <a:pt x="271313" y="504758"/>
                  </a:lnTo>
                  <a:lnTo>
                    <a:pt x="261596" y="512459"/>
                  </a:lnTo>
                  <a:lnTo>
                    <a:pt x="251149" y="519578"/>
                  </a:lnTo>
                  <a:lnTo>
                    <a:pt x="241207" y="524324"/>
                  </a:lnTo>
                  <a:lnTo>
                    <a:pt x="231604" y="527487"/>
                  </a:lnTo>
                  <a:lnTo>
                    <a:pt x="222224" y="529596"/>
                  </a:lnTo>
                  <a:lnTo>
                    <a:pt x="212003" y="530010"/>
                  </a:lnTo>
                  <a:lnTo>
                    <a:pt x="201220" y="529294"/>
                  </a:lnTo>
                  <a:lnTo>
                    <a:pt x="190063" y="527825"/>
                  </a:lnTo>
                  <a:lnTo>
                    <a:pt x="178655" y="523868"/>
                  </a:lnTo>
                  <a:lnTo>
                    <a:pt x="167082" y="518254"/>
                  </a:lnTo>
                  <a:lnTo>
                    <a:pt x="155397" y="511535"/>
                  </a:lnTo>
                  <a:lnTo>
                    <a:pt x="145623" y="503086"/>
                  </a:lnTo>
                  <a:lnTo>
                    <a:pt x="137124" y="493485"/>
                  </a:lnTo>
                  <a:lnTo>
                    <a:pt x="129472" y="483116"/>
                  </a:lnTo>
                  <a:lnTo>
                    <a:pt x="122386" y="471242"/>
                  </a:lnTo>
                  <a:lnTo>
                    <a:pt x="115679" y="458365"/>
                  </a:lnTo>
                  <a:lnTo>
                    <a:pt x="109223" y="444820"/>
                  </a:lnTo>
                  <a:lnTo>
                    <a:pt x="103926" y="429836"/>
                  </a:lnTo>
                  <a:lnTo>
                    <a:pt x="99403" y="413894"/>
                  </a:lnTo>
                  <a:lnTo>
                    <a:pt x="95395" y="397313"/>
                  </a:lnTo>
                  <a:lnTo>
                    <a:pt x="92724" y="380306"/>
                  </a:lnTo>
                  <a:lnTo>
                    <a:pt x="90942" y="363015"/>
                  </a:lnTo>
                  <a:lnTo>
                    <a:pt x="89755" y="345534"/>
                  </a:lnTo>
                  <a:lnTo>
                    <a:pt x="88963" y="328919"/>
                  </a:lnTo>
                  <a:lnTo>
                    <a:pt x="88083" y="297229"/>
                  </a:lnTo>
                  <a:lnTo>
                    <a:pt x="88842" y="281833"/>
                  </a:lnTo>
                  <a:lnTo>
                    <a:pt x="90338" y="266608"/>
                  </a:lnTo>
                  <a:lnTo>
                    <a:pt x="92329" y="251498"/>
                  </a:lnTo>
                  <a:lnTo>
                    <a:pt x="94648" y="237455"/>
                  </a:lnTo>
                  <a:lnTo>
                    <a:pt x="97186" y="224124"/>
                  </a:lnTo>
                  <a:lnTo>
                    <a:pt x="99870" y="211269"/>
                  </a:lnTo>
                  <a:lnTo>
                    <a:pt x="103645" y="198729"/>
                  </a:lnTo>
                  <a:lnTo>
                    <a:pt x="108145" y="186401"/>
                  </a:lnTo>
                  <a:lnTo>
                    <a:pt x="113129" y="174214"/>
                  </a:lnTo>
                  <a:lnTo>
                    <a:pt x="117444" y="162120"/>
                  </a:lnTo>
                  <a:lnTo>
                    <a:pt x="121314" y="150088"/>
                  </a:lnTo>
                  <a:lnTo>
                    <a:pt x="128258" y="127129"/>
                  </a:lnTo>
                  <a:lnTo>
                    <a:pt x="143830" y="78938"/>
                  </a:lnTo>
                  <a:lnTo>
                    <a:pt x="152833" y="51771"/>
                  </a:lnTo>
                  <a:lnTo>
                    <a:pt x="156158" y="36469"/>
                  </a:lnTo>
                  <a:lnTo>
                    <a:pt x="157636" y="24046"/>
                  </a:lnTo>
                  <a:lnTo>
                    <a:pt x="158585" y="7986"/>
                  </a:lnTo>
                  <a:lnTo>
                    <a:pt x="158771" y="0"/>
                  </a:lnTo>
                  <a:lnTo>
                    <a:pt x="159779" y="336"/>
                  </a:lnTo>
                  <a:lnTo>
                    <a:pt x="163545" y="3356"/>
                  </a:lnTo>
                  <a:lnTo>
                    <a:pt x="171243" y="15376"/>
                  </a:lnTo>
                  <a:lnTo>
                    <a:pt x="179807" y="31504"/>
                  </a:lnTo>
                  <a:lnTo>
                    <a:pt x="188321" y="45652"/>
                  </a:lnTo>
                  <a:lnTo>
                    <a:pt x="193369" y="53592"/>
                  </a:lnTo>
                  <a:lnTo>
                    <a:pt x="198719" y="62853"/>
                  </a:lnTo>
                  <a:lnTo>
                    <a:pt x="209954" y="83728"/>
                  </a:lnTo>
                  <a:lnTo>
                    <a:pt x="215729" y="92866"/>
                  </a:lnTo>
                  <a:lnTo>
                    <a:pt x="221563" y="100943"/>
                  </a:lnTo>
                  <a:lnTo>
                    <a:pt x="227437" y="108312"/>
                  </a:lnTo>
                  <a:lnTo>
                    <a:pt x="233337" y="115209"/>
                  </a:lnTo>
                  <a:lnTo>
                    <a:pt x="239255" y="121791"/>
                  </a:lnTo>
                  <a:lnTo>
                    <a:pt x="254420" y="137890"/>
                  </a:lnTo>
                  <a:lnTo>
                    <a:pt x="258271" y="141873"/>
                  </a:lnTo>
                  <a:lnTo>
                    <a:pt x="261830" y="143536"/>
                  </a:lnTo>
                  <a:lnTo>
                    <a:pt x="265196" y="143652"/>
                  </a:lnTo>
                  <a:lnTo>
                    <a:pt x="268431" y="142738"/>
                  </a:lnTo>
                  <a:lnTo>
                    <a:pt x="270589" y="141136"/>
                  </a:lnTo>
                  <a:lnTo>
                    <a:pt x="272027" y="139076"/>
                  </a:lnTo>
                  <a:lnTo>
                    <a:pt x="272986" y="136710"/>
                  </a:lnTo>
                  <a:lnTo>
                    <a:pt x="274336" y="123900"/>
                  </a:lnTo>
                  <a:lnTo>
                    <a:pt x="272005" y="113174"/>
                  </a:lnTo>
                  <a:lnTo>
                    <a:pt x="269994" y="107537"/>
                  </a:lnTo>
                  <a:lnTo>
                    <a:pt x="262469" y="95980"/>
                  </a:lnTo>
                  <a:lnTo>
                    <a:pt x="257685" y="90120"/>
                  </a:lnTo>
                  <a:lnTo>
                    <a:pt x="252510" y="83237"/>
                  </a:lnTo>
                  <a:lnTo>
                    <a:pt x="241469" y="67652"/>
                  </a:lnTo>
                  <a:lnTo>
                    <a:pt x="235747" y="60321"/>
                  </a:lnTo>
                  <a:lnTo>
                    <a:pt x="229948" y="53449"/>
                  </a:lnTo>
                  <a:lnTo>
                    <a:pt x="224097" y="46883"/>
                  </a:lnTo>
                  <a:lnTo>
                    <a:pt x="218212" y="41514"/>
                  </a:lnTo>
                  <a:lnTo>
                    <a:pt x="212305" y="36943"/>
                  </a:lnTo>
                  <a:lnTo>
                    <a:pt x="194537" y="2482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730"/>
            <p:cNvSpPr/>
            <p:nvPr/>
          </p:nvSpPr>
          <p:spPr>
            <a:xfrm>
              <a:off x="7645054" y="2674589"/>
              <a:ext cx="52338" cy="39892"/>
            </a:xfrm>
            <a:custGeom>
              <a:avLst/>
              <a:gdLst/>
              <a:ahLst/>
              <a:cxnLst/>
              <a:rect l="0" t="0" r="0" b="0"/>
              <a:pathLst>
                <a:path w="52338" h="39892">
                  <a:moveTo>
                    <a:pt x="7688" y="13247"/>
                  </a:moveTo>
                  <a:lnTo>
                    <a:pt x="7688" y="818"/>
                  </a:lnTo>
                  <a:lnTo>
                    <a:pt x="6696" y="0"/>
                  </a:lnTo>
                  <a:lnTo>
                    <a:pt x="5043" y="447"/>
                  </a:lnTo>
                  <a:lnTo>
                    <a:pt x="0" y="3553"/>
                  </a:lnTo>
                  <a:lnTo>
                    <a:pt x="578" y="4800"/>
                  </a:lnTo>
                  <a:lnTo>
                    <a:pt x="1957" y="6623"/>
                  </a:lnTo>
                  <a:lnTo>
                    <a:pt x="3867" y="8831"/>
                  </a:lnTo>
                  <a:lnTo>
                    <a:pt x="5141" y="11295"/>
                  </a:lnTo>
                  <a:lnTo>
                    <a:pt x="5990" y="13930"/>
                  </a:lnTo>
                  <a:lnTo>
                    <a:pt x="7353" y="20548"/>
                  </a:lnTo>
                  <a:lnTo>
                    <a:pt x="8456" y="22083"/>
                  </a:lnTo>
                  <a:lnTo>
                    <a:pt x="10184" y="24098"/>
                  </a:lnTo>
                  <a:lnTo>
                    <a:pt x="12329" y="26434"/>
                  </a:lnTo>
                  <a:lnTo>
                    <a:pt x="17357" y="31676"/>
                  </a:lnTo>
                  <a:lnTo>
                    <a:pt x="20087" y="34463"/>
                  </a:lnTo>
                  <a:lnTo>
                    <a:pt x="22900" y="36320"/>
                  </a:lnTo>
                  <a:lnTo>
                    <a:pt x="25766" y="37559"/>
                  </a:lnTo>
                  <a:lnTo>
                    <a:pt x="28671" y="38385"/>
                  </a:lnTo>
                  <a:lnTo>
                    <a:pt x="31598" y="38935"/>
                  </a:lnTo>
                  <a:lnTo>
                    <a:pt x="34542" y="39302"/>
                  </a:lnTo>
                  <a:lnTo>
                    <a:pt x="41656" y="39891"/>
                  </a:lnTo>
                  <a:lnTo>
                    <a:pt x="43232" y="38947"/>
                  </a:lnTo>
                  <a:lnTo>
                    <a:pt x="45275" y="37326"/>
                  </a:lnTo>
                  <a:lnTo>
                    <a:pt x="47629" y="35253"/>
                  </a:lnTo>
                  <a:lnTo>
                    <a:pt x="49197" y="32878"/>
                  </a:lnTo>
                  <a:lnTo>
                    <a:pt x="50245" y="30303"/>
                  </a:lnTo>
                  <a:lnTo>
                    <a:pt x="52337" y="2217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731"/>
            <p:cNvSpPr/>
            <p:nvPr/>
          </p:nvSpPr>
          <p:spPr>
            <a:xfrm>
              <a:off x="7733109" y="2125266"/>
              <a:ext cx="338718" cy="658847"/>
            </a:xfrm>
            <a:custGeom>
              <a:avLst/>
              <a:gdLst/>
              <a:ahLst/>
              <a:cxnLst/>
              <a:rect l="0" t="0" r="0" b="0"/>
              <a:pathLst>
                <a:path w="338718" h="658847">
                  <a:moveTo>
                    <a:pt x="0" y="544711"/>
                  </a:moveTo>
                  <a:lnTo>
                    <a:pt x="24858" y="569568"/>
                  </a:lnTo>
                  <a:lnTo>
                    <a:pt x="33537" y="580894"/>
                  </a:lnTo>
                  <a:lnTo>
                    <a:pt x="46648" y="601072"/>
                  </a:lnTo>
                  <a:lnTo>
                    <a:pt x="51934" y="609074"/>
                  </a:lnTo>
                  <a:lnTo>
                    <a:pt x="57443" y="616393"/>
                  </a:lnTo>
                  <a:lnTo>
                    <a:pt x="63101" y="623257"/>
                  </a:lnTo>
                  <a:lnTo>
                    <a:pt x="73685" y="635182"/>
                  </a:lnTo>
                  <a:lnTo>
                    <a:pt x="84230" y="647474"/>
                  </a:lnTo>
                  <a:lnTo>
                    <a:pt x="88630" y="658846"/>
                  </a:lnTo>
                  <a:lnTo>
                    <a:pt x="88852" y="658504"/>
                  </a:lnTo>
                  <a:lnTo>
                    <a:pt x="89100" y="655478"/>
                  </a:lnTo>
                  <a:lnTo>
                    <a:pt x="83917" y="648180"/>
                  </a:lnTo>
                  <a:lnTo>
                    <a:pt x="76984" y="639314"/>
                  </a:lnTo>
                  <a:lnTo>
                    <a:pt x="69888" y="620246"/>
                  </a:lnTo>
                  <a:lnTo>
                    <a:pt x="50511" y="562287"/>
                  </a:lnTo>
                  <a:lnTo>
                    <a:pt x="47254" y="544585"/>
                  </a:lnTo>
                  <a:lnTo>
                    <a:pt x="45807" y="526795"/>
                  </a:lnTo>
                  <a:lnTo>
                    <a:pt x="45163" y="508967"/>
                  </a:lnTo>
                  <a:lnTo>
                    <a:pt x="44750" y="480397"/>
                  </a:lnTo>
                  <a:lnTo>
                    <a:pt x="44694" y="467840"/>
                  </a:lnTo>
                  <a:lnTo>
                    <a:pt x="45671" y="462706"/>
                  </a:lnTo>
                  <a:lnTo>
                    <a:pt x="49403" y="454355"/>
                  </a:lnTo>
                  <a:lnTo>
                    <a:pt x="51786" y="451731"/>
                  </a:lnTo>
                  <a:lnTo>
                    <a:pt x="54368" y="449982"/>
                  </a:lnTo>
                  <a:lnTo>
                    <a:pt x="57081" y="448816"/>
                  </a:lnTo>
                  <a:lnTo>
                    <a:pt x="59883" y="449031"/>
                  </a:lnTo>
                  <a:lnTo>
                    <a:pt x="62742" y="450166"/>
                  </a:lnTo>
                  <a:lnTo>
                    <a:pt x="65641" y="451915"/>
                  </a:lnTo>
                  <a:lnTo>
                    <a:pt x="71507" y="459151"/>
                  </a:lnTo>
                  <a:lnTo>
                    <a:pt x="78414" y="468981"/>
                  </a:lnTo>
                  <a:lnTo>
                    <a:pt x="88098" y="479964"/>
                  </a:lnTo>
                  <a:lnTo>
                    <a:pt x="96370" y="494106"/>
                  </a:lnTo>
                  <a:lnTo>
                    <a:pt x="99966" y="502045"/>
                  </a:lnTo>
                  <a:lnTo>
                    <a:pt x="105339" y="509321"/>
                  </a:lnTo>
                  <a:lnTo>
                    <a:pt x="111898" y="516157"/>
                  </a:lnTo>
                  <a:lnTo>
                    <a:pt x="119247" y="522698"/>
                  </a:lnTo>
                  <a:lnTo>
                    <a:pt x="132705" y="535258"/>
                  </a:lnTo>
                  <a:lnTo>
                    <a:pt x="139072" y="541385"/>
                  </a:lnTo>
                  <a:lnTo>
                    <a:pt x="148791" y="553485"/>
                  </a:lnTo>
                  <a:lnTo>
                    <a:pt x="152772" y="559490"/>
                  </a:lnTo>
                  <a:lnTo>
                    <a:pt x="162487" y="568808"/>
                  </a:lnTo>
                  <a:lnTo>
                    <a:pt x="167856" y="572682"/>
                  </a:lnTo>
                  <a:lnTo>
                    <a:pt x="172428" y="574272"/>
                  </a:lnTo>
                  <a:lnTo>
                    <a:pt x="176467" y="574340"/>
                  </a:lnTo>
                  <a:lnTo>
                    <a:pt x="180152" y="573393"/>
                  </a:lnTo>
                  <a:lnTo>
                    <a:pt x="182610" y="571770"/>
                  </a:lnTo>
                  <a:lnTo>
                    <a:pt x="184247" y="569695"/>
                  </a:lnTo>
                  <a:lnTo>
                    <a:pt x="185339" y="567320"/>
                  </a:lnTo>
                  <a:lnTo>
                    <a:pt x="191617" y="559237"/>
                  </a:lnTo>
                  <a:lnTo>
                    <a:pt x="193229" y="554395"/>
                  </a:lnTo>
                  <a:lnTo>
                    <a:pt x="195020" y="541077"/>
                  </a:lnTo>
                  <a:lnTo>
                    <a:pt x="195816" y="525236"/>
                  </a:lnTo>
                  <a:lnTo>
                    <a:pt x="196170" y="507282"/>
                  </a:lnTo>
                  <a:lnTo>
                    <a:pt x="196450" y="356088"/>
                  </a:lnTo>
                  <a:lnTo>
                    <a:pt x="197443" y="337603"/>
                  </a:lnTo>
                  <a:lnTo>
                    <a:pt x="199098" y="318334"/>
                  </a:lnTo>
                  <a:lnTo>
                    <a:pt x="201193" y="298543"/>
                  </a:lnTo>
                  <a:lnTo>
                    <a:pt x="204574" y="278404"/>
                  </a:lnTo>
                  <a:lnTo>
                    <a:pt x="208812" y="258032"/>
                  </a:lnTo>
                  <a:lnTo>
                    <a:pt x="213623" y="237505"/>
                  </a:lnTo>
                  <a:lnTo>
                    <a:pt x="219805" y="218860"/>
                  </a:lnTo>
                  <a:lnTo>
                    <a:pt x="226904" y="201469"/>
                  </a:lnTo>
                  <a:lnTo>
                    <a:pt x="234613" y="184914"/>
                  </a:lnTo>
                  <a:lnTo>
                    <a:pt x="248470" y="153290"/>
                  </a:lnTo>
                  <a:lnTo>
                    <a:pt x="254944" y="137912"/>
                  </a:lnTo>
                  <a:lnTo>
                    <a:pt x="262236" y="124683"/>
                  </a:lnTo>
                  <a:lnTo>
                    <a:pt x="270075" y="112888"/>
                  </a:lnTo>
                  <a:lnTo>
                    <a:pt x="278276" y="102047"/>
                  </a:lnTo>
                  <a:lnTo>
                    <a:pt x="286721" y="91844"/>
                  </a:lnTo>
                  <a:lnTo>
                    <a:pt x="295327" y="82065"/>
                  </a:lnTo>
                  <a:lnTo>
                    <a:pt x="316369" y="59373"/>
                  </a:lnTo>
                  <a:lnTo>
                    <a:pt x="328887" y="46365"/>
                  </a:lnTo>
                  <a:lnTo>
                    <a:pt x="332367" y="42816"/>
                  </a:lnTo>
                  <a:lnTo>
                    <a:pt x="334688" y="39458"/>
                  </a:lnTo>
                  <a:lnTo>
                    <a:pt x="337266" y="33081"/>
                  </a:lnTo>
                  <a:lnTo>
                    <a:pt x="338717" y="23913"/>
                  </a:lnTo>
                  <a:lnTo>
                    <a:pt x="337928" y="21895"/>
                  </a:lnTo>
                  <a:lnTo>
                    <a:pt x="336410" y="20550"/>
                  </a:lnTo>
                  <a:lnTo>
                    <a:pt x="334406" y="19653"/>
                  </a:lnTo>
                  <a:lnTo>
                    <a:pt x="324062" y="11084"/>
                  </a:lnTo>
                  <a:lnTo>
                    <a:pt x="31253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73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06" b="57255"/>
          <a:stretch/>
        </p:blipFill>
        <p:spPr bwMode="auto">
          <a:xfrm>
            <a:off x="2362200" y="1524000"/>
            <a:ext cx="3962400" cy="335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Group 23"/>
          <p:cNvGrpSpPr/>
          <p:nvPr/>
        </p:nvGrpSpPr>
        <p:grpSpPr>
          <a:xfrm>
            <a:off x="332868" y="1405746"/>
            <a:ext cx="4407923" cy="3568091"/>
            <a:chOff x="332868" y="1405746"/>
            <a:chExt cx="4407923" cy="3568091"/>
          </a:xfrm>
        </p:grpSpPr>
        <p:sp>
          <p:nvSpPr>
            <p:cNvPr id="4" name="SMARTInkAnnotation539"/>
            <p:cNvSpPr/>
            <p:nvPr/>
          </p:nvSpPr>
          <p:spPr>
            <a:xfrm>
              <a:off x="1617138" y="1687711"/>
              <a:ext cx="3123653" cy="1432319"/>
            </a:xfrm>
            <a:custGeom>
              <a:avLst/>
              <a:gdLst/>
              <a:ahLst/>
              <a:cxnLst/>
              <a:rect l="0" t="0" r="0" b="0"/>
              <a:pathLst>
                <a:path w="3123653" h="1432319">
                  <a:moveTo>
                    <a:pt x="2579815" y="116086"/>
                  </a:moveTo>
                  <a:lnTo>
                    <a:pt x="2508827" y="100709"/>
                  </a:lnTo>
                  <a:lnTo>
                    <a:pt x="2454839" y="98445"/>
                  </a:lnTo>
                  <a:lnTo>
                    <a:pt x="2428022" y="103031"/>
                  </a:lnTo>
                  <a:lnTo>
                    <a:pt x="2335215" y="128040"/>
                  </a:lnTo>
                  <a:lnTo>
                    <a:pt x="2289001" y="147037"/>
                  </a:lnTo>
                  <a:lnTo>
                    <a:pt x="2213141" y="190239"/>
                  </a:lnTo>
                  <a:lnTo>
                    <a:pt x="2153101" y="233522"/>
                  </a:lnTo>
                  <a:lnTo>
                    <a:pt x="2112289" y="267188"/>
                  </a:lnTo>
                  <a:lnTo>
                    <a:pt x="2073629" y="307149"/>
                  </a:lnTo>
                  <a:lnTo>
                    <a:pt x="2032187" y="345558"/>
                  </a:lnTo>
                  <a:lnTo>
                    <a:pt x="1994332" y="387917"/>
                  </a:lnTo>
                  <a:lnTo>
                    <a:pt x="1958973" y="431887"/>
                  </a:lnTo>
                  <a:lnTo>
                    <a:pt x="1938760" y="461494"/>
                  </a:lnTo>
                  <a:lnTo>
                    <a:pt x="1905905" y="510794"/>
                  </a:lnTo>
                  <a:lnTo>
                    <a:pt x="1888055" y="542866"/>
                  </a:lnTo>
                  <a:lnTo>
                    <a:pt x="1871523" y="574649"/>
                  </a:lnTo>
                  <a:lnTo>
                    <a:pt x="1850945" y="608618"/>
                  </a:lnTo>
                  <a:lnTo>
                    <a:pt x="1833862" y="643559"/>
                  </a:lnTo>
                  <a:lnTo>
                    <a:pt x="1818663" y="678933"/>
                  </a:lnTo>
                  <a:lnTo>
                    <a:pt x="1801986" y="714498"/>
                  </a:lnTo>
                  <a:lnTo>
                    <a:pt x="1789944" y="750148"/>
                  </a:lnTo>
                  <a:lnTo>
                    <a:pt x="1781284" y="785837"/>
                  </a:lnTo>
                  <a:lnTo>
                    <a:pt x="1764522" y="870372"/>
                  </a:lnTo>
                  <a:lnTo>
                    <a:pt x="1761057" y="903762"/>
                  </a:lnTo>
                  <a:lnTo>
                    <a:pt x="1760509" y="937453"/>
                  </a:lnTo>
                  <a:lnTo>
                    <a:pt x="1763572" y="968963"/>
                  </a:lnTo>
                  <a:lnTo>
                    <a:pt x="1768241" y="999505"/>
                  </a:lnTo>
                  <a:lnTo>
                    <a:pt x="1774615" y="1030607"/>
                  </a:lnTo>
                  <a:lnTo>
                    <a:pt x="1784063" y="1064274"/>
                  </a:lnTo>
                  <a:lnTo>
                    <a:pt x="1794877" y="1096435"/>
                  </a:lnTo>
                  <a:lnTo>
                    <a:pt x="1812121" y="1139786"/>
                  </a:lnTo>
                  <a:lnTo>
                    <a:pt x="1829798" y="1180412"/>
                  </a:lnTo>
                  <a:lnTo>
                    <a:pt x="1847604" y="1218577"/>
                  </a:lnTo>
                  <a:lnTo>
                    <a:pt x="1876138" y="1262880"/>
                  </a:lnTo>
                  <a:lnTo>
                    <a:pt x="1906423" y="1293283"/>
                  </a:lnTo>
                  <a:lnTo>
                    <a:pt x="1963968" y="1332185"/>
                  </a:lnTo>
                  <a:lnTo>
                    <a:pt x="2002120" y="1355159"/>
                  </a:lnTo>
                  <a:lnTo>
                    <a:pt x="2091296" y="1398858"/>
                  </a:lnTo>
                  <a:lnTo>
                    <a:pt x="2140205" y="1415643"/>
                  </a:lnTo>
                  <a:lnTo>
                    <a:pt x="2211235" y="1431568"/>
                  </a:lnTo>
                  <a:lnTo>
                    <a:pt x="2240715" y="1432318"/>
                  </a:lnTo>
                  <a:lnTo>
                    <a:pt x="2332449" y="1421995"/>
                  </a:lnTo>
                  <a:lnTo>
                    <a:pt x="2366687" y="1418802"/>
                  </a:lnTo>
                  <a:lnTo>
                    <a:pt x="2450215" y="1395090"/>
                  </a:lnTo>
                  <a:lnTo>
                    <a:pt x="2553407" y="1360208"/>
                  </a:lnTo>
                  <a:lnTo>
                    <a:pt x="2642374" y="1320799"/>
                  </a:lnTo>
                  <a:lnTo>
                    <a:pt x="2713771" y="1280977"/>
                  </a:lnTo>
                  <a:lnTo>
                    <a:pt x="2762601" y="1246610"/>
                  </a:lnTo>
                  <a:lnTo>
                    <a:pt x="2808489" y="1206552"/>
                  </a:lnTo>
                  <a:lnTo>
                    <a:pt x="2868439" y="1154708"/>
                  </a:lnTo>
                  <a:lnTo>
                    <a:pt x="2912168" y="1112294"/>
                  </a:lnTo>
                  <a:lnTo>
                    <a:pt x="2938202" y="1083050"/>
                  </a:lnTo>
                  <a:lnTo>
                    <a:pt x="2979912" y="1033956"/>
                  </a:lnTo>
                  <a:lnTo>
                    <a:pt x="3003698" y="999286"/>
                  </a:lnTo>
                  <a:lnTo>
                    <a:pt x="3024192" y="963041"/>
                  </a:lnTo>
                  <a:lnTo>
                    <a:pt x="3070670" y="867372"/>
                  </a:lnTo>
                  <a:lnTo>
                    <a:pt x="3086038" y="828345"/>
                  </a:lnTo>
                  <a:lnTo>
                    <a:pt x="3098491" y="787849"/>
                  </a:lnTo>
                  <a:lnTo>
                    <a:pt x="3107332" y="746699"/>
                  </a:lnTo>
                  <a:lnTo>
                    <a:pt x="3114570" y="705259"/>
                  </a:lnTo>
                  <a:lnTo>
                    <a:pt x="3120101" y="663691"/>
                  </a:lnTo>
                  <a:lnTo>
                    <a:pt x="3122560" y="622065"/>
                  </a:lnTo>
                  <a:lnTo>
                    <a:pt x="3123652" y="580413"/>
                  </a:lnTo>
                  <a:lnTo>
                    <a:pt x="3123146" y="538751"/>
                  </a:lnTo>
                  <a:lnTo>
                    <a:pt x="3119612" y="497083"/>
                  </a:lnTo>
                  <a:lnTo>
                    <a:pt x="3112090" y="458058"/>
                  </a:lnTo>
                  <a:lnTo>
                    <a:pt x="3101140" y="420871"/>
                  </a:lnTo>
                  <a:lnTo>
                    <a:pt x="3086351" y="384499"/>
                  </a:lnTo>
                  <a:lnTo>
                    <a:pt x="3069855" y="351136"/>
                  </a:lnTo>
                  <a:lnTo>
                    <a:pt x="3051611" y="319771"/>
                  </a:lnTo>
                  <a:lnTo>
                    <a:pt x="3030273" y="289295"/>
                  </a:lnTo>
                  <a:lnTo>
                    <a:pt x="3004915" y="259213"/>
                  </a:lnTo>
                  <a:lnTo>
                    <a:pt x="2962747" y="217033"/>
                  </a:lnTo>
                  <a:lnTo>
                    <a:pt x="2918834" y="179400"/>
                  </a:lnTo>
                  <a:lnTo>
                    <a:pt x="2888248" y="157124"/>
                  </a:lnTo>
                  <a:lnTo>
                    <a:pt x="2802516" y="120155"/>
                  </a:lnTo>
                  <a:lnTo>
                    <a:pt x="2706622" y="92086"/>
                  </a:lnTo>
                  <a:lnTo>
                    <a:pt x="2646491" y="83839"/>
                  </a:lnTo>
                  <a:lnTo>
                    <a:pt x="2559802" y="81053"/>
                  </a:lnTo>
                  <a:lnTo>
                    <a:pt x="2475798" y="82487"/>
                  </a:lnTo>
                  <a:lnTo>
                    <a:pt x="2394970" y="97175"/>
                  </a:lnTo>
                  <a:lnTo>
                    <a:pt x="2357763" y="105697"/>
                  </a:lnTo>
                  <a:lnTo>
                    <a:pt x="2262692" y="143859"/>
                  </a:lnTo>
                  <a:lnTo>
                    <a:pt x="2193905" y="179780"/>
                  </a:lnTo>
                  <a:lnTo>
                    <a:pt x="2142680" y="213562"/>
                  </a:lnTo>
                  <a:lnTo>
                    <a:pt x="2065317" y="278718"/>
                  </a:lnTo>
                  <a:lnTo>
                    <a:pt x="2025094" y="319936"/>
                  </a:lnTo>
                  <a:lnTo>
                    <a:pt x="1992782" y="363568"/>
                  </a:lnTo>
                  <a:lnTo>
                    <a:pt x="1973630" y="395742"/>
                  </a:lnTo>
                  <a:lnTo>
                    <a:pt x="1956189" y="428893"/>
                  </a:lnTo>
                  <a:lnTo>
                    <a:pt x="1941822" y="460163"/>
                  </a:lnTo>
                  <a:lnTo>
                    <a:pt x="1926176" y="490598"/>
                  </a:lnTo>
                  <a:lnTo>
                    <a:pt x="1910294" y="520660"/>
                  </a:lnTo>
                  <a:lnTo>
                    <a:pt x="1896620" y="550558"/>
                  </a:lnTo>
                  <a:lnTo>
                    <a:pt x="1877765" y="595281"/>
                  </a:lnTo>
                  <a:lnTo>
                    <a:pt x="1854871" y="639952"/>
                  </a:lnTo>
                  <a:lnTo>
                    <a:pt x="1829235" y="679866"/>
                  </a:lnTo>
                  <a:lnTo>
                    <a:pt x="1798048" y="721568"/>
                  </a:lnTo>
                  <a:lnTo>
                    <a:pt x="1763672" y="765344"/>
                  </a:lnTo>
                  <a:lnTo>
                    <a:pt x="1723610" y="809734"/>
                  </a:lnTo>
                  <a:lnTo>
                    <a:pt x="1675581" y="859046"/>
                  </a:lnTo>
                  <a:lnTo>
                    <a:pt x="1638514" y="893767"/>
                  </a:lnTo>
                  <a:lnTo>
                    <a:pt x="1578599" y="946783"/>
                  </a:lnTo>
                  <a:lnTo>
                    <a:pt x="1536541" y="982371"/>
                  </a:lnTo>
                  <a:lnTo>
                    <a:pt x="1491390" y="1018031"/>
                  </a:lnTo>
                  <a:lnTo>
                    <a:pt x="1442219" y="1053724"/>
                  </a:lnTo>
                  <a:lnTo>
                    <a:pt x="1391592" y="1088439"/>
                  </a:lnTo>
                  <a:lnTo>
                    <a:pt x="1342633" y="1120404"/>
                  </a:lnTo>
                  <a:lnTo>
                    <a:pt x="1291769" y="1151147"/>
                  </a:lnTo>
                  <a:lnTo>
                    <a:pt x="1215575" y="1193701"/>
                  </a:lnTo>
                  <a:lnTo>
                    <a:pt x="1140083" y="1228798"/>
                  </a:lnTo>
                  <a:lnTo>
                    <a:pt x="1039314" y="1267324"/>
                  </a:lnTo>
                  <a:lnTo>
                    <a:pt x="957440" y="1289859"/>
                  </a:lnTo>
                  <a:lnTo>
                    <a:pt x="875082" y="1304363"/>
                  </a:lnTo>
                  <a:lnTo>
                    <a:pt x="794126" y="1314945"/>
                  </a:lnTo>
                  <a:lnTo>
                    <a:pt x="713584" y="1314883"/>
                  </a:lnTo>
                  <a:lnTo>
                    <a:pt x="637905" y="1308581"/>
                  </a:lnTo>
                  <a:lnTo>
                    <a:pt x="560471" y="1300430"/>
                  </a:lnTo>
                  <a:lnTo>
                    <a:pt x="480972" y="1282250"/>
                  </a:lnTo>
                  <a:lnTo>
                    <a:pt x="405603" y="1253271"/>
                  </a:lnTo>
                  <a:lnTo>
                    <a:pt x="333001" y="1214809"/>
                  </a:lnTo>
                  <a:lnTo>
                    <a:pt x="285103" y="1183845"/>
                  </a:lnTo>
                  <a:lnTo>
                    <a:pt x="239342" y="1148255"/>
                  </a:lnTo>
                  <a:lnTo>
                    <a:pt x="199159" y="1105979"/>
                  </a:lnTo>
                  <a:lnTo>
                    <a:pt x="180109" y="1082600"/>
                  </a:lnTo>
                  <a:lnTo>
                    <a:pt x="161457" y="1058085"/>
                  </a:lnTo>
                  <a:lnTo>
                    <a:pt x="143069" y="1032812"/>
                  </a:lnTo>
                  <a:lnTo>
                    <a:pt x="125848" y="1006041"/>
                  </a:lnTo>
                  <a:lnTo>
                    <a:pt x="109408" y="978273"/>
                  </a:lnTo>
                  <a:lnTo>
                    <a:pt x="93486" y="949838"/>
                  </a:lnTo>
                  <a:lnTo>
                    <a:pt x="79895" y="920959"/>
                  </a:lnTo>
                  <a:lnTo>
                    <a:pt x="67858" y="891786"/>
                  </a:lnTo>
                  <a:lnTo>
                    <a:pt x="56857" y="862414"/>
                  </a:lnTo>
                  <a:lnTo>
                    <a:pt x="46546" y="831919"/>
                  </a:lnTo>
                  <a:lnTo>
                    <a:pt x="27152" y="768932"/>
                  </a:lnTo>
                  <a:lnTo>
                    <a:pt x="19798" y="735864"/>
                  </a:lnTo>
                  <a:lnTo>
                    <a:pt x="13902" y="701912"/>
                  </a:lnTo>
                  <a:lnTo>
                    <a:pt x="8980" y="667371"/>
                  </a:lnTo>
                  <a:lnTo>
                    <a:pt x="5699" y="633429"/>
                  </a:lnTo>
                  <a:lnTo>
                    <a:pt x="3511" y="599888"/>
                  </a:lnTo>
                  <a:lnTo>
                    <a:pt x="2052" y="566613"/>
                  </a:lnTo>
                  <a:lnTo>
                    <a:pt x="432" y="500536"/>
                  </a:lnTo>
                  <a:lnTo>
                    <a:pt x="0" y="467636"/>
                  </a:lnTo>
                  <a:lnTo>
                    <a:pt x="704" y="435781"/>
                  </a:lnTo>
                  <a:lnTo>
                    <a:pt x="2165" y="404622"/>
                  </a:lnTo>
                  <a:lnTo>
                    <a:pt x="4132" y="373928"/>
                  </a:lnTo>
                  <a:lnTo>
                    <a:pt x="7427" y="344535"/>
                  </a:lnTo>
                  <a:lnTo>
                    <a:pt x="11609" y="316010"/>
                  </a:lnTo>
                  <a:lnTo>
                    <a:pt x="16381" y="288064"/>
                  </a:lnTo>
                  <a:lnTo>
                    <a:pt x="21546" y="263480"/>
                  </a:lnTo>
                  <a:lnTo>
                    <a:pt x="41449" y="183896"/>
                  </a:lnTo>
                  <a:lnTo>
                    <a:pt x="52022" y="138162"/>
                  </a:lnTo>
                  <a:lnTo>
                    <a:pt x="58792" y="102122"/>
                  </a:lnTo>
                  <a:lnTo>
                    <a:pt x="61080" y="58537"/>
                  </a:lnTo>
                  <a:lnTo>
                    <a:pt x="58747" y="40568"/>
                  </a:lnTo>
                  <a:lnTo>
                    <a:pt x="54501" y="19296"/>
                  </a:lnTo>
                  <a:lnTo>
                    <a:pt x="5271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540"/>
            <p:cNvSpPr/>
            <p:nvPr/>
          </p:nvSpPr>
          <p:spPr>
            <a:xfrm>
              <a:off x="419695" y="2777133"/>
              <a:ext cx="249685" cy="607712"/>
            </a:xfrm>
            <a:custGeom>
              <a:avLst/>
              <a:gdLst/>
              <a:ahLst/>
              <a:cxnLst/>
              <a:rect l="0" t="0" r="0" b="0"/>
              <a:pathLst>
                <a:path w="249685" h="607712">
                  <a:moveTo>
                    <a:pt x="0" y="437555"/>
                  </a:moveTo>
                  <a:lnTo>
                    <a:pt x="0" y="424308"/>
                  </a:lnTo>
                  <a:lnTo>
                    <a:pt x="0" y="427860"/>
                  </a:lnTo>
                  <a:lnTo>
                    <a:pt x="5292" y="433577"/>
                  </a:lnTo>
                  <a:lnTo>
                    <a:pt x="9481" y="437879"/>
                  </a:lnTo>
                  <a:lnTo>
                    <a:pt x="15251" y="442732"/>
                  </a:lnTo>
                  <a:lnTo>
                    <a:pt x="22073" y="447951"/>
                  </a:lnTo>
                  <a:lnTo>
                    <a:pt x="29599" y="453415"/>
                  </a:lnTo>
                  <a:lnTo>
                    <a:pt x="38584" y="461027"/>
                  </a:lnTo>
                  <a:lnTo>
                    <a:pt x="48543" y="470070"/>
                  </a:lnTo>
                  <a:lnTo>
                    <a:pt x="59151" y="480067"/>
                  </a:lnTo>
                  <a:lnTo>
                    <a:pt x="86813" y="504405"/>
                  </a:lnTo>
                  <a:lnTo>
                    <a:pt x="102524" y="517840"/>
                  </a:lnTo>
                  <a:lnTo>
                    <a:pt x="118951" y="530765"/>
                  </a:lnTo>
                  <a:lnTo>
                    <a:pt x="135855" y="543352"/>
                  </a:lnTo>
                  <a:lnTo>
                    <a:pt x="180152" y="574735"/>
                  </a:lnTo>
                  <a:lnTo>
                    <a:pt x="191539" y="582587"/>
                  </a:lnTo>
                  <a:lnTo>
                    <a:pt x="201115" y="589805"/>
                  </a:lnTo>
                  <a:lnTo>
                    <a:pt x="209483" y="596602"/>
                  </a:lnTo>
                  <a:lnTo>
                    <a:pt x="217046" y="603117"/>
                  </a:lnTo>
                  <a:lnTo>
                    <a:pt x="222088" y="606469"/>
                  </a:lnTo>
                  <a:lnTo>
                    <a:pt x="225450" y="607711"/>
                  </a:lnTo>
                  <a:lnTo>
                    <a:pt x="227690" y="607546"/>
                  </a:lnTo>
                  <a:lnTo>
                    <a:pt x="228192" y="606445"/>
                  </a:lnTo>
                  <a:lnTo>
                    <a:pt x="227534" y="604718"/>
                  </a:lnTo>
                  <a:lnTo>
                    <a:pt x="222174" y="598170"/>
                  </a:lnTo>
                  <a:lnTo>
                    <a:pt x="209869" y="585338"/>
                  </a:lnTo>
                  <a:lnTo>
                    <a:pt x="186207" y="561379"/>
                  </a:lnTo>
                  <a:lnTo>
                    <a:pt x="176724" y="552846"/>
                  </a:lnTo>
                  <a:lnTo>
                    <a:pt x="166433" y="544181"/>
                  </a:lnTo>
                  <a:lnTo>
                    <a:pt x="155604" y="535428"/>
                  </a:lnTo>
                  <a:lnTo>
                    <a:pt x="144416" y="525624"/>
                  </a:lnTo>
                  <a:lnTo>
                    <a:pt x="132988" y="515119"/>
                  </a:lnTo>
                  <a:lnTo>
                    <a:pt x="103235" y="486664"/>
                  </a:lnTo>
                  <a:lnTo>
                    <a:pt x="69277" y="453221"/>
                  </a:lnTo>
                  <a:lnTo>
                    <a:pt x="67021" y="449983"/>
                  </a:lnTo>
                  <a:lnTo>
                    <a:pt x="61861" y="439694"/>
                  </a:lnTo>
                  <a:lnTo>
                    <a:pt x="58108" y="435012"/>
                  </a:lnTo>
                  <a:lnTo>
                    <a:pt x="53622" y="429906"/>
                  </a:lnTo>
                  <a:lnTo>
                    <a:pt x="50631" y="424518"/>
                  </a:lnTo>
                  <a:lnTo>
                    <a:pt x="47307" y="413240"/>
                  </a:lnTo>
                  <a:lnTo>
                    <a:pt x="48406" y="408446"/>
                  </a:lnTo>
                  <a:lnTo>
                    <a:pt x="51122" y="404258"/>
                  </a:lnTo>
                  <a:lnTo>
                    <a:pt x="54917" y="400474"/>
                  </a:lnTo>
                  <a:lnTo>
                    <a:pt x="60424" y="397951"/>
                  </a:lnTo>
                  <a:lnTo>
                    <a:pt x="67072" y="396270"/>
                  </a:lnTo>
                  <a:lnTo>
                    <a:pt x="74480" y="395149"/>
                  </a:lnTo>
                  <a:lnTo>
                    <a:pt x="84380" y="395393"/>
                  </a:lnTo>
                  <a:lnTo>
                    <a:pt x="95941" y="396548"/>
                  </a:lnTo>
                  <a:lnTo>
                    <a:pt x="108609" y="398311"/>
                  </a:lnTo>
                  <a:lnTo>
                    <a:pt x="122016" y="401470"/>
                  </a:lnTo>
                  <a:lnTo>
                    <a:pt x="135914" y="405561"/>
                  </a:lnTo>
                  <a:lnTo>
                    <a:pt x="150141" y="410272"/>
                  </a:lnTo>
                  <a:lnTo>
                    <a:pt x="162602" y="415398"/>
                  </a:lnTo>
                  <a:lnTo>
                    <a:pt x="173886" y="420799"/>
                  </a:lnTo>
                  <a:lnTo>
                    <a:pt x="184385" y="426384"/>
                  </a:lnTo>
                  <a:lnTo>
                    <a:pt x="194361" y="431100"/>
                  </a:lnTo>
                  <a:lnTo>
                    <a:pt x="203988" y="435235"/>
                  </a:lnTo>
                  <a:lnTo>
                    <a:pt x="213383" y="438985"/>
                  </a:lnTo>
                  <a:lnTo>
                    <a:pt x="220638" y="442477"/>
                  </a:lnTo>
                  <a:lnTo>
                    <a:pt x="226467" y="445797"/>
                  </a:lnTo>
                  <a:lnTo>
                    <a:pt x="238211" y="453514"/>
                  </a:lnTo>
                  <a:lnTo>
                    <a:pt x="238182" y="453155"/>
                  </a:lnTo>
                  <a:lnTo>
                    <a:pt x="232410" y="446917"/>
                  </a:lnTo>
                  <a:lnTo>
                    <a:pt x="223679" y="438078"/>
                  </a:lnTo>
                  <a:lnTo>
                    <a:pt x="217580" y="432942"/>
                  </a:lnTo>
                  <a:lnTo>
                    <a:pt x="210538" y="427534"/>
                  </a:lnTo>
                  <a:lnTo>
                    <a:pt x="202867" y="421945"/>
                  </a:lnTo>
                  <a:lnTo>
                    <a:pt x="194776" y="415242"/>
                  </a:lnTo>
                  <a:lnTo>
                    <a:pt x="186405" y="407797"/>
                  </a:lnTo>
                  <a:lnTo>
                    <a:pt x="177848" y="399857"/>
                  </a:lnTo>
                  <a:lnTo>
                    <a:pt x="168175" y="391586"/>
                  </a:lnTo>
                  <a:lnTo>
                    <a:pt x="157757" y="383097"/>
                  </a:lnTo>
                  <a:lnTo>
                    <a:pt x="146844" y="374460"/>
                  </a:lnTo>
                  <a:lnTo>
                    <a:pt x="136591" y="366718"/>
                  </a:lnTo>
                  <a:lnTo>
                    <a:pt x="117262" y="352824"/>
                  </a:lnTo>
                  <a:lnTo>
                    <a:pt x="89646" y="333846"/>
                  </a:lnTo>
                  <a:lnTo>
                    <a:pt x="82584" y="327736"/>
                  </a:lnTo>
                  <a:lnTo>
                    <a:pt x="76884" y="321678"/>
                  </a:lnTo>
                  <a:lnTo>
                    <a:pt x="72092" y="315655"/>
                  </a:lnTo>
                  <a:lnTo>
                    <a:pt x="67905" y="309655"/>
                  </a:lnTo>
                  <a:lnTo>
                    <a:pt x="60607" y="297697"/>
                  </a:lnTo>
                  <a:lnTo>
                    <a:pt x="56702" y="288414"/>
                  </a:lnTo>
                  <a:lnTo>
                    <a:pt x="54196" y="279110"/>
                  </a:lnTo>
                  <a:lnTo>
                    <a:pt x="55974" y="278347"/>
                  </a:lnTo>
                  <a:lnTo>
                    <a:pt x="63242" y="277499"/>
                  </a:lnTo>
                  <a:lnTo>
                    <a:pt x="67959" y="277272"/>
                  </a:lnTo>
                  <a:lnTo>
                    <a:pt x="78490" y="277021"/>
                  </a:lnTo>
                  <a:lnTo>
                    <a:pt x="85069" y="277946"/>
                  </a:lnTo>
                  <a:lnTo>
                    <a:pt x="92432" y="279555"/>
                  </a:lnTo>
                  <a:lnTo>
                    <a:pt x="100317" y="281620"/>
                  </a:lnTo>
                  <a:lnTo>
                    <a:pt x="108550" y="284981"/>
                  </a:lnTo>
                  <a:lnTo>
                    <a:pt x="117015" y="289206"/>
                  </a:lnTo>
                  <a:lnTo>
                    <a:pt x="125635" y="294007"/>
                  </a:lnTo>
                  <a:lnTo>
                    <a:pt x="134358" y="298200"/>
                  </a:lnTo>
                  <a:lnTo>
                    <a:pt x="143151" y="301987"/>
                  </a:lnTo>
                  <a:lnTo>
                    <a:pt x="151988" y="305504"/>
                  </a:lnTo>
                  <a:lnTo>
                    <a:pt x="169746" y="312058"/>
                  </a:lnTo>
                  <a:lnTo>
                    <a:pt x="205399" y="324350"/>
                  </a:lnTo>
                  <a:lnTo>
                    <a:pt x="212339" y="326366"/>
                  </a:lnTo>
                  <a:lnTo>
                    <a:pt x="217958" y="327710"/>
                  </a:lnTo>
                  <a:lnTo>
                    <a:pt x="222696" y="328606"/>
                  </a:lnTo>
                  <a:lnTo>
                    <a:pt x="226847" y="328211"/>
                  </a:lnTo>
                  <a:lnTo>
                    <a:pt x="230607" y="326956"/>
                  </a:lnTo>
                  <a:lnTo>
                    <a:pt x="234105" y="325127"/>
                  </a:lnTo>
                  <a:lnTo>
                    <a:pt x="235445" y="321923"/>
                  </a:lnTo>
                  <a:lnTo>
                    <a:pt x="235346" y="317803"/>
                  </a:lnTo>
                  <a:lnTo>
                    <a:pt x="232591" y="307933"/>
                  </a:lnTo>
                  <a:lnTo>
                    <a:pt x="228059" y="296932"/>
                  </a:lnTo>
                  <a:lnTo>
                    <a:pt x="223477" y="290228"/>
                  </a:lnTo>
                  <a:lnTo>
                    <a:pt x="217446" y="282782"/>
                  </a:lnTo>
                  <a:lnTo>
                    <a:pt x="210448" y="274842"/>
                  </a:lnTo>
                  <a:lnTo>
                    <a:pt x="197382" y="260727"/>
                  </a:lnTo>
                  <a:lnTo>
                    <a:pt x="176223" y="238979"/>
                  </a:lnTo>
                  <a:lnTo>
                    <a:pt x="110247" y="172758"/>
                  </a:lnTo>
                  <a:lnTo>
                    <a:pt x="103569" y="163432"/>
                  </a:lnTo>
                  <a:lnTo>
                    <a:pt x="101788" y="159556"/>
                  </a:lnTo>
                  <a:lnTo>
                    <a:pt x="99609" y="156972"/>
                  </a:lnTo>
                  <a:lnTo>
                    <a:pt x="97164" y="155250"/>
                  </a:lnTo>
                  <a:lnTo>
                    <a:pt x="94542" y="154101"/>
                  </a:lnTo>
                  <a:lnTo>
                    <a:pt x="92794" y="152343"/>
                  </a:lnTo>
                  <a:lnTo>
                    <a:pt x="91628" y="150179"/>
                  </a:lnTo>
                  <a:lnTo>
                    <a:pt x="90851" y="147745"/>
                  </a:lnTo>
                  <a:lnTo>
                    <a:pt x="91325" y="146121"/>
                  </a:lnTo>
                  <a:lnTo>
                    <a:pt x="92634" y="145039"/>
                  </a:lnTo>
                  <a:lnTo>
                    <a:pt x="94498" y="144318"/>
                  </a:lnTo>
                  <a:lnTo>
                    <a:pt x="96733" y="144829"/>
                  </a:lnTo>
                  <a:lnTo>
                    <a:pt x="101862" y="148043"/>
                  </a:lnTo>
                  <a:lnTo>
                    <a:pt x="105612" y="150289"/>
                  </a:lnTo>
                  <a:lnTo>
                    <a:pt x="110095" y="152778"/>
                  </a:lnTo>
                  <a:lnTo>
                    <a:pt x="115069" y="155430"/>
                  </a:lnTo>
                  <a:lnTo>
                    <a:pt x="120369" y="159183"/>
                  </a:lnTo>
                  <a:lnTo>
                    <a:pt x="125887" y="163669"/>
                  </a:lnTo>
                  <a:lnTo>
                    <a:pt x="131550" y="168644"/>
                  </a:lnTo>
                  <a:lnTo>
                    <a:pt x="138301" y="173944"/>
                  </a:lnTo>
                  <a:lnTo>
                    <a:pt x="145779" y="179463"/>
                  </a:lnTo>
                  <a:lnTo>
                    <a:pt x="153741" y="185126"/>
                  </a:lnTo>
                  <a:lnTo>
                    <a:pt x="161033" y="189894"/>
                  </a:lnTo>
                  <a:lnTo>
                    <a:pt x="167879" y="194065"/>
                  </a:lnTo>
                  <a:lnTo>
                    <a:pt x="174427" y="197837"/>
                  </a:lnTo>
                  <a:lnTo>
                    <a:pt x="186995" y="204675"/>
                  </a:lnTo>
                  <a:lnTo>
                    <a:pt x="219684" y="221436"/>
                  </a:lnTo>
                  <a:lnTo>
                    <a:pt x="220870" y="220054"/>
                  </a:lnTo>
                  <a:lnTo>
                    <a:pt x="222188" y="213226"/>
                  </a:lnTo>
                  <a:lnTo>
                    <a:pt x="221547" y="209619"/>
                  </a:lnTo>
                  <a:lnTo>
                    <a:pt x="218190" y="202966"/>
                  </a:lnTo>
                  <a:lnTo>
                    <a:pt x="210744" y="191410"/>
                  </a:lnTo>
                  <a:lnTo>
                    <a:pt x="205981" y="184161"/>
                  </a:lnTo>
                  <a:lnTo>
                    <a:pt x="201813" y="176352"/>
                  </a:lnTo>
                  <a:lnTo>
                    <a:pt x="194536" y="159738"/>
                  </a:lnTo>
                  <a:lnTo>
                    <a:pt x="190214" y="152133"/>
                  </a:lnTo>
                  <a:lnTo>
                    <a:pt x="185349" y="145078"/>
                  </a:lnTo>
                  <a:lnTo>
                    <a:pt x="180120" y="138390"/>
                  </a:lnTo>
                  <a:lnTo>
                    <a:pt x="174651" y="130956"/>
                  </a:lnTo>
                  <a:lnTo>
                    <a:pt x="163282" y="114757"/>
                  </a:lnTo>
                  <a:lnTo>
                    <a:pt x="157472" y="107262"/>
                  </a:lnTo>
                  <a:lnTo>
                    <a:pt x="151614" y="100281"/>
                  </a:lnTo>
                  <a:lnTo>
                    <a:pt x="145725" y="93644"/>
                  </a:lnTo>
                  <a:lnTo>
                    <a:pt x="139814" y="86241"/>
                  </a:lnTo>
                  <a:lnTo>
                    <a:pt x="133889" y="78330"/>
                  </a:lnTo>
                  <a:lnTo>
                    <a:pt x="127955" y="70079"/>
                  </a:lnTo>
                  <a:lnTo>
                    <a:pt x="122014" y="63587"/>
                  </a:lnTo>
                  <a:lnTo>
                    <a:pt x="116070" y="58266"/>
                  </a:lnTo>
                  <a:lnTo>
                    <a:pt x="110122" y="53727"/>
                  </a:lnTo>
                  <a:lnTo>
                    <a:pt x="105165" y="48716"/>
                  </a:lnTo>
                  <a:lnTo>
                    <a:pt x="100868" y="43391"/>
                  </a:lnTo>
                  <a:lnTo>
                    <a:pt x="94440" y="33176"/>
                  </a:lnTo>
                  <a:lnTo>
                    <a:pt x="91583" y="25328"/>
                  </a:lnTo>
                  <a:lnTo>
                    <a:pt x="89829" y="22838"/>
                  </a:lnTo>
                  <a:lnTo>
                    <a:pt x="87667" y="21178"/>
                  </a:lnTo>
                  <a:lnTo>
                    <a:pt x="85234" y="20072"/>
                  </a:lnTo>
                  <a:lnTo>
                    <a:pt x="84604" y="19334"/>
                  </a:lnTo>
                  <a:lnTo>
                    <a:pt x="85176" y="18843"/>
                  </a:lnTo>
                  <a:lnTo>
                    <a:pt x="86550" y="18515"/>
                  </a:lnTo>
                  <a:lnTo>
                    <a:pt x="88458" y="19288"/>
                  </a:lnTo>
                  <a:lnTo>
                    <a:pt x="95884" y="25118"/>
                  </a:lnTo>
                  <a:lnTo>
                    <a:pt x="101485" y="30346"/>
                  </a:lnTo>
                  <a:lnTo>
                    <a:pt x="106352" y="33129"/>
                  </a:lnTo>
                  <a:lnTo>
                    <a:pt x="112573" y="35977"/>
                  </a:lnTo>
                  <a:lnTo>
                    <a:pt x="119697" y="38867"/>
                  </a:lnTo>
                  <a:lnTo>
                    <a:pt x="126431" y="42779"/>
                  </a:lnTo>
                  <a:lnTo>
                    <a:pt x="132905" y="47370"/>
                  </a:lnTo>
                  <a:lnTo>
                    <a:pt x="139205" y="52416"/>
                  </a:lnTo>
                  <a:lnTo>
                    <a:pt x="147374" y="57764"/>
                  </a:lnTo>
                  <a:lnTo>
                    <a:pt x="156788" y="63314"/>
                  </a:lnTo>
                  <a:lnTo>
                    <a:pt x="167033" y="68999"/>
                  </a:lnTo>
                  <a:lnTo>
                    <a:pt x="175848" y="74772"/>
                  </a:lnTo>
                  <a:lnTo>
                    <a:pt x="183709" y="80606"/>
                  </a:lnTo>
                  <a:lnTo>
                    <a:pt x="190933" y="86479"/>
                  </a:lnTo>
                  <a:lnTo>
                    <a:pt x="198727" y="91387"/>
                  </a:lnTo>
                  <a:lnTo>
                    <a:pt x="206899" y="95651"/>
                  </a:lnTo>
                  <a:lnTo>
                    <a:pt x="215323" y="99486"/>
                  </a:lnTo>
                  <a:lnTo>
                    <a:pt x="222924" y="102043"/>
                  </a:lnTo>
                  <a:lnTo>
                    <a:pt x="229975" y="103747"/>
                  </a:lnTo>
                  <a:lnTo>
                    <a:pt x="246070" y="106483"/>
                  </a:lnTo>
                  <a:lnTo>
                    <a:pt x="247390" y="104723"/>
                  </a:lnTo>
                  <a:lnTo>
                    <a:pt x="248858" y="97476"/>
                  </a:lnTo>
                  <a:lnTo>
                    <a:pt x="249510" y="84994"/>
                  </a:lnTo>
                  <a:lnTo>
                    <a:pt x="249684" y="77499"/>
                  </a:lnTo>
                  <a:lnTo>
                    <a:pt x="244585" y="61233"/>
                  </a:lnTo>
                  <a:lnTo>
                    <a:pt x="229884" y="31277"/>
                  </a:lnTo>
                  <a:lnTo>
                    <a:pt x="225686" y="24820"/>
                  </a:lnTo>
                  <a:lnTo>
                    <a:pt x="220902" y="18531"/>
                  </a:lnTo>
                  <a:lnTo>
                    <a:pt x="205383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541"/>
            <p:cNvSpPr/>
            <p:nvPr/>
          </p:nvSpPr>
          <p:spPr>
            <a:xfrm>
              <a:off x="509534" y="2652594"/>
              <a:ext cx="203035" cy="119162"/>
            </a:xfrm>
            <a:custGeom>
              <a:avLst/>
              <a:gdLst/>
              <a:ahLst/>
              <a:cxnLst/>
              <a:rect l="0" t="0" r="0" b="0"/>
              <a:pathLst>
                <a:path w="203035" h="119162">
                  <a:moveTo>
                    <a:pt x="35177" y="17383"/>
                  </a:moveTo>
                  <a:lnTo>
                    <a:pt x="25696" y="12642"/>
                  </a:lnTo>
                  <a:lnTo>
                    <a:pt x="21911" y="10253"/>
                  </a:lnTo>
                  <a:lnTo>
                    <a:pt x="18396" y="7669"/>
                  </a:lnTo>
                  <a:lnTo>
                    <a:pt x="15060" y="4954"/>
                  </a:lnTo>
                  <a:lnTo>
                    <a:pt x="11844" y="3144"/>
                  </a:lnTo>
                  <a:lnTo>
                    <a:pt x="5624" y="1132"/>
                  </a:lnTo>
                  <a:lnTo>
                    <a:pt x="1285" y="0"/>
                  </a:lnTo>
                  <a:lnTo>
                    <a:pt x="676" y="833"/>
                  </a:lnTo>
                  <a:lnTo>
                    <a:pt x="0" y="4405"/>
                  </a:lnTo>
                  <a:lnTo>
                    <a:pt x="811" y="6746"/>
                  </a:lnTo>
                  <a:lnTo>
                    <a:pt x="2345" y="9300"/>
                  </a:lnTo>
                  <a:lnTo>
                    <a:pt x="4359" y="11994"/>
                  </a:lnTo>
                  <a:lnTo>
                    <a:pt x="6694" y="15775"/>
                  </a:lnTo>
                  <a:lnTo>
                    <a:pt x="9243" y="20279"/>
                  </a:lnTo>
                  <a:lnTo>
                    <a:pt x="14721" y="30576"/>
                  </a:lnTo>
                  <a:lnTo>
                    <a:pt x="20463" y="41767"/>
                  </a:lnTo>
                  <a:lnTo>
                    <a:pt x="24375" y="48522"/>
                  </a:lnTo>
                  <a:lnTo>
                    <a:pt x="28968" y="56002"/>
                  </a:lnTo>
                  <a:lnTo>
                    <a:pt x="34014" y="63964"/>
                  </a:lnTo>
                  <a:lnTo>
                    <a:pt x="38371" y="71257"/>
                  </a:lnTo>
                  <a:lnTo>
                    <a:pt x="42267" y="78104"/>
                  </a:lnTo>
                  <a:lnTo>
                    <a:pt x="45857" y="84653"/>
                  </a:lnTo>
                  <a:lnTo>
                    <a:pt x="50234" y="90010"/>
                  </a:lnTo>
                  <a:lnTo>
                    <a:pt x="55137" y="94574"/>
                  </a:lnTo>
                  <a:lnTo>
                    <a:pt x="60390" y="98609"/>
                  </a:lnTo>
                  <a:lnTo>
                    <a:pt x="64884" y="101300"/>
                  </a:lnTo>
                  <a:lnTo>
                    <a:pt x="68872" y="103093"/>
                  </a:lnTo>
                  <a:lnTo>
                    <a:pt x="72523" y="104288"/>
                  </a:lnTo>
                  <a:lnTo>
                    <a:pt x="76942" y="104093"/>
                  </a:lnTo>
                  <a:lnTo>
                    <a:pt x="81872" y="102971"/>
                  </a:lnTo>
                  <a:lnTo>
                    <a:pt x="87143" y="101231"/>
                  </a:lnTo>
                  <a:lnTo>
                    <a:pt x="91649" y="98086"/>
                  </a:lnTo>
                  <a:lnTo>
                    <a:pt x="95645" y="94005"/>
                  </a:lnTo>
                  <a:lnTo>
                    <a:pt x="99302" y="89300"/>
                  </a:lnTo>
                  <a:lnTo>
                    <a:pt x="102731" y="85171"/>
                  </a:lnTo>
                  <a:lnTo>
                    <a:pt x="106010" y="81427"/>
                  </a:lnTo>
                  <a:lnTo>
                    <a:pt x="109188" y="77938"/>
                  </a:lnTo>
                  <a:lnTo>
                    <a:pt x="118011" y="68770"/>
                  </a:lnTo>
                  <a:lnTo>
                    <a:pt x="123142" y="63547"/>
                  </a:lnTo>
                  <a:lnTo>
                    <a:pt x="127555" y="58081"/>
                  </a:lnTo>
                  <a:lnTo>
                    <a:pt x="131489" y="52452"/>
                  </a:lnTo>
                  <a:lnTo>
                    <a:pt x="135103" y="46716"/>
                  </a:lnTo>
                  <a:lnTo>
                    <a:pt x="139498" y="41899"/>
                  </a:lnTo>
                  <a:lnTo>
                    <a:pt x="144412" y="37696"/>
                  </a:lnTo>
                  <a:lnTo>
                    <a:pt x="149672" y="33901"/>
                  </a:lnTo>
                  <a:lnTo>
                    <a:pt x="155163" y="30379"/>
                  </a:lnTo>
                  <a:lnTo>
                    <a:pt x="160808" y="27039"/>
                  </a:lnTo>
                  <a:lnTo>
                    <a:pt x="166556" y="23820"/>
                  </a:lnTo>
                  <a:lnTo>
                    <a:pt x="171380" y="22667"/>
                  </a:lnTo>
                  <a:lnTo>
                    <a:pt x="175588" y="22890"/>
                  </a:lnTo>
                  <a:lnTo>
                    <a:pt x="179386" y="24031"/>
                  </a:lnTo>
                  <a:lnTo>
                    <a:pt x="182910" y="26776"/>
                  </a:lnTo>
                  <a:lnTo>
                    <a:pt x="186252" y="30590"/>
                  </a:lnTo>
                  <a:lnTo>
                    <a:pt x="189472" y="35117"/>
                  </a:lnTo>
                  <a:lnTo>
                    <a:pt x="192610" y="40120"/>
                  </a:lnTo>
                  <a:lnTo>
                    <a:pt x="195695" y="45439"/>
                  </a:lnTo>
                  <a:lnTo>
                    <a:pt x="198744" y="50970"/>
                  </a:lnTo>
                  <a:lnTo>
                    <a:pt x="200776" y="57634"/>
                  </a:lnTo>
                  <a:lnTo>
                    <a:pt x="202131" y="65052"/>
                  </a:lnTo>
                  <a:lnTo>
                    <a:pt x="203034" y="72975"/>
                  </a:lnTo>
                  <a:lnTo>
                    <a:pt x="202644" y="80241"/>
                  </a:lnTo>
                  <a:lnTo>
                    <a:pt x="201392" y="87069"/>
                  </a:lnTo>
                  <a:lnTo>
                    <a:pt x="199565" y="93606"/>
                  </a:lnTo>
                  <a:lnTo>
                    <a:pt x="197355" y="98956"/>
                  </a:lnTo>
                  <a:lnTo>
                    <a:pt x="194889" y="103515"/>
                  </a:lnTo>
                  <a:lnTo>
                    <a:pt x="192253" y="107546"/>
                  </a:lnTo>
                  <a:lnTo>
                    <a:pt x="189504" y="111226"/>
                  </a:lnTo>
                  <a:lnTo>
                    <a:pt x="186679" y="114672"/>
                  </a:lnTo>
                  <a:lnTo>
                    <a:pt x="183803" y="117961"/>
                  </a:lnTo>
                  <a:lnTo>
                    <a:pt x="179902" y="119161"/>
                  </a:lnTo>
                  <a:lnTo>
                    <a:pt x="175316" y="118970"/>
                  </a:lnTo>
                  <a:lnTo>
                    <a:pt x="170275" y="117849"/>
                  </a:lnTo>
                  <a:lnTo>
                    <a:pt x="164930" y="115118"/>
                  </a:lnTo>
                  <a:lnTo>
                    <a:pt x="159382" y="111313"/>
                  </a:lnTo>
                  <a:lnTo>
                    <a:pt x="153699" y="106792"/>
                  </a:lnTo>
                  <a:lnTo>
                    <a:pt x="148918" y="101794"/>
                  </a:lnTo>
                  <a:lnTo>
                    <a:pt x="144739" y="96477"/>
                  </a:lnTo>
                  <a:lnTo>
                    <a:pt x="140960" y="90948"/>
                  </a:lnTo>
                  <a:lnTo>
                    <a:pt x="136457" y="85278"/>
                  </a:lnTo>
                  <a:lnTo>
                    <a:pt x="131470" y="79513"/>
                  </a:lnTo>
                  <a:lnTo>
                    <a:pt x="115544" y="6203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542"/>
            <p:cNvSpPr/>
            <p:nvPr/>
          </p:nvSpPr>
          <p:spPr>
            <a:xfrm>
              <a:off x="473380" y="1955602"/>
              <a:ext cx="292512" cy="690215"/>
            </a:xfrm>
            <a:custGeom>
              <a:avLst/>
              <a:gdLst/>
              <a:ahLst/>
              <a:cxnLst/>
              <a:rect l="0" t="0" r="0" b="0"/>
              <a:pathLst>
                <a:path w="292512" h="690215">
                  <a:moveTo>
                    <a:pt x="89190" y="544711"/>
                  </a:moveTo>
                  <a:lnTo>
                    <a:pt x="84450" y="544711"/>
                  </a:lnTo>
                  <a:lnTo>
                    <a:pt x="83053" y="545703"/>
                  </a:lnTo>
                  <a:lnTo>
                    <a:pt x="82122" y="547356"/>
                  </a:lnTo>
                  <a:lnTo>
                    <a:pt x="81502" y="549451"/>
                  </a:lnTo>
                  <a:lnTo>
                    <a:pt x="80628" y="561880"/>
                  </a:lnTo>
                  <a:lnTo>
                    <a:pt x="83070" y="572516"/>
                  </a:lnTo>
                  <a:lnTo>
                    <a:pt x="88454" y="584850"/>
                  </a:lnTo>
                  <a:lnTo>
                    <a:pt x="97462" y="600253"/>
                  </a:lnTo>
                  <a:lnTo>
                    <a:pt x="108080" y="617021"/>
                  </a:lnTo>
                  <a:lnTo>
                    <a:pt x="131066" y="652039"/>
                  </a:lnTo>
                  <a:lnTo>
                    <a:pt x="137943" y="659919"/>
                  </a:lnTo>
                  <a:lnTo>
                    <a:pt x="145505" y="667157"/>
                  </a:lnTo>
                  <a:lnTo>
                    <a:pt x="153522" y="673966"/>
                  </a:lnTo>
                  <a:lnTo>
                    <a:pt x="160852" y="679498"/>
                  </a:lnTo>
                  <a:lnTo>
                    <a:pt x="167722" y="684179"/>
                  </a:lnTo>
                  <a:lnTo>
                    <a:pt x="174287" y="688291"/>
                  </a:lnTo>
                  <a:lnTo>
                    <a:pt x="181640" y="690040"/>
                  </a:lnTo>
                  <a:lnTo>
                    <a:pt x="189519" y="690214"/>
                  </a:lnTo>
                  <a:lnTo>
                    <a:pt x="197748" y="689338"/>
                  </a:lnTo>
                  <a:lnTo>
                    <a:pt x="204226" y="686769"/>
                  </a:lnTo>
                  <a:lnTo>
                    <a:pt x="209537" y="683073"/>
                  </a:lnTo>
                  <a:lnTo>
                    <a:pt x="214070" y="678624"/>
                  </a:lnTo>
                  <a:lnTo>
                    <a:pt x="217092" y="672681"/>
                  </a:lnTo>
                  <a:lnTo>
                    <a:pt x="220450" y="658141"/>
                  </a:lnTo>
                  <a:lnTo>
                    <a:pt x="219296" y="639111"/>
                  </a:lnTo>
                  <a:lnTo>
                    <a:pt x="217599" y="628480"/>
                  </a:lnTo>
                  <a:lnTo>
                    <a:pt x="213492" y="616432"/>
                  </a:lnTo>
                  <a:lnTo>
                    <a:pt x="207776" y="603439"/>
                  </a:lnTo>
                  <a:lnTo>
                    <a:pt x="200990" y="589815"/>
                  </a:lnTo>
                  <a:lnTo>
                    <a:pt x="194481" y="575773"/>
                  </a:lnTo>
                  <a:lnTo>
                    <a:pt x="181958" y="546940"/>
                  </a:lnTo>
                  <a:lnTo>
                    <a:pt x="174848" y="533299"/>
                  </a:lnTo>
                  <a:lnTo>
                    <a:pt x="167131" y="520236"/>
                  </a:lnTo>
                  <a:lnTo>
                    <a:pt x="128619" y="461273"/>
                  </a:lnTo>
                  <a:lnTo>
                    <a:pt x="117460" y="446421"/>
                  </a:lnTo>
                  <a:lnTo>
                    <a:pt x="106053" y="432551"/>
                  </a:lnTo>
                  <a:lnTo>
                    <a:pt x="94479" y="419336"/>
                  </a:lnTo>
                  <a:lnTo>
                    <a:pt x="83786" y="406557"/>
                  </a:lnTo>
                  <a:lnTo>
                    <a:pt x="63968" y="381775"/>
                  </a:lnTo>
                  <a:lnTo>
                    <a:pt x="54516" y="370603"/>
                  </a:lnTo>
                  <a:lnTo>
                    <a:pt x="45238" y="360178"/>
                  </a:lnTo>
                  <a:lnTo>
                    <a:pt x="27984" y="341649"/>
                  </a:lnTo>
                  <a:lnTo>
                    <a:pt x="13701" y="326800"/>
                  </a:lnTo>
                  <a:lnTo>
                    <a:pt x="9099" y="323038"/>
                  </a:lnTo>
                  <a:lnTo>
                    <a:pt x="6030" y="321522"/>
                  </a:lnTo>
                  <a:lnTo>
                    <a:pt x="253" y="321472"/>
                  </a:lnTo>
                  <a:lnTo>
                    <a:pt x="0" y="326210"/>
                  </a:lnTo>
                  <a:lnTo>
                    <a:pt x="5232" y="333828"/>
                  </a:lnTo>
                  <a:lnTo>
                    <a:pt x="9406" y="338638"/>
                  </a:lnTo>
                  <a:lnTo>
                    <a:pt x="15165" y="344821"/>
                  </a:lnTo>
                  <a:lnTo>
                    <a:pt x="38483" y="368737"/>
                  </a:lnTo>
                  <a:lnTo>
                    <a:pt x="59047" y="389440"/>
                  </a:lnTo>
                  <a:lnTo>
                    <a:pt x="72071" y="401509"/>
                  </a:lnTo>
                  <a:lnTo>
                    <a:pt x="102418" y="428149"/>
                  </a:lnTo>
                  <a:lnTo>
                    <a:pt x="116860" y="440214"/>
                  </a:lnTo>
                  <a:lnTo>
                    <a:pt x="143491" y="461556"/>
                  </a:lnTo>
                  <a:lnTo>
                    <a:pt x="155156" y="470423"/>
                  </a:lnTo>
                  <a:lnTo>
                    <a:pt x="176055" y="485566"/>
                  </a:lnTo>
                  <a:lnTo>
                    <a:pt x="184803" y="492382"/>
                  </a:lnTo>
                  <a:lnTo>
                    <a:pt x="192620" y="498911"/>
                  </a:lnTo>
                  <a:lnTo>
                    <a:pt x="199815" y="505248"/>
                  </a:lnTo>
                  <a:lnTo>
                    <a:pt x="205604" y="509472"/>
                  </a:lnTo>
                  <a:lnTo>
                    <a:pt x="214682" y="514166"/>
                  </a:lnTo>
                  <a:lnTo>
                    <a:pt x="222024" y="516253"/>
                  </a:lnTo>
                  <a:lnTo>
                    <a:pt x="225371" y="516809"/>
                  </a:lnTo>
                  <a:lnTo>
                    <a:pt x="226610" y="515195"/>
                  </a:lnTo>
                  <a:lnTo>
                    <a:pt x="226444" y="512135"/>
                  </a:lnTo>
                  <a:lnTo>
                    <a:pt x="221470" y="498347"/>
                  </a:lnTo>
                  <a:lnTo>
                    <a:pt x="215450" y="486401"/>
                  </a:lnTo>
                  <a:lnTo>
                    <a:pt x="211067" y="479049"/>
                  </a:lnTo>
                  <a:lnTo>
                    <a:pt x="200904" y="462941"/>
                  </a:lnTo>
                  <a:lnTo>
                    <a:pt x="154620" y="392851"/>
                  </a:lnTo>
                  <a:lnTo>
                    <a:pt x="149677" y="384932"/>
                  </a:lnTo>
                  <a:lnTo>
                    <a:pt x="141540" y="370841"/>
                  </a:lnTo>
                  <a:lnTo>
                    <a:pt x="134615" y="360609"/>
                  </a:lnTo>
                  <a:lnTo>
                    <a:pt x="126826" y="350697"/>
                  </a:lnTo>
                  <a:lnTo>
                    <a:pt x="127179" y="350876"/>
                  </a:lnTo>
                  <a:lnTo>
                    <a:pt x="134875" y="358292"/>
                  </a:lnTo>
                  <a:lnTo>
                    <a:pt x="150690" y="374052"/>
                  </a:lnTo>
                  <a:lnTo>
                    <a:pt x="155987" y="378352"/>
                  </a:lnTo>
                  <a:lnTo>
                    <a:pt x="161503" y="382211"/>
                  </a:lnTo>
                  <a:lnTo>
                    <a:pt x="167164" y="385776"/>
                  </a:lnTo>
                  <a:lnTo>
                    <a:pt x="172923" y="389145"/>
                  </a:lnTo>
                  <a:lnTo>
                    <a:pt x="178746" y="392383"/>
                  </a:lnTo>
                  <a:lnTo>
                    <a:pt x="184613" y="395534"/>
                  </a:lnTo>
                  <a:lnTo>
                    <a:pt x="193485" y="396642"/>
                  </a:lnTo>
                  <a:lnTo>
                    <a:pt x="204361" y="396389"/>
                  </a:lnTo>
                  <a:lnTo>
                    <a:pt x="216572" y="395228"/>
                  </a:lnTo>
                  <a:lnTo>
                    <a:pt x="225705" y="392469"/>
                  </a:lnTo>
                  <a:lnTo>
                    <a:pt x="232786" y="388646"/>
                  </a:lnTo>
                  <a:lnTo>
                    <a:pt x="238499" y="384113"/>
                  </a:lnTo>
                  <a:lnTo>
                    <a:pt x="242308" y="379106"/>
                  </a:lnTo>
                  <a:lnTo>
                    <a:pt x="244847" y="373784"/>
                  </a:lnTo>
                  <a:lnTo>
                    <a:pt x="246539" y="368252"/>
                  </a:lnTo>
                  <a:lnTo>
                    <a:pt x="245774" y="354167"/>
                  </a:lnTo>
                  <a:lnTo>
                    <a:pt x="244181" y="346244"/>
                  </a:lnTo>
                  <a:lnTo>
                    <a:pt x="237119" y="329503"/>
                  </a:lnTo>
                  <a:lnTo>
                    <a:pt x="228358" y="313133"/>
                  </a:lnTo>
                  <a:lnTo>
                    <a:pt x="221157" y="299243"/>
                  </a:lnTo>
                  <a:lnTo>
                    <a:pt x="215864" y="291769"/>
                  </a:lnTo>
                  <a:lnTo>
                    <a:pt x="209358" y="283809"/>
                  </a:lnTo>
                  <a:lnTo>
                    <a:pt x="202044" y="275526"/>
                  </a:lnTo>
                  <a:lnTo>
                    <a:pt x="196176" y="268020"/>
                  </a:lnTo>
                  <a:lnTo>
                    <a:pt x="191272" y="261031"/>
                  </a:lnTo>
                  <a:lnTo>
                    <a:pt x="187010" y="254388"/>
                  </a:lnTo>
                  <a:lnTo>
                    <a:pt x="182185" y="248967"/>
                  </a:lnTo>
                  <a:lnTo>
                    <a:pt x="176984" y="244360"/>
                  </a:lnTo>
                  <a:lnTo>
                    <a:pt x="171532" y="240297"/>
                  </a:lnTo>
                  <a:lnTo>
                    <a:pt x="165913" y="238581"/>
                  </a:lnTo>
                  <a:lnTo>
                    <a:pt x="160182" y="238429"/>
                  </a:lnTo>
                  <a:lnTo>
                    <a:pt x="154378" y="239320"/>
                  </a:lnTo>
                  <a:lnTo>
                    <a:pt x="150508" y="240906"/>
                  </a:lnTo>
                  <a:lnTo>
                    <a:pt x="147928" y="242955"/>
                  </a:lnTo>
                  <a:lnTo>
                    <a:pt x="146208" y="245314"/>
                  </a:lnTo>
                  <a:lnTo>
                    <a:pt x="146054" y="247878"/>
                  </a:lnTo>
                  <a:lnTo>
                    <a:pt x="146943" y="250580"/>
                  </a:lnTo>
                  <a:lnTo>
                    <a:pt x="150577" y="258212"/>
                  </a:lnTo>
                  <a:lnTo>
                    <a:pt x="159193" y="279244"/>
                  </a:lnTo>
                  <a:lnTo>
                    <a:pt x="163640" y="287366"/>
                  </a:lnTo>
                  <a:lnTo>
                    <a:pt x="168589" y="295757"/>
                  </a:lnTo>
                  <a:lnTo>
                    <a:pt x="174865" y="303335"/>
                  </a:lnTo>
                  <a:lnTo>
                    <a:pt x="182025" y="310372"/>
                  </a:lnTo>
                  <a:lnTo>
                    <a:pt x="189776" y="317047"/>
                  </a:lnTo>
                  <a:lnTo>
                    <a:pt x="196927" y="323482"/>
                  </a:lnTo>
                  <a:lnTo>
                    <a:pt x="210164" y="335923"/>
                  </a:lnTo>
                  <a:lnTo>
                    <a:pt x="217465" y="340035"/>
                  </a:lnTo>
                  <a:lnTo>
                    <a:pt x="225308" y="342775"/>
                  </a:lnTo>
                  <a:lnTo>
                    <a:pt x="233514" y="344603"/>
                  </a:lnTo>
                  <a:lnTo>
                    <a:pt x="241960" y="345821"/>
                  </a:lnTo>
                  <a:lnTo>
                    <a:pt x="250568" y="346633"/>
                  </a:lnTo>
                  <a:lnTo>
                    <a:pt x="259284" y="347174"/>
                  </a:lnTo>
                  <a:lnTo>
                    <a:pt x="266086" y="346543"/>
                  </a:lnTo>
                  <a:lnTo>
                    <a:pt x="271613" y="345130"/>
                  </a:lnTo>
                  <a:lnTo>
                    <a:pt x="276290" y="343196"/>
                  </a:lnTo>
                  <a:lnTo>
                    <a:pt x="280400" y="338930"/>
                  </a:lnTo>
                  <a:lnTo>
                    <a:pt x="287612" y="326253"/>
                  </a:lnTo>
                  <a:lnTo>
                    <a:pt x="291479" y="313342"/>
                  </a:lnTo>
                  <a:lnTo>
                    <a:pt x="292511" y="307121"/>
                  </a:lnTo>
                  <a:lnTo>
                    <a:pt x="291011" y="289625"/>
                  </a:lnTo>
                  <a:lnTo>
                    <a:pt x="286044" y="269613"/>
                  </a:lnTo>
                  <a:lnTo>
                    <a:pt x="277223" y="250796"/>
                  </a:lnTo>
                  <a:lnTo>
                    <a:pt x="271100" y="241611"/>
                  </a:lnTo>
                  <a:lnTo>
                    <a:pt x="264042" y="232512"/>
                  </a:lnTo>
                  <a:lnTo>
                    <a:pt x="247269" y="212479"/>
                  </a:lnTo>
                  <a:lnTo>
                    <a:pt x="226586" y="187039"/>
                  </a:lnTo>
                  <a:lnTo>
                    <a:pt x="213529" y="172318"/>
                  </a:lnTo>
                  <a:lnTo>
                    <a:pt x="167703" y="123156"/>
                  </a:lnTo>
                  <a:lnTo>
                    <a:pt x="137314" y="88470"/>
                  </a:lnTo>
                  <a:lnTo>
                    <a:pt x="121273" y="70886"/>
                  </a:lnTo>
                  <a:lnTo>
                    <a:pt x="53472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543"/>
            <p:cNvSpPr/>
            <p:nvPr/>
          </p:nvSpPr>
          <p:spPr>
            <a:xfrm>
              <a:off x="332868" y="1902023"/>
              <a:ext cx="419801" cy="401837"/>
            </a:xfrm>
            <a:custGeom>
              <a:avLst/>
              <a:gdLst/>
              <a:ahLst/>
              <a:cxnLst/>
              <a:rect l="0" t="0" r="0" b="0"/>
              <a:pathLst>
                <a:path w="419801" h="401837">
                  <a:moveTo>
                    <a:pt x="354718" y="401836"/>
                  </a:moveTo>
                  <a:lnTo>
                    <a:pt x="349573" y="401836"/>
                  </a:lnTo>
                  <a:lnTo>
                    <a:pt x="351770" y="401836"/>
                  </a:lnTo>
                  <a:lnTo>
                    <a:pt x="346079" y="401836"/>
                  </a:lnTo>
                  <a:lnTo>
                    <a:pt x="354611" y="401836"/>
                  </a:lnTo>
                  <a:lnTo>
                    <a:pt x="349946" y="397096"/>
                  </a:lnTo>
                  <a:lnTo>
                    <a:pt x="342280" y="384667"/>
                  </a:lnTo>
                  <a:lnTo>
                    <a:pt x="337496" y="377492"/>
                  </a:lnTo>
                  <a:lnTo>
                    <a:pt x="324243" y="358936"/>
                  </a:lnTo>
                  <a:lnTo>
                    <a:pt x="316542" y="347439"/>
                  </a:lnTo>
                  <a:lnTo>
                    <a:pt x="300048" y="321436"/>
                  </a:lnTo>
                  <a:lnTo>
                    <a:pt x="289498" y="307556"/>
                  </a:lnTo>
                  <a:lnTo>
                    <a:pt x="277503" y="293342"/>
                  </a:lnTo>
                  <a:lnTo>
                    <a:pt x="264546" y="278905"/>
                  </a:lnTo>
                  <a:lnTo>
                    <a:pt x="251939" y="263328"/>
                  </a:lnTo>
                  <a:lnTo>
                    <a:pt x="239566" y="246990"/>
                  </a:lnTo>
                  <a:lnTo>
                    <a:pt x="227349" y="230144"/>
                  </a:lnTo>
                  <a:lnTo>
                    <a:pt x="216227" y="216930"/>
                  </a:lnTo>
                  <a:lnTo>
                    <a:pt x="205836" y="206135"/>
                  </a:lnTo>
                  <a:lnTo>
                    <a:pt x="195932" y="196955"/>
                  </a:lnTo>
                  <a:lnTo>
                    <a:pt x="186353" y="188850"/>
                  </a:lnTo>
                  <a:lnTo>
                    <a:pt x="176990" y="181463"/>
                  </a:lnTo>
                  <a:lnTo>
                    <a:pt x="167772" y="174553"/>
                  </a:lnTo>
                  <a:lnTo>
                    <a:pt x="159642" y="167963"/>
                  </a:lnTo>
                  <a:lnTo>
                    <a:pt x="152237" y="161585"/>
                  </a:lnTo>
                  <a:lnTo>
                    <a:pt x="145317" y="155348"/>
                  </a:lnTo>
                  <a:lnTo>
                    <a:pt x="132336" y="145773"/>
                  </a:lnTo>
                  <a:lnTo>
                    <a:pt x="126096" y="141831"/>
                  </a:lnTo>
                  <a:lnTo>
                    <a:pt x="118960" y="136226"/>
                  </a:lnTo>
                  <a:lnTo>
                    <a:pt x="111225" y="129512"/>
                  </a:lnTo>
                  <a:lnTo>
                    <a:pt x="103093" y="122061"/>
                  </a:lnTo>
                  <a:lnTo>
                    <a:pt x="93702" y="114116"/>
                  </a:lnTo>
                  <a:lnTo>
                    <a:pt x="72685" y="97351"/>
                  </a:lnTo>
                  <a:lnTo>
                    <a:pt x="62516" y="90698"/>
                  </a:lnTo>
                  <a:lnTo>
                    <a:pt x="52760" y="85270"/>
                  </a:lnTo>
                  <a:lnTo>
                    <a:pt x="20457" y="69430"/>
                  </a:lnTo>
                  <a:lnTo>
                    <a:pt x="14799" y="68115"/>
                  </a:lnTo>
                  <a:lnTo>
                    <a:pt x="10035" y="68230"/>
                  </a:lnTo>
                  <a:lnTo>
                    <a:pt x="5867" y="69300"/>
                  </a:lnTo>
                  <a:lnTo>
                    <a:pt x="3088" y="71004"/>
                  </a:lnTo>
                  <a:lnTo>
                    <a:pt x="1235" y="73133"/>
                  </a:lnTo>
                  <a:lnTo>
                    <a:pt x="0" y="75545"/>
                  </a:lnTo>
                  <a:lnTo>
                    <a:pt x="1161" y="79137"/>
                  </a:lnTo>
                  <a:lnTo>
                    <a:pt x="7743" y="88419"/>
                  </a:lnTo>
                  <a:lnTo>
                    <a:pt x="13269" y="94665"/>
                  </a:lnTo>
                  <a:lnTo>
                    <a:pt x="27346" y="109542"/>
                  </a:lnTo>
                  <a:lnTo>
                    <a:pt x="61486" y="144134"/>
                  </a:lnTo>
                  <a:lnTo>
                    <a:pt x="77871" y="158597"/>
                  </a:lnTo>
                  <a:lnTo>
                    <a:pt x="96731" y="174192"/>
                  </a:lnTo>
                  <a:lnTo>
                    <a:pt x="117242" y="190542"/>
                  </a:lnTo>
                  <a:lnTo>
                    <a:pt x="139846" y="206403"/>
                  </a:lnTo>
                  <a:lnTo>
                    <a:pt x="163845" y="221938"/>
                  </a:lnTo>
                  <a:lnTo>
                    <a:pt x="188774" y="237256"/>
                  </a:lnTo>
                  <a:lnTo>
                    <a:pt x="213331" y="251436"/>
                  </a:lnTo>
                  <a:lnTo>
                    <a:pt x="261783" y="277776"/>
                  </a:lnTo>
                  <a:lnTo>
                    <a:pt x="282839" y="287379"/>
                  </a:lnTo>
                  <a:lnTo>
                    <a:pt x="301838" y="294774"/>
                  </a:lnTo>
                  <a:lnTo>
                    <a:pt x="319465" y="300696"/>
                  </a:lnTo>
                  <a:lnTo>
                    <a:pt x="333200" y="304644"/>
                  </a:lnTo>
                  <a:lnTo>
                    <a:pt x="344342" y="307275"/>
                  </a:lnTo>
                  <a:lnTo>
                    <a:pt x="353754" y="309030"/>
                  </a:lnTo>
                  <a:lnTo>
                    <a:pt x="361020" y="309208"/>
                  </a:lnTo>
                  <a:lnTo>
                    <a:pt x="366857" y="308334"/>
                  </a:lnTo>
                  <a:lnTo>
                    <a:pt x="371740" y="306759"/>
                  </a:lnTo>
                  <a:lnTo>
                    <a:pt x="374996" y="302733"/>
                  </a:lnTo>
                  <a:lnTo>
                    <a:pt x="377166" y="297072"/>
                  </a:lnTo>
                  <a:lnTo>
                    <a:pt x="378613" y="290321"/>
                  </a:lnTo>
                  <a:lnTo>
                    <a:pt x="378586" y="281853"/>
                  </a:lnTo>
                  <a:lnTo>
                    <a:pt x="377575" y="272238"/>
                  </a:lnTo>
                  <a:lnTo>
                    <a:pt x="375909" y="261859"/>
                  </a:lnTo>
                  <a:lnTo>
                    <a:pt x="372814" y="251964"/>
                  </a:lnTo>
                  <a:lnTo>
                    <a:pt x="368767" y="242390"/>
                  </a:lnTo>
                  <a:lnTo>
                    <a:pt x="364084" y="233031"/>
                  </a:lnTo>
                  <a:lnTo>
                    <a:pt x="356993" y="223815"/>
                  </a:lnTo>
                  <a:lnTo>
                    <a:pt x="348297" y="214695"/>
                  </a:lnTo>
                  <a:lnTo>
                    <a:pt x="329044" y="196623"/>
                  </a:lnTo>
                  <a:lnTo>
                    <a:pt x="310565" y="178669"/>
                  </a:lnTo>
                  <a:lnTo>
                    <a:pt x="302462" y="169715"/>
                  </a:lnTo>
                  <a:lnTo>
                    <a:pt x="295076" y="160768"/>
                  </a:lnTo>
                  <a:lnTo>
                    <a:pt x="288168" y="151827"/>
                  </a:lnTo>
                  <a:lnTo>
                    <a:pt x="280585" y="143883"/>
                  </a:lnTo>
                  <a:lnTo>
                    <a:pt x="272554" y="136602"/>
                  </a:lnTo>
                  <a:lnTo>
                    <a:pt x="264223" y="129763"/>
                  </a:lnTo>
                  <a:lnTo>
                    <a:pt x="252321" y="119519"/>
                  </a:lnTo>
                  <a:lnTo>
                    <a:pt x="243724" y="112651"/>
                  </a:lnTo>
                  <a:lnTo>
                    <a:pt x="236596" y="109599"/>
                  </a:lnTo>
                  <a:lnTo>
                    <a:pt x="227004" y="107880"/>
                  </a:lnTo>
                  <a:lnTo>
                    <a:pt x="224927" y="108631"/>
                  </a:lnTo>
                  <a:lnTo>
                    <a:pt x="223542" y="110124"/>
                  </a:lnTo>
                  <a:lnTo>
                    <a:pt x="222619" y="112112"/>
                  </a:lnTo>
                  <a:lnTo>
                    <a:pt x="222996" y="115421"/>
                  </a:lnTo>
                  <a:lnTo>
                    <a:pt x="226060" y="124389"/>
                  </a:lnTo>
                  <a:lnTo>
                    <a:pt x="233375" y="134990"/>
                  </a:lnTo>
                  <a:lnTo>
                    <a:pt x="244233" y="147308"/>
                  </a:lnTo>
                  <a:lnTo>
                    <a:pt x="258981" y="162705"/>
                  </a:lnTo>
                  <a:lnTo>
                    <a:pt x="268073" y="170978"/>
                  </a:lnTo>
                  <a:lnTo>
                    <a:pt x="278103" y="179470"/>
                  </a:lnTo>
                  <a:lnTo>
                    <a:pt x="288759" y="188108"/>
                  </a:lnTo>
                  <a:lnTo>
                    <a:pt x="298839" y="195850"/>
                  </a:lnTo>
                  <a:lnTo>
                    <a:pt x="308536" y="202997"/>
                  </a:lnTo>
                  <a:lnTo>
                    <a:pt x="317976" y="209745"/>
                  </a:lnTo>
                  <a:lnTo>
                    <a:pt x="328239" y="215237"/>
                  </a:lnTo>
                  <a:lnTo>
                    <a:pt x="339050" y="219890"/>
                  </a:lnTo>
                  <a:lnTo>
                    <a:pt x="350226" y="223984"/>
                  </a:lnTo>
                  <a:lnTo>
                    <a:pt x="359661" y="226713"/>
                  </a:lnTo>
                  <a:lnTo>
                    <a:pt x="367935" y="228533"/>
                  </a:lnTo>
                  <a:lnTo>
                    <a:pt x="375435" y="229746"/>
                  </a:lnTo>
                  <a:lnTo>
                    <a:pt x="382420" y="228570"/>
                  </a:lnTo>
                  <a:lnTo>
                    <a:pt x="395473" y="221973"/>
                  </a:lnTo>
                  <a:lnTo>
                    <a:pt x="400739" y="216443"/>
                  </a:lnTo>
                  <a:lnTo>
                    <a:pt x="405243" y="209780"/>
                  </a:lnTo>
                  <a:lnTo>
                    <a:pt x="409237" y="202361"/>
                  </a:lnTo>
                  <a:lnTo>
                    <a:pt x="412892" y="192454"/>
                  </a:lnTo>
                  <a:lnTo>
                    <a:pt x="416321" y="180889"/>
                  </a:lnTo>
                  <a:lnTo>
                    <a:pt x="419599" y="168218"/>
                  </a:lnTo>
                  <a:lnTo>
                    <a:pt x="419800" y="151833"/>
                  </a:lnTo>
                  <a:lnTo>
                    <a:pt x="417950" y="132972"/>
                  </a:lnTo>
                  <a:lnTo>
                    <a:pt x="414732" y="112461"/>
                  </a:lnTo>
                  <a:lnTo>
                    <a:pt x="410602" y="95810"/>
                  </a:lnTo>
                  <a:lnTo>
                    <a:pt x="405865" y="81733"/>
                  </a:lnTo>
                  <a:lnTo>
                    <a:pt x="396301" y="59146"/>
                  </a:lnTo>
                  <a:lnTo>
                    <a:pt x="388744" y="42493"/>
                  </a:lnTo>
                  <a:lnTo>
                    <a:pt x="382078" y="31123"/>
                  </a:lnTo>
                  <a:lnTo>
                    <a:pt x="378911" y="26702"/>
                  </a:lnTo>
                  <a:lnTo>
                    <a:pt x="374815" y="23755"/>
                  </a:lnTo>
                  <a:lnTo>
                    <a:pt x="364973" y="20480"/>
                  </a:lnTo>
                  <a:lnTo>
                    <a:pt x="353016" y="18636"/>
                  </a:lnTo>
                  <a:lnTo>
                    <a:pt x="343189" y="18090"/>
                  </a:lnTo>
                  <a:lnTo>
                    <a:pt x="329254" y="17928"/>
                  </a:lnTo>
                  <a:lnTo>
                    <a:pt x="318265" y="15244"/>
                  </a:lnTo>
                  <a:lnTo>
                    <a:pt x="306767" y="10744"/>
                  </a:lnTo>
                  <a:lnTo>
                    <a:pt x="300922" y="8155"/>
                  </a:lnTo>
                  <a:lnTo>
                    <a:pt x="28328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544"/>
            <p:cNvSpPr/>
            <p:nvPr/>
          </p:nvSpPr>
          <p:spPr>
            <a:xfrm>
              <a:off x="663068" y="1464469"/>
              <a:ext cx="148845" cy="319860"/>
            </a:xfrm>
            <a:custGeom>
              <a:avLst/>
              <a:gdLst/>
              <a:ahLst/>
              <a:cxnLst/>
              <a:rect l="0" t="0" r="0" b="0"/>
              <a:pathLst>
                <a:path w="148845" h="319860">
                  <a:moveTo>
                    <a:pt x="60237" y="303609"/>
                  </a:moveTo>
                  <a:lnTo>
                    <a:pt x="64977" y="308350"/>
                  </a:lnTo>
                  <a:lnTo>
                    <a:pt x="66374" y="310738"/>
                  </a:lnTo>
                  <a:lnTo>
                    <a:pt x="67925" y="316038"/>
                  </a:lnTo>
                  <a:lnTo>
                    <a:pt x="69331" y="317848"/>
                  </a:lnTo>
                  <a:lnTo>
                    <a:pt x="71261" y="319055"/>
                  </a:lnTo>
                  <a:lnTo>
                    <a:pt x="73539" y="319859"/>
                  </a:lnTo>
                  <a:lnTo>
                    <a:pt x="75058" y="319404"/>
                  </a:lnTo>
                  <a:lnTo>
                    <a:pt x="76071" y="318108"/>
                  </a:lnTo>
                  <a:lnTo>
                    <a:pt x="76746" y="316251"/>
                  </a:lnTo>
                  <a:lnTo>
                    <a:pt x="76204" y="314021"/>
                  </a:lnTo>
                  <a:lnTo>
                    <a:pt x="72956" y="308898"/>
                  </a:lnTo>
                  <a:lnTo>
                    <a:pt x="70700" y="304159"/>
                  </a:lnTo>
                  <a:lnTo>
                    <a:pt x="68205" y="298022"/>
                  </a:lnTo>
                  <a:lnTo>
                    <a:pt x="65549" y="290955"/>
                  </a:lnTo>
                  <a:lnTo>
                    <a:pt x="61794" y="283267"/>
                  </a:lnTo>
                  <a:lnTo>
                    <a:pt x="57306" y="275165"/>
                  </a:lnTo>
                  <a:lnTo>
                    <a:pt x="52330" y="266787"/>
                  </a:lnTo>
                  <a:lnTo>
                    <a:pt x="47028" y="257233"/>
                  </a:lnTo>
                  <a:lnTo>
                    <a:pt x="35845" y="236034"/>
                  </a:lnTo>
                  <a:lnTo>
                    <a:pt x="18393" y="201786"/>
                  </a:lnTo>
                  <a:lnTo>
                    <a:pt x="13490" y="191079"/>
                  </a:lnTo>
                  <a:lnTo>
                    <a:pt x="9228" y="180964"/>
                  </a:lnTo>
                  <a:lnTo>
                    <a:pt x="5395" y="171244"/>
                  </a:lnTo>
                  <a:lnTo>
                    <a:pt x="2840" y="162780"/>
                  </a:lnTo>
                  <a:lnTo>
                    <a:pt x="1136" y="155153"/>
                  </a:lnTo>
                  <a:lnTo>
                    <a:pt x="0" y="148083"/>
                  </a:lnTo>
                  <a:lnTo>
                    <a:pt x="235" y="142379"/>
                  </a:lnTo>
                  <a:lnTo>
                    <a:pt x="1384" y="137583"/>
                  </a:lnTo>
                  <a:lnTo>
                    <a:pt x="3142" y="133394"/>
                  </a:lnTo>
                  <a:lnTo>
                    <a:pt x="7291" y="131593"/>
                  </a:lnTo>
                  <a:lnTo>
                    <a:pt x="13033" y="131385"/>
                  </a:lnTo>
                  <a:lnTo>
                    <a:pt x="19838" y="132238"/>
                  </a:lnTo>
                  <a:lnTo>
                    <a:pt x="26359" y="134792"/>
                  </a:lnTo>
                  <a:lnTo>
                    <a:pt x="32691" y="138478"/>
                  </a:lnTo>
                  <a:lnTo>
                    <a:pt x="38896" y="142920"/>
                  </a:lnTo>
                  <a:lnTo>
                    <a:pt x="46010" y="146874"/>
                  </a:lnTo>
                  <a:lnTo>
                    <a:pt x="53729" y="150502"/>
                  </a:lnTo>
                  <a:lnTo>
                    <a:pt x="61851" y="153913"/>
                  </a:lnTo>
                  <a:lnTo>
                    <a:pt x="70243" y="158171"/>
                  </a:lnTo>
                  <a:lnTo>
                    <a:pt x="78814" y="162994"/>
                  </a:lnTo>
                  <a:lnTo>
                    <a:pt x="87504" y="168194"/>
                  </a:lnTo>
                  <a:lnTo>
                    <a:pt x="95282" y="172653"/>
                  </a:lnTo>
                  <a:lnTo>
                    <a:pt x="109216" y="180253"/>
                  </a:lnTo>
                  <a:lnTo>
                    <a:pt x="115710" y="182676"/>
                  </a:lnTo>
                  <a:lnTo>
                    <a:pt x="122024" y="184292"/>
                  </a:lnTo>
                  <a:lnTo>
                    <a:pt x="128217" y="185369"/>
                  </a:lnTo>
                  <a:lnTo>
                    <a:pt x="133338" y="184103"/>
                  </a:lnTo>
                  <a:lnTo>
                    <a:pt x="137744" y="181274"/>
                  </a:lnTo>
                  <a:lnTo>
                    <a:pt x="141674" y="177404"/>
                  </a:lnTo>
                  <a:lnTo>
                    <a:pt x="144294" y="172839"/>
                  </a:lnTo>
                  <a:lnTo>
                    <a:pt x="146041" y="167812"/>
                  </a:lnTo>
                  <a:lnTo>
                    <a:pt x="147205" y="162476"/>
                  </a:lnTo>
                  <a:lnTo>
                    <a:pt x="147981" y="155942"/>
                  </a:lnTo>
                  <a:lnTo>
                    <a:pt x="148498" y="148610"/>
                  </a:lnTo>
                  <a:lnTo>
                    <a:pt x="148844" y="140745"/>
                  </a:lnTo>
                  <a:lnTo>
                    <a:pt x="148081" y="132525"/>
                  </a:lnTo>
                  <a:lnTo>
                    <a:pt x="146581" y="124069"/>
                  </a:lnTo>
                  <a:lnTo>
                    <a:pt x="144589" y="115455"/>
                  </a:lnTo>
                  <a:lnTo>
                    <a:pt x="143260" y="106735"/>
                  </a:lnTo>
                  <a:lnTo>
                    <a:pt x="142375" y="97946"/>
                  </a:lnTo>
                  <a:lnTo>
                    <a:pt x="141785" y="89110"/>
                  </a:lnTo>
                  <a:lnTo>
                    <a:pt x="140399" y="79250"/>
                  </a:lnTo>
                  <a:lnTo>
                    <a:pt x="138483" y="68708"/>
                  </a:lnTo>
                  <a:lnTo>
                    <a:pt x="136213" y="57712"/>
                  </a:lnTo>
                  <a:lnTo>
                    <a:pt x="134700" y="48396"/>
                  </a:lnTo>
                  <a:lnTo>
                    <a:pt x="133692" y="40202"/>
                  </a:lnTo>
                  <a:lnTo>
                    <a:pt x="133019" y="32754"/>
                  </a:lnTo>
                  <a:lnTo>
                    <a:pt x="131579" y="25805"/>
                  </a:lnTo>
                  <a:lnTo>
                    <a:pt x="129626" y="19187"/>
                  </a:lnTo>
                  <a:lnTo>
                    <a:pt x="124104" y="3790"/>
                  </a:lnTo>
                  <a:lnTo>
                    <a:pt x="122658" y="2526"/>
                  </a:lnTo>
                  <a:lnTo>
                    <a:pt x="120703" y="1684"/>
                  </a:lnTo>
                  <a:lnTo>
                    <a:pt x="11381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545"/>
            <p:cNvSpPr/>
            <p:nvPr/>
          </p:nvSpPr>
          <p:spPr>
            <a:xfrm>
              <a:off x="848320" y="3616523"/>
              <a:ext cx="306140" cy="187525"/>
            </a:xfrm>
            <a:custGeom>
              <a:avLst/>
              <a:gdLst/>
              <a:ahLst/>
              <a:cxnLst/>
              <a:rect l="0" t="0" r="0" b="0"/>
              <a:pathLst>
                <a:path w="306140" h="187525">
                  <a:moveTo>
                    <a:pt x="0" y="0"/>
                  </a:moveTo>
                  <a:lnTo>
                    <a:pt x="0" y="4741"/>
                  </a:lnTo>
                  <a:lnTo>
                    <a:pt x="992" y="7130"/>
                  </a:lnTo>
                  <a:lnTo>
                    <a:pt x="4741" y="12429"/>
                  </a:lnTo>
                  <a:lnTo>
                    <a:pt x="9114" y="16224"/>
                  </a:lnTo>
                  <a:lnTo>
                    <a:pt x="15006" y="20738"/>
                  </a:lnTo>
                  <a:lnTo>
                    <a:pt x="21910" y="25731"/>
                  </a:lnTo>
                  <a:lnTo>
                    <a:pt x="31474" y="32037"/>
                  </a:lnTo>
                  <a:lnTo>
                    <a:pt x="55330" y="46981"/>
                  </a:lnTo>
                  <a:lnTo>
                    <a:pt x="96651" y="72129"/>
                  </a:lnTo>
                  <a:lnTo>
                    <a:pt x="112059" y="80828"/>
                  </a:lnTo>
                  <a:lnTo>
                    <a:pt x="145054" y="98432"/>
                  </a:lnTo>
                  <a:lnTo>
                    <a:pt x="161195" y="106301"/>
                  </a:lnTo>
                  <a:lnTo>
                    <a:pt x="176917" y="113532"/>
                  </a:lnTo>
                  <a:lnTo>
                    <a:pt x="192359" y="120336"/>
                  </a:lnTo>
                  <a:lnTo>
                    <a:pt x="206622" y="127849"/>
                  </a:lnTo>
                  <a:lnTo>
                    <a:pt x="220100" y="135835"/>
                  </a:lnTo>
                  <a:lnTo>
                    <a:pt x="233054" y="144135"/>
                  </a:lnTo>
                  <a:lnTo>
                    <a:pt x="244666" y="150660"/>
                  </a:lnTo>
                  <a:lnTo>
                    <a:pt x="255384" y="156003"/>
                  </a:lnTo>
                  <a:lnTo>
                    <a:pt x="274239" y="164585"/>
                  </a:lnTo>
                  <a:lnTo>
                    <a:pt x="289233" y="171706"/>
                  </a:lnTo>
                  <a:lnTo>
                    <a:pt x="295017" y="174003"/>
                  </a:lnTo>
                  <a:lnTo>
                    <a:pt x="304090" y="176553"/>
                  </a:lnTo>
                  <a:lnTo>
                    <a:pt x="305914" y="177233"/>
                  </a:lnTo>
                  <a:lnTo>
                    <a:pt x="306139" y="177687"/>
                  </a:lnTo>
                  <a:lnTo>
                    <a:pt x="305296" y="177990"/>
                  </a:lnTo>
                  <a:lnTo>
                    <a:pt x="299369" y="178415"/>
                  </a:lnTo>
                  <a:lnTo>
                    <a:pt x="296814" y="179467"/>
                  </a:lnTo>
                  <a:lnTo>
                    <a:pt x="294118" y="181161"/>
                  </a:lnTo>
                  <a:lnTo>
                    <a:pt x="285750" y="18752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546"/>
            <p:cNvSpPr/>
            <p:nvPr/>
          </p:nvSpPr>
          <p:spPr>
            <a:xfrm>
              <a:off x="872252" y="3376142"/>
              <a:ext cx="278990" cy="472554"/>
            </a:xfrm>
            <a:custGeom>
              <a:avLst/>
              <a:gdLst/>
              <a:ahLst/>
              <a:cxnLst/>
              <a:rect l="0" t="0" r="0" b="0"/>
              <a:pathLst>
                <a:path w="278990" h="472554">
                  <a:moveTo>
                    <a:pt x="92154" y="472553"/>
                  </a:moveTo>
                  <a:lnTo>
                    <a:pt x="92154" y="463072"/>
                  </a:lnTo>
                  <a:lnTo>
                    <a:pt x="94800" y="453126"/>
                  </a:lnTo>
                  <a:lnTo>
                    <a:pt x="96895" y="447696"/>
                  </a:lnTo>
                  <a:lnTo>
                    <a:pt x="97299" y="440106"/>
                  </a:lnTo>
                  <a:lnTo>
                    <a:pt x="96576" y="431078"/>
                  </a:lnTo>
                  <a:lnTo>
                    <a:pt x="95102" y="421091"/>
                  </a:lnTo>
                  <a:lnTo>
                    <a:pt x="94120" y="409472"/>
                  </a:lnTo>
                  <a:lnTo>
                    <a:pt x="93465" y="396764"/>
                  </a:lnTo>
                  <a:lnTo>
                    <a:pt x="93028" y="383332"/>
                  </a:lnTo>
                  <a:lnTo>
                    <a:pt x="90752" y="369416"/>
                  </a:lnTo>
                  <a:lnTo>
                    <a:pt x="87251" y="355178"/>
                  </a:lnTo>
                  <a:lnTo>
                    <a:pt x="78069" y="325136"/>
                  </a:lnTo>
                  <a:lnTo>
                    <a:pt x="67373" y="291941"/>
                  </a:lnTo>
                  <a:lnTo>
                    <a:pt x="61743" y="275747"/>
                  </a:lnTo>
                  <a:lnTo>
                    <a:pt x="50195" y="244524"/>
                  </a:lnTo>
                  <a:lnTo>
                    <a:pt x="32538" y="199055"/>
                  </a:lnTo>
                  <a:lnTo>
                    <a:pt x="26613" y="186041"/>
                  </a:lnTo>
                  <a:lnTo>
                    <a:pt x="20679" y="174389"/>
                  </a:lnTo>
                  <a:lnTo>
                    <a:pt x="14738" y="163644"/>
                  </a:lnTo>
                  <a:lnTo>
                    <a:pt x="9786" y="155489"/>
                  </a:lnTo>
                  <a:lnTo>
                    <a:pt x="1637" y="143782"/>
                  </a:lnTo>
                  <a:lnTo>
                    <a:pt x="60" y="139271"/>
                  </a:lnTo>
                  <a:lnTo>
                    <a:pt x="0" y="135271"/>
                  </a:lnTo>
                  <a:lnTo>
                    <a:pt x="952" y="131612"/>
                  </a:lnTo>
                  <a:lnTo>
                    <a:pt x="2580" y="130166"/>
                  </a:lnTo>
                  <a:lnTo>
                    <a:pt x="4657" y="130194"/>
                  </a:lnTo>
                  <a:lnTo>
                    <a:pt x="12587" y="133862"/>
                  </a:lnTo>
                  <a:lnTo>
                    <a:pt x="61085" y="157905"/>
                  </a:lnTo>
                  <a:lnTo>
                    <a:pt x="73426" y="163569"/>
                  </a:lnTo>
                  <a:lnTo>
                    <a:pt x="100367" y="175154"/>
                  </a:lnTo>
                  <a:lnTo>
                    <a:pt x="114497" y="182014"/>
                  </a:lnTo>
                  <a:lnTo>
                    <a:pt x="128877" y="189563"/>
                  </a:lnTo>
                  <a:lnTo>
                    <a:pt x="143425" y="197573"/>
                  </a:lnTo>
                  <a:lnTo>
                    <a:pt x="157093" y="203905"/>
                  </a:lnTo>
                  <a:lnTo>
                    <a:pt x="170173" y="209119"/>
                  </a:lnTo>
                  <a:lnTo>
                    <a:pt x="214942" y="224615"/>
                  </a:lnTo>
                  <a:lnTo>
                    <a:pt x="223622" y="227886"/>
                  </a:lnTo>
                  <a:lnTo>
                    <a:pt x="231393" y="231059"/>
                  </a:lnTo>
                  <a:lnTo>
                    <a:pt x="248643" y="238540"/>
                  </a:lnTo>
                  <a:lnTo>
                    <a:pt x="250058" y="238162"/>
                  </a:lnTo>
                  <a:lnTo>
                    <a:pt x="251002" y="236917"/>
                  </a:lnTo>
                  <a:lnTo>
                    <a:pt x="251631" y="235095"/>
                  </a:lnTo>
                  <a:lnTo>
                    <a:pt x="250066" y="233881"/>
                  </a:lnTo>
                  <a:lnTo>
                    <a:pt x="243035" y="232531"/>
                  </a:lnTo>
                  <a:lnTo>
                    <a:pt x="238382" y="230187"/>
                  </a:lnTo>
                  <a:lnTo>
                    <a:pt x="233296" y="226640"/>
                  </a:lnTo>
                  <a:lnTo>
                    <a:pt x="227921" y="222291"/>
                  </a:lnTo>
                  <a:lnTo>
                    <a:pt x="222353" y="218399"/>
                  </a:lnTo>
                  <a:lnTo>
                    <a:pt x="216656" y="214812"/>
                  </a:lnTo>
                  <a:lnTo>
                    <a:pt x="210874" y="211429"/>
                  </a:lnTo>
                  <a:lnTo>
                    <a:pt x="205035" y="208181"/>
                  </a:lnTo>
                  <a:lnTo>
                    <a:pt x="193256" y="201927"/>
                  </a:lnTo>
                  <a:lnTo>
                    <a:pt x="187337" y="197878"/>
                  </a:lnTo>
                  <a:lnTo>
                    <a:pt x="181406" y="193194"/>
                  </a:lnTo>
                  <a:lnTo>
                    <a:pt x="175468" y="188087"/>
                  </a:lnTo>
                  <a:lnTo>
                    <a:pt x="170517" y="183691"/>
                  </a:lnTo>
                  <a:lnTo>
                    <a:pt x="162370" y="176159"/>
                  </a:lnTo>
                  <a:lnTo>
                    <a:pt x="152206" y="166341"/>
                  </a:lnTo>
                  <a:lnTo>
                    <a:pt x="151040" y="164233"/>
                  </a:lnTo>
                  <a:lnTo>
                    <a:pt x="151255" y="162826"/>
                  </a:lnTo>
                  <a:lnTo>
                    <a:pt x="152391" y="161889"/>
                  </a:lnTo>
                  <a:lnTo>
                    <a:pt x="154140" y="161264"/>
                  </a:lnTo>
                  <a:lnTo>
                    <a:pt x="162335" y="160384"/>
                  </a:lnTo>
                  <a:lnTo>
                    <a:pt x="171632" y="160179"/>
                  </a:lnTo>
                  <a:lnTo>
                    <a:pt x="223177" y="160019"/>
                  </a:lnTo>
                  <a:lnTo>
                    <a:pt x="228120" y="159025"/>
                  </a:lnTo>
                  <a:lnTo>
                    <a:pt x="236258" y="155275"/>
                  </a:lnTo>
                  <a:lnTo>
                    <a:pt x="243182" y="147655"/>
                  </a:lnTo>
                  <a:lnTo>
                    <a:pt x="248575" y="138646"/>
                  </a:lnTo>
                  <a:lnTo>
                    <a:pt x="250971" y="131335"/>
                  </a:lnTo>
                  <a:lnTo>
                    <a:pt x="249391" y="119487"/>
                  </a:lnTo>
                  <a:lnTo>
                    <a:pt x="245381" y="105291"/>
                  </a:lnTo>
                  <a:lnTo>
                    <a:pt x="240292" y="92368"/>
                  </a:lnTo>
                  <a:lnTo>
                    <a:pt x="236553" y="85151"/>
                  </a:lnTo>
                  <a:lnTo>
                    <a:pt x="232076" y="77363"/>
                  </a:lnTo>
                  <a:lnTo>
                    <a:pt x="227108" y="69194"/>
                  </a:lnTo>
                  <a:lnTo>
                    <a:pt x="216295" y="52181"/>
                  </a:lnTo>
                  <a:lnTo>
                    <a:pt x="210633" y="43477"/>
                  </a:lnTo>
                  <a:lnTo>
                    <a:pt x="204875" y="35690"/>
                  </a:lnTo>
                  <a:lnTo>
                    <a:pt x="199051" y="28515"/>
                  </a:lnTo>
                  <a:lnTo>
                    <a:pt x="193185" y="21746"/>
                  </a:lnTo>
                  <a:lnTo>
                    <a:pt x="187289" y="16242"/>
                  </a:lnTo>
                  <a:lnTo>
                    <a:pt x="181374" y="11580"/>
                  </a:lnTo>
                  <a:lnTo>
                    <a:pt x="175447" y="7480"/>
                  </a:lnTo>
                  <a:lnTo>
                    <a:pt x="170503" y="4746"/>
                  </a:lnTo>
                  <a:lnTo>
                    <a:pt x="162364" y="1710"/>
                  </a:lnTo>
                  <a:lnTo>
                    <a:pt x="160789" y="900"/>
                  </a:lnTo>
                  <a:lnTo>
                    <a:pt x="160731" y="360"/>
                  </a:lnTo>
                  <a:lnTo>
                    <a:pt x="161685" y="0"/>
                  </a:lnTo>
                  <a:lnTo>
                    <a:pt x="163313" y="752"/>
                  </a:lnTo>
                  <a:lnTo>
                    <a:pt x="170344" y="6551"/>
                  </a:lnTo>
                  <a:lnTo>
                    <a:pt x="175853" y="11772"/>
                  </a:lnTo>
                  <a:lnTo>
                    <a:pt x="180696" y="14553"/>
                  </a:lnTo>
                  <a:lnTo>
                    <a:pt x="186901" y="17400"/>
                  </a:lnTo>
                  <a:lnTo>
                    <a:pt x="194014" y="20289"/>
                  </a:lnTo>
                  <a:lnTo>
                    <a:pt x="201733" y="23208"/>
                  </a:lnTo>
                  <a:lnTo>
                    <a:pt x="218246" y="29097"/>
                  </a:lnTo>
                  <a:lnTo>
                    <a:pt x="225825" y="32056"/>
                  </a:lnTo>
                  <a:lnTo>
                    <a:pt x="232862" y="35021"/>
                  </a:lnTo>
                  <a:lnTo>
                    <a:pt x="245972" y="40962"/>
                  </a:lnTo>
                  <a:lnTo>
                    <a:pt x="258414" y="46910"/>
                  </a:lnTo>
                  <a:lnTo>
                    <a:pt x="263517" y="48892"/>
                  </a:lnTo>
                  <a:lnTo>
                    <a:pt x="271834" y="51095"/>
                  </a:lnTo>
                  <a:lnTo>
                    <a:pt x="274449" y="50691"/>
                  </a:lnTo>
                  <a:lnTo>
                    <a:pt x="276192" y="49429"/>
                  </a:lnTo>
                  <a:lnTo>
                    <a:pt x="277354" y="47596"/>
                  </a:lnTo>
                  <a:lnTo>
                    <a:pt x="278645" y="42912"/>
                  </a:lnTo>
                  <a:lnTo>
                    <a:pt x="278989" y="40274"/>
                  </a:lnTo>
                  <a:lnTo>
                    <a:pt x="277234" y="37524"/>
                  </a:lnTo>
                  <a:lnTo>
                    <a:pt x="269993" y="31822"/>
                  </a:lnTo>
                  <a:lnTo>
                    <a:pt x="264292" y="28912"/>
                  </a:lnTo>
                  <a:lnTo>
                    <a:pt x="257514" y="25980"/>
                  </a:lnTo>
                  <a:lnTo>
                    <a:pt x="250019" y="23033"/>
                  </a:lnTo>
                  <a:lnTo>
                    <a:pt x="242046" y="21068"/>
                  </a:lnTo>
                  <a:lnTo>
                    <a:pt x="233754" y="19758"/>
                  </a:lnTo>
                  <a:lnTo>
                    <a:pt x="225249" y="18885"/>
                  </a:lnTo>
                  <a:lnTo>
                    <a:pt x="216603" y="17311"/>
                  </a:lnTo>
                  <a:lnTo>
                    <a:pt x="207862" y="15270"/>
                  </a:lnTo>
                  <a:lnTo>
                    <a:pt x="181451" y="821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547"/>
            <p:cNvSpPr/>
            <p:nvPr/>
          </p:nvSpPr>
          <p:spPr>
            <a:xfrm>
              <a:off x="955477" y="3348633"/>
              <a:ext cx="17860" cy="35720"/>
            </a:xfrm>
            <a:custGeom>
              <a:avLst/>
              <a:gdLst/>
              <a:ahLst/>
              <a:cxnLst/>
              <a:rect l="0" t="0" r="0" b="0"/>
              <a:pathLst>
                <a:path w="17860" h="35720">
                  <a:moveTo>
                    <a:pt x="0" y="35719"/>
                  </a:moveTo>
                  <a:lnTo>
                    <a:pt x="4740" y="30978"/>
                  </a:lnTo>
                  <a:lnTo>
                    <a:pt x="6136" y="28589"/>
                  </a:lnTo>
                  <a:lnTo>
                    <a:pt x="7067" y="26005"/>
                  </a:lnTo>
                  <a:lnTo>
                    <a:pt x="7688" y="23289"/>
                  </a:lnTo>
                  <a:lnTo>
                    <a:pt x="9094" y="19495"/>
                  </a:lnTo>
                  <a:lnTo>
                    <a:pt x="11023" y="14981"/>
                  </a:lnTo>
                  <a:lnTo>
                    <a:pt x="1785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548"/>
            <p:cNvSpPr/>
            <p:nvPr/>
          </p:nvSpPr>
          <p:spPr>
            <a:xfrm>
              <a:off x="1017984" y="3187898"/>
              <a:ext cx="160580" cy="151806"/>
            </a:xfrm>
            <a:custGeom>
              <a:avLst/>
              <a:gdLst/>
              <a:ahLst/>
              <a:cxnLst/>
              <a:rect l="0" t="0" r="0" b="0"/>
              <a:pathLst>
                <a:path w="160580" h="151806">
                  <a:moveTo>
                    <a:pt x="0" y="0"/>
                  </a:moveTo>
                  <a:lnTo>
                    <a:pt x="0" y="32547"/>
                  </a:lnTo>
                  <a:lnTo>
                    <a:pt x="992" y="37573"/>
                  </a:lnTo>
                  <a:lnTo>
                    <a:pt x="2646" y="41916"/>
                  </a:lnTo>
                  <a:lnTo>
                    <a:pt x="7129" y="50380"/>
                  </a:lnTo>
                  <a:lnTo>
                    <a:pt x="12429" y="60756"/>
                  </a:lnTo>
                  <a:lnTo>
                    <a:pt x="16224" y="65308"/>
                  </a:lnTo>
                  <a:lnTo>
                    <a:pt x="20738" y="69336"/>
                  </a:lnTo>
                  <a:lnTo>
                    <a:pt x="25732" y="73013"/>
                  </a:lnTo>
                  <a:lnTo>
                    <a:pt x="30053" y="76457"/>
                  </a:lnTo>
                  <a:lnTo>
                    <a:pt x="33926" y="79745"/>
                  </a:lnTo>
                  <a:lnTo>
                    <a:pt x="37500" y="82929"/>
                  </a:lnTo>
                  <a:lnTo>
                    <a:pt x="41868" y="85052"/>
                  </a:lnTo>
                  <a:lnTo>
                    <a:pt x="46763" y="86467"/>
                  </a:lnTo>
                  <a:lnTo>
                    <a:pt x="52012" y="87411"/>
                  </a:lnTo>
                  <a:lnTo>
                    <a:pt x="56503" y="88039"/>
                  </a:lnTo>
                  <a:lnTo>
                    <a:pt x="60489" y="88459"/>
                  </a:lnTo>
                  <a:lnTo>
                    <a:pt x="64139" y="88738"/>
                  </a:lnTo>
                  <a:lnTo>
                    <a:pt x="67564" y="87932"/>
                  </a:lnTo>
                  <a:lnTo>
                    <a:pt x="70840" y="86403"/>
                  </a:lnTo>
                  <a:lnTo>
                    <a:pt x="74016" y="84391"/>
                  </a:lnTo>
                  <a:lnTo>
                    <a:pt x="78117" y="82058"/>
                  </a:lnTo>
                  <a:lnTo>
                    <a:pt x="87966" y="76819"/>
                  </a:lnTo>
                  <a:lnTo>
                    <a:pt x="92379" y="73041"/>
                  </a:lnTo>
                  <a:lnTo>
                    <a:pt x="96312" y="68538"/>
                  </a:lnTo>
                  <a:lnTo>
                    <a:pt x="99927" y="63552"/>
                  </a:lnTo>
                  <a:lnTo>
                    <a:pt x="104321" y="59235"/>
                  </a:lnTo>
                  <a:lnTo>
                    <a:pt x="109235" y="55365"/>
                  </a:lnTo>
                  <a:lnTo>
                    <a:pt x="114496" y="51793"/>
                  </a:lnTo>
                  <a:lnTo>
                    <a:pt x="118994" y="48419"/>
                  </a:lnTo>
                  <a:lnTo>
                    <a:pt x="122986" y="45178"/>
                  </a:lnTo>
                  <a:lnTo>
                    <a:pt x="126639" y="42025"/>
                  </a:lnTo>
                  <a:lnTo>
                    <a:pt x="130067" y="38931"/>
                  </a:lnTo>
                  <a:lnTo>
                    <a:pt x="136521" y="32847"/>
                  </a:lnTo>
                  <a:lnTo>
                    <a:pt x="139631" y="30828"/>
                  </a:lnTo>
                  <a:lnTo>
                    <a:pt x="142697" y="29482"/>
                  </a:lnTo>
                  <a:lnTo>
                    <a:pt x="145733" y="28584"/>
                  </a:lnTo>
                  <a:lnTo>
                    <a:pt x="148749" y="28978"/>
                  </a:lnTo>
                  <a:lnTo>
                    <a:pt x="151752" y="30233"/>
                  </a:lnTo>
                  <a:lnTo>
                    <a:pt x="154746" y="32062"/>
                  </a:lnTo>
                  <a:lnTo>
                    <a:pt x="156743" y="35265"/>
                  </a:lnTo>
                  <a:lnTo>
                    <a:pt x="158073" y="39385"/>
                  </a:lnTo>
                  <a:lnTo>
                    <a:pt x="158960" y="44116"/>
                  </a:lnTo>
                  <a:lnTo>
                    <a:pt x="159552" y="50247"/>
                  </a:lnTo>
                  <a:lnTo>
                    <a:pt x="159946" y="57311"/>
                  </a:lnTo>
                  <a:lnTo>
                    <a:pt x="160384" y="73097"/>
                  </a:lnTo>
                  <a:lnTo>
                    <a:pt x="160579" y="90034"/>
                  </a:lnTo>
                  <a:lnTo>
                    <a:pt x="159639" y="97726"/>
                  </a:lnTo>
                  <a:lnTo>
                    <a:pt x="158020" y="104838"/>
                  </a:lnTo>
                  <a:lnTo>
                    <a:pt x="155948" y="111564"/>
                  </a:lnTo>
                  <a:lnTo>
                    <a:pt x="154567" y="118032"/>
                  </a:lnTo>
                  <a:lnTo>
                    <a:pt x="153646" y="124329"/>
                  </a:lnTo>
                  <a:lnTo>
                    <a:pt x="153032" y="130511"/>
                  </a:lnTo>
                  <a:lnTo>
                    <a:pt x="150639" y="135625"/>
                  </a:lnTo>
                  <a:lnTo>
                    <a:pt x="147059" y="140026"/>
                  </a:lnTo>
                  <a:lnTo>
                    <a:pt x="142688" y="143952"/>
                  </a:lnTo>
                  <a:lnTo>
                    <a:pt x="138782" y="146570"/>
                  </a:lnTo>
                  <a:lnTo>
                    <a:pt x="135185" y="148315"/>
                  </a:lnTo>
                  <a:lnTo>
                    <a:pt x="131795" y="149479"/>
                  </a:lnTo>
                  <a:lnTo>
                    <a:pt x="127551" y="150254"/>
                  </a:lnTo>
                  <a:lnTo>
                    <a:pt x="122737" y="150771"/>
                  </a:lnTo>
                  <a:lnTo>
                    <a:pt x="107157" y="1518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549"/>
            <p:cNvSpPr/>
            <p:nvPr/>
          </p:nvSpPr>
          <p:spPr>
            <a:xfrm>
              <a:off x="1036401" y="2545532"/>
              <a:ext cx="314522" cy="427687"/>
            </a:xfrm>
            <a:custGeom>
              <a:avLst/>
              <a:gdLst/>
              <a:ahLst/>
              <a:cxnLst/>
              <a:rect l="0" t="0" r="0" b="0"/>
              <a:pathLst>
                <a:path w="314522" h="427687">
                  <a:moveTo>
                    <a:pt x="106599" y="419124"/>
                  </a:moveTo>
                  <a:lnTo>
                    <a:pt x="106599" y="427686"/>
                  </a:lnTo>
                  <a:lnTo>
                    <a:pt x="106599" y="423204"/>
                  </a:lnTo>
                  <a:lnTo>
                    <a:pt x="101858" y="410852"/>
                  </a:lnTo>
                  <a:lnTo>
                    <a:pt x="100462" y="403688"/>
                  </a:lnTo>
                  <a:lnTo>
                    <a:pt x="99531" y="394943"/>
                  </a:lnTo>
                  <a:lnTo>
                    <a:pt x="98911" y="385144"/>
                  </a:lnTo>
                  <a:lnTo>
                    <a:pt x="97505" y="374642"/>
                  </a:lnTo>
                  <a:lnTo>
                    <a:pt x="95575" y="363673"/>
                  </a:lnTo>
                  <a:lnTo>
                    <a:pt x="93297" y="352391"/>
                  </a:lnTo>
                  <a:lnTo>
                    <a:pt x="88119" y="329273"/>
                  </a:lnTo>
                  <a:lnTo>
                    <a:pt x="76711" y="282093"/>
                  </a:lnTo>
                  <a:lnTo>
                    <a:pt x="74767" y="271215"/>
                  </a:lnTo>
                  <a:lnTo>
                    <a:pt x="73472" y="260987"/>
                  </a:lnTo>
                  <a:lnTo>
                    <a:pt x="72608" y="251191"/>
                  </a:lnTo>
                  <a:lnTo>
                    <a:pt x="71040" y="243669"/>
                  </a:lnTo>
                  <a:lnTo>
                    <a:pt x="66652" y="232665"/>
                  </a:lnTo>
                  <a:lnTo>
                    <a:pt x="62073" y="222931"/>
                  </a:lnTo>
                  <a:lnTo>
                    <a:pt x="69650" y="230382"/>
                  </a:lnTo>
                  <a:lnTo>
                    <a:pt x="63084" y="223805"/>
                  </a:lnTo>
                  <a:lnTo>
                    <a:pt x="57163" y="220529"/>
                  </a:lnTo>
                  <a:lnTo>
                    <a:pt x="48908" y="216758"/>
                  </a:lnTo>
                  <a:lnTo>
                    <a:pt x="41933" y="215082"/>
                  </a:lnTo>
                  <a:lnTo>
                    <a:pt x="32879" y="211691"/>
                  </a:lnTo>
                  <a:lnTo>
                    <a:pt x="23233" y="207869"/>
                  </a:lnTo>
                  <a:lnTo>
                    <a:pt x="15639" y="206171"/>
                  </a:lnTo>
                  <a:lnTo>
                    <a:pt x="12224" y="206710"/>
                  </a:lnTo>
                  <a:lnTo>
                    <a:pt x="5785" y="209955"/>
                  </a:lnTo>
                  <a:lnTo>
                    <a:pt x="3671" y="212209"/>
                  </a:lnTo>
                  <a:lnTo>
                    <a:pt x="2262" y="214704"/>
                  </a:lnTo>
                  <a:lnTo>
                    <a:pt x="1322" y="217360"/>
                  </a:lnTo>
                  <a:lnTo>
                    <a:pt x="0" y="230578"/>
                  </a:lnTo>
                  <a:lnTo>
                    <a:pt x="1798" y="235880"/>
                  </a:lnTo>
                  <a:lnTo>
                    <a:pt x="9089" y="247063"/>
                  </a:lnTo>
                  <a:lnTo>
                    <a:pt x="16298" y="258647"/>
                  </a:lnTo>
                  <a:lnTo>
                    <a:pt x="24793" y="271403"/>
                  </a:lnTo>
                  <a:lnTo>
                    <a:pt x="31226" y="278971"/>
                  </a:lnTo>
                  <a:lnTo>
                    <a:pt x="38491" y="286994"/>
                  </a:lnTo>
                  <a:lnTo>
                    <a:pt x="54500" y="303844"/>
                  </a:lnTo>
                  <a:lnTo>
                    <a:pt x="84291" y="334176"/>
                  </a:lnTo>
                  <a:lnTo>
                    <a:pt x="91727" y="338680"/>
                  </a:lnTo>
                  <a:lnTo>
                    <a:pt x="99661" y="341682"/>
                  </a:lnTo>
                  <a:lnTo>
                    <a:pt x="107927" y="343684"/>
                  </a:lnTo>
                  <a:lnTo>
                    <a:pt x="114429" y="344026"/>
                  </a:lnTo>
                  <a:lnTo>
                    <a:pt x="119757" y="343262"/>
                  </a:lnTo>
                  <a:lnTo>
                    <a:pt x="124301" y="341760"/>
                  </a:lnTo>
                  <a:lnTo>
                    <a:pt x="129314" y="337783"/>
                  </a:lnTo>
                  <a:lnTo>
                    <a:pt x="134641" y="332154"/>
                  </a:lnTo>
                  <a:lnTo>
                    <a:pt x="140176" y="325426"/>
                  </a:lnTo>
                  <a:lnTo>
                    <a:pt x="143867" y="317963"/>
                  </a:lnTo>
                  <a:lnTo>
                    <a:pt x="146327" y="310012"/>
                  </a:lnTo>
                  <a:lnTo>
                    <a:pt x="147967" y="301734"/>
                  </a:lnTo>
                  <a:lnTo>
                    <a:pt x="149060" y="292247"/>
                  </a:lnTo>
                  <a:lnTo>
                    <a:pt x="149789" y="281954"/>
                  </a:lnTo>
                  <a:lnTo>
                    <a:pt x="150275" y="271122"/>
                  </a:lnTo>
                  <a:lnTo>
                    <a:pt x="149607" y="259933"/>
                  </a:lnTo>
                  <a:lnTo>
                    <a:pt x="148170" y="248504"/>
                  </a:lnTo>
                  <a:lnTo>
                    <a:pt x="146219" y="236917"/>
                  </a:lnTo>
                  <a:lnTo>
                    <a:pt x="142934" y="226215"/>
                  </a:lnTo>
                  <a:lnTo>
                    <a:pt x="138760" y="216104"/>
                  </a:lnTo>
                  <a:lnTo>
                    <a:pt x="133993" y="206387"/>
                  </a:lnTo>
                  <a:lnTo>
                    <a:pt x="129822" y="196932"/>
                  </a:lnTo>
                  <a:lnTo>
                    <a:pt x="126050" y="187653"/>
                  </a:lnTo>
                  <a:lnTo>
                    <a:pt x="122543" y="178489"/>
                  </a:lnTo>
                  <a:lnTo>
                    <a:pt x="117228" y="170396"/>
                  </a:lnTo>
                  <a:lnTo>
                    <a:pt x="110709" y="163017"/>
                  </a:lnTo>
                  <a:lnTo>
                    <a:pt x="96519" y="149525"/>
                  </a:lnTo>
                  <a:lnTo>
                    <a:pt x="83598" y="136914"/>
                  </a:lnTo>
                  <a:lnTo>
                    <a:pt x="77375" y="131766"/>
                  </a:lnTo>
                  <a:lnTo>
                    <a:pt x="71241" y="127341"/>
                  </a:lnTo>
                  <a:lnTo>
                    <a:pt x="65168" y="123399"/>
                  </a:lnTo>
                  <a:lnTo>
                    <a:pt x="55774" y="116373"/>
                  </a:lnTo>
                  <a:lnTo>
                    <a:pt x="51879" y="113111"/>
                  </a:lnTo>
                  <a:lnTo>
                    <a:pt x="44907" y="109485"/>
                  </a:lnTo>
                  <a:lnTo>
                    <a:pt x="38501" y="107874"/>
                  </a:lnTo>
                  <a:lnTo>
                    <a:pt x="28949" y="106840"/>
                  </a:lnTo>
                  <a:lnTo>
                    <a:pt x="28043" y="106755"/>
                  </a:lnTo>
                  <a:lnTo>
                    <a:pt x="31509" y="106635"/>
                  </a:lnTo>
                  <a:lnTo>
                    <a:pt x="38830" y="109253"/>
                  </a:lnTo>
                  <a:lnTo>
                    <a:pt x="43560" y="111341"/>
                  </a:lnTo>
                  <a:lnTo>
                    <a:pt x="54108" y="116306"/>
                  </a:lnTo>
                  <a:lnTo>
                    <a:pt x="59699" y="119019"/>
                  </a:lnTo>
                  <a:lnTo>
                    <a:pt x="66402" y="121820"/>
                  </a:lnTo>
                  <a:lnTo>
                    <a:pt x="73848" y="124679"/>
                  </a:lnTo>
                  <a:lnTo>
                    <a:pt x="81788" y="127577"/>
                  </a:lnTo>
                  <a:lnTo>
                    <a:pt x="90059" y="129510"/>
                  </a:lnTo>
                  <a:lnTo>
                    <a:pt x="98549" y="130798"/>
                  </a:lnTo>
                  <a:lnTo>
                    <a:pt x="107185" y="131657"/>
                  </a:lnTo>
                  <a:lnTo>
                    <a:pt x="114927" y="132229"/>
                  </a:lnTo>
                  <a:lnTo>
                    <a:pt x="122073" y="132611"/>
                  </a:lnTo>
                  <a:lnTo>
                    <a:pt x="128821" y="132865"/>
                  </a:lnTo>
                  <a:lnTo>
                    <a:pt x="135304" y="132043"/>
                  </a:lnTo>
                  <a:lnTo>
                    <a:pt x="141611" y="130502"/>
                  </a:lnTo>
                  <a:lnTo>
                    <a:pt x="147800" y="128483"/>
                  </a:lnTo>
                  <a:lnTo>
                    <a:pt x="157322" y="123593"/>
                  </a:lnTo>
                  <a:lnTo>
                    <a:pt x="161250" y="120901"/>
                  </a:lnTo>
                  <a:lnTo>
                    <a:pt x="163869" y="117121"/>
                  </a:lnTo>
                  <a:lnTo>
                    <a:pt x="166779" y="107630"/>
                  </a:lnTo>
                  <a:lnTo>
                    <a:pt x="166563" y="102321"/>
                  </a:lnTo>
                  <a:lnTo>
                    <a:pt x="163676" y="91130"/>
                  </a:lnTo>
                  <a:lnTo>
                    <a:pt x="159534" y="84375"/>
                  </a:lnTo>
                  <a:lnTo>
                    <a:pt x="153795" y="76896"/>
                  </a:lnTo>
                  <a:lnTo>
                    <a:pt x="146992" y="68933"/>
                  </a:lnTo>
                  <a:lnTo>
                    <a:pt x="140473" y="61640"/>
                  </a:lnTo>
                  <a:lnTo>
                    <a:pt x="127938" y="48245"/>
                  </a:lnTo>
                  <a:lnTo>
                    <a:pt x="109725" y="29547"/>
                  </a:lnTo>
                  <a:lnTo>
                    <a:pt x="103722" y="24469"/>
                  </a:lnTo>
                  <a:lnTo>
                    <a:pt x="97735" y="20091"/>
                  </a:lnTo>
                  <a:lnTo>
                    <a:pt x="91760" y="16180"/>
                  </a:lnTo>
                  <a:lnTo>
                    <a:pt x="82475" y="9189"/>
                  </a:lnTo>
                  <a:lnTo>
                    <a:pt x="78610" y="5936"/>
                  </a:lnTo>
                  <a:lnTo>
                    <a:pt x="71670" y="2321"/>
                  </a:lnTo>
                  <a:lnTo>
                    <a:pt x="63870" y="0"/>
                  </a:lnTo>
                  <a:lnTo>
                    <a:pt x="64223" y="802"/>
                  </a:lnTo>
                  <a:lnTo>
                    <a:pt x="67260" y="4339"/>
                  </a:lnTo>
                  <a:lnTo>
                    <a:pt x="74563" y="9218"/>
                  </a:lnTo>
                  <a:lnTo>
                    <a:pt x="79288" y="11908"/>
                  </a:lnTo>
                  <a:lnTo>
                    <a:pt x="85415" y="14694"/>
                  </a:lnTo>
                  <a:lnTo>
                    <a:pt x="92477" y="17543"/>
                  </a:lnTo>
                  <a:lnTo>
                    <a:pt x="100161" y="20434"/>
                  </a:lnTo>
                  <a:lnTo>
                    <a:pt x="109252" y="24347"/>
                  </a:lnTo>
                  <a:lnTo>
                    <a:pt x="129937" y="33985"/>
                  </a:lnTo>
                  <a:lnTo>
                    <a:pt x="163895" y="50568"/>
                  </a:lnTo>
                  <a:lnTo>
                    <a:pt x="176546" y="56342"/>
                  </a:lnTo>
                  <a:lnTo>
                    <a:pt x="217062" y="73949"/>
                  </a:lnTo>
                  <a:lnTo>
                    <a:pt x="242345" y="85796"/>
                  </a:lnTo>
                  <a:lnTo>
                    <a:pt x="253651" y="90742"/>
                  </a:lnTo>
                  <a:lnTo>
                    <a:pt x="264165" y="95031"/>
                  </a:lnTo>
                  <a:lnTo>
                    <a:pt x="274150" y="98882"/>
                  </a:lnTo>
                  <a:lnTo>
                    <a:pt x="282792" y="102442"/>
                  </a:lnTo>
                  <a:lnTo>
                    <a:pt x="290538" y="105807"/>
                  </a:lnTo>
                  <a:lnTo>
                    <a:pt x="297686" y="109043"/>
                  </a:lnTo>
                  <a:lnTo>
                    <a:pt x="303443" y="112193"/>
                  </a:lnTo>
                  <a:lnTo>
                    <a:pt x="312486" y="118338"/>
                  </a:lnTo>
                  <a:lnTo>
                    <a:pt x="314302" y="120373"/>
                  </a:lnTo>
                  <a:lnTo>
                    <a:pt x="314521" y="121731"/>
                  </a:lnTo>
                  <a:lnTo>
                    <a:pt x="313675" y="122635"/>
                  </a:lnTo>
                  <a:lnTo>
                    <a:pt x="311126" y="122246"/>
                  </a:lnTo>
                  <a:lnTo>
                    <a:pt x="303002" y="119168"/>
                  </a:lnTo>
                  <a:lnTo>
                    <a:pt x="298058" y="115966"/>
                  </a:lnTo>
                  <a:lnTo>
                    <a:pt x="292777" y="111847"/>
                  </a:lnTo>
                  <a:lnTo>
                    <a:pt x="287272" y="107116"/>
                  </a:lnTo>
                  <a:lnTo>
                    <a:pt x="280626" y="100986"/>
                  </a:lnTo>
                  <a:lnTo>
                    <a:pt x="265304" y="86238"/>
                  </a:lnTo>
                  <a:lnTo>
                    <a:pt x="257050" y="79129"/>
                  </a:lnTo>
                  <a:lnTo>
                    <a:pt x="248572" y="72406"/>
                  </a:lnTo>
                  <a:lnTo>
                    <a:pt x="239943" y="65940"/>
                  </a:lnTo>
                  <a:lnTo>
                    <a:pt x="231214" y="58652"/>
                  </a:lnTo>
                  <a:lnTo>
                    <a:pt x="222418" y="50817"/>
                  </a:lnTo>
                  <a:lnTo>
                    <a:pt x="195896" y="2621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550"/>
            <p:cNvSpPr/>
            <p:nvPr/>
          </p:nvSpPr>
          <p:spPr>
            <a:xfrm>
              <a:off x="1098883" y="2277070"/>
              <a:ext cx="155694" cy="220807"/>
            </a:xfrm>
            <a:custGeom>
              <a:avLst/>
              <a:gdLst/>
              <a:ahLst/>
              <a:cxnLst/>
              <a:rect l="0" t="0" r="0" b="0"/>
              <a:pathLst>
                <a:path w="155694" h="220807">
                  <a:moveTo>
                    <a:pt x="53047" y="214313"/>
                  </a:moveTo>
                  <a:lnTo>
                    <a:pt x="57787" y="209572"/>
                  </a:lnTo>
                  <a:lnTo>
                    <a:pt x="59184" y="206192"/>
                  </a:lnTo>
                  <a:lnTo>
                    <a:pt x="60114" y="201953"/>
                  </a:lnTo>
                  <a:lnTo>
                    <a:pt x="60735" y="197143"/>
                  </a:lnTo>
                  <a:lnTo>
                    <a:pt x="60157" y="191953"/>
                  </a:lnTo>
                  <a:lnTo>
                    <a:pt x="58779" y="186508"/>
                  </a:lnTo>
                  <a:lnTo>
                    <a:pt x="56868" y="180893"/>
                  </a:lnTo>
                  <a:lnTo>
                    <a:pt x="55594" y="174174"/>
                  </a:lnTo>
                  <a:lnTo>
                    <a:pt x="54745" y="166717"/>
                  </a:lnTo>
                  <a:lnTo>
                    <a:pt x="54179" y="158770"/>
                  </a:lnTo>
                  <a:lnTo>
                    <a:pt x="52809" y="151487"/>
                  </a:lnTo>
                  <a:lnTo>
                    <a:pt x="50904" y="144648"/>
                  </a:lnTo>
                  <a:lnTo>
                    <a:pt x="48642" y="138104"/>
                  </a:lnTo>
                  <a:lnTo>
                    <a:pt x="45149" y="130765"/>
                  </a:lnTo>
                  <a:lnTo>
                    <a:pt x="40836" y="122896"/>
                  </a:lnTo>
                  <a:lnTo>
                    <a:pt x="35977" y="114672"/>
                  </a:lnTo>
                  <a:lnTo>
                    <a:pt x="31745" y="108198"/>
                  </a:lnTo>
                  <a:lnTo>
                    <a:pt x="27931" y="102890"/>
                  </a:lnTo>
                  <a:lnTo>
                    <a:pt x="24397" y="98359"/>
                  </a:lnTo>
                  <a:lnTo>
                    <a:pt x="21048" y="94346"/>
                  </a:lnTo>
                  <a:lnTo>
                    <a:pt x="17824" y="90679"/>
                  </a:lnTo>
                  <a:lnTo>
                    <a:pt x="14682" y="87242"/>
                  </a:lnTo>
                  <a:lnTo>
                    <a:pt x="11595" y="84950"/>
                  </a:lnTo>
                  <a:lnTo>
                    <a:pt x="8545" y="83423"/>
                  </a:lnTo>
                  <a:lnTo>
                    <a:pt x="1261" y="80971"/>
                  </a:lnTo>
                  <a:lnTo>
                    <a:pt x="664" y="82754"/>
                  </a:lnTo>
                  <a:lnTo>
                    <a:pt x="266" y="85928"/>
                  </a:lnTo>
                  <a:lnTo>
                    <a:pt x="0" y="90027"/>
                  </a:lnTo>
                  <a:lnTo>
                    <a:pt x="815" y="94745"/>
                  </a:lnTo>
                  <a:lnTo>
                    <a:pt x="2351" y="99874"/>
                  </a:lnTo>
                  <a:lnTo>
                    <a:pt x="4367" y="105278"/>
                  </a:lnTo>
                  <a:lnTo>
                    <a:pt x="7695" y="111857"/>
                  </a:lnTo>
                  <a:lnTo>
                    <a:pt x="11898" y="119220"/>
                  </a:lnTo>
                  <a:lnTo>
                    <a:pt x="16685" y="127105"/>
                  </a:lnTo>
                  <a:lnTo>
                    <a:pt x="27295" y="143804"/>
                  </a:lnTo>
                  <a:lnTo>
                    <a:pt x="50275" y="178778"/>
                  </a:lnTo>
                  <a:lnTo>
                    <a:pt x="57152" y="186654"/>
                  </a:lnTo>
                  <a:lnTo>
                    <a:pt x="64713" y="193889"/>
                  </a:lnTo>
                  <a:lnTo>
                    <a:pt x="72731" y="200697"/>
                  </a:lnTo>
                  <a:lnTo>
                    <a:pt x="81052" y="206228"/>
                  </a:lnTo>
                  <a:lnTo>
                    <a:pt x="89576" y="210907"/>
                  </a:lnTo>
                  <a:lnTo>
                    <a:pt x="98236" y="215019"/>
                  </a:lnTo>
                  <a:lnTo>
                    <a:pt x="105993" y="217760"/>
                  </a:lnTo>
                  <a:lnTo>
                    <a:pt x="113149" y="219587"/>
                  </a:lnTo>
                  <a:lnTo>
                    <a:pt x="119904" y="220806"/>
                  </a:lnTo>
                  <a:lnTo>
                    <a:pt x="126392" y="220626"/>
                  </a:lnTo>
                  <a:lnTo>
                    <a:pt x="132701" y="219514"/>
                  </a:lnTo>
                  <a:lnTo>
                    <a:pt x="138892" y="217780"/>
                  </a:lnTo>
                  <a:lnTo>
                    <a:pt x="143019" y="213648"/>
                  </a:lnTo>
                  <a:lnTo>
                    <a:pt x="145770" y="207916"/>
                  </a:lnTo>
                  <a:lnTo>
                    <a:pt x="147605" y="201119"/>
                  </a:lnTo>
                  <a:lnTo>
                    <a:pt x="152289" y="185629"/>
                  </a:lnTo>
                  <a:lnTo>
                    <a:pt x="154927" y="177331"/>
                  </a:lnTo>
                  <a:lnTo>
                    <a:pt x="155693" y="168822"/>
                  </a:lnTo>
                  <a:lnTo>
                    <a:pt x="155212" y="160173"/>
                  </a:lnTo>
                  <a:lnTo>
                    <a:pt x="153899" y="151431"/>
                  </a:lnTo>
                  <a:lnTo>
                    <a:pt x="152032" y="142626"/>
                  </a:lnTo>
                  <a:lnTo>
                    <a:pt x="149795" y="133779"/>
                  </a:lnTo>
                  <a:lnTo>
                    <a:pt x="147311" y="124905"/>
                  </a:lnTo>
                  <a:lnTo>
                    <a:pt x="143671" y="116012"/>
                  </a:lnTo>
                  <a:lnTo>
                    <a:pt x="139260" y="107107"/>
                  </a:lnTo>
                  <a:lnTo>
                    <a:pt x="134335" y="98194"/>
                  </a:lnTo>
                  <a:lnTo>
                    <a:pt x="123570" y="77707"/>
                  </a:lnTo>
                  <a:lnTo>
                    <a:pt x="117922" y="66688"/>
                  </a:lnTo>
                  <a:lnTo>
                    <a:pt x="111180" y="57357"/>
                  </a:lnTo>
                  <a:lnTo>
                    <a:pt x="103708" y="49152"/>
                  </a:lnTo>
                  <a:lnTo>
                    <a:pt x="95751" y="41698"/>
                  </a:lnTo>
                  <a:lnTo>
                    <a:pt x="88461" y="33752"/>
                  </a:lnTo>
                  <a:lnTo>
                    <a:pt x="81617" y="25478"/>
                  </a:lnTo>
                  <a:lnTo>
                    <a:pt x="6197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551"/>
            <p:cNvSpPr/>
            <p:nvPr/>
          </p:nvSpPr>
          <p:spPr>
            <a:xfrm>
              <a:off x="1035888" y="1664755"/>
              <a:ext cx="44605" cy="371215"/>
            </a:xfrm>
            <a:custGeom>
              <a:avLst/>
              <a:gdLst/>
              <a:ahLst/>
              <a:cxnLst/>
              <a:rect l="0" t="0" r="0" b="0"/>
              <a:pathLst>
                <a:path w="44605" h="371215">
                  <a:moveTo>
                    <a:pt x="44604" y="371214"/>
                  </a:moveTo>
                  <a:lnTo>
                    <a:pt x="30383" y="314328"/>
                  </a:lnTo>
                  <a:lnTo>
                    <a:pt x="26193" y="292610"/>
                  </a:lnTo>
                  <a:lnTo>
                    <a:pt x="23401" y="273171"/>
                  </a:lnTo>
                  <a:lnTo>
                    <a:pt x="21539" y="255250"/>
                  </a:lnTo>
                  <a:lnTo>
                    <a:pt x="19305" y="238342"/>
                  </a:lnTo>
                  <a:lnTo>
                    <a:pt x="16824" y="222109"/>
                  </a:lnTo>
                  <a:lnTo>
                    <a:pt x="5713" y="155671"/>
                  </a:lnTo>
                  <a:lnTo>
                    <a:pt x="3794" y="139214"/>
                  </a:lnTo>
                  <a:lnTo>
                    <a:pt x="2515" y="123281"/>
                  </a:lnTo>
                  <a:lnTo>
                    <a:pt x="1662" y="107699"/>
                  </a:lnTo>
                  <a:lnTo>
                    <a:pt x="714" y="79802"/>
                  </a:lnTo>
                  <a:lnTo>
                    <a:pt x="56" y="25554"/>
                  </a:lnTo>
                  <a:lnTo>
                    <a:pt x="0" y="10551"/>
                  </a:lnTo>
                  <a:lnTo>
                    <a:pt x="977" y="5756"/>
                  </a:lnTo>
                  <a:lnTo>
                    <a:pt x="2621" y="2560"/>
                  </a:lnTo>
                  <a:lnTo>
                    <a:pt x="4709" y="429"/>
                  </a:lnTo>
                  <a:lnTo>
                    <a:pt x="7094" y="0"/>
                  </a:lnTo>
                  <a:lnTo>
                    <a:pt x="9675" y="707"/>
                  </a:lnTo>
                  <a:lnTo>
                    <a:pt x="12388" y="2170"/>
                  </a:lnTo>
                  <a:lnTo>
                    <a:pt x="15190" y="5130"/>
                  </a:lnTo>
                  <a:lnTo>
                    <a:pt x="18049" y="9088"/>
                  </a:lnTo>
                  <a:lnTo>
                    <a:pt x="20948" y="13710"/>
                  </a:lnTo>
                  <a:lnTo>
                    <a:pt x="23872" y="19769"/>
                  </a:lnTo>
                  <a:lnTo>
                    <a:pt x="26814" y="26784"/>
                  </a:lnTo>
                  <a:lnTo>
                    <a:pt x="35675" y="4974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552"/>
            <p:cNvSpPr/>
            <p:nvPr/>
          </p:nvSpPr>
          <p:spPr>
            <a:xfrm>
              <a:off x="1073499" y="1823483"/>
              <a:ext cx="221307" cy="176768"/>
            </a:xfrm>
            <a:custGeom>
              <a:avLst/>
              <a:gdLst/>
              <a:ahLst/>
              <a:cxnLst/>
              <a:rect l="0" t="0" r="0" b="0"/>
              <a:pathLst>
                <a:path w="221307" h="176768">
                  <a:moveTo>
                    <a:pt x="42712" y="33892"/>
                  </a:moveTo>
                  <a:lnTo>
                    <a:pt x="28491" y="24411"/>
                  </a:lnTo>
                  <a:lnTo>
                    <a:pt x="23309" y="20626"/>
                  </a:lnTo>
                  <a:lnTo>
                    <a:pt x="18863" y="17110"/>
                  </a:lnTo>
                  <a:lnTo>
                    <a:pt x="14906" y="13775"/>
                  </a:lnTo>
                  <a:lnTo>
                    <a:pt x="11276" y="10559"/>
                  </a:lnTo>
                  <a:lnTo>
                    <a:pt x="0" y="0"/>
                  </a:lnTo>
                  <a:lnTo>
                    <a:pt x="3378" y="3455"/>
                  </a:lnTo>
                  <a:lnTo>
                    <a:pt x="6567" y="5663"/>
                  </a:lnTo>
                  <a:lnTo>
                    <a:pt x="10678" y="8127"/>
                  </a:lnTo>
                  <a:lnTo>
                    <a:pt x="15403" y="10763"/>
                  </a:lnTo>
                  <a:lnTo>
                    <a:pt x="25944" y="16336"/>
                  </a:lnTo>
                  <a:lnTo>
                    <a:pt x="31534" y="19212"/>
                  </a:lnTo>
                  <a:lnTo>
                    <a:pt x="38236" y="23113"/>
                  </a:lnTo>
                  <a:lnTo>
                    <a:pt x="53621" y="32739"/>
                  </a:lnTo>
                  <a:lnTo>
                    <a:pt x="61891" y="39077"/>
                  </a:lnTo>
                  <a:lnTo>
                    <a:pt x="70381" y="46278"/>
                  </a:lnTo>
                  <a:lnTo>
                    <a:pt x="79017" y="54056"/>
                  </a:lnTo>
                  <a:lnTo>
                    <a:pt x="88744" y="61225"/>
                  </a:lnTo>
                  <a:lnTo>
                    <a:pt x="99197" y="67989"/>
                  </a:lnTo>
                  <a:lnTo>
                    <a:pt x="110134" y="74483"/>
                  </a:lnTo>
                  <a:lnTo>
                    <a:pt x="130224" y="86990"/>
                  </a:lnTo>
                  <a:lnTo>
                    <a:pt x="167375" y="111188"/>
                  </a:lnTo>
                  <a:lnTo>
                    <a:pt x="175430" y="116180"/>
                  </a:lnTo>
                  <a:lnTo>
                    <a:pt x="182784" y="120501"/>
                  </a:lnTo>
                  <a:lnTo>
                    <a:pt x="189672" y="124373"/>
                  </a:lnTo>
                  <a:lnTo>
                    <a:pt x="202616" y="131322"/>
                  </a:lnTo>
                  <a:lnTo>
                    <a:pt x="208846" y="134564"/>
                  </a:lnTo>
                  <a:lnTo>
                    <a:pt x="212999" y="137718"/>
                  </a:lnTo>
                  <a:lnTo>
                    <a:pt x="215768" y="140812"/>
                  </a:lnTo>
                  <a:lnTo>
                    <a:pt x="217614" y="143867"/>
                  </a:lnTo>
                  <a:lnTo>
                    <a:pt x="218845" y="146897"/>
                  </a:lnTo>
                  <a:lnTo>
                    <a:pt x="219665" y="149908"/>
                  </a:lnTo>
                  <a:lnTo>
                    <a:pt x="220212" y="152908"/>
                  </a:lnTo>
                  <a:lnTo>
                    <a:pt x="220576" y="155900"/>
                  </a:lnTo>
                  <a:lnTo>
                    <a:pt x="220819" y="158887"/>
                  </a:lnTo>
                  <a:lnTo>
                    <a:pt x="220982" y="161870"/>
                  </a:lnTo>
                  <a:lnTo>
                    <a:pt x="221162" y="167831"/>
                  </a:lnTo>
                  <a:lnTo>
                    <a:pt x="221306" y="17676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553"/>
            <p:cNvSpPr/>
            <p:nvPr/>
          </p:nvSpPr>
          <p:spPr>
            <a:xfrm>
              <a:off x="1250156" y="1696641"/>
              <a:ext cx="71439" cy="419696"/>
            </a:xfrm>
            <a:custGeom>
              <a:avLst/>
              <a:gdLst/>
              <a:ahLst/>
              <a:cxnLst/>
              <a:rect l="0" t="0" r="0" b="0"/>
              <a:pathLst>
                <a:path w="71439" h="419696">
                  <a:moveTo>
                    <a:pt x="71438" y="419695"/>
                  </a:moveTo>
                  <a:lnTo>
                    <a:pt x="66697" y="414954"/>
                  </a:lnTo>
                  <a:lnTo>
                    <a:pt x="65301" y="411574"/>
                  </a:lnTo>
                  <a:lnTo>
                    <a:pt x="62343" y="396342"/>
                  </a:lnTo>
                  <a:lnTo>
                    <a:pt x="60414" y="389244"/>
                  </a:lnTo>
                  <a:lnTo>
                    <a:pt x="58135" y="381535"/>
                  </a:lnTo>
                  <a:lnTo>
                    <a:pt x="56616" y="373419"/>
                  </a:lnTo>
                  <a:lnTo>
                    <a:pt x="55604" y="365032"/>
                  </a:lnTo>
                  <a:lnTo>
                    <a:pt x="54929" y="356464"/>
                  </a:lnTo>
                  <a:lnTo>
                    <a:pt x="54479" y="345791"/>
                  </a:lnTo>
                  <a:lnTo>
                    <a:pt x="53978" y="320703"/>
                  </a:lnTo>
                  <a:lnTo>
                    <a:pt x="53579" y="133344"/>
                  </a:lnTo>
                  <a:lnTo>
                    <a:pt x="52586" y="128583"/>
                  </a:lnTo>
                  <a:lnTo>
                    <a:pt x="50933" y="123425"/>
                  </a:lnTo>
                  <a:lnTo>
                    <a:pt x="45890" y="110370"/>
                  </a:lnTo>
                  <a:lnTo>
                    <a:pt x="45016" y="103368"/>
                  </a:lnTo>
                  <a:lnTo>
                    <a:pt x="42909" y="99669"/>
                  </a:lnTo>
                  <a:lnTo>
                    <a:pt x="39520" y="95220"/>
                  </a:lnTo>
                  <a:lnTo>
                    <a:pt x="35277" y="90269"/>
                  </a:lnTo>
                  <a:lnTo>
                    <a:pt x="30463" y="82007"/>
                  </a:lnTo>
                  <a:lnTo>
                    <a:pt x="25270" y="71538"/>
                  </a:lnTo>
                  <a:lnTo>
                    <a:pt x="19823" y="59599"/>
                  </a:lnTo>
                  <a:lnTo>
                    <a:pt x="15200" y="47670"/>
                  </a:lnTo>
                  <a:lnTo>
                    <a:pt x="11126" y="35748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554"/>
            <p:cNvSpPr/>
            <p:nvPr/>
          </p:nvSpPr>
          <p:spPr>
            <a:xfrm>
              <a:off x="1082166" y="1405746"/>
              <a:ext cx="282159" cy="317685"/>
            </a:xfrm>
            <a:custGeom>
              <a:avLst/>
              <a:gdLst/>
              <a:ahLst/>
              <a:cxnLst/>
              <a:rect l="0" t="0" r="0" b="0"/>
              <a:pathLst>
                <a:path w="282159" h="317685">
                  <a:moveTo>
                    <a:pt x="34045" y="5145"/>
                  </a:moveTo>
                  <a:lnTo>
                    <a:pt x="18668" y="5145"/>
                  </a:lnTo>
                  <a:lnTo>
                    <a:pt x="14643" y="2499"/>
                  </a:lnTo>
                  <a:lnTo>
                    <a:pt x="12180" y="404"/>
                  </a:lnTo>
                  <a:lnTo>
                    <a:pt x="9547" y="0"/>
                  </a:lnTo>
                  <a:lnTo>
                    <a:pt x="6799" y="723"/>
                  </a:lnTo>
                  <a:lnTo>
                    <a:pt x="3974" y="2197"/>
                  </a:lnTo>
                  <a:lnTo>
                    <a:pt x="2092" y="4172"/>
                  </a:lnTo>
                  <a:lnTo>
                    <a:pt x="836" y="6480"/>
                  </a:lnTo>
                  <a:lnTo>
                    <a:pt x="0" y="9012"/>
                  </a:lnTo>
                  <a:lnTo>
                    <a:pt x="434" y="12684"/>
                  </a:lnTo>
                  <a:lnTo>
                    <a:pt x="3562" y="22055"/>
                  </a:lnTo>
                  <a:lnTo>
                    <a:pt x="5786" y="27332"/>
                  </a:lnTo>
                  <a:lnTo>
                    <a:pt x="8260" y="32835"/>
                  </a:lnTo>
                  <a:lnTo>
                    <a:pt x="10902" y="38488"/>
                  </a:lnTo>
                  <a:lnTo>
                    <a:pt x="13655" y="46225"/>
                  </a:lnTo>
                  <a:lnTo>
                    <a:pt x="16483" y="55352"/>
                  </a:lnTo>
                  <a:lnTo>
                    <a:pt x="19360" y="65405"/>
                  </a:lnTo>
                  <a:lnTo>
                    <a:pt x="23263" y="75084"/>
                  </a:lnTo>
                  <a:lnTo>
                    <a:pt x="27849" y="84513"/>
                  </a:lnTo>
                  <a:lnTo>
                    <a:pt x="32891" y="93776"/>
                  </a:lnTo>
                  <a:lnTo>
                    <a:pt x="39229" y="103919"/>
                  </a:lnTo>
                  <a:lnTo>
                    <a:pt x="46430" y="114651"/>
                  </a:lnTo>
                  <a:lnTo>
                    <a:pt x="68142" y="146070"/>
                  </a:lnTo>
                  <a:lnTo>
                    <a:pt x="74635" y="155650"/>
                  </a:lnTo>
                  <a:lnTo>
                    <a:pt x="80949" y="163028"/>
                  </a:lnTo>
                  <a:lnTo>
                    <a:pt x="87142" y="168939"/>
                  </a:lnTo>
                  <a:lnTo>
                    <a:pt x="93256" y="173872"/>
                  </a:lnTo>
                  <a:lnTo>
                    <a:pt x="99316" y="178153"/>
                  </a:lnTo>
                  <a:lnTo>
                    <a:pt x="105340" y="181999"/>
                  </a:lnTo>
                  <a:lnTo>
                    <a:pt x="111341" y="185556"/>
                  </a:lnTo>
                  <a:lnTo>
                    <a:pt x="117325" y="186934"/>
                  </a:lnTo>
                  <a:lnTo>
                    <a:pt x="123300" y="186861"/>
                  </a:lnTo>
                  <a:lnTo>
                    <a:pt x="129267" y="185820"/>
                  </a:lnTo>
                  <a:lnTo>
                    <a:pt x="134237" y="184134"/>
                  </a:lnTo>
                  <a:lnTo>
                    <a:pt x="142406" y="179615"/>
                  </a:lnTo>
                  <a:lnTo>
                    <a:pt x="146965" y="175036"/>
                  </a:lnTo>
                  <a:lnTo>
                    <a:pt x="151989" y="169007"/>
                  </a:lnTo>
                  <a:lnTo>
                    <a:pt x="157323" y="162011"/>
                  </a:lnTo>
                  <a:lnTo>
                    <a:pt x="161871" y="155363"/>
                  </a:lnTo>
                  <a:lnTo>
                    <a:pt x="165895" y="148947"/>
                  </a:lnTo>
                  <a:lnTo>
                    <a:pt x="169570" y="142684"/>
                  </a:lnTo>
                  <a:lnTo>
                    <a:pt x="174004" y="136525"/>
                  </a:lnTo>
                  <a:lnTo>
                    <a:pt x="178945" y="130435"/>
                  </a:lnTo>
                  <a:lnTo>
                    <a:pt x="184223" y="124390"/>
                  </a:lnTo>
                  <a:lnTo>
                    <a:pt x="189726" y="118376"/>
                  </a:lnTo>
                  <a:lnTo>
                    <a:pt x="201132" y="106402"/>
                  </a:lnTo>
                  <a:lnTo>
                    <a:pt x="206952" y="102415"/>
                  </a:lnTo>
                  <a:lnTo>
                    <a:pt x="212816" y="99757"/>
                  </a:lnTo>
                  <a:lnTo>
                    <a:pt x="218710" y="97985"/>
                  </a:lnTo>
                  <a:lnTo>
                    <a:pt x="224624" y="97796"/>
                  </a:lnTo>
                  <a:lnTo>
                    <a:pt x="230551" y="98662"/>
                  </a:lnTo>
                  <a:lnTo>
                    <a:pt x="236486" y="100232"/>
                  </a:lnTo>
                  <a:lnTo>
                    <a:pt x="242428" y="103263"/>
                  </a:lnTo>
                  <a:lnTo>
                    <a:pt x="248373" y="107268"/>
                  </a:lnTo>
                  <a:lnTo>
                    <a:pt x="254321" y="111922"/>
                  </a:lnTo>
                  <a:lnTo>
                    <a:pt x="259278" y="118001"/>
                  </a:lnTo>
                  <a:lnTo>
                    <a:pt x="263576" y="125031"/>
                  </a:lnTo>
                  <a:lnTo>
                    <a:pt x="267433" y="132694"/>
                  </a:lnTo>
                  <a:lnTo>
                    <a:pt x="270996" y="140779"/>
                  </a:lnTo>
                  <a:lnTo>
                    <a:pt x="274364" y="149146"/>
                  </a:lnTo>
                  <a:lnTo>
                    <a:pt x="277601" y="157700"/>
                  </a:lnTo>
                  <a:lnTo>
                    <a:pt x="279759" y="167372"/>
                  </a:lnTo>
                  <a:lnTo>
                    <a:pt x="281199" y="177788"/>
                  </a:lnTo>
                  <a:lnTo>
                    <a:pt x="282158" y="188701"/>
                  </a:lnTo>
                  <a:lnTo>
                    <a:pt x="281805" y="198953"/>
                  </a:lnTo>
                  <a:lnTo>
                    <a:pt x="280578" y="208764"/>
                  </a:lnTo>
                  <a:lnTo>
                    <a:pt x="278767" y="218282"/>
                  </a:lnTo>
                  <a:lnTo>
                    <a:pt x="277560" y="227603"/>
                  </a:lnTo>
                  <a:lnTo>
                    <a:pt x="276756" y="236794"/>
                  </a:lnTo>
                  <a:lnTo>
                    <a:pt x="276219" y="245898"/>
                  </a:lnTo>
                  <a:lnTo>
                    <a:pt x="274870" y="253951"/>
                  </a:lnTo>
                  <a:lnTo>
                    <a:pt x="272977" y="261305"/>
                  </a:lnTo>
                  <a:lnTo>
                    <a:pt x="270724" y="268192"/>
                  </a:lnTo>
                  <a:lnTo>
                    <a:pt x="268229" y="274767"/>
                  </a:lnTo>
                  <a:lnTo>
                    <a:pt x="265574" y="281135"/>
                  </a:lnTo>
                  <a:lnTo>
                    <a:pt x="262812" y="287365"/>
                  </a:lnTo>
                  <a:lnTo>
                    <a:pt x="257097" y="299578"/>
                  </a:lnTo>
                  <a:lnTo>
                    <a:pt x="248357" y="31768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555"/>
            <p:cNvSpPr/>
            <p:nvPr/>
          </p:nvSpPr>
          <p:spPr>
            <a:xfrm>
              <a:off x="1361869" y="4339828"/>
              <a:ext cx="336523" cy="232173"/>
            </a:xfrm>
            <a:custGeom>
              <a:avLst/>
              <a:gdLst/>
              <a:ahLst/>
              <a:cxnLst/>
              <a:rect l="0" t="0" r="0" b="0"/>
              <a:pathLst>
                <a:path w="336523" h="232173">
                  <a:moveTo>
                    <a:pt x="13303" y="0"/>
                  </a:moveTo>
                  <a:lnTo>
                    <a:pt x="0" y="0"/>
                  </a:lnTo>
                  <a:lnTo>
                    <a:pt x="466" y="992"/>
                  </a:lnTo>
                  <a:lnTo>
                    <a:pt x="10601" y="7129"/>
                  </a:lnTo>
                  <a:lnTo>
                    <a:pt x="20701" y="12429"/>
                  </a:lnTo>
                  <a:lnTo>
                    <a:pt x="89440" y="46981"/>
                  </a:lnTo>
                  <a:lnTo>
                    <a:pt x="105733" y="56125"/>
                  </a:lnTo>
                  <a:lnTo>
                    <a:pt x="122548" y="66191"/>
                  </a:lnTo>
                  <a:lnTo>
                    <a:pt x="157106" y="87957"/>
                  </a:lnTo>
                  <a:lnTo>
                    <a:pt x="209039" y="121532"/>
                  </a:lnTo>
                  <a:lnTo>
                    <a:pt x="240856" y="141327"/>
                  </a:lnTo>
                  <a:lnTo>
                    <a:pt x="255294" y="149780"/>
                  </a:lnTo>
                  <a:lnTo>
                    <a:pt x="293584" y="171159"/>
                  </a:lnTo>
                  <a:lnTo>
                    <a:pt x="304336" y="177606"/>
                  </a:lnTo>
                  <a:lnTo>
                    <a:pt x="314482" y="183889"/>
                  </a:lnTo>
                  <a:lnTo>
                    <a:pt x="322237" y="189069"/>
                  </a:lnTo>
                  <a:lnTo>
                    <a:pt x="328400" y="193515"/>
                  </a:lnTo>
                  <a:lnTo>
                    <a:pt x="333500" y="197471"/>
                  </a:lnTo>
                  <a:lnTo>
                    <a:pt x="335908" y="201100"/>
                  </a:lnTo>
                  <a:lnTo>
                    <a:pt x="336522" y="204512"/>
                  </a:lnTo>
                  <a:lnTo>
                    <a:pt x="335938" y="207779"/>
                  </a:lnTo>
                  <a:lnTo>
                    <a:pt x="332644" y="214055"/>
                  </a:lnTo>
                  <a:lnTo>
                    <a:pt x="330377" y="217117"/>
                  </a:lnTo>
                  <a:lnTo>
                    <a:pt x="326881" y="219159"/>
                  </a:lnTo>
                  <a:lnTo>
                    <a:pt x="312480" y="223024"/>
                  </a:lnTo>
                  <a:lnTo>
                    <a:pt x="307012" y="225081"/>
                  </a:lnTo>
                  <a:lnTo>
                    <a:pt x="290123" y="23217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556"/>
            <p:cNvSpPr/>
            <p:nvPr/>
          </p:nvSpPr>
          <p:spPr>
            <a:xfrm>
              <a:off x="1401961" y="3221011"/>
              <a:ext cx="294480" cy="1359920"/>
            </a:xfrm>
            <a:custGeom>
              <a:avLst/>
              <a:gdLst/>
              <a:ahLst/>
              <a:cxnLst/>
              <a:rect l="0" t="0" r="0" b="0"/>
              <a:pathLst>
                <a:path w="294480" h="1359920">
                  <a:moveTo>
                    <a:pt x="98227" y="1359919"/>
                  </a:moveTo>
                  <a:lnTo>
                    <a:pt x="93486" y="1359919"/>
                  </a:lnTo>
                  <a:lnTo>
                    <a:pt x="93082" y="1357934"/>
                  </a:lnTo>
                  <a:lnTo>
                    <a:pt x="97353" y="1335061"/>
                  </a:lnTo>
                  <a:lnTo>
                    <a:pt x="98150" y="1295556"/>
                  </a:lnTo>
                  <a:lnTo>
                    <a:pt x="98220" y="1226500"/>
                  </a:lnTo>
                  <a:lnTo>
                    <a:pt x="93484" y="1188316"/>
                  </a:lnTo>
                  <a:lnTo>
                    <a:pt x="85797" y="1151867"/>
                  </a:lnTo>
                  <a:lnTo>
                    <a:pt x="80447" y="1112116"/>
                  </a:lnTo>
                  <a:lnTo>
                    <a:pt x="72359" y="1078778"/>
                  </a:lnTo>
                  <a:lnTo>
                    <a:pt x="71473" y="1065825"/>
                  </a:lnTo>
                  <a:lnTo>
                    <a:pt x="71448" y="1070153"/>
                  </a:lnTo>
                  <a:lnTo>
                    <a:pt x="72437" y="1071491"/>
                  </a:lnTo>
                  <a:lnTo>
                    <a:pt x="74088" y="1072384"/>
                  </a:lnTo>
                  <a:lnTo>
                    <a:pt x="79127" y="1073816"/>
                  </a:lnTo>
                  <a:lnTo>
                    <a:pt x="87251" y="1074099"/>
                  </a:lnTo>
                  <a:lnTo>
                    <a:pt x="92687" y="1074137"/>
                  </a:lnTo>
                  <a:lnTo>
                    <a:pt x="95526" y="1075140"/>
                  </a:lnTo>
                  <a:lnTo>
                    <a:pt x="104261" y="1080299"/>
                  </a:lnTo>
                  <a:lnTo>
                    <a:pt x="110169" y="1081854"/>
                  </a:lnTo>
                  <a:lnTo>
                    <a:pt x="112141" y="1083261"/>
                  </a:lnTo>
                  <a:lnTo>
                    <a:pt x="113456" y="1085191"/>
                  </a:lnTo>
                  <a:lnTo>
                    <a:pt x="116072" y="1091993"/>
                  </a:lnTo>
                  <a:lnTo>
                    <a:pt x="107157" y="1092028"/>
                  </a:lnTo>
                  <a:lnTo>
                    <a:pt x="107156" y="1083098"/>
                  </a:lnTo>
                  <a:lnTo>
                    <a:pt x="119585" y="1095527"/>
                  </a:lnTo>
                  <a:lnTo>
                    <a:pt x="127894" y="1101190"/>
                  </a:lnTo>
                  <a:lnTo>
                    <a:pt x="132887" y="1104089"/>
                  </a:lnTo>
                  <a:lnTo>
                    <a:pt x="139193" y="1107014"/>
                  </a:lnTo>
                  <a:lnTo>
                    <a:pt x="146373" y="1109956"/>
                  </a:lnTo>
                  <a:lnTo>
                    <a:pt x="154137" y="1112910"/>
                  </a:lnTo>
                  <a:lnTo>
                    <a:pt x="170701" y="1118837"/>
                  </a:lnTo>
                  <a:lnTo>
                    <a:pt x="179285" y="1121807"/>
                  </a:lnTo>
                  <a:lnTo>
                    <a:pt x="187984" y="1123787"/>
                  </a:lnTo>
                  <a:lnTo>
                    <a:pt x="196760" y="1125107"/>
                  </a:lnTo>
                  <a:lnTo>
                    <a:pt x="205588" y="1125987"/>
                  </a:lnTo>
                  <a:lnTo>
                    <a:pt x="212464" y="1125581"/>
                  </a:lnTo>
                  <a:lnTo>
                    <a:pt x="218042" y="1124319"/>
                  </a:lnTo>
                  <a:lnTo>
                    <a:pt x="222752" y="1122485"/>
                  </a:lnTo>
                  <a:lnTo>
                    <a:pt x="226884" y="1119278"/>
                  </a:lnTo>
                  <a:lnTo>
                    <a:pt x="234121" y="1110423"/>
                  </a:lnTo>
                  <a:lnTo>
                    <a:pt x="235456" y="1104291"/>
                  </a:lnTo>
                  <a:lnTo>
                    <a:pt x="234293" y="1089541"/>
                  </a:lnTo>
                  <a:lnTo>
                    <a:pt x="227823" y="1070417"/>
                  </a:lnTo>
                  <a:lnTo>
                    <a:pt x="223319" y="1059761"/>
                  </a:lnTo>
                  <a:lnTo>
                    <a:pt x="218333" y="1049681"/>
                  </a:lnTo>
                  <a:lnTo>
                    <a:pt x="213024" y="1039984"/>
                  </a:lnTo>
                  <a:lnTo>
                    <a:pt x="207500" y="1030543"/>
                  </a:lnTo>
                  <a:lnTo>
                    <a:pt x="200841" y="1021272"/>
                  </a:lnTo>
                  <a:lnTo>
                    <a:pt x="193426" y="1012115"/>
                  </a:lnTo>
                  <a:lnTo>
                    <a:pt x="185505" y="1003034"/>
                  </a:lnTo>
                  <a:lnTo>
                    <a:pt x="177248" y="994995"/>
                  </a:lnTo>
                  <a:lnTo>
                    <a:pt x="168767" y="987652"/>
                  </a:lnTo>
                  <a:lnTo>
                    <a:pt x="160136" y="980772"/>
                  </a:lnTo>
                  <a:lnTo>
                    <a:pt x="151406" y="974201"/>
                  </a:lnTo>
                  <a:lnTo>
                    <a:pt x="133768" y="961608"/>
                  </a:lnTo>
                  <a:lnTo>
                    <a:pt x="126882" y="956464"/>
                  </a:lnTo>
                  <a:lnTo>
                    <a:pt x="121299" y="952042"/>
                  </a:lnTo>
                  <a:lnTo>
                    <a:pt x="116585" y="948103"/>
                  </a:lnTo>
                  <a:lnTo>
                    <a:pt x="111457" y="944484"/>
                  </a:lnTo>
                  <a:lnTo>
                    <a:pt x="106055" y="941079"/>
                  </a:lnTo>
                  <a:lnTo>
                    <a:pt x="90277" y="931866"/>
                  </a:lnTo>
                  <a:lnTo>
                    <a:pt x="99068" y="936203"/>
                  </a:lnTo>
                  <a:lnTo>
                    <a:pt x="106207" y="941083"/>
                  </a:lnTo>
                  <a:lnTo>
                    <a:pt x="113680" y="946558"/>
                  </a:lnTo>
                  <a:lnTo>
                    <a:pt x="118451" y="949407"/>
                  </a:lnTo>
                  <a:lnTo>
                    <a:pt x="123615" y="952299"/>
                  </a:lnTo>
                  <a:lnTo>
                    <a:pt x="130035" y="956211"/>
                  </a:lnTo>
                  <a:lnTo>
                    <a:pt x="145106" y="965850"/>
                  </a:lnTo>
                  <a:lnTo>
                    <a:pt x="152300" y="970206"/>
                  </a:lnTo>
                  <a:lnTo>
                    <a:pt x="159080" y="974102"/>
                  </a:lnTo>
                  <a:lnTo>
                    <a:pt x="165585" y="977692"/>
                  </a:lnTo>
                  <a:lnTo>
                    <a:pt x="172898" y="981077"/>
                  </a:lnTo>
                  <a:lnTo>
                    <a:pt x="180749" y="984327"/>
                  </a:lnTo>
                  <a:lnTo>
                    <a:pt x="188960" y="987485"/>
                  </a:lnTo>
                  <a:lnTo>
                    <a:pt x="196419" y="989591"/>
                  </a:lnTo>
                  <a:lnTo>
                    <a:pt x="203376" y="990994"/>
                  </a:lnTo>
                  <a:lnTo>
                    <a:pt x="209998" y="991930"/>
                  </a:lnTo>
                  <a:lnTo>
                    <a:pt x="216397" y="993546"/>
                  </a:lnTo>
                  <a:lnTo>
                    <a:pt x="222648" y="995615"/>
                  </a:lnTo>
                  <a:lnTo>
                    <a:pt x="228799" y="997987"/>
                  </a:lnTo>
                  <a:lnTo>
                    <a:pt x="233892" y="999569"/>
                  </a:lnTo>
                  <a:lnTo>
                    <a:pt x="242197" y="1001326"/>
                  </a:lnTo>
                  <a:lnTo>
                    <a:pt x="245801" y="1000802"/>
                  </a:lnTo>
                  <a:lnTo>
                    <a:pt x="249195" y="999460"/>
                  </a:lnTo>
                  <a:lnTo>
                    <a:pt x="252450" y="997574"/>
                  </a:lnTo>
                  <a:lnTo>
                    <a:pt x="253628" y="995324"/>
                  </a:lnTo>
                  <a:lnTo>
                    <a:pt x="253422" y="992832"/>
                  </a:lnTo>
                  <a:lnTo>
                    <a:pt x="252292" y="990179"/>
                  </a:lnTo>
                  <a:lnTo>
                    <a:pt x="248493" y="970670"/>
                  </a:lnTo>
                  <a:lnTo>
                    <a:pt x="236898" y="947591"/>
                  </a:lnTo>
                  <a:lnTo>
                    <a:pt x="229973" y="930599"/>
                  </a:lnTo>
                  <a:lnTo>
                    <a:pt x="224752" y="921901"/>
                  </a:lnTo>
                  <a:lnTo>
                    <a:pt x="218296" y="913125"/>
                  </a:lnTo>
                  <a:lnTo>
                    <a:pt x="211015" y="904298"/>
                  </a:lnTo>
                  <a:lnTo>
                    <a:pt x="203184" y="895438"/>
                  </a:lnTo>
                  <a:lnTo>
                    <a:pt x="186546" y="877655"/>
                  </a:lnTo>
                  <a:lnTo>
                    <a:pt x="160445" y="850908"/>
                  </a:lnTo>
                  <a:lnTo>
                    <a:pt x="151612" y="842977"/>
                  </a:lnTo>
                  <a:lnTo>
                    <a:pt x="142746" y="835705"/>
                  </a:lnTo>
                  <a:lnTo>
                    <a:pt x="133860" y="828872"/>
                  </a:lnTo>
                  <a:lnTo>
                    <a:pt x="125951" y="822333"/>
                  </a:lnTo>
                  <a:lnTo>
                    <a:pt x="118694" y="815989"/>
                  </a:lnTo>
                  <a:lnTo>
                    <a:pt x="111871" y="809776"/>
                  </a:lnTo>
                  <a:lnTo>
                    <a:pt x="106331" y="805633"/>
                  </a:lnTo>
                  <a:lnTo>
                    <a:pt x="97529" y="801031"/>
                  </a:lnTo>
                  <a:lnTo>
                    <a:pt x="94785" y="800795"/>
                  </a:lnTo>
                  <a:lnTo>
                    <a:pt x="92956" y="801631"/>
                  </a:lnTo>
                  <a:lnTo>
                    <a:pt x="91736" y="803180"/>
                  </a:lnTo>
                  <a:lnTo>
                    <a:pt x="90923" y="805205"/>
                  </a:lnTo>
                  <a:lnTo>
                    <a:pt x="90020" y="810101"/>
                  </a:lnTo>
                  <a:lnTo>
                    <a:pt x="91763" y="813787"/>
                  </a:lnTo>
                  <a:lnTo>
                    <a:pt x="98992" y="823175"/>
                  </a:lnTo>
                  <a:lnTo>
                    <a:pt x="102705" y="826473"/>
                  </a:lnTo>
                  <a:lnTo>
                    <a:pt x="106174" y="828671"/>
                  </a:lnTo>
                  <a:lnTo>
                    <a:pt x="112673" y="832105"/>
                  </a:lnTo>
                  <a:lnTo>
                    <a:pt x="118868" y="836939"/>
                  </a:lnTo>
                  <a:lnTo>
                    <a:pt x="121910" y="838625"/>
                  </a:lnTo>
                  <a:lnTo>
                    <a:pt x="127935" y="840498"/>
                  </a:lnTo>
                  <a:lnTo>
                    <a:pt x="130930" y="840005"/>
                  </a:lnTo>
                  <a:lnTo>
                    <a:pt x="139887" y="835564"/>
                  </a:lnTo>
                  <a:lnTo>
                    <a:pt x="145846" y="834176"/>
                  </a:lnTo>
                  <a:lnTo>
                    <a:pt x="147832" y="832815"/>
                  </a:lnTo>
                  <a:lnTo>
                    <a:pt x="149157" y="830914"/>
                  </a:lnTo>
                  <a:lnTo>
                    <a:pt x="150039" y="828655"/>
                  </a:lnTo>
                  <a:lnTo>
                    <a:pt x="157593" y="817901"/>
                  </a:lnTo>
                  <a:lnTo>
                    <a:pt x="159338" y="812105"/>
                  </a:lnTo>
                  <a:lnTo>
                    <a:pt x="160321" y="803264"/>
                  </a:lnTo>
                  <a:lnTo>
                    <a:pt x="161451" y="801292"/>
                  </a:lnTo>
                  <a:lnTo>
                    <a:pt x="163196" y="799977"/>
                  </a:lnTo>
                  <a:lnTo>
                    <a:pt x="165352" y="799101"/>
                  </a:lnTo>
                  <a:lnTo>
                    <a:pt x="166789" y="797525"/>
                  </a:lnTo>
                  <a:lnTo>
                    <a:pt x="167748" y="795481"/>
                  </a:lnTo>
                  <a:lnTo>
                    <a:pt x="168386" y="793127"/>
                  </a:lnTo>
                  <a:lnTo>
                    <a:pt x="169805" y="791558"/>
                  </a:lnTo>
                  <a:lnTo>
                    <a:pt x="171742" y="790511"/>
                  </a:lnTo>
                  <a:lnTo>
                    <a:pt x="174026" y="789814"/>
                  </a:lnTo>
                  <a:lnTo>
                    <a:pt x="181855" y="789039"/>
                  </a:lnTo>
                  <a:lnTo>
                    <a:pt x="190957" y="788694"/>
                  </a:lnTo>
                  <a:lnTo>
                    <a:pt x="198310" y="788541"/>
                  </a:lnTo>
                  <a:lnTo>
                    <a:pt x="224879" y="788430"/>
                  </a:lnTo>
                  <a:lnTo>
                    <a:pt x="229294" y="789418"/>
                  </a:lnTo>
                  <a:lnTo>
                    <a:pt x="234222" y="791069"/>
                  </a:lnTo>
                  <a:lnTo>
                    <a:pt x="239492" y="793162"/>
                  </a:lnTo>
                  <a:lnTo>
                    <a:pt x="247993" y="795488"/>
                  </a:lnTo>
                  <a:lnTo>
                    <a:pt x="256794" y="796981"/>
                  </a:lnTo>
                  <a:lnTo>
                    <a:pt x="263678" y="797276"/>
                  </a:lnTo>
                  <a:lnTo>
                    <a:pt x="261719" y="797316"/>
                  </a:lnTo>
                  <a:lnTo>
                    <a:pt x="260799" y="796334"/>
                  </a:lnTo>
                  <a:lnTo>
                    <a:pt x="260187" y="794688"/>
                  </a:lnTo>
                  <a:lnTo>
                    <a:pt x="259778" y="792598"/>
                  </a:lnTo>
                  <a:lnTo>
                    <a:pt x="256678" y="787630"/>
                  </a:lnTo>
                  <a:lnTo>
                    <a:pt x="251993" y="781123"/>
                  </a:lnTo>
                  <a:lnTo>
                    <a:pt x="246604" y="771616"/>
                  </a:lnTo>
                  <a:lnTo>
                    <a:pt x="238255" y="760776"/>
                  </a:lnTo>
                  <a:lnTo>
                    <a:pt x="233251" y="755108"/>
                  </a:lnTo>
                  <a:lnTo>
                    <a:pt x="227930" y="748352"/>
                  </a:lnTo>
                  <a:lnTo>
                    <a:pt x="222399" y="740872"/>
                  </a:lnTo>
                  <a:lnTo>
                    <a:pt x="216727" y="732908"/>
                  </a:lnTo>
                  <a:lnTo>
                    <a:pt x="210961" y="725615"/>
                  </a:lnTo>
                  <a:lnTo>
                    <a:pt x="205133" y="718768"/>
                  </a:lnTo>
                  <a:lnTo>
                    <a:pt x="199263" y="712219"/>
                  </a:lnTo>
                  <a:lnTo>
                    <a:pt x="187449" y="699651"/>
                  </a:lnTo>
                  <a:lnTo>
                    <a:pt x="163696" y="675414"/>
                  </a:lnTo>
                  <a:lnTo>
                    <a:pt x="157748" y="671410"/>
                  </a:lnTo>
                  <a:lnTo>
                    <a:pt x="151798" y="668741"/>
                  </a:lnTo>
                  <a:lnTo>
                    <a:pt x="145847" y="666962"/>
                  </a:lnTo>
                  <a:lnTo>
                    <a:pt x="140888" y="665775"/>
                  </a:lnTo>
                  <a:lnTo>
                    <a:pt x="132731" y="664458"/>
                  </a:lnTo>
                  <a:lnTo>
                    <a:pt x="130159" y="663114"/>
                  </a:lnTo>
                  <a:lnTo>
                    <a:pt x="128445" y="661226"/>
                  </a:lnTo>
                  <a:lnTo>
                    <a:pt x="127302" y="658975"/>
                  </a:lnTo>
                  <a:lnTo>
                    <a:pt x="126540" y="658467"/>
                  </a:lnTo>
                  <a:lnTo>
                    <a:pt x="126031" y="659120"/>
                  </a:lnTo>
                  <a:lnTo>
                    <a:pt x="125693" y="660547"/>
                  </a:lnTo>
                  <a:lnTo>
                    <a:pt x="126459" y="661500"/>
                  </a:lnTo>
                  <a:lnTo>
                    <a:pt x="127962" y="662134"/>
                  </a:lnTo>
                  <a:lnTo>
                    <a:pt x="134818" y="663027"/>
                  </a:lnTo>
                  <a:lnTo>
                    <a:pt x="137504" y="663152"/>
                  </a:lnTo>
                  <a:lnTo>
                    <a:pt x="145779" y="665937"/>
                  </a:lnTo>
                  <a:lnTo>
                    <a:pt x="150764" y="668069"/>
                  </a:lnTo>
                  <a:lnTo>
                    <a:pt x="156072" y="671475"/>
                  </a:lnTo>
                  <a:lnTo>
                    <a:pt x="161595" y="675729"/>
                  </a:lnTo>
                  <a:lnTo>
                    <a:pt x="167261" y="680550"/>
                  </a:lnTo>
                  <a:lnTo>
                    <a:pt x="174015" y="684756"/>
                  </a:lnTo>
                  <a:lnTo>
                    <a:pt x="181495" y="688552"/>
                  </a:lnTo>
                  <a:lnTo>
                    <a:pt x="189457" y="692076"/>
                  </a:lnTo>
                  <a:lnTo>
                    <a:pt x="197742" y="695417"/>
                  </a:lnTo>
                  <a:lnTo>
                    <a:pt x="214886" y="701774"/>
                  </a:lnTo>
                  <a:lnTo>
                    <a:pt x="222632" y="704859"/>
                  </a:lnTo>
                  <a:lnTo>
                    <a:pt x="229781" y="707908"/>
                  </a:lnTo>
                  <a:lnTo>
                    <a:pt x="243015" y="713941"/>
                  </a:lnTo>
                  <a:lnTo>
                    <a:pt x="255512" y="719929"/>
                  </a:lnTo>
                  <a:lnTo>
                    <a:pt x="260630" y="721923"/>
                  </a:lnTo>
                  <a:lnTo>
                    <a:pt x="268963" y="724139"/>
                  </a:lnTo>
                  <a:lnTo>
                    <a:pt x="276616" y="725865"/>
                  </a:lnTo>
                  <a:lnTo>
                    <a:pt x="268659" y="717780"/>
                  </a:lnTo>
                  <a:lnTo>
                    <a:pt x="259633" y="708737"/>
                  </a:lnTo>
                  <a:lnTo>
                    <a:pt x="254448" y="704540"/>
                  </a:lnTo>
                  <a:lnTo>
                    <a:pt x="249007" y="700750"/>
                  </a:lnTo>
                  <a:lnTo>
                    <a:pt x="243395" y="697230"/>
                  </a:lnTo>
                  <a:lnTo>
                    <a:pt x="237670" y="693892"/>
                  </a:lnTo>
                  <a:lnTo>
                    <a:pt x="231868" y="690675"/>
                  </a:lnTo>
                  <a:lnTo>
                    <a:pt x="226017" y="687537"/>
                  </a:lnTo>
                  <a:lnTo>
                    <a:pt x="216868" y="678759"/>
                  </a:lnTo>
                  <a:lnTo>
                    <a:pt x="213040" y="673640"/>
                  </a:lnTo>
                  <a:lnTo>
                    <a:pt x="208503" y="669236"/>
                  </a:lnTo>
                  <a:lnTo>
                    <a:pt x="203494" y="665307"/>
                  </a:lnTo>
                  <a:lnTo>
                    <a:pt x="190678" y="656613"/>
                  </a:lnTo>
                  <a:lnTo>
                    <a:pt x="189627" y="653916"/>
                  </a:lnTo>
                  <a:lnTo>
                    <a:pt x="187800" y="639284"/>
                  </a:lnTo>
                  <a:lnTo>
                    <a:pt x="188700" y="637402"/>
                  </a:lnTo>
                  <a:lnTo>
                    <a:pt x="192346" y="632665"/>
                  </a:lnTo>
                  <a:lnTo>
                    <a:pt x="194707" y="631005"/>
                  </a:lnTo>
                  <a:lnTo>
                    <a:pt x="199977" y="629160"/>
                  </a:lnTo>
                  <a:lnTo>
                    <a:pt x="208272" y="628340"/>
                  </a:lnTo>
                  <a:lnTo>
                    <a:pt x="217581" y="627976"/>
                  </a:lnTo>
                  <a:lnTo>
                    <a:pt x="225026" y="627814"/>
                  </a:lnTo>
                  <a:lnTo>
                    <a:pt x="229392" y="626779"/>
                  </a:lnTo>
                  <a:lnTo>
                    <a:pt x="234287" y="625096"/>
                  </a:lnTo>
                  <a:lnTo>
                    <a:pt x="239535" y="622982"/>
                  </a:lnTo>
                  <a:lnTo>
                    <a:pt x="248012" y="620634"/>
                  </a:lnTo>
                  <a:lnTo>
                    <a:pt x="251662" y="620007"/>
                  </a:lnTo>
                  <a:lnTo>
                    <a:pt x="255087" y="617605"/>
                  </a:lnTo>
                  <a:lnTo>
                    <a:pt x="261539" y="609645"/>
                  </a:lnTo>
                  <a:lnTo>
                    <a:pt x="265067" y="599492"/>
                  </a:lnTo>
                  <a:lnTo>
                    <a:pt x="267519" y="569953"/>
                  </a:lnTo>
                  <a:lnTo>
                    <a:pt x="266788" y="546086"/>
                  </a:lnTo>
                  <a:lnTo>
                    <a:pt x="263101" y="528910"/>
                  </a:lnTo>
                  <a:lnTo>
                    <a:pt x="255509" y="511355"/>
                  </a:lnTo>
                  <a:lnTo>
                    <a:pt x="250707" y="502506"/>
                  </a:lnTo>
                  <a:lnTo>
                    <a:pt x="245521" y="494623"/>
                  </a:lnTo>
                  <a:lnTo>
                    <a:pt x="240079" y="487383"/>
                  </a:lnTo>
                  <a:lnTo>
                    <a:pt x="234467" y="480572"/>
                  </a:lnTo>
                  <a:lnTo>
                    <a:pt x="227749" y="474047"/>
                  </a:lnTo>
                  <a:lnTo>
                    <a:pt x="220293" y="467712"/>
                  </a:lnTo>
                  <a:lnTo>
                    <a:pt x="212347" y="461505"/>
                  </a:lnTo>
                  <a:lnTo>
                    <a:pt x="205064" y="456375"/>
                  </a:lnTo>
                  <a:lnTo>
                    <a:pt x="198225" y="451962"/>
                  </a:lnTo>
                  <a:lnTo>
                    <a:pt x="191681" y="448028"/>
                  </a:lnTo>
                  <a:lnTo>
                    <a:pt x="186327" y="444413"/>
                  </a:lnTo>
                  <a:lnTo>
                    <a:pt x="177731" y="437752"/>
                  </a:lnTo>
                  <a:lnTo>
                    <a:pt x="170603" y="434129"/>
                  </a:lnTo>
                  <a:lnTo>
                    <a:pt x="167314" y="433163"/>
                  </a:lnTo>
                  <a:lnTo>
                    <a:pt x="165121" y="433511"/>
                  </a:lnTo>
                  <a:lnTo>
                    <a:pt x="163658" y="434736"/>
                  </a:lnTo>
                  <a:lnTo>
                    <a:pt x="162684" y="436544"/>
                  </a:lnTo>
                  <a:lnTo>
                    <a:pt x="163026" y="439734"/>
                  </a:lnTo>
                  <a:lnTo>
                    <a:pt x="166052" y="448570"/>
                  </a:lnTo>
                  <a:lnTo>
                    <a:pt x="170705" y="456466"/>
                  </a:lnTo>
                  <a:lnTo>
                    <a:pt x="177072" y="465267"/>
                  </a:lnTo>
                  <a:lnTo>
                    <a:pt x="186516" y="479100"/>
                  </a:lnTo>
                  <a:lnTo>
                    <a:pt x="191813" y="484972"/>
                  </a:lnTo>
                  <a:lnTo>
                    <a:pt x="197328" y="489879"/>
                  </a:lnTo>
                  <a:lnTo>
                    <a:pt x="202990" y="494142"/>
                  </a:lnTo>
                  <a:lnTo>
                    <a:pt x="208748" y="498969"/>
                  </a:lnTo>
                  <a:lnTo>
                    <a:pt x="214572" y="504171"/>
                  </a:lnTo>
                  <a:lnTo>
                    <a:pt x="220438" y="509623"/>
                  </a:lnTo>
                  <a:lnTo>
                    <a:pt x="226334" y="514250"/>
                  </a:lnTo>
                  <a:lnTo>
                    <a:pt x="232249" y="518327"/>
                  </a:lnTo>
                  <a:lnTo>
                    <a:pt x="238176" y="522037"/>
                  </a:lnTo>
                  <a:lnTo>
                    <a:pt x="244112" y="524511"/>
                  </a:lnTo>
                  <a:lnTo>
                    <a:pt x="250054" y="526160"/>
                  </a:lnTo>
                  <a:lnTo>
                    <a:pt x="255999" y="527259"/>
                  </a:lnTo>
                  <a:lnTo>
                    <a:pt x="261948" y="527992"/>
                  </a:lnTo>
                  <a:lnTo>
                    <a:pt x="267898" y="528481"/>
                  </a:lnTo>
                  <a:lnTo>
                    <a:pt x="273848" y="528806"/>
                  </a:lnTo>
                  <a:lnTo>
                    <a:pt x="278808" y="526047"/>
                  </a:lnTo>
                  <a:lnTo>
                    <a:pt x="283106" y="521231"/>
                  </a:lnTo>
                  <a:lnTo>
                    <a:pt x="286964" y="515044"/>
                  </a:lnTo>
                  <a:lnTo>
                    <a:pt x="291251" y="502877"/>
                  </a:lnTo>
                  <a:lnTo>
                    <a:pt x="293664" y="479579"/>
                  </a:lnTo>
                  <a:lnTo>
                    <a:pt x="294378" y="447541"/>
                  </a:lnTo>
                  <a:lnTo>
                    <a:pt x="294479" y="436151"/>
                  </a:lnTo>
                  <a:lnTo>
                    <a:pt x="289299" y="412913"/>
                  </a:lnTo>
                  <a:lnTo>
                    <a:pt x="274545" y="370397"/>
                  </a:lnTo>
                  <a:lnTo>
                    <a:pt x="265556" y="351608"/>
                  </a:lnTo>
                  <a:lnTo>
                    <a:pt x="260381" y="342430"/>
                  </a:lnTo>
                  <a:lnTo>
                    <a:pt x="254947" y="334327"/>
                  </a:lnTo>
                  <a:lnTo>
                    <a:pt x="249340" y="326941"/>
                  </a:lnTo>
                  <a:lnTo>
                    <a:pt x="243617" y="320033"/>
                  </a:lnTo>
                  <a:lnTo>
                    <a:pt x="234613" y="309710"/>
                  </a:lnTo>
                  <a:lnTo>
                    <a:pt x="226311" y="301816"/>
                  </a:lnTo>
                  <a:lnTo>
                    <a:pt x="221320" y="298321"/>
                  </a:lnTo>
                  <a:lnTo>
                    <a:pt x="216007" y="295000"/>
                  </a:lnTo>
                  <a:lnTo>
                    <a:pt x="207459" y="291309"/>
                  </a:lnTo>
                  <a:lnTo>
                    <a:pt x="203790" y="290324"/>
                  </a:lnTo>
                  <a:lnTo>
                    <a:pt x="201345" y="290660"/>
                  </a:lnTo>
                  <a:lnTo>
                    <a:pt x="199714" y="291877"/>
                  </a:lnTo>
                  <a:lnTo>
                    <a:pt x="198627" y="293680"/>
                  </a:lnTo>
                  <a:lnTo>
                    <a:pt x="197419" y="298329"/>
                  </a:lnTo>
                  <a:lnTo>
                    <a:pt x="196644" y="309398"/>
                  </a:lnTo>
                  <a:lnTo>
                    <a:pt x="199184" y="317882"/>
                  </a:lnTo>
                  <a:lnTo>
                    <a:pt x="201250" y="322923"/>
                  </a:lnTo>
                  <a:lnTo>
                    <a:pt x="208838" y="333815"/>
                  </a:lnTo>
                  <a:lnTo>
                    <a:pt x="217832" y="345271"/>
                  </a:lnTo>
                  <a:lnTo>
                    <a:pt x="225137" y="356977"/>
                  </a:lnTo>
                  <a:lnTo>
                    <a:pt x="234337" y="368794"/>
                  </a:lnTo>
                  <a:lnTo>
                    <a:pt x="239568" y="374724"/>
                  </a:lnTo>
                  <a:lnTo>
                    <a:pt x="245040" y="379669"/>
                  </a:lnTo>
                  <a:lnTo>
                    <a:pt x="250673" y="383958"/>
                  </a:lnTo>
                  <a:lnTo>
                    <a:pt x="256412" y="387809"/>
                  </a:lnTo>
                  <a:lnTo>
                    <a:pt x="265435" y="394735"/>
                  </a:lnTo>
                  <a:lnTo>
                    <a:pt x="269230" y="397970"/>
                  </a:lnTo>
                  <a:lnTo>
                    <a:pt x="271760" y="399135"/>
                  </a:lnTo>
                  <a:lnTo>
                    <a:pt x="273447" y="398920"/>
                  </a:lnTo>
                  <a:lnTo>
                    <a:pt x="274571" y="397784"/>
                  </a:lnTo>
                  <a:lnTo>
                    <a:pt x="275321" y="396034"/>
                  </a:lnTo>
                  <a:lnTo>
                    <a:pt x="276154" y="391445"/>
                  </a:lnTo>
                  <a:lnTo>
                    <a:pt x="276623" y="378543"/>
                  </a:lnTo>
                  <a:lnTo>
                    <a:pt x="274087" y="367796"/>
                  </a:lnTo>
                  <a:lnTo>
                    <a:pt x="268660" y="355413"/>
                  </a:lnTo>
                  <a:lnTo>
                    <a:pt x="259634" y="339987"/>
                  </a:lnTo>
                  <a:lnTo>
                    <a:pt x="249007" y="323209"/>
                  </a:lnTo>
                  <a:lnTo>
                    <a:pt x="243396" y="314568"/>
                  </a:lnTo>
                  <a:lnTo>
                    <a:pt x="236678" y="305831"/>
                  </a:lnTo>
                  <a:lnTo>
                    <a:pt x="229223" y="297030"/>
                  </a:lnTo>
                  <a:lnTo>
                    <a:pt x="221276" y="288185"/>
                  </a:lnTo>
                  <a:lnTo>
                    <a:pt x="204509" y="270421"/>
                  </a:lnTo>
                  <a:lnTo>
                    <a:pt x="135895" y="201041"/>
                  </a:lnTo>
                  <a:lnTo>
                    <a:pt x="125552" y="190679"/>
                  </a:lnTo>
                  <a:lnTo>
                    <a:pt x="120412" y="186527"/>
                  </a:lnTo>
                  <a:lnTo>
                    <a:pt x="115001" y="182767"/>
                  </a:lnTo>
                  <a:lnTo>
                    <a:pt x="99208" y="172885"/>
                  </a:lnTo>
                  <a:lnTo>
                    <a:pt x="105550" y="180513"/>
                  </a:lnTo>
                  <a:lnTo>
                    <a:pt x="113515" y="194666"/>
                  </a:lnTo>
                  <a:lnTo>
                    <a:pt x="119243" y="205706"/>
                  </a:lnTo>
                  <a:lnTo>
                    <a:pt x="129105" y="214404"/>
                  </a:lnTo>
                  <a:lnTo>
                    <a:pt x="143616" y="225164"/>
                  </a:lnTo>
                  <a:lnTo>
                    <a:pt x="161229" y="237298"/>
                  </a:lnTo>
                  <a:lnTo>
                    <a:pt x="175947" y="245388"/>
                  </a:lnTo>
                  <a:lnTo>
                    <a:pt x="188735" y="250781"/>
                  </a:lnTo>
                  <a:lnTo>
                    <a:pt x="200238" y="254376"/>
                  </a:lnTo>
                  <a:lnTo>
                    <a:pt x="210882" y="256773"/>
                  </a:lnTo>
                  <a:lnTo>
                    <a:pt x="220955" y="258371"/>
                  </a:lnTo>
                  <a:lnTo>
                    <a:pt x="230647" y="259437"/>
                  </a:lnTo>
                  <a:lnTo>
                    <a:pt x="239093" y="259154"/>
                  </a:lnTo>
                  <a:lnTo>
                    <a:pt x="246708" y="257974"/>
                  </a:lnTo>
                  <a:lnTo>
                    <a:pt x="253769" y="256195"/>
                  </a:lnTo>
                  <a:lnTo>
                    <a:pt x="259468" y="252033"/>
                  </a:lnTo>
                  <a:lnTo>
                    <a:pt x="268447" y="239470"/>
                  </a:lnTo>
                  <a:lnTo>
                    <a:pt x="275745" y="223965"/>
                  </a:lnTo>
                  <a:lnTo>
                    <a:pt x="281303" y="207152"/>
                  </a:lnTo>
                  <a:lnTo>
                    <a:pt x="284872" y="169459"/>
                  </a:lnTo>
                  <a:lnTo>
                    <a:pt x="285165" y="158490"/>
                  </a:lnTo>
                  <a:lnTo>
                    <a:pt x="280198" y="138364"/>
                  </a:lnTo>
                  <a:lnTo>
                    <a:pt x="271376" y="118506"/>
                  </a:lnTo>
                  <a:lnTo>
                    <a:pt x="260841" y="96450"/>
                  </a:lnTo>
                  <a:lnTo>
                    <a:pt x="254261" y="86005"/>
                  </a:lnTo>
                  <a:lnTo>
                    <a:pt x="246898" y="76064"/>
                  </a:lnTo>
                  <a:lnTo>
                    <a:pt x="239013" y="66461"/>
                  </a:lnTo>
                  <a:lnTo>
                    <a:pt x="229787" y="57082"/>
                  </a:lnTo>
                  <a:lnTo>
                    <a:pt x="219668" y="47853"/>
                  </a:lnTo>
                  <a:lnTo>
                    <a:pt x="208953" y="38724"/>
                  </a:lnTo>
                  <a:lnTo>
                    <a:pt x="197841" y="30653"/>
                  </a:lnTo>
                  <a:lnTo>
                    <a:pt x="186464" y="23289"/>
                  </a:lnTo>
                  <a:lnTo>
                    <a:pt x="174911" y="16394"/>
                  </a:lnTo>
                  <a:lnTo>
                    <a:pt x="163240" y="10806"/>
                  </a:lnTo>
                  <a:lnTo>
                    <a:pt x="151491" y="6089"/>
                  </a:lnTo>
                  <a:lnTo>
                    <a:pt x="139689" y="1951"/>
                  </a:lnTo>
                  <a:lnTo>
                    <a:pt x="128845" y="185"/>
                  </a:lnTo>
                  <a:lnTo>
                    <a:pt x="118639" y="0"/>
                  </a:lnTo>
                  <a:lnTo>
                    <a:pt x="108858" y="869"/>
                  </a:lnTo>
                  <a:lnTo>
                    <a:pt x="99361" y="2440"/>
                  </a:lnTo>
                  <a:lnTo>
                    <a:pt x="90053" y="4480"/>
                  </a:lnTo>
                  <a:lnTo>
                    <a:pt x="80871" y="6832"/>
                  </a:lnTo>
                  <a:lnTo>
                    <a:pt x="72766" y="11376"/>
                  </a:lnTo>
                  <a:lnTo>
                    <a:pt x="65378" y="17382"/>
                  </a:lnTo>
                  <a:lnTo>
                    <a:pt x="58468" y="24363"/>
                  </a:lnTo>
                  <a:lnTo>
                    <a:pt x="51877" y="33978"/>
                  </a:lnTo>
                  <a:lnTo>
                    <a:pt x="45499" y="45349"/>
                  </a:lnTo>
                  <a:lnTo>
                    <a:pt x="39262" y="57890"/>
                  </a:lnTo>
                  <a:lnTo>
                    <a:pt x="34112" y="69228"/>
                  </a:lnTo>
                  <a:lnTo>
                    <a:pt x="25744" y="89762"/>
                  </a:lnTo>
                  <a:lnTo>
                    <a:pt x="0" y="15441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557"/>
            <p:cNvSpPr/>
            <p:nvPr/>
          </p:nvSpPr>
          <p:spPr>
            <a:xfrm>
              <a:off x="1703216" y="4278492"/>
              <a:ext cx="344820" cy="695345"/>
            </a:xfrm>
            <a:custGeom>
              <a:avLst/>
              <a:gdLst/>
              <a:ahLst/>
              <a:cxnLst/>
              <a:rect l="0" t="0" r="0" b="0"/>
              <a:pathLst>
                <a:path w="344820" h="695345">
                  <a:moveTo>
                    <a:pt x="323823" y="695344"/>
                  </a:moveTo>
                  <a:lnTo>
                    <a:pt x="328563" y="695344"/>
                  </a:lnTo>
                  <a:lnTo>
                    <a:pt x="329960" y="693359"/>
                  </a:lnTo>
                  <a:lnTo>
                    <a:pt x="331511" y="685863"/>
                  </a:lnTo>
                  <a:lnTo>
                    <a:pt x="329555" y="675917"/>
                  </a:lnTo>
                  <a:lnTo>
                    <a:pt x="324386" y="662897"/>
                  </a:lnTo>
                  <a:lnTo>
                    <a:pt x="315474" y="643882"/>
                  </a:lnTo>
                  <a:lnTo>
                    <a:pt x="309327" y="632262"/>
                  </a:lnTo>
                  <a:lnTo>
                    <a:pt x="294560" y="606123"/>
                  </a:lnTo>
                  <a:lnTo>
                    <a:pt x="285463" y="593199"/>
                  </a:lnTo>
                  <a:lnTo>
                    <a:pt x="275429" y="580614"/>
                  </a:lnTo>
                  <a:lnTo>
                    <a:pt x="264771" y="568256"/>
                  </a:lnTo>
                  <a:lnTo>
                    <a:pt x="251713" y="555056"/>
                  </a:lnTo>
                  <a:lnTo>
                    <a:pt x="237055" y="541295"/>
                  </a:lnTo>
                  <a:lnTo>
                    <a:pt x="221329" y="527160"/>
                  </a:lnTo>
                  <a:lnTo>
                    <a:pt x="190627" y="498226"/>
                  </a:lnTo>
                  <a:lnTo>
                    <a:pt x="175494" y="483565"/>
                  </a:lnTo>
                  <a:lnTo>
                    <a:pt x="159453" y="469822"/>
                  </a:lnTo>
                  <a:lnTo>
                    <a:pt x="142805" y="456691"/>
                  </a:lnTo>
                  <a:lnTo>
                    <a:pt x="82794" y="411841"/>
                  </a:lnTo>
                  <a:lnTo>
                    <a:pt x="69871" y="403155"/>
                  </a:lnTo>
                  <a:lnTo>
                    <a:pt x="57288" y="395379"/>
                  </a:lnTo>
                  <a:lnTo>
                    <a:pt x="34707" y="382440"/>
                  </a:lnTo>
                  <a:lnTo>
                    <a:pt x="18056" y="373383"/>
                  </a:lnTo>
                  <a:lnTo>
                    <a:pt x="11830" y="371562"/>
                  </a:lnTo>
                  <a:lnTo>
                    <a:pt x="6687" y="371341"/>
                  </a:lnTo>
                  <a:lnTo>
                    <a:pt x="2266" y="372185"/>
                  </a:lnTo>
                  <a:lnTo>
                    <a:pt x="311" y="374733"/>
                  </a:lnTo>
                  <a:lnTo>
                    <a:pt x="0" y="378416"/>
                  </a:lnTo>
                  <a:lnTo>
                    <a:pt x="785" y="382856"/>
                  </a:lnTo>
                  <a:lnTo>
                    <a:pt x="6948" y="393079"/>
                  </a:lnTo>
                  <a:lnTo>
                    <a:pt x="11370" y="398585"/>
                  </a:lnTo>
                  <a:lnTo>
                    <a:pt x="18287" y="406223"/>
                  </a:lnTo>
                  <a:lnTo>
                    <a:pt x="36555" y="425293"/>
                  </a:lnTo>
                  <a:lnTo>
                    <a:pt x="48968" y="435936"/>
                  </a:lnTo>
                  <a:lnTo>
                    <a:pt x="63195" y="446998"/>
                  </a:lnTo>
                  <a:lnTo>
                    <a:pt x="78634" y="458343"/>
                  </a:lnTo>
                  <a:lnTo>
                    <a:pt x="93887" y="468883"/>
                  </a:lnTo>
                  <a:lnTo>
                    <a:pt x="109017" y="478885"/>
                  </a:lnTo>
                  <a:lnTo>
                    <a:pt x="124064" y="488530"/>
                  </a:lnTo>
                  <a:lnTo>
                    <a:pt x="140049" y="497937"/>
                  </a:lnTo>
                  <a:lnTo>
                    <a:pt x="156658" y="507184"/>
                  </a:lnTo>
                  <a:lnTo>
                    <a:pt x="173685" y="516326"/>
                  </a:lnTo>
                  <a:lnTo>
                    <a:pt x="190989" y="524405"/>
                  </a:lnTo>
                  <a:lnTo>
                    <a:pt x="208478" y="531775"/>
                  </a:lnTo>
                  <a:lnTo>
                    <a:pt x="226090" y="538673"/>
                  </a:lnTo>
                  <a:lnTo>
                    <a:pt x="241801" y="544264"/>
                  </a:lnTo>
                  <a:lnTo>
                    <a:pt x="256243" y="548983"/>
                  </a:lnTo>
                  <a:lnTo>
                    <a:pt x="269840" y="553122"/>
                  </a:lnTo>
                  <a:lnTo>
                    <a:pt x="282873" y="553896"/>
                  </a:lnTo>
                  <a:lnTo>
                    <a:pt x="295531" y="552428"/>
                  </a:lnTo>
                  <a:lnTo>
                    <a:pt x="307938" y="549465"/>
                  </a:lnTo>
                  <a:lnTo>
                    <a:pt x="317202" y="545506"/>
                  </a:lnTo>
                  <a:lnTo>
                    <a:pt x="324370" y="540881"/>
                  </a:lnTo>
                  <a:lnTo>
                    <a:pt x="330141" y="535814"/>
                  </a:lnTo>
                  <a:lnTo>
                    <a:pt x="339198" y="519601"/>
                  </a:lnTo>
                  <a:lnTo>
                    <a:pt x="343003" y="509721"/>
                  </a:lnTo>
                  <a:lnTo>
                    <a:pt x="344547" y="500158"/>
                  </a:lnTo>
                  <a:lnTo>
                    <a:pt x="343617" y="481595"/>
                  </a:lnTo>
                  <a:lnTo>
                    <a:pt x="337251" y="460776"/>
                  </a:lnTo>
                  <a:lnTo>
                    <a:pt x="332775" y="449668"/>
                  </a:lnTo>
                  <a:lnTo>
                    <a:pt x="326814" y="438295"/>
                  </a:lnTo>
                  <a:lnTo>
                    <a:pt x="319864" y="426744"/>
                  </a:lnTo>
                  <a:lnTo>
                    <a:pt x="312254" y="415074"/>
                  </a:lnTo>
                  <a:lnTo>
                    <a:pt x="304204" y="404317"/>
                  </a:lnTo>
                  <a:lnTo>
                    <a:pt x="295861" y="394170"/>
                  </a:lnTo>
                  <a:lnTo>
                    <a:pt x="287322" y="384428"/>
                  </a:lnTo>
                  <a:lnTo>
                    <a:pt x="278653" y="375949"/>
                  </a:lnTo>
                  <a:lnTo>
                    <a:pt x="269897" y="368313"/>
                  </a:lnTo>
                  <a:lnTo>
                    <a:pt x="261083" y="361237"/>
                  </a:lnTo>
                  <a:lnTo>
                    <a:pt x="252231" y="354536"/>
                  </a:lnTo>
                  <a:lnTo>
                    <a:pt x="234457" y="341798"/>
                  </a:lnTo>
                  <a:lnTo>
                    <a:pt x="226543" y="336615"/>
                  </a:lnTo>
                  <a:lnTo>
                    <a:pt x="219282" y="332168"/>
                  </a:lnTo>
                  <a:lnTo>
                    <a:pt x="212457" y="328211"/>
                  </a:lnTo>
                  <a:lnTo>
                    <a:pt x="202228" y="323814"/>
                  </a:lnTo>
                  <a:lnTo>
                    <a:pt x="192317" y="320992"/>
                  </a:lnTo>
                  <a:lnTo>
                    <a:pt x="191504" y="321752"/>
                  </a:lnTo>
                  <a:lnTo>
                    <a:pt x="190962" y="323252"/>
                  </a:lnTo>
                  <a:lnTo>
                    <a:pt x="190601" y="325243"/>
                  </a:lnTo>
                  <a:lnTo>
                    <a:pt x="192845" y="332747"/>
                  </a:lnTo>
                  <a:lnTo>
                    <a:pt x="194832" y="337527"/>
                  </a:lnTo>
                  <a:lnTo>
                    <a:pt x="204978" y="348129"/>
                  </a:lnTo>
                  <a:lnTo>
                    <a:pt x="211851" y="353735"/>
                  </a:lnTo>
                  <a:lnTo>
                    <a:pt x="218417" y="359456"/>
                  </a:lnTo>
                  <a:lnTo>
                    <a:pt x="224779" y="365254"/>
                  </a:lnTo>
                  <a:lnTo>
                    <a:pt x="238131" y="377982"/>
                  </a:lnTo>
                  <a:lnTo>
                    <a:pt x="253988" y="393559"/>
                  </a:lnTo>
                  <a:lnTo>
                    <a:pt x="262383" y="400889"/>
                  </a:lnTo>
                  <a:lnTo>
                    <a:pt x="270957" y="407759"/>
                  </a:lnTo>
                  <a:lnTo>
                    <a:pt x="279649" y="414324"/>
                  </a:lnTo>
                  <a:lnTo>
                    <a:pt x="288421" y="419693"/>
                  </a:lnTo>
                  <a:lnTo>
                    <a:pt x="297245" y="424264"/>
                  </a:lnTo>
                  <a:lnTo>
                    <a:pt x="306104" y="428304"/>
                  </a:lnTo>
                  <a:lnTo>
                    <a:pt x="313003" y="431989"/>
                  </a:lnTo>
                  <a:lnTo>
                    <a:pt x="323313" y="438729"/>
                  </a:lnTo>
                  <a:lnTo>
                    <a:pt x="327452" y="439932"/>
                  </a:lnTo>
                  <a:lnTo>
                    <a:pt x="331203" y="439741"/>
                  </a:lnTo>
                  <a:lnTo>
                    <a:pt x="334696" y="438621"/>
                  </a:lnTo>
                  <a:lnTo>
                    <a:pt x="336033" y="436883"/>
                  </a:lnTo>
                  <a:lnTo>
                    <a:pt x="335932" y="434732"/>
                  </a:lnTo>
                  <a:lnTo>
                    <a:pt x="326042" y="414153"/>
                  </a:lnTo>
                  <a:lnTo>
                    <a:pt x="320510" y="403021"/>
                  </a:lnTo>
                  <a:lnTo>
                    <a:pt x="315661" y="396283"/>
                  </a:lnTo>
                  <a:lnTo>
                    <a:pt x="309452" y="388814"/>
                  </a:lnTo>
                  <a:lnTo>
                    <a:pt x="302336" y="380857"/>
                  </a:lnTo>
                  <a:lnTo>
                    <a:pt x="289138" y="366726"/>
                  </a:lnTo>
                  <a:lnTo>
                    <a:pt x="264496" y="341485"/>
                  </a:lnTo>
                  <a:lnTo>
                    <a:pt x="258475" y="337399"/>
                  </a:lnTo>
                  <a:lnTo>
                    <a:pt x="252476" y="334674"/>
                  </a:lnTo>
                  <a:lnTo>
                    <a:pt x="246493" y="332859"/>
                  </a:lnTo>
                  <a:lnTo>
                    <a:pt x="242504" y="330656"/>
                  </a:lnTo>
                  <a:lnTo>
                    <a:pt x="239845" y="328195"/>
                  </a:lnTo>
                  <a:lnTo>
                    <a:pt x="238072" y="325563"/>
                  </a:lnTo>
                  <a:lnTo>
                    <a:pt x="236890" y="324800"/>
                  </a:lnTo>
                  <a:lnTo>
                    <a:pt x="236102" y="325283"/>
                  </a:lnTo>
                  <a:lnTo>
                    <a:pt x="235577" y="326597"/>
                  </a:lnTo>
                  <a:lnTo>
                    <a:pt x="237211" y="327474"/>
                  </a:lnTo>
                  <a:lnTo>
                    <a:pt x="244318" y="328448"/>
                  </a:lnTo>
                  <a:lnTo>
                    <a:pt x="248992" y="330692"/>
                  </a:lnTo>
                  <a:lnTo>
                    <a:pt x="265050" y="342339"/>
                  </a:lnTo>
                  <a:lnTo>
                    <a:pt x="270750" y="345906"/>
                  </a:lnTo>
                  <a:lnTo>
                    <a:pt x="276535" y="349275"/>
                  </a:lnTo>
                  <a:lnTo>
                    <a:pt x="282376" y="351522"/>
                  </a:lnTo>
                  <a:lnTo>
                    <a:pt x="288254" y="353020"/>
                  </a:lnTo>
                  <a:lnTo>
                    <a:pt x="294157" y="354019"/>
                  </a:lnTo>
                  <a:lnTo>
                    <a:pt x="300077" y="353692"/>
                  </a:lnTo>
                  <a:lnTo>
                    <a:pt x="306008" y="352482"/>
                  </a:lnTo>
                  <a:lnTo>
                    <a:pt x="311946" y="350684"/>
                  </a:lnTo>
                  <a:lnTo>
                    <a:pt x="321190" y="346039"/>
                  </a:lnTo>
                  <a:lnTo>
                    <a:pt x="325044" y="343412"/>
                  </a:lnTo>
                  <a:lnTo>
                    <a:pt x="327614" y="339675"/>
                  </a:lnTo>
                  <a:lnTo>
                    <a:pt x="330469" y="330232"/>
                  </a:lnTo>
                  <a:lnTo>
                    <a:pt x="332076" y="309019"/>
                  </a:lnTo>
                  <a:lnTo>
                    <a:pt x="327160" y="292464"/>
                  </a:lnTo>
                  <a:lnTo>
                    <a:pt x="313236" y="263764"/>
                  </a:lnTo>
                  <a:lnTo>
                    <a:pt x="307835" y="252842"/>
                  </a:lnTo>
                  <a:lnTo>
                    <a:pt x="301258" y="241593"/>
                  </a:lnTo>
                  <a:lnTo>
                    <a:pt x="293897" y="230125"/>
                  </a:lnTo>
                  <a:lnTo>
                    <a:pt x="286013" y="218510"/>
                  </a:lnTo>
                  <a:lnTo>
                    <a:pt x="275796" y="206799"/>
                  </a:lnTo>
                  <a:lnTo>
                    <a:pt x="264024" y="195022"/>
                  </a:lnTo>
                  <a:lnTo>
                    <a:pt x="251215" y="183202"/>
                  </a:lnTo>
                  <a:lnTo>
                    <a:pt x="223753" y="156840"/>
                  </a:lnTo>
                  <a:lnTo>
                    <a:pt x="209485" y="142864"/>
                  </a:lnTo>
                  <a:lnTo>
                    <a:pt x="195011" y="129579"/>
                  </a:lnTo>
                  <a:lnTo>
                    <a:pt x="180402" y="116753"/>
                  </a:lnTo>
                  <a:lnTo>
                    <a:pt x="165701" y="104234"/>
                  </a:lnTo>
                  <a:lnTo>
                    <a:pt x="150940" y="90927"/>
                  </a:lnTo>
                  <a:lnTo>
                    <a:pt x="121309" y="62912"/>
                  </a:lnTo>
                  <a:lnTo>
                    <a:pt x="107454" y="51472"/>
                  </a:lnTo>
                  <a:lnTo>
                    <a:pt x="94249" y="41862"/>
                  </a:lnTo>
                  <a:lnTo>
                    <a:pt x="81477" y="33470"/>
                  </a:lnTo>
                  <a:lnTo>
                    <a:pt x="68993" y="25892"/>
                  </a:lnTo>
                  <a:lnTo>
                    <a:pt x="56702" y="18855"/>
                  </a:lnTo>
                  <a:lnTo>
                    <a:pt x="44540" y="12179"/>
                  </a:lnTo>
                  <a:lnTo>
                    <a:pt x="35439" y="7729"/>
                  </a:lnTo>
                  <a:lnTo>
                    <a:pt x="28379" y="4762"/>
                  </a:lnTo>
                  <a:lnTo>
                    <a:pt x="14661" y="0"/>
                  </a:lnTo>
                  <a:lnTo>
                    <a:pt x="13535" y="601"/>
                  </a:lnTo>
                  <a:lnTo>
                    <a:pt x="12785" y="1995"/>
                  </a:lnTo>
                  <a:lnTo>
                    <a:pt x="12285" y="3916"/>
                  </a:lnTo>
                  <a:lnTo>
                    <a:pt x="13935" y="7181"/>
                  </a:lnTo>
                  <a:lnTo>
                    <a:pt x="21061" y="16100"/>
                  </a:lnTo>
                  <a:lnTo>
                    <a:pt x="30843" y="26679"/>
                  </a:lnTo>
                  <a:lnTo>
                    <a:pt x="36230" y="32278"/>
                  </a:lnTo>
                  <a:lnTo>
                    <a:pt x="43789" y="38988"/>
                  </a:lnTo>
                  <a:lnTo>
                    <a:pt x="52798" y="46437"/>
                  </a:lnTo>
                  <a:lnTo>
                    <a:pt x="62773" y="54380"/>
                  </a:lnTo>
                  <a:lnTo>
                    <a:pt x="74383" y="62652"/>
                  </a:lnTo>
                  <a:lnTo>
                    <a:pt x="87084" y="71143"/>
                  </a:lnTo>
                  <a:lnTo>
                    <a:pt x="100513" y="79780"/>
                  </a:lnTo>
                  <a:lnTo>
                    <a:pt x="115418" y="88515"/>
                  </a:lnTo>
                  <a:lnTo>
                    <a:pt x="131309" y="97315"/>
                  </a:lnTo>
                  <a:lnTo>
                    <a:pt x="147855" y="106158"/>
                  </a:lnTo>
                  <a:lnTo>
                    <a:pt x="179469" y="123921"/>
                  </a:lnTo>
                  <a:lnTo>
                    <a:pt x="194845" y="132825"/>
                  </a:lnTo>
                  <a:lnTo>
                    <a:pt x="210056" y="140745"/>
                  </a:lnTo>
                  <a:lnTo>
                    <a:pt x="225158" y="148010"/>
                  </a:lnTo>
                  <a:lnTo>
                    <a:pt x="240187" y="154837"/>
                  </a:lnTo>
                  <a:lnTo>
                    <a:pt x="254175" y="160381"/>
                  </a:lnTo>
                  <a:lnTo>
                    <a:pt x="267469" y="165070"/>
                  </a:lnTo>
                  <a:lnTo>
                    <a:pt x="312581" y="179722"/>
                  </a:lnTo>
                  <a:lnTo>
                    <a:pt x="320297" y="181933"/>
                  </a:lnTo>
                  <a:lnTo>
                    <a:pt x="326433" y="183405"/>
                  </a:lnTo>
                  <a:lnTo>
                    <a:pt x="335897" y="185042"/>
                  </a:lnTo>
                  <a:lnTo>
                    <a:pt x="344819" y="185963"/>
                  </a:lnTo>
                  <a:lnTo>
                    <a:pt x="344766" y="186093"/>
                  </a:lnTo>
                  <a:lnTo>
                    <a:pt x="337551" y="186301"/>
                  </a:lnTo>
                  <a:lnTo>
                    <a:pt x="300628" y="186347"/>
                  </a:lnTo>
                  <a:lnTo>
                    <a:pt x="293476" y="187341"/>
                  </a:lnTo>
                  <a:lnTo>
                    <a:pt x="285733" y="188995"/>
                  </a:lnTo>
                  <a:lnTo>
                    <a:pt x="261315" y="19528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558"/>
            <p:cNvSpPr/>
            <p:nvPr/>
          </p:nvSpPr>
          <p:spPr>
            <a:xfrm>
              <a:off x="1727711" y="2911290"/>
              <a:ext cx="494535" cy="1598203"/>
            </a:xfrm>
            <a:custGeom>
              <a:avLst/>
              <a:gdLst/>
              <a:ahLst/>
              <a:cxnLst/>
              <a:rect l="0" t="0" r="0" b="0"/>
              <a:pathLst>
                <a:path w="494535" h="1598203">
                  <a:moveTo>
                    <a:pt x="183242" y="1598202"/>
                  </a:moveTo>
                  <a:lnTo>
                    <a:pt x="183242" y="1593461"/>
                  </a:lnTo>
                  <a:lnTo>
                    <a:pt x="184234" y="1591073"/>
                  </a:lnTo>
                  <a:lnTo>
                    <a:pt x="187983" y="1585773"/>
                  </a:lnTo>
                  <a:lnTo>
                    <a:pt x="190310" y="1574819"/>
                  </a:lnTo>
                  <a:lnTo>
                    <a:pt x="194266" y="1551917"/>
                  </a:lnTo>
                  <a:lnTo>
                    <a:pt x="198063" y="1533975"/>
                  </a:lnTo>
                  <a:lnTo>
                    <a:pt x="200501" y="1487472"/>
                  </a:lnTo>
                  <a:lnTo>
                    <a:pt x="198850" y="1459692"/>
                  </a:lnTo>
                  <a:lnTo>
                    <a:pt x="187756" y="1417154"/>
                  </a:lnTo>
                  <a:lnTo>
                    <a:pt x="171538" y="1354584"/>
                  </a:lnTo>
                  <a:lnTo>
                    <a:pt x="157726" y="1318542"/>
                  </a:lnTo>
                  <a:lnTo>
                    <a:pt x="145806" y="1296948"/>
                  </a:lnTo>
                  <a:lnTo>
                    <a:pt x="136507" y="1288033"/>
                  </a:lnTo>
                  <a:lnTo>
                    <a:pt x="123850" y="1278966"/>
                  </a:lnTo>
                  <a:lnTo>
                    <a:pt x="122811" y="1279214"/>
                  </a:lnTo>
                  <a:lnTo>
                    <a:pt x="122119" y="1280371"/>
                  </a:lnTo>
                  <a:lnTo>
                    <a:pt x="121657" y="1282135"/>
                  </a:lnTo>
                  <a:lnTo>
                    <a:pt x="126436" y="1292033"/>
                  </a:lnTo>
                  <a:lnTo>
                    <a:pt x="140283" y="1314340"/>
                  </a:lnTo>
                  <a:lnTo>
                    <a:pt x="152243" y="1331150"/>
                  </a:lnTo>
                  <a:lnTo>
                    <a:pt x="167480" y="1348544"/>
                  </a:lnTo>
                  <a:lnTo>
                    <a:pt x="184174" y="1366196"/>
                  </a:lnTo>
                  <a:lnTo>
                    <a:pt x="192793" y="1375070"/>
                  </a:lnTo>
                  <a:lnTo>
                    <a:pt x="201516" y="1382971"/>
                  </a:lnTo>
                  <a:lnTo>
                    <a:pt x="210308" y="1390222"/>
                  </a:lnTo>
                  <a:lnTo>
                    <a:pt x="219145" y="1397042"/>
                  </a:lnTo>
                  <a:lnTo>
                    <a:pt x="228013" y="1402579"/>
                  </a:lnTo>
                  <a:lnTo>
                    <a:pt x="236902" y="1407263"/>
                  </a:lnTo>
                  <a:lnTo>
                    <a:pt x="260987" y="1418596"/>
                  </a:lnTo>
                  <a:lnTo>
                    <a:pt x="267814" y="1421910"/>
                  </a:lnTo>
                  <a:lnTo>
                    <a:pt x="273358" y="1423127"/>
                  </a:lnTo>
                  <a:lnTo>
                    <a:pt x="278046" y="1422946"/>
                  </a:lnTo>
                  <a:lnTo>
                    <a:pt x="282163" y="1421833"/>
                  </a:lnTo>
                  <a:lnTo>
                    <a:pt x="284908" y="1417123"/>
                  </a:lnTo>
                  <a:lnTo>
                    <a:pt x="287958" y="1401306"/>
                  </a:lnTo>
                  <a:lnTo>
                    <a:pt x="284935" y="1370088"/>
                  </a:lnTo>
                  <a:lnTo>
                    <a:pt x="277718" y="1349975"/>
                  </a:lnTo>
                  <a:lnTo>
                    <a:pt x="266903" y="1330121"/>
                  </a:lnTo>
                  <a:lnTo>
                    <a:pt x="252175" y="1308068"/>
                  </a:lnTo>
                  <a:lnTo>
                    <a:pt x="231889" y="1278080"/>
                  </a:lnTo>
                  <a:lnTo>
                    <a:pt x="216769" y="1259472"/>
                  </a:lnTo>
                  <a:lnTo>
                    <a:pt x="208570" y="1250344"/>
                  </a:lnTo>
                  <a:lnTo>
                    <a:pt x="200127" y="1242273"/>
                  </a:lnTo>
                  <a:lnTo>
                    <a:pt x="191522" y="1234908"/>
                  </a:lnTo>
                  <a:lnTo>
                    <a:pt x="182809" y="1228014"/>
                  </a:lnTo>
                  <a:lnTo>
                    <a:pt x="170482" y="1217708"/>
                  </a:lnTo>
                  <a:lnTo>
                    <a:pt x="157964" y="1206328"/>
                  </a:lnTo>
                  <a:lnTo>
                    <a:pt x="149586" y="1198334"/>
                  </a:lnTo>
                  <a:lnTo>
                    <a:pt x="149890" y="1197678"/>
                  </a:lnTo>
                  <a:lnTo>
                    <a:pt x="151086" y="1197241"/>
                  </a:lnTo>
                  <a:lnTo>
                    <a:pt x="162875" y="1196482"/>
                  </a:lnTo>
                  <a:lnTo>
                    <a:pt x="182091" y="1196381"/>
                  </a:lnTo>
                  <a:lnTo>
                    <a:pt x="192983" y="1193727"/>
                  </a:lnTo>
                  <a:lnTo>
                    <a:pt x="207626" y="1189300"/>
                  </a:lnTo>
                  <a:lnTo>
                    <a:pt x="220894" y="1187988"/>
                  </a:lnTo>
                  <a:lnTo>
                    <a:pt x="226203" y="1187805"/>
                  </a:lnTo>
                  <a:lnTo>
                    <a:pt x="230734" y="1188674"/>
                  </a:lnTo>
                  <a:lnTo>
                    <a:pt x="242844" y="1194638"/>
                  </a:lnTo>
                  <a:lnTo>
                    <a:pt x="257567" y="1202689"/>
                  </a:lnTo>
                  <a:lnTo>
                    <a:pt x="269646" y="1211359"/>
                  </a:lnTo>
                  <a:lnTo>
                    <a:pt x="284360" y="1219219"/>
                  </a:lnTo>
                  <a:lnTo>
                    <a:pt x="297161" y="1222637"/>
                  </a:lnTo>
                  <a:lnTo>
                    <a:pt x="298876" y="1221817"/>
                  </a:lnTo>
                  <a:lnTo>
                    <a:pt x="303426" y="1218261"/>
                  </a:lnTo>
                  <a:lnTo>
                    <a:pt x="305037" y="1214932"/>
                  </a:lnTo>
                  <a:lnTo>
                    <a:pt x="306826" y="1205940"/>
                  </a:lnTo>
                  <a:lnTo>
                    <a:pt x="307834" y="1180241"/>
                  </a:lnTo>
                  <a:lnTo>
                    <a:pt x="302777" y="1161418"/>
                  </a:lnTo>
                  <a:lnTo>
                    <a:pt x="288774" y="1131441"/>
                  </a:lnTo>
                  <a:lnTo>
                    <a:pt x="274704" y="1097423"/>
                  </a:lnTo>
                  <a:lnTo>
                    <a:pt x="271005" y="1085756"/>
                  </a:lnTo>
                  <a:lnTo>
                    <a:pt x="258959" y="1064855"/>
                  </a:lnTo>
                  <a:lnTo>
                    <a:pt x="244675" y="1045643"/>
                  </a:lnTo>
                  <a:lnTo>
                    <a:pt x="231712" y="1027183"/>
                  </a:lnTo>
                  <a:lnTo>
                    <a:pt x="219336" y="1011702"/>
                  </a:lnTo>
                  <a:lnTo>
                    <a:pt x="207222" y="999200"/>
                  </a:lnTo>
                  <a:lnTo>
                    <a:pt x="195223" y="990336"/>
                  </a:lnTo>
                  <a:lnTo>
                    <a:pt x="186792" y="984507"/>
                  </a:lnTo>
                  <a:lnTo>
                    <a:pt x="185608" y="985674"/>
                  </a:lnTo>
                  <a:lnTo>
                    <a:pt x="184294" y="992262"/>
                  </a:lnTo>
                  <a:lnTo>
                    <a:pt x="186356" y="1001804"/>
                  </a:lnTo>
                  <a:lnTo>
                    <a:pt x="191571" y="1013652"/>
                  </a:lnTo>
                  <a:lnTo>
                    <a:pt x="205664" y="1038049"/>
                  </a:lnTo>
                  <a:lnTo>
                    <a:pt x="216689" y="1058865"/>
                  </a:lnTo>
                  <a:lnTo>
                    <a:pt x="228204" y="1076054"/>
                  </a:lnTo>
                  <a:lnTo>
                    <a:pt x="240928" y="1091300"/>
                  </a:lnTo>
                  <a:lnTo>
                    <a:pt x="248488" y="1099533"/>
                  </a:lnTo>
                  <a:lnTo>
                    <a:pt x="263834" y="1114634"/>
                  </a:lnTo>
                  <a:lnTo>
                    <a:pt x="277269" y="1124652"/>
                  </a:lnTo>
                  <a:lnTo>
                    <a:pt x="291249" y="1135871"/>
                  </a:lnTo>
                  <a:lnTo>
                    <a:pt x="298383" y="1139714"/>
                  </a:lnTo>
                  <a:lnTo>
                    <a:pt x="301675" y="1140738"/>
                  </a:lnTo>
                  <a:lnTo>
                    <a:pt x="303869" y="1140430"/>
                  </a:lnTo>
                  <a:lnTo>
                    <a:pt x="305332" y="1139231"/>
                  </a:lnTo>
                  <a:lnTo>
                    <a:pt x="306307" y="1137440"/>
                  </a:lnTo>
                  <a:lnTo>
                    <a:pt x="305965" y="1134262"/>
                  </a:lnTo>
                  <a:lnTo>
                    <a:pt x="298287" y="1114903"/>
                  </a:lnTo>
                  <a:lnTo>
                    <a:pt x="291920" y="1103606"/>
                  </a:lnTo>
                  <a:lnTo>
                    <a:pt x="278171" y="1085097"/>
                  </a:lnTo>
                  <a:lnTo>
                    <a:pt x="266380" y="1063186"/>
                  </a:lnTo>
                  <a:lnTo>
                    <a:pt x="256242" y="1053501"/>
                  </a:lnTo>
                  <a:lnTo>
                    <a:pt x="245122" y="1043243"/>
                  </a:lnTo>
                  <a:lnTo>
                    <a:pt x="221211" y="1019982"/>
                  </a:lnTo>
                  <a:lnTo>
                    <a:pt x="236328" y="1035136"/>
                  </a:lnTo>
                  <a:lnTo>
                    <a:pt x="246854" y="1043018"/>
                  </a:lnTo>
                  <a:lnTo>
                    <a:pt x="261291" y="1053034"/>
                  </a:lnTo>
                  <a:lnTo>
                    <a:pt x="265040" y="1056163"/>
                  </a:lnTo>
                  <a:lnTo>
                    <a:pt x="269524" y="1058249"/>
                  </a:lnTo>
                  <a:lnTo>
                    <a:pt x="279798" y="1060567"/>
                  </a:lnTo>
                  <a:lnTo>
                    <a:pt x="290979" y="1061597"/>
                  </a:lnTo>
                  <a:lnTo>
                    <a:pt x="296738" y="1061872"/>
                  </a:lnTo>
                  <a:lnTo>
                    <a:pt x="300578" y="1060070"/>
                  </a:lnTo>
                  <a:lnTo>
                    <a:pt x="303138" y="1056885"/>
                  </a:lnTo>
                  <a:lnTo>
                    <a:pt x="311987" y="1037515"/>
                  </a:lnTo>
                  <a:lnTo>
                    <a:pt x="312728" y="1029942"/>
                  </a:lnTo>
                  <a:lnTo>
                    <a:pt x="309031" y="1001314"/>
                  </a:lnTo>
                  <a:lnTo>
                    <a:pt x="304302" y="982676"/>
                  </a:lnTo>
                  <a:lnTo>
                    <a:pt x="293601" y="961825"/>
                  </a:lnTo>
                  <a:lnTo>
                    <a:pt x="279916" y="938337"/>
                  </a:lnTo>
                  <a:lnTo>
                    <a:pt x="267218" y="911361"/>
                  </a:lnTo>
                  <a:lnTo>
                    <a:pt x="259070" y="897222"/>
                  </a:lnTo>
                  <a:lnTo>
                    <a:pt x="249669" y="882835"/>
                  </a:lnTo>
                  <a:lnTo>
                    <a:pt x="239433" y="868283"/>
                  </a:lnTo>
                  <a:lnTo>
                    <a:pt x="227648" y="852629"/>
                  </a:lnTo>
                  <a:lnTo>
                    <a:pt x="201324" y="819359"/>
                  </a:lnTo>
                  <a:lnTo>
                    <a:pt x="158614" y="767161"/>
                  </a:lnTo>
                  <a:lnTo>
                    <a:pt x="143011" y="750487"/>
                  </a:lnTo>
                  <a:lnTo>
                    <a:pt x="126655" y="734410"/>
                  </a:lnTo>
                  <a:lnTo>
                    <a:pt x="94592" y="704310"/>
                  </a:lnTo>
                  <a:lnTo>
                    <a:pt x="67113" y="677704"/>
                  </a:lnTo>
                  <a:lnTo>
                    <a:pt x="55221" y="667036"/>
                  </a:lnTo>
                  <a:lnTo>
                    <a:pt x="44317" y="657941"/>
                  </a:lnTo>
                  <a:lnTo>
                    <a:pt x="34070" y="649893"/>
                  </a:lnTo>
                  <a:lnTo>
                    <a:pt x="25255" y="644527"/>
                  </a:lnTo>
                  <a:lnTo>
                    <a:pt x="10169" y="638565"/>
                  </a:lnTo>
                  <a:lnTo>
                    <a:pt x="5352" y="638960"/>
                  </a:lnTo>
                  <a:lnTo>
                    <a:pt x="2141" y="641207"/>
                  </a:lnTo>
                  <a:lnTo>
                    <a:pt x="0" y="644690"/>
                  </a:lnTo>
                  <a:lnTo>
                    <a:pt x="557" y="648996"/>
                  </a:lnTo>
                  <a:lnTo>
                    <a:pt x="15710" y="672811"/>
                  </a:lnTo>
                  <a:lnTo>
                    <a:pt x="27424" y="689831"/>
                  </a:lnTo>
                  <a:lnTo>
                    <a:pt x="42552" y="710625"/>
                  </a:lnTo>
                  <a:lnTo>
                    <a:pt x="51746" y="721726"/>
                  </a:lnTo>
                  <a:lnTo>
                    <a:pt x="61843" y="733096"/>
                  </a:lnTo>
                  <a:lnTo>
                    <a:pt x="72544" y="744644"/>
                  </a:lnTo>
                  <a:lnTo>
                    <a:pt x="84639" y="755320"/>
                  </a:lnTo>
                  <a:lnTo>
                    <a:pt x="97663" y="765413"/>
                  </a:lnTo>
                  <a:lnTo>
                    <a:pt x="111306" y="775119"/>
                  </a:lnTo>
                  <a:lnTo>
                    <a:pt x="139695" y="796486"/>
                  </a:lnTo>
                  <a:lnTo>
                    <a:pt x="154211" y="807740"/>
                  </a:lnTo>
                  <a:lnTo>
                    <a:pt x="167857" y="817228"/>
                  </a:lnTo>
                  <a:lnTo>
                    <a:pt x="180922" y="825537"/>
                  </a:lnTo>
                  <a:lnTo>
                    <a:pt x="193602" y="833061"/>
                  </a:lnTo>
                  <a:lnTo>
                    <a:pt x="206023" y="840061"/>
                  </a:lnTo>
                  <a:lnTo>
                    <a:pt x="230409" y="853131"/>
                  </a:lnTo>
                  <a:lnTo>
                    <a:pt x="241476" y="857410"/>
                  </a:lnTo>
                  <a:lnTo>
                    <a:pt x="251830" y="860262"/>
                  </a:lnTo>
                  <a:lnTo>
                    <a:pt x="261710" y="862164"/>
                  </a:lnTo>
                  <a:lnTo>
                    <a:pt x="269288" y="862440"/>
                  </a:lnTo>
                  <a:lnTo>
                    <a:pt x="275332" y="861631"/>
                  </a:lnTo>
                  <a:lnTo>
                    <a:pt x="280355" y="860100"/>
                  </a:lnTo>
                  <a:lnTo>
                    <a:pt x="284695" y="857095"/>
                  </a:lnTo>
                  <a:lnTo>
                    <a:pt x="292163" y="848464"/>
                  </a:lnTo>
                  <a:lnTo>
                    <a:pt x="293559" y="842393"/>
                  </a:lnTo>
                  <a:lnTo>
                    <a:pt x="292465" y="827709"/>
                  </a:lnTo>
                  <a:lnTo>
                    <a:pt x="281530" y="797967"/>
                  </a:lnTo>
                  <a:lnTo>
                    <a:pt x="268597" y="775552"/>
                  </a:lnTo>
                  <a:lnTo>
                    <a:pt x="260982" y="764019"/>
                  </a:lnTo>
                  <a:lnTo>
                    <a:pt x="244582" y="737975"/>
                  </a:lnTo>
                  <a:lnTo>
                    <a:pt x="236041" y="724085"/>
                  </a:lnTo>
                  <a:lnTo>
                    <a:pt x="227371" y="710856"/>
                  </a:lnTo>
                  <a:lnTo>
                    <a:pt x="209800" y="685573"/>
                  </a:lnTo>
                  <a:lnTo>
                    <a:pt x="200948" y="674267"/>
                  </a:lnTo>
                  <a:lnTo>
                    <a:pt x="192069" y="663753"/>
                  </a:lnTo>
                  <a:lnTo>
                    <a:pt x="183174" y="653768"/>
                  </a:lnTo>
                  <a:lnTo>
                    <a:pt x="173275" y="644134"/>
                  </a:lnTo>
                  <a:lnTo>
                    <a:pt x="162706" y="634735"/>
                  </a:lnTo>
                  <a:lnTo>
                    <a:pt x="151692" y="625492"/>
                  </a:lnTo>
                  <a:lnTo>
                    <a:pt x="141373" y="617346"/>
                  </a:lnTo>
                  <a:lnTo>
                    <a:pt x="131517" y="609931"/>
                  </a:lnTo>
                  <a:lnTo>
                    <a:pt x="121969" y="603003"/>
                  </a:lnTo>
                  <a:lnTo>
                    <a:pt x="108715" y="595306"/>
                  </a:lnTo>
                  <a:lnTo>
                    <a:pt x="103792" y="593253"/>
                  </a:lnTo>
                  <a:lnTo>
                    <a:pt x="100510" y="592877"/>
                  </a:lnTo>
                  <a:lnTo>
                    <a:pt x="98322" y="593618"/>
                  </a:lnTo>
                  <a:lnTo>
                    <a:pt x="96863" y="595105"/>
                  </a:lnTo>
                  <a:lnTo>
                    <a:pt x="96882" y="597087"/>
                  </a:lnTo>
                  <a:lnTo>
                    <a:pt x="97888" y="599402"/>
                  </a:lnTo>
                  <a:lnTo>
                    <a:pt x="110339" y="620263"/>
                  </a:lnTo>
                  <a:lnTo>
                    <a:pt x="119752" y="631419"/>
                  </a:lnTo>
                  <a:lnTo>
                    <a:pt x="133196" y="645638"/>
                  </a:lnTo>
                  <a:lnTo>
                    <a:pt x="140948" y="653597"/>
                  </a:lnTo>
                  <a:lnTo>
                    <a:pt x="150086" y="660887"/>
                  </a:lnTo>
                  <a:lnTo>
                    <a:pt x="160146" y="667732"/>
                  </a:lnTo>
                  <a:lnTo>
                    <a:pt x="170821" y="674279"/>
                  </a:lnTo>
                  <a:lnTo>
                    <a:pt x="180914" y="681621"/>
                  </a:lnTo>
                  <a:lnTo>
                    <a:pt x="190620" y="689492"/>
                  </a:lnTo>
                  <a:lnTo>
                    <a:pt x="200067" y="697715"/>
                  </a:lnTo>
                  <a:lnTo>
                    <a:pt x="209341" y="705183"/>
                  </a:lnTo>
                  <a:lnTo>
                    <a:pt x="218501" y="712145"/>
                  </a:lnTo>
                  <a:lnTo>
                    <a:pt x="227584" y="718771"/>
                  </a:lnTo>
                  <a:lnTo>
                    <a:pt x="236616" y="724180"/>
                  </a:lnTo>
                  <a:lnTo>
                    <a:pt x="245614" y="728779"/>
                  </a:lnTo>
                  <a:lnTo>
                    <a:pt x="254589" y="732836"/>
                  </a:lnTo>
                  <a:lnTo>
                    <a:pt x="269853" y="737345"/>
                  </a:lnTo>
                  <a:lnTo>
                    <a:pt x="276701" y="738548"/>
                  </a:lnTo>
                  <a:lnTo>
                    <a:pt x="282259" y="738357"/>
                  </a:lnTo>
                  <a:lnTo>
                    <a:pt x="286956" y="737237"/>
                  </a:lnTo>
                  <a:lnTo>
                    <a:pt x="291080" y="735499"/>
                  </a:lnTo>
                  <a:lnTo>
                    <a:pt x="293829" y="732356"/>
                  </a:lnTo>
                  <a:lnTo>
                    <a:pt x="295662" y="728276"/>
                  </a:lnTo>
                  <a:lnTo>
                    <a:pt x="296884" y="723572"/>
                  </a:lnTo>
                  <a:lnTo>
                    <a:pt x="296707" y="718451"/>
                  </a:lnTo>
                  <a:lnTo>
                    <a:pt x="286684" y="685390"/>
                  </a:lnTo>
                  <a:lnTo>
                    <a:pt x="273533" y="659997"/>
                  </a:lnTo>
                  <a:lnTo>
                    <a:pt x="262728" y="642465"/>
                  </a:lnTo>
                  <a:lnTo>
                    <a:pt x="251311" y="625742"/>
                  </a:lnTo>
                  <a:lnTo>
                    <a:pt x="239623" y="611696"/>
                  </a:lnTo>
                  <a:lnTo>
                    <a:pt x="227813" y="598838"/>
                  </a:lnTo>
                  <a:lnTo>
                    <a:pt x="201778" y="571979"/>
                  </a:lnTo>
                  <a:lnTo>
                    <a:pt x="206042" y="576233"/>
                  </a:lnTo>
                  <a:lnTo>
                    <a:pt x="217364" y="592697"/>
                  </a:lnTo>
                  <a:lnTo>
                    <a:pt x="232158" y="604310"/>
                  </a:lnTo>
                  <a:lnTo>
                    <a:pt x="243347" y="614407"/>
                  </a:lnTo>
                  <a:lnTo>
                    <a:pt x="254934" y="622864"/>
                  </a:lnTo>
                  <a:lnTo>
                    <a:pt x="266699" y="629929"/>
                  </a:lnTo>
                  <a:lnTo>
                    <a:pt x="278542" y="636377"/>
                  </a:lnTo>
                  <a:lnTo>
                    <a:pt x="290421" y="639904"/>
                  </a:lnTo>
                  <a:lnTo>
                    <a:pt x="296366" y="640844"/>
                  </a:lnTo>
                  <a:lnTo>
                    <a:pt x="301322" y="639487"/>
                  </a:lnTo>
                  <a:lnTo>
                    <a:pt x="305619" y="636598"/>
                  </a:lnTo>
                  <a:lnTo>
                    <a:pt x="309475" y="632687"/>
                  </a:lnTo>
                  <a:lnTo>
                    <a:pt x="312046" y="627104"/>
                  </a:lnTo>
                  <a:lnTo>
                    <a:pt x="314902" y="612962"/>
                  </a:lnTo>
                  <a:lnTo>
                    <a:pt x="313526" y="599401"/>
                  </a:lnTo>
                  <a:lnTo>
                    <a:pt x="299007" y="559829"/>
                  </a:lnTo>
                  <a:lnTo>
                    <a:pt x="296137" y="551742"/>
                  </a:lnTo>
                  <a:lnTo>
                    <a:pt x="285011" y="534820"/>
                  </a:lnTo>
                  <a:lnTo>
                    <a:pt x="271137" y="517377"/>
                  </a:lnTo>
                  <a:lnTo>
                    <a:pt x="258356" y="499703"/>
                  </a:lnTo>
                  <a:lnTo>
                    <a:pt x="243415" y="481925"/>
                  </a:lnTo>
                  <a:lnTo>
                    <a:pt x="228837" y="465095"/>
                  </a:lnTo>
                  <a:lnTo>
                    <a:pt x="215052" y="445455"/>
                  </a:lnTo>
                  <a:lnTo>
                    <a:pt x="203135" y="430854"/>
                  </a:lnTo>
                  <a:lnTo>
                    <a:pt x="203449" y="430040"/>
                  </a:lnTo>
                  <a:lnTo>
                    <a:pt x="204651" y="429498"/>
                  </a:lnTo>
                  <a:lnTo>
                    <a:pt x="206444" y="429136"/>
                  </a:lnTo>
                  <a:lnTo>
                    <a:pt x="208632" y="429887"/>
                  </a:lnTo>
                  <a:lnTo>
                    <a:pt x="218436" y="436677"/>
                  </a:lnTo>
                  <a:lnTo>
                    <a:pt x="231626" y="445646"/>
                  </a:lnTo>
                  <a:lnTo>
                    <a:pt x="244764" y="453601"/>
                  </a:lnTo>
                  <a:lnTo>
                    <a:pt x="259202" y="461436"/>
                  </a:lnTo>
                  <a:lnTo>
                    <a:pt x="278848" y="471533"/>
                  </a:lnTo>
                  <a:lnTo>
                    <a:pt x="290636" y="477003"/>
                  </a:lnTo>
                  <a:lnTo>
                    <a:pt x="329936" y="494183"/>
                  </a:lnTo>
                  <a:lnTo>
                    <a:pt x="354934" y="505931"/>
                  </a:lnTo>
                  <a:lnTo>
                    <a:pt x="391320" y="523701"/>
                  </a:lnTo>
                  <a:lnTo>
                    <a:pt x="403320" y="530634"/>
                  </a:lnTo>
                  <a:lnTo>
                    <a:pt x="415289" y="538232"/>
                  </a:lnTo>
                  <a:lnTo>
                    <a:pt x="427237" y="546275"/>
                  </a:lnTo>
                  <a:lnTo>
                    <a:pt x="438179" y="554612"/>
                  </a:lnTo>
                  <a:lnTo>
                    <a:pt x="448450" y="563147"/>
                  </a:lnTo>
                  <a:lnTo>
                    <a:pt x="458273" y="571814"/>
                  </a:lnTo>
                  <a:lnTo>
                    <a:pt x="466807" y="580569"/>
                  </a:lnTo>
                  <a:lnTo>
                    <a:pt x="481581" y="598233"/>
                  </a:lnTo>
                  <a:lnTo>
                    <a:pt x="489470" y="613360"/>
                  </a:lnTo>
                  <a:lnTo>
                    <a:pt x="492976" y="626698"/>
                  </a:lnTo>
                  <a:lnTo>
                    <a:pt x="494534" y="639240"/>
                  </a:lnTo>
                  <a:lnTo>
                    <a:pt x="493958" y="644371"/>
                  </a:lnTo>
                  <a:lnTo>
                    <a:pt x="492581" y="648783"/>
                  </a:lnTo>
                  <a:lnTo>
                    <a:pt x="490671" y="652717"/>
                  </a:lnTo>
                  <a:lnTo>
                    <a:pt x="487413" y="655340"/>
                  </a:lnTo>
                  <a:lnTo>
                    <a:pt x="483257" y="657088"/>
                  </a:lnTo>
                  <a:lnTo>
                    <a:pt x="478502" y="658254"/>
                  </a:lnTo>
                  <a:lnTo>
                    <a:pt x="465281" y="656903"/>
                  </a:lnTo>
                  <a:lnTo>
                    <a:pt x="457589" y="655154"/>
                  </a:lnTo>
                  <a:lnTo>
                    <a:pt x="449483" y="650019"/>
                  </a:lnTo>
                  <a:lnTo>
                    <a:pt x="441103" y="642627"/>
                  </a:lnTo>
                  <a:lnTo>
                    <a:pt x="432540" y="633730"/>
                  </a:lnTo>
                  <a:lnTo>
                    <a:pt x="423855" y="622838"/>
                  </a:lnTo>
                  <a:lnTo>
                    <a:pt x="415088" y="610616"/>
                  </a:lnTo>
                  <a:lnTo>
                    <a:pt x="406267" y="597506"/>
                  </a:lnTo>
                  <a:lnTo>
                    <a:pt x="396418" y="580829"/>
                  </a:lnTo>
                  <a:lnTo>
                    <a:pt x="385882" y="561774"/>
                  </a:lnTo>
                  <a:lnTo>
                    <a:pt x="362602" y="517450"/>
                  </a:lnTo>
                  <a:lnTo>
                    <a:pt x="335718" y="464678"/>
                  </a:lnTo>
                  <a:lnTo>
                    <a:pt x="322595" y="435722"/>
                  </a:lnTo>
                  <a:lnTo>
                    <a:pt x="309879" y="405504"/>
                  </a:lnTo>
                  <a:lnTo>
                    <a:pt x="256212" y="273847"/>
                  </a:lnTo>
                  <a:lnTo>
                    <a:pt x="243795" y="241033"/>
                  </a:lnTo>
                  <a:lnTo>
                    <a:pt x="232540" y="209236"/>
                  </a:lnTo>
                  <a:lnTo>
                    <a:pt x="222061" y="178115"/>
                  </a:lnTo>
                  <a:lnTo>
                    <a:pt x="212098" y="150423"/>
                  </a:lnTo>
                  <a:lnTo>
                    <a:pt x="185839" y="81242"/>
                  </a:lnTo>
                  <a:lnTo>
                    <a:pt x="175136" y="48558"/>
                  </a:lnTo>
                  <a:lnTo>
                    <a:pt x="164426" y="28739"/>
                  </a:lnTo>
                  <a:lnTo>
                    <a:pt x="149886" y="12004"/>
                  </a:lnTo>
                  <a:lnTo>
                    <a:pt x="146122" y="7932"/>
                  </a:lnTo>
                  <a:lnTo>
                    <a:pt x="141628" y="5217"/>
                  </a:lnTo>
                  <a:lnTo>
                    <a:pt x="131343" y="2201"/>
                  </a:lnTo>
                  <a:lnTo>
                    <a:pt x="120158" y="861"/>
                  </a:lnTo>
                  <a:lnTo>
                    <a:pt x="108572" y="265"/>
                  </a:lnTo>
                  <a:lnTo>
                    <a:pt x="96808" y="0"/>
                  </a:lnTo>
                  <a:lnTo>
                    <a:pt x="84965" y="2528"/>
                  </a:lnTo>
                  <a:lnTo>
                    <a:pt x="67156" y="871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73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157288"/>
            <a:ext cx="4267200" cy="4162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Group 18"/>
          <p:cNvGrpSpPr/>
          <p:nvPr/>
        </p:nvGrpSpPr>
        <p:grpSpPr>
          <a:xfrm>
            <a:off x="4188023" y="838844"/>
            <a:ext cx="4053496" cy="4235691"/>
            <a:chOff x="4188023" y="838844"/>
            <a:chExt cx="4053496" cy="4235691"/>
          </a:xfrm>
        </p:grpSpPr>
        <p:sp>
          <p:nvSpPr>
            <p:cNvPr id="4" name="SMARTInkAnnotation524"/>
            <p:cNvSpPr/>
            <p:nvPr/>
          </p:nvSpPr>
          <p:spPr>
            <a:xfrm>
              <a:off x="4866680" y="2473523"/>
              <a:ext cx="44649" cy="76234"/>
            </a:xfrm>
            <a:custGeom>
              <a:avLst/>
              <a:gdLst/>
              <a:ahLst/>
              <a:cxnLst/>
              <a:rect l="0" t="0" r="0" b="0"/>
              <a:pathLst>
                <a:path w="44649" h="76234">
                  <a:moveTo>
                    <a:pt x="0" y="0"/>
                  </a:moveTo>
                  <a:lnTo>
                    <a:pt x="0" y="4741"/>
                  </a:lnTo>
                  <a:lnTo>
                    <a:pt x="991" y="6137"/>
                  </a:lnTo>
                  <a:lnTo>
                    <a:pt x="2645" y="7068"/>
                  </a:lnTo>
                  <a:lnTo>
                    <a:pt x="4740" y="7689"/>
                  </a:lnTo>
                  <a:lnTo>
                    <a:pt x="7129" y="9095"/>
                  </a:lnTo>
                  <a:lnTo>
                    <a:pt x="9713" y="11024"/>
                  </a:lnTo>
                  <a:lnTo>
                    <a:pt x="12428" y="13303"/>
                  </a:lnTo>
                  <a:lnTo>
                    <a:pt x="15231" y="16806"/>
                  </a:lnTo>
                  <a:lnTo>
                    <a:pt x="18091" y="21126"/>
                  </a:lnTo>
                  <a:lnTo>
                    <a:pt x="20990" y="25991"/>
                  </a:lnTo>
                  <a:lnTo>
                    <a:pt x="22923" y="30226"/>
                  </a:lnTo>
                  <a:lnTo>
                    <a:pt x="24212" y="34041"/>
                  </a:lnTo>
                  <a:lnTo>
                    <a:pt x="25071" y="37577"/>
                  </a:lnTo>
                  <a:lnTo>
                    <a:pt x="26636" y="40927"/>
                  </a:lnTo>
                  <a:lnTo>
                    <a:pt x="28670" y="44152"/>
                  </a:lnTo>
                  <a:lnTo>
                    <a:pt x="31020" y="47294"/>
                  </a:lnTo>
                  <a:lnTo>
                    <a:pt x="32586" y="50381"/>
                  </a:lnTo>
                  <a:lnTo>
                    <a:pt x="33631" y="53431"/>
                  </a:lnTo>
                  <a:lnTo>
                    <a:pt x="34326" y="56457"/>
                  </a:lnTo>
                  <a:lnTo>
                    <a:pt x="35783" y="59466"/>
                  </a:lnTo>
                  <a:lnTo>
                    <a:pt x="37745" y="62465"/>
                  </a:lnTo>
                  <a:lnTo>
                    <a:pt x="43285" y="69666"/>
                  </a:lnTo>
                  <a:lnTo>
                    <a:pt x="43739" y="71248"/>
                  </a:lnTo>
                  <a:lnTo>
                    <a:pt x="44042" y="73296"/>
                  </a:lnTo>
                  <a:lnTo>
                    <a:pt x="44244" y="75653"/>
                  </a:lnTo>
                  <a:lnTo>
                    <a:pt x="44379" y="76233"/>
                  </a:lnTo>
                  <a:lnTo>
                    <a:pt x="44528" y="74230"/>
                  </a:lnTo>
                  <a:lnTo>
                    <a:pt x="44612" y="72265"/>
                  </a:lnTo>
                  <a:lnTo>
                    <a:pt x="44648" y="6250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525"/>
            <p:cNvSpPr/>
            <p:nvPr/>
          </p:nvSpPr>
          <p:spPr>
            <a:xfrm>
              <a:off x="4741819" y="2270222"/>
              <a:ext cx="341939" cy="402309"/>
            </a:xfrm>
            <a:custGeom>
              <a:avLst/>
              <a:gdLst/>
              <a:ahLst/>
              <a:cxnLst/>
              <a:rect l="0" t="0" r="0" b="0"/>
              <a:pathLst>
                <a:path w="341939" h="402309">
                  <a:moveTo>
                    <a:pt x="44494" y="60426"/>
                  </a:moveTo>
                  <a:lnTo>
                    <a:pt x="23503" y="81417"/>
                  </a:lnTo>
                  <a:lnTo>
                    <a:pt x="17635" y="92576"/>
                  </a:lnTo>
                  <a:lnTo>
                    <a:pt x="14682" y="99719"/>
                  </a:lnTo>
                  <a:lnTo>
                    <a:pt x="11720" y="106465"/>
                  </a:lnTo>
                  <a:lnTo>
                    <a:pt x="5785" y="119253"/>
                  </a:lnTo>
                  <a:lnTo>
                    <a:pt x="2485" y="131551"/>
                  </a:lnTo>
                  <a:lnTo>
                    <a:pt x="1605" y="137608"/>
                  </a:lnTo>
                  <a:lnTo>
                    <a:pt x="1018" y="144623"/>
                  </a:lnTo>
                  <a:lnTo>
                    <a:pt x="628" y="152276"/>
                  </a:lnTo>
                  <a:lnTo>
                    <a:pt x="192" y="169709"/>
                  </a:lnTo>
                  <a:lnTo>
                    <a:pt x="0" y="190687"/>
                  </a:lnTo>
                  <a:lnTo>
                    <a:pt x="940" y="201837"/>
                  </a:lnTo>
                  <a:lnTo>
                    <a:pt x="2559" y="213239"/>
                  </a:lnTo>
                  <a:lnTo>
                    <a:pt x="4631" y="224809"/>
                  </a:lnTo>
                  <a:lnTo>
                    <a:pt x="7997" y="236491"/>
                  </a:lnTo>
                  <a:lnTo>
                    <a:pt x="12225" y="248249"/>
                  </a:lnTo>
                  <a:lnTo>
                    <a:pt x="17028" y="260055"/>
                  </a:lnTo>
                  <a:lnTo>
                    <a:pt x="22214" y="271895"/>
                  </a:lnTo>
                  <a:lnTo>
                    <a:pt x="33269" y="295634"/>
                  </a:lnTo>
                  <a:lnTo>
                    <a:pt x="39987" y="307520"/>
                  </a:lnTo>
                  <a:lnTo>
                    <a:pt x="47443" y="319414"/>
                  </a:lnTo>
                  <a:lnTo>
                    <a:pt x="55389" y="331311"/>
                  </a:lnTo>
                  <a:lnTo>
                    <a:pt x="64655" y="342219"/>
                  </a:lnTo>
                  <a:lnTo>
                    <a:pt x="74803" y="352468"/>
                  </a:lnTo>
                  <a:lnTo>
                    <a:pt x="85535" y="362277"/>
                  </a:lnTo>
                  <a:lnTo>
                    <a:pt x="95667" y="370801"/>
                  </a:lnTo>
                  <a:lnTo>
                    <a:pt x="105398" y="378467"/>
                  </a:lnTo>
                  <a:lnTo>
                    <a:pt x="114862" y="385563"/>
                  </a:lnTo>
                  <a:lnTo>
                    <a:pt x="125140" y="391286"/>
                  </a:lnTo>
                  <a:lnTo>
                    <a:pt x="135961" y="396093"/>
                  </a:lnTo>
                  <a:lnTo>
                    <a:pt x="147144" y="400290"/>
                  </a:lnTo>
                  <a:lnTo>
                    <a:pt x="158568" y="402096"/>
                  </a:lnTo>
                  <a:lnTo>
                    <a:pt x="170152" y="402308"/>
                  </a:lnTo>
                  <a:lnTo>
                    <a:pt x="181844" y="401457"/>
                  </a:lnTo>
                  <a:lnTo>
                    <a:pt x="193607" y="399897"/>
                  </a:lnTo>
                  <a:lnTo>
                    <a:pt x="205418" y="397865"/>
                  </a:lnTo>
                  <a:lnTo>
                    <a:pt x="217261" y="395518"/>
                  </a:lnTo>
                  <a:lnTo>
                    <a:pt x="229125" y="390977"/>
                  </a:lnTo>
                  <a:lnTo>
                    <a:pt x="241002" y="384973"/>
                  </a:lnTo>
                  <a:lnTo>
                    <a:pt x="252890" y="377994"/>
                  </a:lnTo>
                  <a:lnTo>
                    <a:pt x="263792" y="369373"/>
                  </a:lnTo>
                  <a:lnTo>
                    <a:pt x="274036" y="359656"/>
                  </a:lnTo>
                  <a:lnTo>
                    <a:pt x="283842" y="349210"/>
                  </a:lnTo>
                  <a:lnTo>
                    <a:pt x="292364" y="336292"/>
                  </a:lnTo>
                  <a:lnTo>
                    <a:pt x="300029" y="321728"/>
                  </a:lnTo>
                  <a:lnTo>
                    <a:pt x="307124" y="306065"/>
                  </a:lnTo>
                  <a:lnTo>
                    <a:pt x="320298" y="275432"/>
                  </a:lnTo>
                  <a:lnTo>
                    <a:pt x="326590" y="260318"/>
                  </a:lnTo>
                  <a:lnTo>
                    <a:pt x="331776" y="245281"/>
                  </a:lnTo>
                  <a:lnTo>
                    <a:pt x="336226" y="230296"/>
                  </a:lnTo>
                  <a:lnTo>
                    <a:pt x="340185" y="215345"/>
                  </a:lnTo>
                  <a:lnTo>
                    <a:pt x="341832" y="200416"/>
                  </a:lnTo>
                  <a:lnTo>
                    <a:pt x="341938" y="185503"/>
                  </a:lnTo>
                  <a:lnTo>
                    <a:pt x="341016" y="170600"/>
                  </a:lnTo>
                  <a:lnTo>
                    <a:pt x="338417" y="155703"/>
                  </a:lnTo>
                  <a:lnTo>
                    <a:pt x="334701" y="140811"/>
                  </a:lnTo>
                  <a:lnTo>
                    <a:pt x="330238" y="125923"/>
                  </a:lnTo>
                  <a:lnTo>
                    <a:pt x="325279" y="113020"/>
                  </a:lnTo>
                  <a:lnTo>
                    <a:pt x="319989" y="101442"/>
                  </a:lnTo>
                  <a:lnTo>
                    <a:pt x="314477" y="90747"/>
                  </a:lnTo>
                  <a:lnTo>
                    <a:pt x="307826" y="80640"/>
                  </a:lnTo>
                  <a:lnTo>
                    <a:pt x="300415" y="70926"/>
                  </a:lnTo>
                  <a:lnTo>
                    <a:pt x="292499" y="61473"/>
                  </a:lnTo>
                  <a:lnTo>
                    <a:pt x="283252" y="52194"/>
                  </a:lnTo>
                  <a:lnTo>
                    <a:pt x="273119" y="43032"/>
                  </a:lnTo>
                  <a:lnTo>
                    <a:pt x="262395" y="33947"/>
                  </a:lnTo>
                  <a:lnTo>
                    <a:pt x="251276" y="26899"/>
                  </a:lnTo>
                  <a:lnTo>
                    <a:pt x="239896" y="21208"/>
                  </a:lnTo>
                  <a:lnTo>
                    <a:pt x="228339" y="16421"/>
                  </a:lnTo>
                  <a:lnTo>
                    <a:pt x="217659" y="12238"/>
                  </a:lnTo>
                  <a:lnTo>
                    <a:pt x="197854" y="4944"/>
                  </a:lnTo>
                  <a:lnTo>
                    <a:pt x="188406" y="2602"/>
                  </a:lnTo>
                  <a:lnTo>
                    <a:pt x="179130" y="1041"/>
                  </a:lnTo>
                  <a:lnTo>
                    <a:pt x="169970" y="0"/>
                  </a:lnTo>
                  <a:lnTo>
                    <a:pt x="161879" y="299"/>
                  </a:lnTo>
                  <a:lnTo>
                    <a:pt x="154500" y="1490"/>
                  </a:lnTo>
                  <a:lnTo>
                    <a:pt x="147597" y="3276"/>
                  </a:lnTo>
                  <a:lnTo>
                    <a:pt x="141010" y="6451"/>
                  </a:lnTo>
                  <a:lnTo>
                    <a:pt x="134635" y="10552"/>
                  </a:lnTo>
                  <a:lnTo>
                    <a:pt x="128400" y="15271"/>
                  </a:lnTo>
                  <a:lnTo>
                    <a:pt x="124244" y="20401"/>
                  </a:lnTo>
                  <a:lnTo>
                    <a:pt x="121473" y="25805"/>
                  </a:lnTo>
                  <a:lnTo>
                    <a:pt x="117402" y="37102"/>
                  </a:lnTo>
                  <a:lnTo>
                    <a:pt x="112285" y="48737"/>
                  </a:lnTo>
                  <a:lnTo>
                    <a:pt x="109349" y="60523"/>
                  </a:lnTo>
                  <a:lnTo>
                    <a:pt x="108566" y="66444"/>
                  </a:lnTo>
                  <a:lnTo>
                    <a:pt x="110343" y="78314"/>
                  </a:lnTo>
                  <a:lnTo>
                    <a:pt x="113447" y="89213"/>
                  </a:lnTo>
                  <a:lnTo>
                    <a:pt x="115195" y="100926"/>
                  </a:lnTo>
                  <a:lnTo>
                    <a:pt x="115440" y="104293"/>
                  </a:lnTo>
                  <a:lnTo>
                    <a:pt x="115931" y="11400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526"/>
            <p:cNvSpPr/>
            <p:nvPr/>
          </p:nvSpPr>
          <p:spPr>
            <a:xfrm>
              <a:off x="4938117" y="1321594"/>
              <a:ext cx="1884165" cy="1116212"/>
            </a:xfrm>
            <a:custGeom>
              <a:avLst/>
              <a:gdLst/>
              <a:ahLst/>
              <a:cxnLst/>
              <a:rect l="0" t="0" r="0" b="0"/>
              <a:pathLst>
                <a:path w="1884165" h="1116212">
                  <a:moveTo>
                    <a:pt x="0" y="1116211"/>
                  </a:moveTo>
                  <a:lnTo>
                    <a:pt x="4740" y="1101989"/>
                  </a:lnTo>
                  <a:lnTo>
                    <a:pt x="12359" y="1089716"/>
                  </a:lnTo>
                  <a:lnTo>
                    <a:pt x="27805" y="1066358"/>
                  </a:lnTo>
                  <a:lnTo>
                    <a:pt x="47595" y="1031656"/>
                  </a:lnTo>
                  <a:lnTo>
                    <a:pt x="64810" y="1003224"/>
                  </a:lnTo>
                  <a:lnTo>
                    <a:pt x="85690" y="970745"/>
                  </a:lnTo>
                  <a:lnTo>
                    <a:pt x="98798" y="952757"/>
                  </a:lnTo>
                  <a:lnTo>
                    <a:pt x="113491" y="933819"/>
                  </a:lnTo>
                  <a:lnTo>
                    <a:pt x="129239" y="914249"/>
                  </a:lnTo>
                  <a:lnTo>
                    <a:pt x="167903" y="868692"/>
                  </a:lnTo>
                  <a:lnTo>
                    <a:pt x="189326" y="844042"/>
                  </a:lnTo>
                  <a:lnTo>
                    <a:pt x="212538" y="818679"/>
                  </a:lnTo>
                  <a:lnTo>
                    <a:pt x="262142" y="766685"/>
                  </a:lnTo>
                  <a:lnTo>
                    <a:pt x="349751" y="677729"/>
                  </a:lnTo>
                  <a:lnTo>
                    <a:pt x="415398" y="614413"/>
                  </a:lnTo>
                  <a:lnTo>
                    <a:pt x="449573" y="582249"/>
                  </a:lnTo>
                  <a:lnTo>
                    <a:pt x="486246" y="549893"/>
                  </a:lnTo>
                  <a:lnTo>
                    <a:pt x="564037" y="484837"/>
                  </a:lnTo>
                  <a:lnTo>
                    <a:pt x="681186" y="391592"/>
                  </a:lnTo>
                  <a:lnTo>
                    <a:pt x="721022" y="362264"/>
                  </a:lnTo>
                  <a:lnTo>
                    <a:pt x="802326" y="305866"/>
                  </a:lnTo>
                  <a:lnTo>
                    <a:pt x="844447" y="279317"/>
                  </a:lnTo>
                  <a:lnTo>
                    <a:pt x="887410" y="253680"/>
                  </a:lnTo>
                  <a:lnTo>
                    <a:pt x="930934" y="228651"/>
                  </a:lnTo>
                  <a:lnTo>
                    <a:pt x="972850" y="206012"/>
                  </a:lnTo>
                  <a:lnTo>
                    <a:pt x="1053817" y="164983"/>
                  </a:lnTo>
                  <a:lnTo>
                    <a:pt x="1135444" y="126904"/>
                  </a:lnTo>
                  <a:lnTo>
                    <a:pt x="1176658" y="108415"/>
                  </a:lnTo>
                  <a:lnTo>
                    <a:pt x="1217033" y="93112"/>
                  </a:lnTo>
                  <a:lnTo>
                    <a:pt x="1256847" y="79934"/>
                  </a:lnTo>
                  <a:lnTo>
                    <a:pt x="1369217" y="47166"/>
                  </a:lnTo>
                  <a:lnTo>
                    <a:pt x="1403945" y="37397"/>
                  </a:lnTo>
                  <a:lnTo>
                    <a:pt x="1438010" y="29892"/>
                  </a:lnTo>
                  <a:lnTo>
                    <a:pt x="1471634" y="23897"/>
                  </a:lnTo>
                  <a:lnTo>
                    <a:pt x="1536114" y="14589"/>
                  </a:lnTo>
                  <a:lnTo>
                    <a:pt x="1594538" y="7145"/>
                  </a:lnTo>
                  <a:lnTo>
                    <a:pt x="1647624" y="3176"/>
                  </a:lnTo>
                  <a:lnTo>
                    <a:pt x="1696683" y="2403"/>
                  </a:lnTo>
                  <a:lnTo>
                    <a:pt x="1741639" y="5368"/>
                  </a:lnTo>
                  <a:lnTo>
                    <a:pt x="1782125" y="9992"/>
                  </a:lnTo>
                  <a:lnTo>
                    <a:pt x="1830449" y="18174"/>
                  </a:lnTo>
                  <a:lnTo>
                    <a:pt x="1873856" y="30799"/>
                  </a:lnTo>
                  <a:lnTo>
                    <a:pt x="1877293" y="30454"/>
                  </a:lnTo>
                  <a:lnTo>
                    <a:pt x="1879583" y="29232"/>
                  </a:lnTo>
                  <a:lnTo>
                    <a:pt x="1881109" y="27426"/>
                  </a:lnTo>
                  <a:lnTo>
                    <a:pt x="1882128" y="25229"/>
                  </a:lnTo>
                  <a:lnTo>
                    <a:pt x="1883260" y="19150"/>
                  </a:lnTo>
                  <a:lnTo>
                    <a:pt x="188416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527"/>
            <p:cNvSpPr/>
            <p:nvPr/>
          </p:nvSpPr>
          <p:spPr>
            <a:xfrm>
              <a:off x="6688368" y="838844"/>
              <a:ext cx="872715" cy="1238629"/>
            </a:xfrm>
            <a:custGeom>
              <a:avLst/>
              <a:gdLst/>
              <a:ahLst/>
              <a:cxnLst/>
              <a:rect l="0" t="0" r="0" b="0"/>
              <a:pathLst>
                <a:path w="872715" h="1238629">
                  <a:moveTo>
                    <a:pt x="8898" y="956023"/>
                  </a:moveTo>
                  <a:lnTo>
                    <a:pt x="4157" y="956023"/>
                  </a:lnTo>
                  <a:lnTo>
                    <a:pt x="2761" y="957016"/>
                  </a:lnTo>
                  <a:lnTo>
                    <a:pt x="1830" y="958669"/>
                  </a:lnTo>
                  <a:lnTo>
                    <a:pt x="335" y="963711"/>
                  </a:lnTo>
                  <a:lnTo>
                    <a:pt x="0" y="977273"/>
                  </a:lnTo>
                  <a:lnTo>
                    <a:pt x="982" y="979119"/>
                  </a:lnTo>
                  <a:lnTo>
                    <a:pt x="2628" y="980350"/>
                  </a:lnTo>
                  <a:lnTo>
                    <a:pt x="4717" y="981171"/>
                  </a:lnTo>
                  <a:lnTo>
                    <a:pt x="9686" y="987375"/>
                  </a:lnTo>
                  <a:lnTo>
                    <a:pt x="15200" y="997738"/>
                  </a:lnTo>
                  <a:lnTo>
                    <a:pt x="25868" y="1021300"/>
                  </a:lnTo>
                  <a:lnTo>
                    <a:pt x="47991" y="1053968"/>
                  </a:lnTo>
                  <a:lnTo>
                    <a:pt x="68275" y="1080583"/>
                  </a:lnTo>
                  <a:lnTo>
                    <a:pt x="87873" y="1111594"/>
                  </a:lnTo>
                  <a:lnTo>
                    <a:pt x="115642" y="1159876"/>
                  </a:lnTo>
                  <a:lnTo>
                    <a:pt x="132737" y="1188507"/>
                  </a:lnTo>
                  <a:lnTo>
                    <a:pt x="157236" y="1225849"/>
                  </a:lnTo>
                  <a:lnTo>
                    <a:pt x="161368" y="1231157"/>
                  </a:lnTo>
                  <a:lnTo>
                    <a:pt x="165114" y="1234696"/>
                  </a:lnTo>
                  <a:lnTo>
                    <a:pt x="168605" y="1237055"/>
                  </a:lnTo>
                  <a:lnTo>
                    <a:pt x="171923" y="1238628"/>
                  </a:lnTo>
                  <a:lnTo>
                    <a:pt x="173143" y="1237692"/>
                  </a:lnTo>
                  <a:lnTo>
                    <a:pt x="172965" y="1235083"/>
                  </a:lnTo>
                  <a:lnTo>
                    <a:pt x="165328" y="1216640"/>
                  </a:lnTo>
                  <a:lnTo>
                    <a:pt x="153143" y="1186040"/>
                  </a:lnTo>
                  <a:lnTo>
                    <a:pt x="140604" y="1149192"/>
                  </a:lnTo>
                  <a:lnTo>
                    <a:pt x="128949" y="1121251"/>
                  </a:lnTo>
                  <a:lnTo>
                    <a:pt x="113848" y="1092296"/>
                  </a:lnTo>
                  <a:lnTo>
                    <a:pt x="102505" y="1060245"/>
                  </a:lnTo>
                  <a:lnTo>
                    <a:pt x="93165" y="1027149"/>
                  </a:lnTo>
                  <a:lnTo>
                    <a:pt x="77742" y="981617"/>
                  </a:lnTo>
                  <a:lnTo>
                    <a:pt x="66448" y="944535"/>
                  </a:lnTo>
                  <a:lnTo>
                    <a:pt x="59942" y="927435"/>
                  </a:lnTo>
                  <a:lnTo>
                    <a:pt x="58802" y="920097"/>
                  </a:lnTo>
                  <a:lnTo>
                    <a:pt x="60181" y="906652"/>
                  </a:lnTo>
                  <a:lnTo>
                    <a:pt x="64102" y="896708"/>
                  </a:lnTo>
                  <a:lnTo>
                    <a:pt x="66536" y="892668"/>
                  </a:lnTo>
                  <a:lnTo>
                    <a:pt x="70143" y="890966"/>
                  </a:lnTo>
                  <a:lnTo>
                    <a:pt x="74533" y="890823"/>
                  </a:lnTo>
                  <a:lnTo>
                    <a:pt x="79444" y="891721"/>
                  </a:lnTo>
                  <a:lnTo>
                    <a:pt x="90191" y="898009"/>
                  </a:lnTo>
                  <a:lnTo>
                    <a:pt x="101583" y="908411"/>
                  </a:lnTo>
                  <a:lnTo>
                    <a:pt x="127711" y="941988"/>
                  </a:lnTo>
                  <a:lnTo>
                    <a:pt x="149935" y="975016"/>
                  </a:lnTo>
                  <a:lnTo>
                    <a:pt x="169087" y="1007291"/>
                  </a:lnTo>
                  <a:lnTo>
                    <a:pt x="193337" y="1044864"/>
                  </a:lnTo>
                  <a:lnTo>
                    <a:pt x="206532" y="1062493"/>
                  </a:lnTo>
                  <a:lnTo>
                    <a:pt x="210106" y="1065698"/>
                  </a:lnTo>
                  <a:lnTo>
                    <a:pt x="213482" y="1067835"/>
                  </a:lnTo>
                  <a:lnTo>
                    <a:pt x="216725" y="1069260"/>
                  </a:lnTo>
                  <a:lnTo>
                    <a:pt x="218887" y="1068225"/>
                  </a:lnTo>
                  <a:lnTo>
                    <a:pt x="220328" y="1065551"/>
                  </a:lnTo>
                  <a:lnTo>
                    <a:pt x="221289" y="1061784"/>
                  </a:lnTo>
                  <a:lnTo>
                    <a:pt x="220937" y="1057289"/>
                  </a:lnTo>
                  <a:lnTo>
                    <a:pt x="217900" y="1047001"/>
                  </a:lnTo>
                  <a:lnTo>
                    <a:pt x="201730" y="1015115"/>
                  </a:lnTo>
                  <a:lnTo>
                    <a:pt x="190166" y="978052"/>
                  </a:lnTo>
                  <a:lnTo>
                    <a:pt x="174614" y="941494"/>
                  </a:lnTo>
                  <a:lnTo>
                    <a:pt x="158430" y="905526"/>
                  </a:lnTo>
                  <a:lnTo>
                    <a:pt x="146910" y="869734"/>
                  </a:lnTo>
                  <a:lnTo>
                    <a:pt x="138205" y="834985"/>
                  </a:lnTo>
                  <a:lnTo>
                    <a:pt x="134761" y="798721"/>
                  </a:lnTo>
                  <a:lnTo>
                    <a:pt x="133988" y="774877"/>
                  </a:lnTo>
                  <a:lnTo>
                    <a:pt x="133963" y="775728"/>
                  </a:lnTo>
                  <a:lnTo>
                    <a:pt x="136581" y="779319"/>
                  </a:lnTo>
                  <a:lnTo>
                    <a:pt x="138669" y="781666"/>
                  </a:lnTo>
                  <a:lnTo>
                    <a:pt x="157299" y="817528"/>
                  </a:lnTo>
                  <a:lnTo>
                    <a:pt x="180199" y="850165"/>
                  </a:lnTo>
                  <a:lnTo>
                    <a:pt x="241166" y="932287"/>
                  </a:lnTo>
                  <a:lnTo>
                    <a:pt x="267887" y="958471"/>
                  </a:lnTo>
                  <a:lnTo>
                    <a:pt x="289915" y="974057"/>
                  </a:lnTo>
                  <a:lnTo>
                    <a:pt x="300152" y="978921"/>
                  </a:lnTo>
                  <a:lnTo>
                    <a:pt x="304270" y="980218"/>
                  </a:lnTo>
                  <a:lnTo>
                    <a:pt x="307015" y="979099"/>
                  </a:lnTo>
                  <a:lnTo>
                    <a:pt x="308846" y="976367"/>
                  </a:lnTo>
                  <a:lnTo>
                    <a:pt x="310066" y="972562"/>
                  </a:lnTo>
                  <a:lnTo>
                    <a:pt x="311784" y="952986"/>
                  </a:lnTo>
                  <a:lnTo>
                    <a:pt x="306893" y="934168"/>
                  </a:lnTo>
                  <a:lnTo>
                    <a:pt x="295630" y="901261"/>
                  </a:lnTo>
                  <a:lnTo>
                    <a:pt x="286009" y="863730"/>
                  </a:lnTo>
                  <a:lnTo>
                    <a:pt x="278902" y="836621"/>
                  </a:lnTo>
                  <a:lnTo>
                    <a:pt x="264736" y="799047"/>
                  </a:lnTo>
                  <a:lnTo>
                    <a:pt x="247395" y="743577"/>
                  </a:lnTo>
                  <a:lnTo>
                    <a:pt x="233937" y="705466"/>
                  </a:lnTo>
                  <a:lnTo>
                    <a:pt x="232297" y="697800"/>
                  </a:lnTo>
                  <a:lnTo>
                    <a:pt x="252884" y="735920"/>
                  </a:lnTo>
                  <a:lnTo>
                    <a:pt x="274381" y="769120"/>
                  </a:lnTo>
                  <a:lnTo>
                    <a:pt x="298729" y="804341"/>
                  </a:lnTo>
                  <a:lnTo>
                    <a:pt x="325881" y="837316"/>
                  </a:lnTo>
                  <a:lnTo>
                    <a:pt x="330352" y="844142"/>
                  </a:lnTo>
                  <a:lnTo>
                    <a:pt x="340612" y="854374"/>
                  </a:lnTo>
                  <a:lnTo>
                    <a:pt x="346127" y="858492"/>
                  </a:lnTo>
                  <a:lnTo>
                    <a:pt x="350795" y="860244"/>
                  </a:lnTo>
                  <a:lnTo>
                    <a:pt x="354899" y="860420"/>
                  </a:lnTo>
                  <a:lnTo>
                    <a:pt x="358628" y="859546"/>
                  </a:lnTo>
                  <a:lnTo>
                    <a:pt x="360122" y="856978"/>
                  </a:lnTo>
                  <a:lnTo>
                    <a:pt x="360125" y="853282"/>
                  </a:lnTo>
                  <a:lnTo>
                    <a:pt x="358034" y="838600"/>
                  </a:lnTo>
                  <a:lnTo>
                    <a:pt x="354770" y="816390"/>
                  </a:lnTo>
                  <a:lnTo>
                    <a:pt x="344778" y="778070"/>
                  </a:lnTo>
                  <a:lnTo>
                    <a:pt x="336180" y="746090"/>
                  </a:lnTo>
                  <a:lnTo>
                    <a:pt x="324386" y="712994"/>
                  </a:lnTo>
                  <a:lnTo>
                    <a:pt x="315475" y="689546"/>
                  </a:lnTo>
                  <a:lnTo>
                    <a:pt x="307543" y="675432"/>
                  </a:lnTo>
                  <a:lnTo>
                    <a:pt x="304100" y="663395"/>
                  </a:lnTo>
                  <a:lnTo>
                    <a:pt x="303925" y="663703"/>
                  </a:lnTo>
                  <a:lnTo>
                    <a:pt x="303732" y="666692"/>
                  </a:lnTo>
                  <a:lnTo>
                    <a:pt x="308363" y="678693"/>
                  </a:lnTo>
                  <a:lnTo>
                    <a:pt x="333082" y="725283"/>
                  </a:lnTo>
                  <a:lnTo>
                    <a:pt x="349030" y="748419"/>
                  </a:lnTo>
                  <a:lnTo>
                    <a:pt x="360489" y="760567"/>
                  </a:lnTo>
                  <a:lnTo>
                    <a:pt x="384015" y="776450"/>
                  </a:lnTo>
                  <a:lnTo>
                    <a:pt x="389945" y="779753"/>
                  </a:lnTo>
                  <a:lnTo>
                    <a:pt x="394890" y="780963"/>
                  </a:lnTo>
                  <a:lnTo>
                    <a:pt x="399179" y="780777"/>
                  </a:lnTo>
                  <a:lnTo>
                    <a:pt x="403031" y="779661"/>
                  </a:lnTo>
                  <a:lnTo>
                    <a:pt x="405598" y="777925"/>
                  </a:lnTo>
                  <a:lnTo>
                    <a:pt x="407310" y="775776"/>
                  </a:lnTo>
                  <a:lnTo>
                    <a:pt x="408451" y="773350"/>
                  </a:lnTo>
                  <a:lnTo>
                    <a:pt x="410057" y="755716"/>
                  </a:lnTo>
                  <a:lnTo>
                    <a:pt x="404463" y="722098"/>
                  </a:lnTo>
                  <a:lnTo>
                    <a:pt x="400607" y="689708"/>
                  </a:lnTo>
                  <a:lnTo>
                    <a:pt x="385178" y="643207"/>
                  </a:lnTo>
                  <a:lnTo>
                    <a:pt x="375380" y="607683"/>
                  </a:lnTo>
                  <a:lnTo>
                    <a:pt x="366193" y="574668"/>
                  </a:lnTo>
                  <a:lnTo>
                    <a:pt x="361172" y="555352"/>
                  </a:lnTo>
                  <a:lnTo>
                    <a:pt x="355303" y="521344"/>
                  </a:lnTo>
                  <a:lnTo>
                    <a:pt x="350323" y="504107"/>
                  </a:lnTo>
                  <a:lnTo>
                    <a:pt x="348501" y="488171"/>
                  </a:lnTo>
                  <a:lnTo>
                    <a:pt x="348410" y="488349"/>
                  </a:lnTo>
                  <a:lnTo>
                    <a:pt x="348348" y="489459"/>
                  </a:lnTo>
                  <a:lnTo>
                    <a:pt x="349299" y="490199"/>
                  </a:lnTo>
                  <a:lnTo>
                    <a:pt x="353002" y="491021"/>
                  </a:lnTo>
                  <a:lnTo>
                    <a:pt x="357955" y="494033"/>
                  </a:lnTo>
                  <a:lnTo>
                    <a:pt x="369220" y="504051"/>
                  </a:lnTo>
                  <a:lnTo>
                    <a:pt x="393678" y="535311"/>
                  </a:lnTo>
                  <a:lnTo>
                    <a:pt x="416846" y="559940"/>
                  </a:lnTo>
                  <a:lnTo>
                    <a:pt x="483385" y="626836"/>
                  </a:lnTo>
                  <a:lnTo>
                    <a:pt x="485957" y="630401"/>
                  </a:lnTo>
                  <a:lnTo>
                    <a:pt x="490423" y="641565"/>
                  </a:lnTo>
                  <a:lnTo>
                    <a:pt x="490900" y="647656"/>
                  </a:lnTo>
                  <a:lnTo>
                    <a:pt x="489975" y="650234"/>
                  </a:lnTo>
                  <a:lnTo>
                    <a:pt x="486301" y="655744"/>
                  </a:lnTo>
                  <a:lnTo>
                    <a:pt x="482941" y="657611"/>
                  </a:lnTo>
                  <a:lnTo>
                    <a:pt x="473914" y="659685"/>
                  </a:lnTo>
                  <a:lnTo>
                    <a:pt x="449643" y="661246"/>
                  </a:lnTo>
                  <a:lnTo>
                    <a:pt x="443570" y="661300"/>
                  </a:lnTo>
                  <a:lnTo>
                    <a:pt x="440563" y="660323"/>
                  </a:lnTo>
                  <a:lnTo>
                    <a:pt x="434574" y="656590"/>
                  </a:lnTo>
                  <a:lnTo>
                    <a:pt x="433572" y="655198"/>
                  </a:lnTo>
                  <a:lnTo>
                    <a:pt x="433897" y="654270"/>
                  </a:lnTo>
                  <a:lnTo>
                    <a:pt x="435106" y="653651"/>
                  </a:lnTo>
                  <a:lnTo>
                    <a:pt x="439095" y="652964"/>
                  </a:lnTo>
                  <a:lnTo>
                    <a:pt x="454480" y="652522"/>
                  </a:lnTo>
                  <a:lnTo>
                    <a:pt x="458749" y="651494"/>
                  </a:lnTo>
                  <a:lnTo>
                    <a:pt x="466139" y="647705"/>
                  </a:lnTo>
                  <a:lnTo>
                    <a:pt x="480618" y="635254"/>
                  </a:lnTo>
                  <a:lnTo>
                    <a:pt x="492736" y="618997"/>
                  </a:lnTo>
                  <a:lnTo>
                    <a:pt x="502609" y="596872"/>
                  </a:lnTo>
                  <a:lnTo>
                    <a:pt x="507079" y="571465"/>
                  </a:lnTo>
                  <a:lnTo>
                    <a:pt x="502832" y="545991"/>
                  </a:lnTo>
                  <a:lnTo>
                    <a:pt x="495323" y="517802"/>
                  </a:lnTo>
                  <a:lnTo>
                    <a:pt x="484524" y="485198"/>
                  </a:lnTo>
                  <a:lnTo>
                    <a:pt x="466246" y="450160"/>
                  </a:lnTo>
                  <a:lnTo>
                    <a:pt x="460210" y="436516"/>
                  </a:lnTo>
                  <a:lnTo>
                    <a:pt x="456335" y="414233"/>
                  </a:lnTo>
                  <a:lnTo>
                    <a:pt x="455570" y="399983"/>
                  </a:lnTo>
                  <a:lnTo>
                    <a:pt x="456500" y="396814"/>
                  </a:lnTo>
                  <a:lnTo>
                    <a:pt x="460178" y="390647"/>
                  </a:lnTo>
                  <a:lnTo>
                    <a:pt x="462547" y="388606"/>
                  </a:lnTo>
                  <a:lnTo>
                    <a:pt x="465121" y="387245"/>
                  </a:lnTo>
                  <a:lnTo>
                    <a:pt x="467827" y="386338"/>
                  </a:lnTo>
                  <a:lnTo>
                    <a:pt x="470624" y="386725"/>
                  </a:lnTo>
                  <a:lnTo>
                    <a:pt x="473482" y="387975"/>
                  </a:lnTo>
                  <a:lnTo>
                    <a:pt x="476378" y="389801"/>
                  </a:lnTo>
                  <a:lnTo>
                    <a:pt x="482243" y="391830"/>
                  </a:lnTo>
                  <a:lnTo>
                    <a:pt x="485195" y="392371"/>
                  </a:lnTo>
                  <a:lnTo>
                    <a:pt x="491122" y="395618"/>
                  </a:lnTo>
                  <a:lnTo>
                    <a:pt x="494091" y="397873"/>
                  </a:lnTo>
                  <a:lnTo>
                    <a:pt x="496071" y="400368"/>
                  </a:lnTo>
                  <a:lnTo>
                    <a:pt x="497391" y="403024"/>
                  </a:lnTo>
                  <a:lnTo>
                    <a:pt x="498272" y="405787"/>
                  </a:lnTo>
                  <a:lnTo>
                    <a:pt x="499849" y="407629"/>
                  </a:lnTo>
                  <a:lnTo>
                    <a:pt x="501894" y="408856"/>
                  </a:lnTo>
                  <a:lnTo>
                    <a:pt x="504250" y="409675"/>
                  </a:lnTo>
                  <a:lnTo>
                    <a:pt x="504828" y="410221"/>
                  </a:lnTo>
                  <a:lnTo>
                    <a:pt x="504220" y="410585"/>
                  </a:lnTo>
                  <a:lnTo>
                    <a:pt x="500858" y="411168"/>
                  </a:lnTo>
                  <a:lnTo>
                    <a:pt x="476129" y="387394"/>
                  </a:lnTo>
                  <a:lnTo>
                    <a:pt x="470225" y="381500"/>
                  </a:lnTo>
                  <a:lnTo>
                    <a:pt x="467262" y="379531"/>
                  </a:lnTo>
                  <a:lnTo>
                    <a:pt x="457142" y="376112"/>
                  </a:lnTo>
                  <a:lnTo>
                    <a:pt x="456556" y="377924"/>
                  </a:lnTo>
                  <a:lnTo>
                    <a:pt x="455536" y="405237"/>
                  </a:lnTo>
                  <a:lnTo>
                    <a:pt x="460168" y="430017"/>
                  </a:lnTo>
                  <a:lnTo>
                    <a:pt x="472565" y="460952"/>
                  </a:lnTo>
                  <a:lnTo>
                    <a:pt x="493546" y="490512"/>
                  </a:lnTo>
                  <a:lnTo>
                    <a:pt x="513874" y="513382"/>
                  </a:lnTo>
                  <a:lnTo>
                    <a:pt x="529004" y="523815"/>
                  </a:lnTo>
                  <a:lnTo>
                    <a:pt x="537205" y="527986"/>
                  </a:lnTo>
                  <a:lnTo>
                    <a:pt x="544656" y="529774"/>
                  </a:lnTo>
                  <a:lnTo>
                    <a:pt x="551609" y="529975"/>
                  </a:lnTo>
                  <a:lnTo>
                    <a:pt x="558230" y="529116"/>
                  </a:lnTo>
                  <a:lnTo>
                    <a:pt x="573522" y="520224"/>
                  </a:lnTo>
                  <a:lnTo>
                    <a:pt x="581767" y="513686"/>
                  </a:lnTo>
                  <a:lnTo>
                    <a:pt x="593574" y="498483"/>
                  </a:lnTo>
                  <a:lnTo>
                    <a:pt x="602129" y="479821"/>
                  </a:lnTo>
                  <a:lnTo>
                    <a:pt x="611531" y="441423"/>
                  </a:lnTo>
                  <a:lnTo>
                    <a:pt x="614079" y="413119"/>
                  </a:lnTo>
                  <a:lnTo>
                    <a:pt x="615210" y="384003"/>
                  </a:lnTo>
                  <a:lnTo>
                    <a:pt x="614722" y="353534"/>
                  </a:lnTo>
                  <a:lnTo>
                    <a:pt x="611197" y="320149"/>
                  </a:lnTo>
                  <a:lnTo>
                    <a:pt x="606323" y="288113"/>
                  </a:lnTo>
                  <a:lnTo>
                    <a:pt x="599858" y="257338"/>
                  </a:lnTo>
                  <a:lnTo>
                    <a:pt x="590370" y="227124"/>
                  </a:lnTo>
                  <a:lnTo>
                    <a:pt x="579537" y="199805"/>
                  </a:lnTo>
                  <a:lnTo>
                    <a:pt x="564930" y="164758"/>
                  </a:lnTo>
                  <a:lnTo>
                    <a:pt x="556656" y="145959"/>
                  </a:lnTo>
                  <a:lnTo>
                    <a:pt x="534154" y="111405"/>
                  </a:lnTo>
                  <a:lnTo>
                    <a:pt x="524252" y="97776"/>
                  </a:lnTo>
                  <a:lnTo>
                    <a:pt x="521139" y="95132"/>
                  </a:lnTo>
                  <a:lnTo>
                    <a:pt x="518071" y="93369"/>
                  </a:lnTo>
                  <a:lnTo>
                    <a:pt x="510759" y="90540"/>
                  </a:lnTo>
                  <a:lnTo>
                    <a:pt x="510160" y="92292"/>
                  </a:lnTo>
                  <a:lnTo>
                    <a:pt x="509493" y="99531"/>
                  </a:lnTo>
                  <a:lnTo>
                    <a:pt x="516195" y="128468"/>
                  </a:lnTo>
                  <a:lnTo>
                    <a:pt x="525215" y="161040"/>
                  </a:lnTo>
                  <a:lnTo>
                    <a:pt x="534706" y="187632"/>
                  </a:lnTo>
                  <a:lnTo>
                    <a:pt x="542892" y="215987"/>
                  </a:lnTo>
                  <a:lnTo>
                    <a:pt x="551823" y="245126"/>
                  </a:lnTo>
                  <a:lnTo>
                    <a:pt x="565713" y="274613"/>
                  </a:lnTo>
                  <a:lnTo>
                    <a:pt x="585528" y="314364"/>
                  </a:lnTo>
                  <a:lnTo>
                    <a:pt x="608707" y="346537"/>
                  </a:lnTo>
                  <a:lnTo>
                    <a:pt x="623076" y="360365"/>
                  </a:lnTo>
                  <a:lnTo>
                    <a:pt x="629686" y="365441"/>
                  </a:lnTo>
                  <a:lnTo>
                    <a:pt x="637069" y="368825"/>
                  </a:lnTo>
                  <a:lnTo>
                    <a:pt x="653210" y="372585"/>
                  </a:lnTo>
                  <a:lnTo>
                    <a:pt x="660690" y="371604"/>
                  </a:lnTo>
                  <a:lnTo>
                    <a:pt x="667660" y="368965"/>
                  </a:lnTo>
                  <a:lnTo>
                    <a:pt x="674291" y="365221"/>
                  </a:lnTo>
                  <a:lnTo>
                    <a:pt x="684305" y="355770"/>
                  </a:lnTo>
                  <a:lnTo>
                    <a:pt x="698167" y="334001"/>
                  </a:lnTo>
                  <a:lnTo>
                    <a:pt x="715889" y="295830"/>
                  </a:lnTo>
                  <a:lnTo>
                    <a:pt x="721084" y="259135"/>
                  </a:lnTo>
                  <a:lnTo>
                    <a:pt x="722625" y="226324"/>
                  </a:lnTo>
                  <a:lnTo>
                    <a:pt x="723080" y="193011"/>
                  </a:lnTo>
                  <a:lnTo>
                    <a:pt x="721160" y="183426"/>
                  </a:lnTo>
                  <a:lnTo>
                    <a:pt x="713734" y="167485"/>
                  </a:lnTo>
                  <a:lnTo>
                    <a:pt x="703138" y="152095"/>
                  </a:lnTo>
                  <a:lnTo>
                    <a:pt x="699928" y="149204"/>
                  </a:lnTo>
                  <a:lnTo>
                    <a:pt x="696795" y="147276"/>
                  </a:lnTo>
                  <a:lnTo>
                    <a:pt x="689379" y="144183"/>
                  </a:lnTo>
                  <a:lnTo>
                    <a:pt x="687779" y="145914"/>
                  </a:lnTo>
                  <a:lnTo>
                    <a:pt x="683354" y="153128"/>
                  </a:lnTo>
                  <a:lnTo>
                    <a:pt x="682770" y="156838"/>
                  </a:lnTo>
                  <a:lnTo>
                    <a:pt x="683372" y="160303"/>
                  </a:lnTo>
                  <a:lnTo>
                    <a:pt x="684766" y="163606"/>
                  </a:lnTo>
                  <a:lnTo>
                    <a:pt x="688988" y="184156"/>
                  </a:lnTo>
                  <a:lnTo>
                    <a:pt x="701648" y="206423"/>
                  </a:lnTo>
                  <a:lnTo>
                    <a:pt x="712339" y="219709"/>
                  </a:lnTo>
                  <a:lnTo>
                    <a:pt x="723704" y="229582"/>
                  </a:lnTo>
                  <a:lnTo>
                    <a:pt x="736363" y="237278"/>
                  </a:lnTo>
                  <a:lnTo>
                    <a:pt x="751911" y="244005"/>
                  </a:lnTo>
                  <a:lnTo>
                    <a:pt x="777400" y="248630"/>
                  </a:lnTo>
                  <a:lnTo>
                    <a:pt x="797599" y="244421"/>
                  </a:lnTo>
                  <a:lnTo>
                    <a:pt x="808543" y="240520"/>
                  </a:lnTo>
                  <a:lnTo>
                    <a:pt x="825993" y="228248"/>
                  </a:lnTo>
                  <a:lnTo>
                    <a:pt x="846974" y="204605"/>
                  </a:lnTo>
                  <a:lnTo>
                    <a:pt x="858618" y="186489"/>
                  </a:lnTo>
                  <a:lnTo>
                    <a:pt x="867101" y="165209"/>
                  </a:lnTo>
                  <a:lnTo>
                    <a:pt x="872714" y="135656"/>
                  </a:lnTo>
                  <a:lnTo>
                    <a:pt x="869637" y="103307"/>
                  </a:lnTo>
                  <a:lnTo>
                    <a:pt x="859761" y="80283"/>
                  </a:lnTo>
                  <a:lnTo>
                    <a:pt x="837466" y="47654"/>
                  </a:lnTo>
                  <a:lnTo>
                    <a:pt x="819666" y="29421"/>
                  </a:lnTo>
                  <a:lnTo>
                    <a:pt x="798525" y="14702"/>
                  </a:lnTo>
                  <a:lnTo>
                    <a:pt x="775901" y="4192"/>
                  </a:lnTo>
                  <a:lnTo>
                    <a:pt x="764312" y="0"/>
                  </a:lnTo>
                  <a:lnTo>
                    <a:pt x="751624" y="182"/>
                  </a:lnTo>
                  <a:lnTo>
                    <a:pt x="738204" y="3280"/>
                  </a:lnTo>
                  <a:lnTo>
                    <a:pt x="724298" y="8322"/>
                  </a:lnTo>
                  <a:lnTo>
                    <a:pt x="698262" y="24508"/>
                  </a:lnTo>
                  <a:lnTo>
                    <a:pt x="673462" y="46915"/>
                  </a:lnTo>
                  <a:lnTo>
                    <a:pt x="649210" y="76717"/>
                  </a:lnTo>
                  <a:lnTo>
                    <a:pt x="627848" y="109806"/>
                  </a:lnTo>
                  <a:lnTo>
                    <a:pt x="571468" y="20592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528"/>
            <p:cNvSpPr/>
            <p:nvPr/>
          </p:nvSpPr>
          <p:spPr>
            <a:xfrm>
              <a:off x="7038511" y="1537244"/>
              <a:ext cx="522816" cy="708839"/>
            </a:xfrm>
            <a:custGeom>
              <a:avLst/>
              <a:gdLst/>
              <a:ahLst/>
              <a:cxnLst/>
              <a:rect l="0" t="0" r="0" b="0"/>
              <a:pathLst>
                <a:path w="522816" h="708839">
                  <a:moveTo>
                    <a:pt x="105239" y="561233"/>
                  </a:moveTo>
                  <a:lnTo>
                    <a:pt x="105239" y="596256"/>
                  </a:lnTo>
                  <a:lnTo>
                    <a:pt x="89015" y="580687"/>
                  </a:lnTo>
                  <a:lnTo>
                    <a:pt x="45540" y="537250"/>
                  </a:lnTo>
                  <a:lnTo>
                    <a:pt x="33726" y="528084"/>
                  </a:lnTo>
                  <a:lnTo>
                    <a:pt x="27798" y="524251"/>
                  </a:lnTo>
                  <a:lnTo>
                    <a:pt x="22854" y="522687"/>
                  </a:lnTo>
                  <a:lnTo>
                    <a:pt x="18565" y="522637"/>
                  </a:lnTo>
                  <a:lnTo>
                    <a:pt x="14714" y="523596"/>
                  </a:lnTo>
                  <a:lnTo>
                    <a:pt x="7789" y="527307"/>
                  </a:lnTo>
                  <a:lnTo>
                    <a:pt x="4554" y="529686"/>
                  </a:lnTo>
                  <a:lnTo>
                    <a:pt x="2397" y="534248"/>
                  </a:lnTo>
                  <a:lnTo>
                    <a:pt x="0" y="547255"/>
                  </a:lnTo>
                  <a:lnTo>
                    <a:pt x="1580" y="565603"/>
                  </a:lnTo>
                  <a:lnTo>
                    <a:pt x="6582" y="586988"/>
                  </a:lnTo>
                  <a:lnTo>
                    <a:pt x="10694" y="598246"/>
                  </a:lnTo>
                  <a:lnTo>
                    <a:pt x="15420" y="609721"/>
                  </a:lnTo>
                  <a:lnTo>
                    <a:pt x="22539" y="621339"/>
                  </a:lnTo>
                  <a:lnTo>
                    <a:pt x="31254" y="633054"/>
                  </a:lnTo>
                  <a:lnTo>
                    <a:pt x="41033" y="644832"/>
                  </a:lnTo>
                  <a:lnTo>
                    <a:pt x="57189" y="665857"/>
                  </a:lnTo>
                  <a:lnTo>
                    <a:pt x="71977" y="684130"/>
                  </a:lnTo>
                  <a:lnTo>
                    <a:pt x="80088" y="691782"/>
                  </a:lnTo>
                  <a:lnTo>
                    <a:pt x="96045" y="703590"/>
                  </a:lnTo>
                  <a:lnTo>
                    <a:pt x="109751" y="708838"/>
                  </a:lnTo>
                  <a:lnTo>
                    <a:pt x="116185" y="708254"/>
                  </a:lnTo>
                  <a:lnTo>
                    <a:pt x="122458" y="705879"/>
                  </a:lnTo>
                  <a:lnTo>
                    <a:pt x="128624" y="702312"/>
                  </a:lnTo>
                  <a:lnTo>
                    <a:pt x="132736" y="696957"/>
                  </a:lnTo>
                  <a:lnTo>
                    <a:pt x="135477" y="690411"/>
                  </a:lnTo>
                  <a:lnTo>
                    <a:pt x="138521" y="675200"/>
                  </a:lnTo>
                  <a:lnTo>
                    <a:pt x="139875" y="658517"/>
                  </a:lnTo>
                  <a:lnTo>
                    <a:pt x="137830" y="638535"/>
                  </a:lnTo>
                  <a:lnTo>
                    <a:pt x="133614" y="617418"/>
                  </a:lnTo>
                  <a:lnTo>
                    <a:pt x="128433" y="598110"/>
                  </a:lnTo>
                  <a:lnTo>
                    <a:pt x="120178" y="582253"/>
                  </a:lnTo>
                  <a:lnTo>
                    <a:pt x="110886" y="567598"/>
                  </a:lnTo>
                  <a:lnTo>
                    <a:pt x="103448" y="551163"/>
                  </a:lnTo>
                  <a:lnTo>
                    <a:pt x="99084" y="544598"/>
                  </a:lnTo>
                  <a:lnTo>
                    <a:pt x="85446" y="530617"/>
                  </a:lnTo>
                  <a:lnTo>
                    <a:pt x="81559" y="523482"/>
                  </a:lnTo>
                  <a:lnTo>
                    <a:pt x="79530" y="521183"/>
                  </a:lnTo>
                  <a:lnTo>
                    <a:pt x="77186" y="519650"/>
                  </a:lnTo>
                  <a:lnTo>
                    <a:pt x="74630" y="518628"/>
                  </a:lnTo>
                  <a:lnTo>
                    <a:pt x="73919" y="517947"/>
                  </a:lnTo>
                  <a:lnTo>
                    <a:pt x="74437" y="517492"/>
                  </a:lnTo>
                  <a:lnTo>
                    <a:pt x="75774" y="517190"/>
                  </a:lnTo>
                  <a:lnTo>
                    <a:pt x="87138" y="521504"/>
                  </a:lnTo>
                  <a:lnTo>
                    <a:pt x="103072" y="533807"/>
                  </a:lnTo>
                  <a:lnTo>
                    <a:pt x="114528" y="544413"/>
                  </a:lnTo>
                  <a:lnTo>
                    <a:pt x="120361" y="550019"/>
                  </a:lnTo>
                  <a:lnTo>
                    <a:pt x="134781" y="558895"/>
                  </a:lnTo>
                  <a:lnTo>
                    <a:pt x="151110" y="566147"/>
                  </a:lnTo>
                  <a:lnTo>
                    <a:pt x="159632" y="569469"/>
                  </a:lnTo>
                  <a:lnTo>
                    <a:pt x="168289" y="572677"/>
                  </a:lnTo>
                  <a:lnTo>
                    <a:pt x="183201" y="576241"/>
                  </a:lnTo>
                  <a:lnTo>
                    <a:pt x="189956" y="577191"/>
                  </a:lnTo>
                  <a:lnTo>
                    <a:pt x="202752" y="575601"/>
                  </a:lnTo>
                  <a:lnTo>
                    <a:pt x="208944" y="573788"/>
                  </a:lnTo>
                  <a:lnTo>
                    <a:pt x="214063" y="570595"/>
                  </a:lnTo>
                  <a:lnTo>
                    <a:pt x="222397" y="561756"/>
                  </a:lnTo>
                  <a:lnTo>
                    <a:pt x="232666" y="540882"/>
                  </a:lnTo>
                  <a:lnTo>
                    <a:pt x="233847" y="532783"/>
                  </a:lnTo>
                  <a:lnTo>
                    <a:pt x="232513" y="515846"/>
                  </a:lnTo>
                  <a:lnTo>
                    <a:pt x="231258" y="498397"/>
                  </a:lnTo>
                  <a:lnTo>
                    <a:pt x="229708" y="479727"/>
                  </a:lnTo>
                  <a:lnTo>
                    <a:pt x="225711" y="458201"/>
                  </a:lnTo>
                  <a:lnTo>
                    <a:pt x="220629" y="435404"/>
                  </a:lnTo>
                  <a:lnTo>
                    <a:pt x="217884" y="423769"/>
                  </a:lnTo>
                  <a:lnTo>
                    <a:pt x="216054" y="412043"/>
                  </a:lnTo>
                  <a:lnTo>
                    <a:pt x="214835" y="400257"/>
                  </a:lnTo>
                  <a:lnTo>
                    <a:pt x="212487" y="378563"/>
                  </a:lnTo>
                  <a:lnTo>
                    <a:pt x="208137" y="362306"/>
                  </a:lnTo>
                  <a:lnTo>
                    <a:pt x="207572" y="356185"/>
                  </a:lnTo>
                  <a:lnTo>
                    <a:pt x="208187" y="351113"/>
                  </a:lnTo>
                  <a:lnTo>
                    <a:pt x="211564" y="340582"/>
                  </a:lnTo>
                  <a:lnTo>
                    <a:pt x="212833" y="339718"/>
                  </a:lnTo>
                  <a:lnTo>
                    <a:pt x="216890" y="338758"/>
                  </a:lnTo>
                  <a:lnTo>
                    <a:pt x="218368" y="340487"/>
                  </a:lnTo>
                  <a:lnTo>
                    <a:pt x="220011" y="347699"/>
                  </a:lnTo>
                  <a:lnTo>
                    <a:pt x="222433" y="351408"/>
                  </a:lnTo>
                  <a:lnTo>
                    <a:pt x="230416" y="358175"/>
                  </a:lnTo>
                  <a:lnTo>
                    <a:pt x="233338" y="362361"/>
                  </a:lnTo>
                  <a:lnTo>
                    <a:pt x="238444" y="375749"/>
                  </a:lnTo>
                  <a:lnTo>
                    <a:pt x="240675" y="378045"/>
                  </a:lnTo>
                  <a:lnTo>
                    <a:pt x="243155" y="379576"/>
                  </a:lnTo>
                  <a:lnTo>
                    <a:pt x="244807" y="381589"/>
                  </a:lnTo>
                  <a:lnTo>
                    <a:pt x="245909" y="383923"/>
                  </a:lnTo>
                  <a:lnTo>
                    <a:pt x="247678" y="390058"/>
                  </a:lnTo>
                  <a:lnTo>
                    <a:pt x="246831" y="389569"/>
                  </a:lnTo>
                  <a:lnTo>
                    <a:pt x="243244" y="386380"/>
                  </a:lnTo>
                  <a:lnTo>
                    <a:pt x="241890" y="384141"/>
                  </a:lnTo>
                  <a:lnTo>
                    <a:pt x="238994" y="376249"/>
                  </a:lnTo>
                  <a:lnTo>
                    <a:pt x="229629" y="364693"/>
                  </a:lnTo>
                  <a:lnTo>
                    <a:pt x="226861" y="361745"/>
                  </a:lnTo>
                  <a:lnTo>
                    <a:pt x="213484" y="352856"/>
                  </a:lnTo>
                  <a:lnTo>
                    <a:pt x="205272" y="349558"/>
                  </a:lnTo>
                  <a:lnTo>
                    <a:pt x="195071" y="347702"/>
                  </a:lnTo>
                  <a:lnTo>
                    <a:pt x="191915" y="347441"/>
                  </a:lnTo>
                  <a:lnTo>
                    <a:pt x="189812" y="348260"/>
                  </a:lnTo>
                  <a:lnTo>
                    <a:pt x="188410" y="349797"/>
                  </a:lnTo>
                  <a:lnTo>
                    <a:pt x="187476" y="351815"/>
                  </a:lnTo>
                  <a:lnTo>
                    <a:pt x="186436" y="356702"/>
                  </a:lnTo>
                  <a:lnTo>
                    <a:pt x="185770" y="377405"/>
                  </a:lnTo>
                  <a:lnTo>
                    <a:pt x="188325" y="393211"/>
                  </a:lnTo>
                  <a:lnTo>
                    <a:pt x="193759" y="411150"/>
                  </a:lnTo>
                  <a:lnTo>
                    <a:pt x="202789" y="432352"/>
                  </a:lnTo>
                  <a:lnTo>
                    <a:pt x="216063" y="449713"/>
                  </a:lnTo>
                  <a:lnTo>
                    <a:pt x="240272" y="473289"/>
                  </a:lnTo>
                  <a:lnTo>
                    <a:pt x="248839" y="481767"/>
                  </a:lnTo>
                  <a:lnTo>
                    <a:pt x="257527" y="487420"/>
                  </a:lnTo>
                  <a:lnTo>
                    <a:pt x="266295" y="491188"/>
                  </a:lnTo>
                  <a:lnTo>
                    <a:pt x="275118" y="493700"/>
                  </a:lnTo>
                  <a:lnTo>
                    <a:pt x="284968" y="494383"/>
                  </a:lnTo>
                  <a:lnTo>
                    <a:pt x="295503" y="493846"/>
                  </a:lnTo>
                  <a:lnTo>
                    <a:pt x="306496" y="492495"/>
                  </a:lnTo>
                  <a:lnTo>
                    <a:pt x="315808" y="488619"/>
                  </a:lnTo>
                  <a:lnTo>
                    <a:pt x="331448" y="476374"/>
                  </a:lnTo>
                  <a:lnTo>
                    <a:pt x="345013" y="455718"/>
                  </a:lnTo>
                  <a:lnTo>
                    <a:pt x="351408" y="443264"/>
                  </a:lnTo>
                  <a:lnTo>
                    <a:pt x="357656" y="429009"/>
                  </a:lnTo>
                  <a:lnTo>
                    <a:pt x="363805" y="413552"/>
                  </a:lnTo>
                  <a:lnTo>
                    <a:pt x="369890" y="397295"/>
                  </a:lnTo>
                  <a:lnTo>
                    <a:pt x="373947" y="381495"/>
                  </a:lnTo>
                  <a:lnTo>
                    <a:pt x="376650" y="366001"/>
                  </a:lnTo>
                  <a:lnTo>
                    <a:pt x="380647" y="333572"/>
                  </a:lnTo>
                  <a:lnTo>
                    <a:pt x="385732" y="296009"/>
                  </a:lnTo>
                  <a:lnTo>
                    <a:pt x="386492" y="277260"/>
                  </a:lnTo>
                  <a:lnTo>
                    <a:pt x="386006" y="258808"/>
                  </a:lnTo>
                  <a:lnTo>
                    <a:pt x="384691" y="240554"/>
                  </a:lnTo>
                  <a:lnTo>
                    <a:pt x="382822" y="222431"/>
                  </a:lnTo>
                  <a:lnTo>
                    <a:pt x="378098" y="186420"/>
                  </a:lnTo>
                  <a:lnTo>
                    <a:pt x="373466" y="168482"/>
                  </a:lnTo>
                  <a:lnTo>
                    <a:pt x="367401" y="150571"/>
                  </a:lnTo>
                  <a:lnTo>
                    <a:pt x="360381" y="132677"/>
                  </a:lnTo>
                  <a:lnTo>
                    <a:pt x="347289" y="96920"/>
                  </a:lnTo>
                  <a:lnTo>
                    <a:pt x="341020" y="79050"/>
                  </a:lnTo>
                  <a:lnTo>
                    <a:pt x="333863" y="64160"/>
                  </a:lnTo>
                  <a:lnTo>
                    <a:pt x="326116" y="51257"/>
                  </a:lnTo>
                  <a:lnTo>
                    <a:pt x="310562" y="29975"/>
                  </a:lnTo>
                  <a:lnTo>
                    <a:pt x="297036" y="13902"/>
                  </a:lnTo>
                  <a:lnTo>
                    <a:pt x="287054" y="5435"/>
                  </a:lnTo>
                  <a:lnTo>
                    <a:pt x="279311" y="1673"/>
                  </a:lnTo>
                  <a:lnTo>
                    <a:pt x="272563" y="0"/>
                  </a:lnTo>
                  <a:lnTo>
                    <a:pt x="270366" y="1539"/>
                  </a:lnTo>
                  <a:lnTo>
                    <a:pt x="268902" y="4548"/>
                  </a:lnTo>
                  <a:lnTo>
                    <a:pt x="267275" y="13185"/>
                  </a:lnTo>
                  <a:lnTo>
                    <a:pt x="266552" y="23637"/>
                  </a:lnTo>
                  <a:lnTo>
                    <a:pt x="271521" y="37544"/>
                  </a:lnTo>
                  <a:lnTo>
                    <a:pt x="281338" y="54638"/>
                  </a:lnTo>
                  <a:lnTo>
                    <a:pt x="303598" y="87567"/>
                  </a:lnTo>
                  <a:lnTo>
                    <a:pt x="320399" y="114243"/>
                  </a:lnTo>
                  <a:lnTo>
                    <a:pt x="330038" y="128302"/>
                  </a:lnTo>
                  <a:lnTo>
                    <a:pt x="340433" y="142636"/>
                  </a:lnTo>
                  <a:lnTo>
                    <a:pt x="362566" y="171791"/>
                  </a:lnTo>
                  <a:lnTo>
                    <a:pt x="420931" y="245781"/>
                  </a:lnTo>
                  <a:lnTo>
                    <a:pt x="432778" y="259650"/>
                  </a:lnTo>
                  <a:lnTo>
                    <a:pt x="444645" y="272865"/>
                  </a:lnTo>
                  <a:lnTo>
                    <a:pt x="456525" y="285644"/>
                  </a:lnTo>
                  <a:lnTo>
                    <a:pt x="467422" y="296147"/>
                  </a:lnTo>
                  <a:lnTo>
                    <a:pt x="477663" y="305134"/>
                  </a:lnTo>
                  <a:lnTo>
                    <a:pt x="487467" y="313110"/>
                  </a:lnTo>
                  <a:lnTo>
                    <a:pt x="501006" y="324617"/>
                  </a:lnTo>
                  <a:lnTo>
                    <a:pt x="510331" y="332047"/>
                  </a:lnTo>
                  <a:lnTo>
                    <a:pt x="522815" y="337207"/>
                  </a:lnTo>
                  <a:lnTo>
                    <a:pt x="510257" y="329714"/>
                  </a:lnTo>
                  <a:lnTo>
                    <a:pt x="499890" y="320752"/>
                  </a:lnTo>
                  <a:lnTo>
                    <a:pt x="486023" y="310154"/>
                  </a:lnTo>
                  <a:lnTo>
                    <a:pt x="469937" y="299822"/>
                  </a:lnTo>
                  <a:lnTo>
                    <a:pt x="461480" y="295677"/>
                  </a:lnTo>
                  <a:lnTo>
                    <a:pt x="452866" y="291922"/>
                  </a:lnTo>
                  <a:lnTo>
                    <a:pt x="432710" y="282458"/>
                  </a:lnTo>
                  <a:lnTo>
                    <a:pt x="399919" y="26655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529"/>
            <p:cNvSpPr/>
            <p:nvPr/>
          </p:nvSpPr>
          <p:spPr>
            <a:xfrm>
              <a:off x="7379707" y="1526977"/>
              <a:ext cx="246090" cy="273036"/>
            </a:xfrm>
            <a:custGeom>
              <a:avLst/>
              <a:gdLst/>
              <a:ahLst/>
              <a:cxnLst/>
              <a:rect l="0" t="0" r="0" b="0"/>
              <a:pathLst>
                <a:path w="246090" h="273036">
                  <a:moveTo>
                    <a:pt x="5145" y="267890"/>
                  </a:moveTo>
                  <a:lnTo>
                    <a:pt x="404" y="267890"/>
                  </a:lnTo>
                  <a:lnTo>
                    <a:pt x="0" y="268883"/>
                  </a:lnTo>
                  <a:lnTo>
                    <a:pt x="722" y="270536"/>
                  </a:lnTo>
                  <a:lnTo>
                    <a:pt x="2196" y="272631"/>
                  </a:lnTo>
                  <a:lnTo>
                    <a:pt x="4171" y="273035"/>
                  </a:lnTo>
                  <a:lnTo>
                    <a:pt x="6479" y="272312"/>
                  </a:lnTo>
                  <a:lnTo>
                    <a:pt x="9012" y="270838"/>
                  </a:lnTo>
                  <a:lnTo>
                    <a:pt x="12683" y="269856"/>
                  </a:lnTo>
                  <a:lnTo>
                    <a:pt x="17115" y="269200"/>
                  </a:lnTo>
                  <a:lnTo>
                    <a:pt x="22055" y="268764"/>
                  </a:lnTo>
                  <a:lnTo>
                    <a:pt x="26339" y="266488"/>
                  </a:lnTo>
                  <a:lnTo>
                    <a:pt x="33747" y="258668"/>
                  </a:lnTo>
                  <a:lnTo>
                    <a:pt x="38103" y="253805"/>
                  </a:lnTo>
                  <a:lnTo>
                    <a:pt x="48235" y="243109"/>
                  </a:lnTo>
                  <a:lnTo>
                    <a:pt x="69837" y="221191"/>
                  </a:lnTo>
                  <a:lnTo>
                    <a:pt x="77046" y="211953"/>
                  </a:lnTo>
                  <a:lnTo>
                    <a:pt x="83837" y="201825"/>
                  </a:lnTo>
                  <a:lnTo>
                    <a:pt x="90349" y="191105"/>
                  </a:lnTo>
                  <a:lnTo>
                    <a:pt x="96674" y="179989"/>
                  </a:lnTo>
                  <a:lnTo>
                    <a:pt x="108993" y="157055"/>
                  </a:lnTo>
                  <a:lnTo>
                    <a:pt x="115056" y="146375"/>
                  </a:lnTo>
                  <a:lnTo>
                    <a:pt x="121084" y="136278"/>
                  </a:lnTo>
                  <a:lnTo>
                    <a:pt x="127085" y="126571"/>
                  </a:lnTo>
                  <a:lnTo>
                    <a:pt x="133072" y="118115"/>
                  </a:lnTo>
                  <a:lnTo>
                    <a:pt x="139046" y="110493"/>
                  </a:lnTo>
                  <a:lnTo>
                    <a:pt x="145014" y="103428"/>
                  </a:lnTo>
                  <a:lnTo>
                    <a:pt x="149985" y="96733"/>
                  </a:lnTo>
                  <a:lnTo>
                    <a:pt x="154290" y="90285"/>
                  </a:lnTo>
                  <a:lnTo>
                    <a:pt x="158153" y="84002"/>
                  </a:lnTo>
                  <a:lnTo>
                    <a:pt x="161721" y="79814"/>
                  </a:lnTo>
                  <a:lnTo>
                    <a:pt x="165091" y="77022"/>
                  </a:lnTo>
                  <a:lnTo>
                    <a:pt x="168330" y="75160"/>
                  </a:lnTo>
                  <a:lnTo>
                    <a:pt x="171482" y="75904"/>
                  </a:lnTo>
                  <a:lnTo>
                    <a:pt x="174575" y="78383"/>
                  </a:lnTo>
                  <a:lnTo>
                    <a:pt x="180658" y="86431"/>
                  </a:lnTo>
                  <a:lnTo>
                    <a:pt x="183669" y="91355"/>
                  </a:lnTo>
                  <a:lnTo>
                    <a:pt x="186669" y="96622"/>
                  </a:lnTo>
                  <a:lnTo>
                    <a:pt x="189661" y="103110"/>
                  </a:lnTo>
                  <a:lnTo>
                    <a:pt x="192648" y="110411"/>
                  </a:lnTo>
                  <a:lnTo>
                    <a:pt x="195631" y="118256"/>
                  </a:lnTo>
                  <a:lnTo>
                    <a:pt x="199605" y="126462"/>
                  </a:lnTo>
                  <a:lnTo>
                    <a:pt x="204238" y="134910"/>
                  </a:lnTo>
                  <a:lnTo>
                    <a:pt x="209311" y="143518"/>
                  </a:lnTo>
                  <a:lnTo>
                    <a:pt x="213685" y="152233"/>
                  </a:lnTo>
                  <a:lnTo>
                    <a:pt x="217593" y="161020"/>
                  </a:lnTo>
                  <a:lnTo>
                    <a:pt x="221191" y="169854"/>
                  </a:lnTo>
                  <a:lnTo>
                    <a:pt x="224582" y="176736"/>
                  </a:lnTo>
                  <a:lnTo>
                    <a:pt x="227834" y="182316"/>
                  </a:lnTo>
                  <a:lnTo>
                    <a:pt x="230995" y="187028"/>
                  </a:lnTo>
                  <a:lnTo>
                    <a:pt x="237153" y="194910"/>
                  </a:lnTo>
                  <a:lnTo>
                    <a:pt x="244451" y="203314"/>
                  </a:lnTo>
                  <a:lnTo>
                    <a:pt x="245049" y="203011"/>
                  </a:lnTo>
                  <a:lnTo>
                    <a:pt x="245448" y="201817"/>
                  </a:lnTo>
                  <a:lnTo>
                    <a:pt x="245892" y="195860"/>
                  </a:lnTo>
                  <a:lnTo>
                    <a:pt x="246089" y="183291"/>
                  </a:lnTo>
                  <a:lnTo>
                    <a:pt x="245149" y="176764"/>
                  </a:lnTo>
                  <a:lnTo>
                    <a:pt x="243531" y="170429"/>
                  </a:lnTo>
                  <a:lnTo>
                    <a:pt x="241459" y="164220"/>
                  </a:lnTo>
                  <a:lnTo>
                    <a:pt x="238093" y="157105"/>
                  </a:lnTo>
                  <a:lnTo>
                    <a:pt x="233866" y="149385"/>
                  </a:lnTo>
                  <a:lnTo>
                    <a:pt x="229063" y="141262"/>
                  </a:lnTo>
                  <a:lnTo>
                    <a:pt x="218435" y="124299"/>
                  </a:lnTo>
                  <a:lnTo>
                    <a:pt x="212823" y="115608"/>
                  </a:lnTo>
                  <a:lnTo>
                    <a:pt x="206104" y="105845"/>
                  </a:lnTo>
                  <a:lnTo>
                    <a:pt x="190701" y="84414"/>
                  </a:lnTo>
                  <a:lnTo>
                    <a:pt x="182428" y="74135"/>
                  </a:lnTo>
                  <a:lnTo>
                    <a:pt x="173934" y="64306"/>
                  </a:lnTo>
                  <a:lnTo>
                    <a:pt x="165296" y="54777"/>
                  </a:lnTo>
                  <a:lnTo>
                    <a:pt x="157553" y="44455"/>
                  </a:lnTo>
                  <a:lnTo>
                    <a:pt x="150406" y="33606"/>
                  </a:lnTo>
                  <a:lnTo>
                    <a:pt x="13016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530"/>
            <p:cNvSpPr/>
            <p:nvPr/>
          </p:nvSpPr>
          <p:spPr>
            <a:xfrm>
              <a:off x="7438430" y="1509117"/>
              <a:ext cx="62509" cy="17861"/>
            </a:xfrm>
            <a:custGeom>
              <a:avLst/>
              <a:gdLst/>
              <a:ahLst/>
              <a:cxnLst/>
              <a:rect l="0" t="0" r="0" b="0"/>
              <a:pathLst>
                <a:path w="62509" h="17861">
                  <a:moveTo>
                    <a:pt x="0" y="0"/>
                  </a:moveTo>
                  <a:lnTo>
                    <a:pt x="4739" y="0"/>
                  </a:lnTo>
                  <a:lnTo>
                    <a:pt x="8121" y="992"/>
                  </a:lnTo>
                  <a:lnTo>
                    <a:pt x="12358" y="2646"/>
                  </a:lnTo>
                  <a:lnTo>
                    <a:pt x="17169" y="4741"/>
                  </a:lnTo>
                  <a:lnTo>
                    <a:pt x="21367" y="6137"/>
                  </a:lnTo>
                  <a:lnTo>
                    <a:pt x="25159" y="7068"/>
                  </a:lnTo>
                  <a:lnTo>
                    <a:pt x="28679" y="7689"/>
                  </a:lnTo>
                  <a:lnTo>
                    <a:pt x="32018" y="8102"/>
                  </a:lnTo>
                  <a:lnTo>
                    <a:pt x="35236" y="8378"/>
                  </a:lnTo>
                  <a:lnTo>
                    <a:pt x="38373" y="8562"/>
                  </a:lnTo>
                  <a:lnTo>
                    <a:pt x="42448" y="9677"/>
                  </a:lnTo>
                  <a:lnTo>
                    <a:pt x="47151" y="11412"/>
                  </a:lnTo>
                  <a:lnTo>
                    <a:pt x="62508" y="1786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531"/>
            <p:cNvSpPr/>
            <p:nvPr/>
          </p:nvSpPr>
          <p:spPr>
            <a:xfrm>
              <a:off x="7663473" y="984948"/>
              <a:ext cx="542709" cy="627816"/>
            </a:xfrm>
            <a:custGeom>
              <a:avLst/>
              <a:gdLst/>
              <a:ahLst/>
              <a:cxnLst/>
              <a:rect l="0" t="0" r="0" b="0"/>
              <a:pathLst>
                <a:path w="542709" h="627816">
                  <a:moveTo>
                    <a:pt x="60707" y="470591"/>
                  </a:moveTo>
                  <a:lnTo>
                    <a:pt x="51226" y="470591"/>
                  </a:lnTo>
                  <a:lnTo>
                    <a:pt x="41279" y="473237"/>
                  </a:lnTo>
                  <a:lnTo>
                    <a:pt x="31236" y="477720"/>
                  </a:lnTo>
                  <a:lnTo>
                    <a:pt x="20004" y="485822"/>
                  </a:lnTo>
                  <a:lnTo>
                    <a:pt x="13512" y="491582"/>
                  </a:lnTo>
                  <a:lnTo>
                    <a:pt x="4280" y="505143"/>
                  </a:lnTo>
                  <a:lnTo>
                    <a:pt x="900" y="516044"/>
                  </a:lnTo>
                  <a:lnTo>
                    <a:pt x="0" y="521729"/>
                  </a:lnTo>
                  <a:lnTo>
                    <a:pt x="1645" y="535983"/>
                  </a:lnTo>
                  <a:lnTo>
                    <a:pt x="6676" y="553232"/>
                  </a:lnTo>
                  <a:lnTo>
                    <a:pt x="10795" y="563388"/>
                  </a:lnTo>
                  <a:lnTo>
                    <a:pt x="15526" y="574128"/>
                  </a:lnTo>
                  <a:lnTo>
                    <a:pt x="26075" y="591352"/>
                  </a:lnTo>
                  <a:lnTo>
                    <a:pt x="38369" y="605622"/>
                  </a:lnTo>
                  <a:lnTo>
                    <a:pt x="53754" y="618579"/>
                  </a:lnTo>
                  <a:lnTo>
                    <a:pt x="62026" y="622828"/>
                  </a:lnTo>
                  <a:lnTo>
                    <a:pt x="70515" y="625660"/>
                  </a:lnTo>
                  <a:lnTo>
                    <a:pt x="79152" y="627548"/>
                  </a:lnTo>
                  <a:lnTo>
                    <a:pt x="86894" y="627815"/>
                  </a:lnTo>
                  <a:lnTo>
                    <a:pt x="100788" y="625466"/>
                  </a:lnTo>
                  <a:lnTo>
                    <a:pt x="107271" y="621466"/>
                  </a:lnTo>
                  <a:lnTo>
                    <a:pt x="119767" y="609084"/>
                  </a:lnTo>
                  <a:lnTo>
                    <a:pt x="131934" y="593659"/>
                  </a:lnTo>
                  <a:lnTo>
                    <a:pt x="137958" y="585379"/>
                  </a:lnTo>
                  <a:lnTo>
                    <a:pt x="141972" y="575889"/>
                  </a:lnTo>
                  <a:lnTo>
                    <a:pt x="144650" y="565595"/>
                  </a:lnTo>
                  <a:lnTo>
                    <a:pt x="146434" y="554763"/>
                  </a:lnTo>
                  <a:lnTo>
                    <a:pt x="147624" y="544565"/>
                  </a:lnTo>
                  <a:lnTo>
                    <a:pt x="148945" y="525296"/>
                  </a:lnTo>
                  <a:lnTo>
                    <a:pt x="147315" y="515991"/>
                  </a:lnTo>
                  <a:lnTo>
                    <a:pt x="140210" y="497714"/>
                  </a:lnTo>
                  <a:lnTo>
                    <a:pt x="130437" y="479669"/>
                  </a:lnTo>
                  <a:lnTo>
                    <a:pt x="125052" y="470690"/>
                  </a:lnTo>
                  <a:lnTo>
                    <a:pt x="111133" y="455421"/>
                  </a:lnTo>
                  <a:lnTo>
                    <a:pt x="96017" y="443013"/>
                  </a:lnTo>
                  <a:lnTo>
                    <a:pt x="82684" y="434191"/>
                  </a:lnTo>
                  <a:lnTo>
                    <a:pt x="67498" y="429609"/>
                  </a:lnTo>
                  <a:lnTo>
                    <a:pt x="51818" y="427572"/>
                  </a:lnTo>
                  <a:lnTo>
                    <a:pt x="38235" y="426667"/>
                  </a:lnTo>
                  <a:lnTo>
                    <a:pt x="31835" y="428410"/>
                  </a:lnTo>
                  <a:lnTo>
                    <a:pt x="19432" y="435638"/>
                  </a:lnTo>
                  <a:lnTo>
                    <a:pt x="15331" y="440344"/>
                  </a:lnTo>
                  <a:lnTo>
                    <a:pt x="12596" y="445465"/>
                  </a:lnTo>
                  <a:lnTo>
                    <a:pt x="10774" y="450864"/>
                  </a:lnTo>
                  <a:lnTo>
                    <a:pt x="10551" y="455455"/>
                  </a:lnTo>
                  <a:lnTo>
                    <a:pt x="11394" y="459508"/>
                  </a:lnTo>
                  <a:lnTo>
                    <a:pt x="19877" y="477883"/>
                  </a:lnTo>
                  <a:lnTo>
                    <a:pt x="22573" y="481405"/>
                  </a:lnTo>
                  <a:lnTo>
                    <a:pt x="25362" y="483754"/>
                  </a:lnTo>
                  <a:lnTo>
                    <a:pt x="28214" y="485319"/>
                  </a:lnTo>
                  <a:lnTo>
                    <a:pt x="36674" y="487059"/>
                  </a:lnTo>
                  <a:lnTo>
                    <a:pt x="41708" y="487523"/>
                  </a:lnTo>
                  <a:lnTo>
                    <a:pt x="47049" y="485847"/>
                  </a:lnTo>
                  <a:lnTo>
                    <a:pt x="58274" y="478695"/>
                  </a:lnTo>
                  <a:lnTo>
                    <a:pt x="69878" y="466255"/>
                  </a:lnTo>
                  <a:lnTo>
                    <a:pt x="80658" y="451797"/>
                  </a:lnTo>
                  <a:lnTo>
                    <a:pt x="88756" y="438756"/>
                  </a:lnTo>
                  <a:lnTo>
                    <a:pt x="95663" y="421054"/>
                  </a:lnTo>
                  <a:lnTo>
                    <a:pt x="111207" y="372897"/>
                  </a:lnTo>
                  <a:lnTo>
                    <a:pt x="126177" y="327786"/>
                  </a:lnTo>
                  <a:lnTo>
                    <a:pt x="129492" y="309888"/>
                  </a:lnTo>
                  <a:lnTo>
                    <a:pt x="131957" y="293995"/>
                  </a:lnTo>
                  <a:lnTo>
                    <a:pt x="136361" y="283625"/>
                  </a:lnTo>
                  <a:lnTo>
                    <a:pt x="139916" y="281455"/>
                  </a:lnTo>
                  <a:lnTo>
                    <a:pt x="144271" y="281000"/>
                  </a:lnTo>
                  <a:lnTo>
                    <a:pt x="149158" y="281689"/>
                  </a:lnTo>
                  <a:lnTo>
                    <a:pt x="153409" y="284133"/>
                  </a:lnTo>
                  <a:lnTo>
                    <a:pt x="160777" y="292140"/>
                  </a:lnTo>
                  <a:lnTo>
                    <a:pt x="170005" y="304959"/>
                  </a:lnTo>
                  <a:lnTo>
                    <a:pt x="180721" y="321571"/>
                  </a:lnTo>
                  <a:lnTo>
                    <a:pt x="186357" y="331557"/>
                  </a:lnTo>
                  <a:lnTo>
                    <a:pt x="192099" y="342183"/>
                  </a:lnTo>
                  <a:lnTo>
                    <a:pt x="197910" y="352243"/>
                  </a:lnTo>
                  <a:lnTo>
                    <a:pt x="214579" y="379632"/>
                  </a:lnTo>
                  <a:lnTo>
                    <a:pt x="222691" y="394115"/>
                  </a:lnTo>
                  <a:lnTo>
                    <a:pt x="232836" y="413425"/>
                  </a:lnTo>
                  <a:lnTo>
                    <a:pt x="236427" y="423025"/>
                  </a:lnTo>
                  <a:lnTo>
                    <a:pt x="238733" y="432532"/>
                  </a:lnTo>
                  <a:lnTo>
                    <a:pt x="238922" y="432320"/>
                  </a:lnTo>
                  <a:lnTo>
                    <a:pt x="239250" y="417497"/>
                  </a:lnTo>
                  <a:lnTo>
                    <a:pt x="236632" y="406976"/>
                  </a:lnTo>
                  <a:lnTo>
                    <a:pt x="232161" y="394692"/>
                  </a:lnTo>
                  <a:lnTo>
                    <a:pt x="209488" y="327542"/>
                  </a:lnTo>
                  <a:lnTo>
                    <a:pt x="206207" y="312425"/>
                  </a:lnTo>
                  <a:lnTo>
                    <a:pt x="204748" y="299092"/>
                  </a:lnTo>
                  <a:lnTo>
                    <a:pt x="203812" y="279655"/>
                  </a:lnTo>
                  <a:lnTo>
                    <a:pt x="203627" y="275228"/>
                  </a:lnTo>
                  <a:lnTo>
                    <a:pt x="206247" y="277268"/>
                  </a:lnTo>
                  <a:lnTo>
                    <a:pt x="208335" y="279201"/>
                  </a:lnTo>
                  <a:lnTo>
                    <a:pt x="220800" y="296562"/>
                  </a:lnTo>
                  <a:lnTo>
                    <a:pt x="234054" y="307586"/>
                  </a:lnTo>
                  <a:lnTo>
                    <a:pt x="247221" y="316454"/>
                  </a:lnTo>
                  <a:lnTo>
                    <a:pt x="259688" y="324695"/>
                  </a:lnTo>
                  <a:lnTo>
                    <a:pt x="271843" y="334972"/>
                  </a:lnTo>
                  <a:lnTo>
                    <a:pt x="286506" y="343509"/>
                  </a:lnTo>
                  <a:lnTo>
                    <a:pt x="301952" y="349618"/>
                  </a:lnTo>
                  <a:lnTo>
                    <a:pt x="315431" y="352333"/>
                  </a:lnTo>
                  <a:lnTo>
                    <a:pt x="328038" y="353540"/>
                  </a:lnTo>
                  <a:lnTo>
                    <a:pt x="334178" y="353861"/>
                  </a:lnTo>
                  <a:lnTo>
                    <a:pt x="340255" y="352092"/>
                  </a:lnTo>
                  <a:lnTo>
                    <a:pt x="352299" y="344834"/>
                  </a:lnTo>
                  <a:lnTo>
                    <a:pt x="361621" y="334993"/>
                  </a:lnTo>
                  <a:lnTo>
                    <a:pt x="370063" y="322020"/>
                  </a:lnTo>
                  <a:lnTo>
                    <a:pt x="380430" y="303026"/>
                  </a:lnTo>
                  <a:lnTo>
                    <a:pt x="383989" y="292404"/>
                  </a:lnTo>
                  <a:lnTo>
                    <a:pt x="386360" y="281355"/>
                  </a:lnTo>
                  <a:lnTo>
                    <a:pt x="387943" y="270019"/>
                  </a:lnTo>
                  <a:lnTo>
                    <a:pt x="389989" y="258494"/>
                  </a:lnTo>
                  <a:lnTo>
                    <a:pt x="392345" y="246841"/>
                  </a:lnTo>
                  <a:lnTo>
                    <a:pt x="394908" y="235104"/>
                  </a:lnTo>
                  <a:lnTo>
                    <a:pt x="396617" y="222319"/>
                  </a:lnTo>
                  <a:lnTo>
                    <a:pt x="397757" y="208834"/>
                  </a:lnTo>
                  <a:lnTo>
                    <a:pt x="398516" y="194883"/>
                  </a:lnTo>
                  <a:lnTo>
                    <a:pt x="400014" y="179630"/>
                  </a:lnTo>
                  <a:lnTo>
                    <a:pt x="402005" y="163507"/>
                  </a:lnTo>
                  <a:lnTo>
                    <a:pt x="406864" y="129719"/>
                  </a:lnTo>
                  <a:lnTo>
                    <a:pt x="412330" y="94858"/>
                  </a:lnTo>
                  <a:lnTo>
                    <a:pt x="415177" y="79212"/>
                  </a:lnTo>
                  <a:lnTo>
                    <a:pt x="420985" y="51244"/>
                  </a:lnTo>
                  <a:lnTo>
                    <a:pt x="424916" y="40214"/>
                  </a:lnTo>
                  <a:lnTo>
                    <a:pt x="434575" y="22666"/>
                  </a:lnTo>
                  <a:lnTo>
                    <a:pt x="445482" y="10899"/>
                  </a:lnTo>
                  <a:lnTo>
                    <a:pt x="451169" y="6372"/>
                  </a:lnTo>
                  <a:lnTo>
                    <a:pt x="456945" y="3354"/>
                  </a:lnTo>
                  <a:lnTo>
                    <a:pt x="468653" y="0"/>
                  </a:lnTo>
                  <a:lnTo>
                    <a:pt x="474554" y="98"/>
                  </a:lnTo>
                  <a:lnTo>
                    <a:pt x="486402" y="2853"/>
                  </a:lnTo>
                  <a:lnTo>
                    <a:pt x="498282" y="7385"/>
                  </a:lnTo>
                  <a:lnTo>
                    <a:pt x="510177" y="13698"/>
                  </a:lnTo>
                  <a:lnTo>
                    <a:pt x="527037" y="27417"/>
                  </a:lnTo>
                  <a:lnTo>
                    <a:pt x="535193" y="34838"/>
                  </a:lnTo>
                  <a:lnTo>
                    <a:pt x="537766" y="38206"/>
                  </a:lnTo>
                  <a:lnTo>
                    <a:pt x="540624" y="44594"/>
                  </a:lnTo>
                  <a:lnTo>
                    <a:pt x="542232" y="53769"/>
                  </a:lnTo>
                  <a:lnTo>
                    <a:pt x="542708" y="62772"/>
                  </a:lnTo>
                  <a:lnTo>
                    <a:pt x="541784" y="64766"/>
                  </a:lnTo>
                  <a:lnTo>
                    <a:pt x="540174" y="66096"/>
                  </a:lnTo>
                  <a:lnTo>
                    <a:pt x="538109" y="66982"/>
                  </a:lnTo>
                  <a:lnTo>
                    <a:pt x="533170" y="67967"/>
                  </a:lnTo>
                  <a:lnTo>
                    <a:pt x="530463" y="68230"/>
                  </a:lnTo>
                  <a:lnTo>
                    <a:pt x="522165" y="65876"/>
                  </a:lnTo>
                  <a:lnTo>
                    <a:pt x="512853" y="62514"/>
                  </a:lnTo>
                  <a:lnTo>
                    <a:pt x="501042" y="60622"/>
                  </a:lnTo>
                  <a:lnTo>
                    <a:pt x="496145" y="60357"/>
                  </a:lnTo>
                  <a:lnTo>
                    <a:pt x="480402" y="5982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532"/>
            <p:cNvSpPr/>
            <p:nvPr/>
          </p:nvSpPr>
          <p:spPr>
            <a:xfrm>
              <a:off x="4563179" y="3268266"/>
              <a:ext cx="78854" cy="160023"/>
            </a:xfrm>
            <a:custGeom>
              <a:avLst/>
              <a:gdLst/>
              <a:ahLst/>
              <a:cxnLst/>
              <a:rect l="0" t="0" r="0" b="0"/>
              <a:pathLst>
                <a:path w="78854" h="160023">
                  <a:moveTo>
                    <a:pt x="8821" y="0"/>
                  </a:moveTo>
                  <a:lnTo>
                    <a:pt x="259" y="0"/>
                  </a:lnTo>
                  <a:lnTo>
                    <a:pt x="0" y="4740"/>
                  </a:lnTo>
                  <a:lnTo>
                    <a:pt x="956" y="7129"/>
                  </a:lnTo>
                  <a:lnTo>
                    <a:pt x="2585" y="9713"/>
                  </a:lnTo>
                  <a:lnTo>
                    <a:pt x="4664" y="12428"/>
                  </a:lnTo>
                  <a:lnTo>
                    <a:pt x="6049" y="15231"/>
                  </a:lnTo>
                  <a:lnTo>
                    <a:pt x="6973" y="18091"/>
                  </a:lnTo>
                  <a:lnTo>
                    <a:pt x="7589" y="20991"/>
                  </a:lnTo>
                  <a:lnTo>
                    <a:pt x="8992" y="24907"/>
                  </a:lnTo>
                  <a:lnTo>
                    <a:pt x="10919" y="29504"/>
                  </a:lnTo>
                  <a:lnTo>
                    <a:pt x="13197" y="34552"/>
                  </a:lnTo>
                  <a:lnTo>
                    <a:pt x="18372" y="45453"/>
                  </a:lnTo>
                  <a:lnTo>
                    <a:pt x="21142" y="51138"/>
                  </a:lnTo>
                  <a:lnTo>
                    <a:pt x="23980" y="57904"/>
                  </a:lnTo>
                  <a:lnTo>
                    <a:pt x="26864" y="65392"/>
                  </a:lnTo>
                  <a:lnTo>
                    <a:pt x="29780" y="73360"/>
                  </a:lnTo>
                  <a:lnTo>
                    <a:pt x="33707" y="80656"/>
                  </a:lnTo>
                  <a:lnTo>
                    <a:pt x="38310" y="87506"/>
                  </a:lnTo>
                  <a:lnTo>
                    <a:pt x="43363" y="94056"/>
                  </a:lnTo>
                  <a:lnTo>
                    <a:pt x="47724" y="101399"/>
                  </a:lnTo>
                  <a:lnTo>
                    <a:pt x="51623" y="109271"/>
                  </a:lnTo>
                  <a:lnTo>
                    <a:pt x="58602" y="124963"/>
                  </a:lnTo>
                  <a:lnTo>
                    <a:pt x="65011" y="138552"/>
                  </a:lnTo>
                  <a:lnTo>
                    <a:pt x="67117" y="143962"/>
                  </a:lnTo>
                  <a:lnTo>
                    <a:pt x="68521" y="148560"/>
                  </a:lnTo>
                  <a:lnTo>
                    <a:pt x="69456" y="152619"/>
                  </a:lnTo>
                  <a:lnTo>
                    <a:pt x="71073" y="155324"/>
                  </a:lnTo>
                  <a:lnTo>
                    <a:pt x="73143" y="157127"/>
                  </a:lnTo>
                  <a:lnTo>
                    <a:pt x="78853" y="160022"/>
                  </a:lnTo>
                  <a:lnTo>
                    <a:pt x="76988" y="155126"/>
                  </a:lnTo>
                  <a:lnTo>
                    <a:pt x="75101" y="151042"/>
                  </a:lnTo>
                  <a:lnTo>
                    <a:pt x="73844" y="146335"/>
                  </a:lnTo>
                  <a:lnTo>
                    <a:pt x="73005" y="141213"/>
                  </a:lnTo>
                  <a:lnTo>
                    <a:pt x="72447" y="135814"/>
                  </a:lnTo>
                  <a:lnTo>
                    <a:pt x="71082" y="129238"/>
                  </a:lnTo>
                  <a:lnTo>
                    <a:pt x="69180" y="121877"/>
                  </a:lnTo>
                  <a:lnTo>
                    <a:pt x="62399" y="9822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533"/>
            <p:cNvSpPr/>
            <p:nvPr/>
          </p:nvSpPr>
          <p:spPr>
            <a:xfrm>
              <a:off x="4188023" y="2988920"/>
              <a:ext cx="630987" cy="779479"/>
            </a:xfrm>
            <a:custGeom>
              <a:avLst/>
              <a:gdLst/>
              <a:ahLst/>
              <a:cxnLst/>
              <a:rect l="0" t="0" r="0" b="0"/>
              <a:pathLst>
                <a:path w="630987" h="779479">
                  <a:moveTo>
                    <a:pt x="178594" y="190049"/>
                  </a:moveTo>
                  <a:lnTo>
                    <a:pt x="133651" y="228854"/>
                  </a:lnTo>
                  <a:lnTo>
                    <a:pt x="115294" y="245660"/>
                  </a:lnTo>
                  <a:lnTo>
                    <a:pt x="103167" y="262390"/>
                  </a:lnTo>
                  <a:lnTo>
                    <a:pt x="93477" y="279747"/>
                  </a:lnTo>
                  <a:lnTo>
                    <a:pt x="82556" y="297384"/>
                  </a:lnTo>
                  <a:lnTo>
                    <a:pt x="73733" y="320435"/>
                  </a:lnTo>
                  <a:lnTo>
                    <a:pt x="66505" y="346225"/>
                  </a:lnTo>
                  <a:lnTo>
                    <a:pt x="59985" y="370916"/>
                  </a:lnTo>
                  <a:lnTo>
                    <a:pt x="57850" y="385041"/>
                  </a:lnTo>
                  <a:lnTo>
                    <a:pt x="56426" y="400411"/>
                  </a:lnTo>
                  <a:lnTo>
                    <a:pt x="55477" y="416611"/>
                  </a:lnTo>
                  <a:lnTo>
                    <a:pt x="55836" y="433363"/>
                  </a:lnTo>
                  <a:lnTo>
                    <a:pt x="57068" y="450485"/>
                  </a:lnTo>
                  <a:lnTo>
                    <a:pt x="58882" y="467852"/>
                  </a:lnTo>
                  <a:lnTo>
                    <a:pt x="62074" y="485384"/>
                  </a:lnTo>
                  <a:lnTo>
                    <a:pt x="66188" y="503025"/>
                  </a:lnTo>
                  <a:lnTo>
                    <a:pt x="70914" y="520739"/>
                  </a:lnTo>
                  <a:lnTo>
                    <a:pt x="81458" y="556296"/>
                  </a:lnTo>
                  <a:lnTo>
                    <a:pt x="87047" y="574112"/>
                  </a:lnTo>
                  <a:lnTo>
                    <a:pt x="94743" y="591942"/>
                  </a:lnTo>
                  <a:lnTo>
                    <a:pt x="103842" y="609782"/>
                  </a:lnTo>
                  <a:lnTo>
                    <a:pt x="113876" y="627629"/>
                  </a:lnTo>
                  <a:lnTo>
                    <a:pt x="125527" y="645480"/>
                  </a:lnTo>
                  <a:lnTo>
                    <a:pt x="138255" y="663333"/>
                  </a:lnTo>
                  <a:lnTo>
                    <a:pt x="151701" y="681189"/>
                  </a:lnTo>
                  <a:lnTo>
                    <a:pt x="165627" y="697062"/>
                  </a:lnTo>
                  <a:lnTo>
                    <a:pt x="179871" y="711612"/>
                  </a:lnTo>
                  <a:lnTo>
                    <a:pt x="194328" y="725281"/>
                  </a:lnTo>
                  <a:lnTo>
                    <a:pt x="209919" y="737370"/>
                  </a:lnTo>
                  <a:lnTo>
                    <a:pt x="226266" y="748406"/>
                  </a:lnTo>
                  <a:lnTo>
                    <a:pt x="243118" y="758740"/>
                  </a:lnTo>
                  <a:lnTo>
                    <a:pt x="260305" y="766622"/>
                  </a:lnTo>
                  <a:lnTo>
                    <a:pt x="277716" y="772869"/>
                  </a:lnTo>
                  <a:lnTo>
                    <a:pt x="295277" y="778025"/>
                  </a:lnTo>
                  <a:lnTo>
                    <a:pt x="312937" y="779478"/>
                  </a:lnTo>
                  <a:lnTo>
                    <a:pt x="330664" y="778463"/>
                  </a:lnTo>
                  <a:lnTo>
                    <a:pt x="348435" y="775801"/>
                  </a:lnTo>
                  <a:lnTo>
                    <a:pt x="366235" y="771050"/>
                  </a:lnTo>
                  <a:lnTo>
                    <a:pt x="384055" y="764907"/>
                  </a:lnTo>
                  <a:lnTo>
                    <a:pt x="401889" y="757834"/>
                  </a:lnTo>
                  <a:lnTo>
                    <a:pt x="419730" y="749151"/>
                  </a:lnTo>
                  <a:lnTo>
                    <a:pt x="437578" y="739393"/>
                  </a:lnTo>
                  <a:lnTo>
                    <a:pt x="455430" y="728919"/>
                  </a:lnTo>
                  <a:lnTo>
                    <a:pt x="476261" y="708045"/>
                  </a:lnTo>
                  <a:lnTo>
                    <a:pt x="499077" y="680239"/>
                  </a:lnTo>
                  <a:lnTo>
                    <a:pt x="523218" y="647811"/>
                  </a:lnTo>
                  <a:lnTo>
                    <a:pt x="542289" y="619247"/>
                  </a:lnTo>
                  <a:lnTo>
                    <a:pt x="557979" y="593259"/>
                  </a:lnTo>
                  <a:lnTo>
                    <a:pt x="571416" y="568988"/>
                  </a:lnTo>
                  <a:lnTo>
                    <a:pt x="583350" y="543878"/>
                  </a:lnTo>
                  <a:lnTo>
                    <a:pt x="594283" y="518209"/>
                  </a:lnTo>
                  <a:lnTo>
                    <a:pt x="604548" y="492166"/>
                  </a:lnTo>
                  <a:lnTo>
                    <a:pt x="612384" y="466866"/>
                  </a:lnTo>
                  <a:lnTo>
                    <a:pt x="618600" y="442063"/>
                  </a:lnTo>
                  <a:lnTo>
                    <a:pt x="623736" y="417589"/>
                  </a:lnTo>
                  <a:lnTo>
                    <a:pt x="627159" y="393336"/>
                  </a:lnTo>
                  <a:lnTo>
                    <a:pt x="629442" y="369230"/>
                  </a:lnTo>
                  <a:lnTo>
                    <a:pt x="630964" y="345222"/>
                  </a:lnTo>
                  <a:lnTo>
                    <a:pt x="630986" y="322271"/>
                  </a:lnTo>
                  <a:lnTo>
                    <a:pt x="630009" y="300025"/>
                  </a:lnTo>
                  <a:lnTo>
                    <a:pt x="628365" y="278249"/>
                  </a:lnTo>
                  <a:lnTo>
                    <a:pt x="624293" y="257778"/>
                  </a:lnTo>
                  <a:lnTo>
                    <a:pt x="618602" y="238179"/>
                  </a:lnTo>
                  <a:lnTo>
                    <a:pt x="611831" y="219159"/>
                  </a:lnTo>
                  <a:lnTo>
                    <a:pt x="602356" y="200526"/>
                  </a:lnTo>
                  <a:lnTo>
                    <a:pt x="591078" y="182150"/>
                  </a:lnTo>
                  <a:lnTo>
                    <a:pt x="578599" y="163947"/>
                  </a:lnTo>
                  <a:lnTo>
                    <a:pt x="565319" y="146851"/>
                  </a:lnTo>
                  <a:lnTo>
                    <a:pt x="551504" y="130492"/>
                  </a:lnTo>
                  <a:lnTo>
                    <a:pt x="537334" y="114626"/>
                  </a:lnTo>
                  <a:lnTo>
                    <a:pt x="520942" y="100079"/>
                  </a:lnTo>
                  <a:lnTo>
                    <a:pt x="503068" y="86413"/>
                  </a:lnTo>
                  <a:lnTo>
                    <a:pt x="484207" y="73333"/>
                  </a:lnTo>
                  <a:lnTo>
                    <a:pt x="464688" y="61637"/>
                  </a:lnTo>
                  <a:lnTo>
                    <a:pt x="444729" y="50863"/>
                  </a:lnTo>
                  <a:lnTo>
                    <a:pt x="424478" y="40703"/>
                  </a:lnTo>
                  <a:lnTo>
                    <a:pt x="404033" y="31946"/>
                  </a:lnTo>
                  <a:lnTo>
                    <a:pt x="383457" y="24123"/>
                  </a:lnTo>
                  <a:lnTo>
                    <a:pt x="362794" y="16924"/>
                  </a:lnTo>
                  <a:lnTo>
                    <a:pt x="342074" y="11132"/>
                  </a:lnTo>
                  <a:lnTo>
                    <a:pt x="321315" y="6279"/>
                  </a:lnTo>
                  <a:lnTo>
                    <a:pt x="300531" y="2051"/>
                  </a:lnTo>
                  <a:lnTo>
                    <a:pt x="279729" y="225"/>
                  </a:lnTo>
                  <a:lnTo>
                    <a:pt x="258916" y="0"/>
                  </a:lnTo>
                  <a:lnTo>
                    <a:pt x="238095" y="842"/>
                  </a:lnTo>
                  <a:lnTo>
                    <a:pt x="218261" y="4379"/>
                  </a:lnTo>
                  <a:lnTo>
                    <a:pt x="199086" y="9714"/>
                  </a:lnTo>
                  <a:lnTo>
                    <a:pt x="180349" y="16248"/>
                  </a:lnTo>
                  <a:lnTo>
                    <a:pt x="162897" y="24572"/>
                  </a:lnTo>
                  <a:lnTo>
                    <a:pt x="146301" y="34090"/>
                  </a:lnTo>
                  <a:lnTo>
                    <a:pt x="130276" y="44405"/>
                  </a:lnTo>
                  <a:lnTo>
                    <a:pt x="115624" y="56242"/>
                  </a:lnTo>
                  <a:lnTo>
                    <a:pt x="101888" y="69094"/>
                  </a:lnTo>
                  <a:lnTo>
                    <a:pt x="88761" y="82623"/>
                  </a:lnTo>
                  <a:lnTo>
                    <a:pt x="76042" y="97595"/>
                  </a:lnTo>
                  <a:lnTo>
                    <a:pt x="63593" y="113531"/>
                  </a:lnTo>
                  <a:lnTo>
                    <a:pt x="51325" y="130107"/>
                  </a:lnTo>
                  <a:lnTo>
                    <a:pt x="41162" y="146119"/>
                  </a:lnTo>
                  <a:lnTo>
                    <a:pt x="32402" y="161754"/>
                  </a:lnTo>
                  <a:lnTo>
                    <a:pt x="24578" y="177139"/>
                  </a:lnTo>
                  <a:lnTo>
                    <a:pt x="18370" y="192356"/>
                  </a:lnTo>
                  <a:lnTo>
                    <a:pt x="13239" y="207462"/>
                  </a:lnTo>
                  <a:lnTo>
                    <a:pt x="0" y="25255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534"/>
            <p:cNvSpPr/>
            <p:nvPr/>
          </p:nvSpPr>
          <p:spPr>
            <a:xfrm>
              <a:off x="4643438" y="3167660"/>
              <a:ext cx="2152055" cy="1565075"/>
            </a:xfrm>
            <a:custGeom>
              <a:avLst/>
              <a:gdLst/>
              <a:ahLst/>
              <a:cxnLst/>
              <a:rect l="0" t="0" r="0" b="0"/>
              <a:pathLst>
                <a:path w="2152055" h="1565075">
                  <a:moveTo>
                    <a:pt x="0" y="457793"/>
                  </a:moveTo>
                  <a:lnTo>
                    <a:pt x="32546" y="412818"/>
                  </a:lnTo>
                  <a:lnTo>
                    <a:pt x="72758" y="369240"/>
                  </a:lnTo>
                  <a:lnTo>
                    <a:pt x="119123" y="328257"/>
                  </a:lnTo>
                  <a:lnTo>
                    <a:pt x="171556" y="284695"/>
                  </a:lnTo>
                  <a:lnTo>
                    <a:pt x="232622" y="240368"/>
                  </a:lnTo>
                  <a:lnTo>
                    <a:pt x="332251" y="178300"/>
                  </a:lnTo>
                  <a:lnTo>
                    <a:pt x="385792" y="146051"/>
                  </a:lnTo>
                  <a:lnTo>
                    <a:pt x="442660" y="118488"/>
                  </a:lnTo>
                  <a:lnTo>
                    <a:pt x="501008" y="93009"/>
                  </a:lnTo>
                  <a:lnTo>
                    <a:pt x="561006" y="68456"/>
                  </a:lnTo>
                  <a:lnTo>
                    <a:pt x="624052" y="44314"/>
                  </a:lnTo>
                  <a:lnTo>
                    <a:pt x="685806" y="25647"/>
                  </a:lnTo>
                  <a:lnTo>
                    <a:pt x="746326" y="11728"/>
                  </a:lnTo>
                  <a:lnTo>
                    <a:pt x="806296" y="2235"/>
                  </a:lnTo>
                  <a:lnTo>
                    <a:pt x="866023" y="0"/>
                  </a:lnTo>
                  <a:lnTo>
                    <a:pt x="925641" y="4298"/>
                  </a:lnTo>
                  <a:lnTo>
                    <a:pt x="985211" y="16130"/>
                  </a:lnTo>
                  <a:lnTo>
                    <a:pt x="1042113" y="36603"/>
                  </a:lnTo>
                  <a:lnTo>
                    <a:pt x="1096177" y="63230"/>
                  </a:lnTo>
                  <a:lnTo>
                    <a:pt x="1146662" y="94908"/>
                  </a:lnTo>
                  <a:lnTo>
                    <a:pt x="1195560" y="134123"/>
                  </a:lnTo>
                  <a:lnTo>
                    <a:pt x="1242758" y="179994"/>
                  </a:lnTo>
                  <a:lnTo>
                    <a:pt x="1265067" y="206117"/>
                  </a:lnTo>
                  <a:lnTo>
                    <a:pt x="1286886" y="233454"/>
                  </a:lnTo>
                  <a:lnTo>
                    <a:pt x="1332295" y="292933"/>
                  </a:lnTo>
                  <a:lnTo>
                    <a:pt x="1355518" y="324075"/>
                  </a:lnTo>
                  <a:lnTo>
                    <a:pt x="1377943" y="357733"/>
                  </a:lnTo>
                  <a:lnTo>
                    <a:pt x="1399840" y="393071"/>
                  </a:lnTo>
                  <a:lnTo>
                    <a:pt x="1421383" y="429527"/>
                  </a:lnTo>
                  <a:lnTo>
                    <a:pt x="1442689" y="467723"/>
                  </a:lnTo>
                  <a:lnTo>
                    <a:pt x="1484886" y="547204"/>
                  </a:lnTo>
                  <a:lnTo>
                    <a:pt x="1547688" y="670045"/>
                  </a:lnTo>
                  <a:lnTo>
                    <a:pt x="1567573" y="712404"/>
                  </a:lnTo>
                  <a:lnTo>
                    <a:pt x="1665128" y="931669"/>
                  </a:lnTo>
                  <a:lnTo>
                    <a:pt x="1726770" y="1060450"/>
                  </a:lnTo>
                  <a:lnTo>
                    <a:pt x="1784281" y="1177100"/>
                  </a:lnTo>
                  <a:lnTo>
                    <a:pt x="1803685" y="1213159"/>
                  </a:lnTo>
                  <a:lnTo>
                    <a:pt x="1823565" y="1248113"/>
                  </a:lnTo>
                  <a:lnTo>
                    <a:pt x="1843765" y="1282329"/>
                  </a:lnTo>
                  <a:lnTo>
                    <a:pt x="1864176" y="1314070"/>
                  </a:lnTo>
                  <a:lnTo>
                    <a:pt x="1884729" y="1344159"/>
                  </a:lnTo>
                  <a:lnTo>
                    <a:pt x="1905376" y="1373149"/>
                  </a:lnTo>
                  <a:lnTo>
                    <a:pt x="1946839" y="1421235"/>
                  </a:lnTo>
                  <a:lnTo>
                    <a:pt x="1987425" y="1461459"/>
                  </a:lnTo>
                  <a:lnTo>
                    <a:pt x="2042752" y="1509017"/>
                  </a:lnTo>
                  <a:lnTo>
                    <a:pt x="2106393" y="1544374"/>
                  </a:lnTo>
                  <a:lnTo>
                    <a:pt x="2152054" y="156507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535"/>
            <p:cNvSpPr/>
            <p:nvPr/>
          </p:nvSpPr>
          <p:spPr>
            <a:xfrm>
              <a:off x="6831211" y="3400425"/>
              <a:ext cx="747720" cy="1350869"/>
            </a:xfrm>
            <a:custGeom>
              <a:avLst/>
              <a:gdLst/>
              <a:ahLst/>
              <a:cxnLst/>
              <a:rect l="0" t="0" r="0" b="0"/>
              <a:pathLst>
                <a:path w="747720" h="1350869">
                  <a:moveTo>
                    <a:pt x="0" y="1135856"/>
                  </a:moveTo>
                  <a:lnTo>
                    <a:pt x="0" y="1148285"/>
                  </a:lnTo>
                  <a:lnTo>
                    <a:pt x="4739" y="1166328"/>
                  </a:lnTo>
                  <a:lnTo>
                    <a:pt x="12358" y="1179495"/>
                  </a:lnTo>
                  <a:lnTo>
                    <a:pt x="30452" y="1200711"/>
                  </a:lnTo>
                  <a:lnTo>
                    <a:pt x="46276" y="1218259"/>
                  </a:lnTo>
                  <a:lnTo>
                    <a:pt x="63231" y="1239287"/>
                  </a:lnTo>
                  <a:lnTo>
                    <a:pt x="83334" y="1261862"/>
                  </a:lnTo>
                  <a:lnTo>
                    <a:pt x="104506" y="1284132"/>
                  </a:lnTo>
                  <a:lnTo>
                    <a:pt x="146715" y="1327105"/>
                  </a:lnTo>
                  <a:lnTo>
                    <a:pt x="164102" y="1349728"/>
                  </a:lnTo>
                  <a:lnTo>
                    <a:pt x="165956" y="1350868"/>
                  </a:lnTo>
                  <a:lnTo>
                    <a:pt x="167191" y="1350635"/>
                  </a:lnTo>
                  <a:lnTo>
                    <a:pt x="166031" y="1348495"/>
                  </a:lnTo>
                  <a:lnTo>
                    <a:pt x="144589" y="1320612"/>
                  </a:lnTo>
                  <a:lnTo>
                    <a:pt x="106207" y="1268653"/>
                  </a:lnTo>
                  <a:lnTo>
                    <a:pt x="71250" y="1221949"/>
                  </a:lnTo>
                  <a:lnTo>
                    <a:pt x="49333" y="1186390"/>
                  </a:lnTo>
                  <a:lnTo>
                    <a:pt x="35012" y="1155460"/>
                  </a:lnTo>
                  <a:lnTo>
                    <a:pt x="29226" y="1132184"/>
                  </a:lnTo>
                  <a:lnTo>
                    <a:pt x="27003" y="1099125"/>
                  </a:lnTo>
                  <a:lnTo>
                    <a:pt x="27924" y="1096486"/>
                  </a:lnTo>
                  <a:lnTo>
                    <a:pt x="29529" y="1094726"/>
                  </a:lnTo>
                  <a:lnTo>
                    <a:pt x="31593" y="1093553"/>
                  </a:lnTo>
                  <a:lnTo>
                    <a:pt x="36530" y="1092250"/>
                  </a:lnTo>
                  <a:lnTo>
                    <a:pt x="39236" y="1091903"/>
                  </a:lnTo>
                  <a:lnTo>
                    <a:pt x="47534" y="1094163"/>
                  </a:lnTo>
                  <a:lnTo>
                    <a:pt x="69031" y="1103697"/>
                  </a:lnTo>
                  <a:lnTo>
                    <a:pt x="91229" y="1116957"/>
                  </a:lnTo>
                  <a:lnTo>
                    <a:pt x="105369" y="1130433"/>
                  </a:lnTo>
                  <a:lnTo>
                    <a:pt x="119260" y="1145353"/>
                  </a:lnTo>
                  <a:lnTo>
                    <a:pt x="142823" y="1164908"/>
                  </a:lnTo>
                  <a:lnTo>
                    <a:pt x="161822" y="1183270"/>
                  </a:lnTo>
                  <a:lnTo>
                    <a:pt x="170477" y="1195294"/>
                  </a:lnTo>
                  <a:lnTo>
                    <a:pt x="174986" y="1204606"/>
                  </a:lnTo>
                  <a:lnTo>
                    <a:pt x="177881" y="1213929"/>
                  </a:lnTo>
                  <a:lnTo>
                    <a:pt x="177126" y="1213702"/>
                  </a:lnTo>
                  <a:lnTo>
                    <a:pt x="173641" y="1210803"/>
                  </a:lnTo>
                  <a:lnTo>
                    <a:pt x="163320" y="1193729"/>
                  </a:lnTo>
                  <a:lnTo>
                    <a:pt x="144036" y="1160664"/>
                  </a:lnTo>
                  <a:lnTo>
                    <a:pt x="122914" y="1124804"/>
                  </a:lnTo>
                  <a:lnTo>
                    <a:pt x="109179" y="1099509"/>
                  </a:lnTo>
                  <a:lnTo>
                    <a:pt x="103094" y="1082991"/>
                  </a:lnTo>
                  <a:lnTo>
                    <a:pt x="96542" y="1056218"/>
                  </a:lnTo>
                  <a:lnTo>
                    <a:pt x="91444" y="1040491"/>
                  </a:lnTo>
                  <a:lnTo>
                    <a:pt x="89720" y="1031030"/>
                  </a:lnTo>
                  <a:lnTo>
                    <a:pt x="90572" y="1030253"/>
                  </a:lnTo>
                  <a:lnTo>
                    <a:pt x="92132" y="1029735"/>
                  </a:lnTo>
                  <a:lnTo>
                    <a:pt x="94162" y="1029390"/>
                  </a:lnTo>
                  <a:lnTo>
                    <a:pt x="101712" y="1031653"/>
                  </a:lnTo>
                  <a:lnTo>
                    <a:pt x="106504" y="1033645"/>
                  </a:lnTo>
                  <a:lnTo>
                    <a:pt x="122727" y="1045930"/>
                  </a:lnTo>
                  <a:lnTo>
                    <a:pt x="140102" y="1062137"/>
                  </a:lnTo>
                  <a:lnTo>
                    <a:pt x="162559" y="1084248"/>
                  </a:lnTo>
                  <a:lnTo>
                    <a:pt x="179404" y="1098367"/>
                  </a:lnTo>
                  <a:lnTo>
                    <a:pt x="195821" y="1110265"/>
                  </a:lnTo>
                  <a:lnTo>
                    <a:pt x="216220" y="1122541"/>
                  </a:lnTo>
                  <a:lnTo>
                    <a:pt x="238244" y="1135578"/>
                  </a:lnTo>
                  <a:lnTo>
                    <a:pt x="242174" y="1138647"/>
                  </a:lnTo>
                  <a:lnTo>
                    <a:pt x="244793" y="1139701"/>
                  </a:lnTo>
                  <a:lnTo>
                    <a:pt x="246538" y="1139412"/>
                  </a:lnTo>
                  <a:lnTo>
                    <a:pt x="247702" y="1138226"/>
                  </a:lnTo>
                  <a:lnTo>
                    <a:pt x="254081" y="1127078"/>
                  </a:lnTo>
                  <a:lnTo>
                    <a:pt x="254715" y="1121074"/>
                  </a:lnTo>
                  <a:lnTo>
                    <a:pt x="252774" y="1106467"/>
                  </a:lnTo>
                  <a:lnTo>
                    <a:pt x="243444" y="1072835"/>
                  </a:lnTo>
                  <a:lnTo>
                    <a:pt x="229112" y="1028632"/>
                  </a:lnTo>
                  <a:lnTo>
                    <a:pt x="217272" y="987823"/>
                  </a:lnTo>
                  <a:lnTo>
                    <a:pt x="200419" y="945948"/>
                  </a:lnTo>
                  <a:lnTo>
                    <a:pt x="196637" y="928665"/>
                  </a:lnTo>
                  <a:lnTo>
                    <a:pt x="192235" y="920409"/>
                  </a:lnTo>
                  <a:lnTo>
                    <a:pt x="190663" y="918803"/>
                  </a:lnTo>
                  <a:lnTo>
                    <a:pt x="189617" y="918724"/>
                  </a:lnTo>
                  <a:lnTo>
                    <a:pt x="188919" y="919664"/>
                  </a:lnTo>
                  <a:lnTo>
                    <a:pt x="189447" y="920290"/>
                  </a:lnTo>
                  <a:lnTo>
                    <a:pt x="190790" y="920709"/>
                  </a:lnTo>
                  <a:lnTo>
                    <a:pt x="192677" y="920987"/>
                  </a:lnTo>
                  <a:lnTo>
                    <a:pt x="193936" y="923157"/>
                  </a:lnTo>
                  <a:lnTo>
                    <a:pt x="195335" y="930860"/>
                  </a:lnTo>
                  <a:lnTo>
                    <a:pt x="201247" y="940898"/>
                  </a:lnTo>
                  <a:lnTo>
                    <a:pt x="220713" y="970357"/>
                  </a:lnTo>
                  <a:lnTo>
                    <a:pt x="230717" y="985903"/>
                  </a:lnTo>
                  <a:lnTo>
                    <a:pt x="244423" y="1000088"/>
                  </a:lnTo>
                  <a:lnTo>
                    <a:pt x="258452" y="1013007"/>
                  </a:lnTo>
                  <a:lnTo>
                    <a:pt x="267995" y="1025363"/>
                  </a:lnTo>
                  <a:lnTo>
                    <a:pt x="280835" y="1034824"/>
                  </a:lnTo>
                  <a:lnTo>
                    <a:pt x="299507" y="1043082"/>
                  </a:lnTo>
                  <a:lnTo>
                    <a:pt x="303851" y="1044241"/>
                  </a:lnTo>
                  <a:lnTo>
                    <a:pt x="307739" y="1043030"/>
                  </a:lnTo>
                  <a:lnTo>
                    <a:pt x="311324" y="1040237"/>
                  </a:lnTo>
                  <a:lnTo>
                    <a:pt x="314706" y="1036392"/>
                  </a:lnTo>
                  <a:lnTo>
                    <a:pt x="316960" y="1031844"/>
                  </a:lnTo>
                  <a:lnTo>
                    <a:pt x="319464" y="1021498"/>
                  </a:lnTo>
                  <a:lnTo>
                    <a:pt x="317932" y="1007640"/>
                  </a:lnTo>
                  <a:lnTo>
                    <a:pt x="314137" y="983103"/>
                  </a:lnTo>
                  <a:lnTo>
                    <a:pt x="308114" y="943405"/>
                  </a:lnTo>
                  <a:lnTo>
                    <a:pt x="291233" y="904475"/>
                  </a:lnTo>
                  <a:lnTo>
                    <a:pt x="279546" y="878122"/>
                  </a:lnTo>
                  <a:lnTo>
                    <a:pt x="253900" y="839561"/>
                  </a:lnTo>
                  <a:lnTo>
                    <a:pt x="232704" y="814960"/>
                  </a:lnTo>
                  <a:lnTo>
                    <a:pt x="237069" y="819297"/>
                  </a:lnTo>
                  <a:lnTo>
                    <a:pt x="253571" y="830644"/>
                  </a:lnTo>
                  <a:lnTo>
                    <a:pt x="275289" y="856633"/>
                  </a:lnTo>
                  <a:lnTo>
                    <a:pt x="296873" y="874089"/>
                  </a:lnTo>
                  <a:lnTo>
                    <a:pt x="317377" y="887088"/>
                  </a:lnTo>
                  <a:lnTo>
                    <a:pt x="336021" y="897224"/>
                  </a:lnTo>
                  <a:lnTo>
                    <a:pt x="354112" y="906510"/>
                  </a:lnTo>
                  <a:lnTo>
                    <a:pt x="359106" y="907553"/>
                  </a:lnTo>
                  <a:lnTo>
                    <a:pt x="363428" y="907255"/>
                  </a:lnTo>
                  <a:lnTo>
                    <a:pt x="367301" y="906065"/>
                  </a:lnTo>
                  <a:lnTo>
                    <a:pt x="369883" y="903287"/>
                  </a:lnTo>
                  <a:lnTo>
                    <a:pt x="371604" y="899451"/>
                  </a:lnTo>
                  <a:lnTo>
                    <a:pt x="372752" y="894909"/>
                  </a:lnTo>
                  <a:lnTo>
                    <a:pt x="372524" y="889896"/>
                  </a:lnTo>
                  <a:lnTo>
                    <a:pt x="359681" y="848765"/>
                  </a:lnTo>
                  <a:lnTo>
                    <a:pt x="348162" y="811477"/>
                  </a:lnTo>
                  <a:lnTo>
                    <a:pt x="336333" y="770928"/>
                  </a:lnTo>
                  <a:lnTo>
                    <a:pt x="327416" y="738562"/>
                  </a:lnTo>
                  <a:lnTo>
                    <a:pt x="318491" y="703836"/>
                  </a:lnTo>
                  <a:lnTo>
                    <a:pt x="307577" y="669813"/>
                  </a:lnTo>
                  <a:lnTo>
                    <a:pt x="304132" y="636121"/>
                  </a:lnTo>
                  <a:lnTo>
                    <a:pt x="304950" y="632043"/>
                  </a:lnTo>
                  <a:lnTo>
                    <a:pt x="308504" y="624867"/>
                  </a:lnTo>
                  <a:lnTo>
                    <a:pt x="310841" y="622555"/>
                  </a:lnTo>
                  <a:lnTo>
                    <a:pt x="313391" y="621015"/>
                  </a:lnTo>
                  <a:lnTo>
                    <a:pt x="316084" y="619988"/>
                  </a:lnTo>
                  <a:lnTo>
                    <a:pt x="319863" y="620296"/>
                  </a:lnTo>
                  <a:lnTo>
                    <a:pt x="334662" y="625469"/>
                  </a:lnTo>
                  <a:lnTo>
                    <a:pt x="352609" y="634278"/>
                  </a:lnTo>
                  <a:lnTo>
                    <a:pt x="375344" y="649015"/>
                  </a:lnTo>
                  <a:lnTo>
                    <a:pt x="396080" y="665949"/>
                  </a:lnTo>
                  <a:lnTo>
                    <a:pt x="418652" y="683534"/>
                  </a:lnTo>
                  <a:lnTo>
                    <a:pt x="432505" y="701312"/>
                  </a:lnTo>
                  <a:lnTo>
                    <a:pt x="439610" y="713199"/>
                  </a:lnTo>
                  <a:lnTo>
                    <a:pt x="443429" y="725097"/>
                  </a:lnTo>
                  <a:lnTo>
                    <a:pt x="445880" y="744164"/>
                  </a:lnTo>
                  <a:lnTo>
                    <a:pt x="444098" y="747728"/>
                  </a:lnTo>
                  <a:lnTo>
                    <a:pt x="436824" y="754334"/>
                  </a:lnTo>
                  <a:lnTo>
                    <a:pt x="429623" y="757932"/>
                  </a:lnTo>
                  <a:lnTo>
                    <a:pt x="417345" y="762602"/>
                  </a:lnTo>
                  <a:lnTo>
                    <a:pt x="406745" y="766567"/>
                  </a:lnTo>
                  <a:lnTo>
                    <a:pt x="386416" y="769112"/>
                  </a:lnTo>
                  <a:lnTo>
                    <a:pt x="372552" y="769615"/>
                  </a:lnTo>
                  <a:lnTo>
                    <a:pt x="370407" y="770649"/>
                  </a:lnTo>
                  <a:lnTo>
                    <a:pt x="368977" y="772330"/>
                  </a:lnTo>
                  <a:lnTo>
                    <a:pt x="368023" y="774443"/>
                  </a:lnTo>
                  <a:lnTo>
                    <a:pt x="368380" y="776844"/>
                  </a:lnTo>
                  <a:lnTo>
                    <a:pt x="371422" y="782157"/>
                  </a:lnTo>
                  <a:lnTo>
                    <a:pt x="374614" y="783971"/>
                  </a:lnTo>
                  <a:lnTo>
                    <a:pt x="383454" y="785986"/>
                  </a:lnTo>
                  <a:lnTo>
                    <a:pt x="404021" y="787386"/>
                  </a:lnTo>
                  <a:lnTo>
                    <a:pt x="409245" y="787457"/>
                  </a:lnTo>
                  <a:lnTo>
                    <a:pt x="414713" y="785520"/>
                  </a:lnTo>
                  <a:lnTo>
                    <a:pt x="426079" y="778076"/>
                  </a:lnTo>
                  <a:lnTo>
                    <a:pt x="443636" y="762728"/>
                  </a:lnTo>
                  <a:lnTo>
                    <a:pt x="447562" y="755143"/>
                  </a:lnTo>
                  <a:lnTo>
                    <a:pt x="456509" y="714454"/>
                  </a:lnTo>
                  <a:lnTo>
                    <a:pt x="459120" y="703116"/>
                  </a:lnTo>
                  <a:lnTo>
                    <a:pt x="459377" y="679936"/>
                  </a:lnTo>
                  <a:lnTo>
                    <a:pt x="453943" y="644574"/>
                  </a:lnTo>
                  <a:lnTo>
                    <a:pt x="446048" y="608960"/>
                  </a:lnTo>
                  <a:lnTo>
                    <a:pt x="434492" y="561371"/>
                  </a:lnTo>
                  <a:lnTo>
                    <a:pt x="421663" y="520882"/>
                  </a:lnTo>
                  <a:lnTo>
                    <a:pt x="400098" y="479954"/>
                  </a:lnTo>
                  <a:lnTo>
                    <a:pt x="396102" y="469628"/>
                  </a:lnTo>
                  <a:lnTo>
                    <a:pt x="393853" y="458237"/>
                  </a:lnTo>
                  <a:lnTo>
                    <a:pt x="393093" y="450239"/>
                  </a:lnTo>
                  <a:lnTo>
                    <a:pt x="394023" y="450575"/>
                  </a:lnTo>
                  <a:lnTo>
                    <a:pt x="397701" y="453594"/>
                  </a:lnTo>
                  <a:lnTo>
                    <a:pt x="417817" y="481315"/>
                  </a:lnTo>
                  <a:lnTo>
                    <a:pt x="439303" y="503493"/>
                  </a:lnTo>
                  <a:lnTo>
                    <a:pt x="441697" y="506913"/>
                  </a:lnTo>
                  <a:lnTo>
                    <a:pt x="446298" y="519150"/>
                  </a:lnTo>
                  <a:lnTo>
                    <a:pt x="443755" y="519460"/>
                  </a:lnTo>
                  <a:lnTo>
                    <a:pt x="441688" y="519543"/>
                  </a:lnTo>
                  <a:lnTo>
                    <a:pt x="439318" y="518606"/>
                  </a:lnTo>
                  <a:lnTo>
                    <a:pt x="431242" y="512546"/>
                  </a:lnTo>
                  <a:lnTo>
                    <a:pt x="425489" y="507264"/>
                  </a:lnTo>
                  <a:lnTo>
                    <a:pt x="422565" y="505459"/>
                  </a:lnTo>
                  <a:lnTo>
                    <a:pt x="413710" y="501926"/>
                  </a:lnTo>
                  <a:lnTo>
                    <a:pt x="407774" y="497584"/>
                  </a:lnTo>
                  <a:lnTo>
                    <a:pt x="404803" y="497021"/>
                  </a:lnTo>
                  <a:lnTo>
                    <a:pt x="401829" y="497637"/>
                  </a:lnTo>
                  <a:lnTo>
                    <a:pt x="398855" y="499041"/>
                  </a:lnTo>
                  <a:lnTo>
                    <a:pt x="396872" y="500969"/>
                  </a:lnTo>
                  <a:lnTo>
                    <a:pt x="395549" y="503246"/>
                  </a:lnTo>
                  <a:lnTo>
                    <a:pt x="394668" y="505757"/>
                  </a:lnTo>
                  <a:lnTo>
                    <a:pt x="395073" y="509415"/>
                  </a:lnTo>
                  <a:lnTo>
                    <a:pt x="405490" y="539936"/>
                  </a:lnTo>
                  <a:lnTo>
                    <a:pt x="409232" y="546091"/>
                  </a:lnTo>
                  <a:lnTo>
                    <a:pt x="429498" y="565746"/>
                  </a:lnTo>
                  <a:lnTo>
                    <a:pt x="440920" y="575888"/>
                  </a:lnTo>
                  <a:lnTo>
                    <a:pt x="452610" y="583703"/>
                  </a:lnTo>
                  <a:lnTo>
                    <a:pt x="464420" y="587838"/>
                  </a:lnTo>
                  <a:lnTo>
                    <a:pt x="470347" y="588940"/>
                  </a:lnTo>
                  <a:lnTo>
                    <a:pt x="476283" y="588683"/>
                  </a:lnTo>
                  <a:lnTo>
                    <a:pt x="488171" y="585751"/>
                  </a:lnTo>
                  <a:lnTo>
                    <a:pt x="493126" y="581596"/>
                  </a:lnTo>
                  <a:lnTo>
                    <a:pt x="501279" y="569042"/>
                  </a:lnTo>
                  <a:lnTo>
                    <a:pt x="514597" y="528607"/>
                  </a:lnTo>
                  <a:lnTo>
                    <a:pt x="522780" y="488169"/>
                  </a:lnTo>
                  <a:lnTo>
                    <a:pt x="525042" y="459388"/>
                  </a:lnTo>
                  <a:lnTo>
                    <a:pt x="523401" y="427415"/>
                  </a:lnTo>
                  <a:lnTo>
                    <a:pt x="518373" y="394353"/>
                  </a:lnTo>
                  <a:lnTo>
                    <a:pt x="509523" y="363122"/>
                  </a:lnTo>
                  <a:lnTo>
                    <a:pt x="498976" y="332705"/>
                  </a:lnTo>
                  <a:lnTo>
                    <a:pt x="486680" y="303642"/>
                  </a:lnTo>
                  <a:lnTo>
                    <a:pt x="471294" y="277497"/>
                  </a:lnTo>
                  <a:lnTo>
                    <a:pt x="451889" y="252647"/>
                  </a:lnTo>
                  <a:lnTo>
                    <a:pt x="431026" y="228373"/>
                  </a:lnTo>
                  <a:lnTo>
                    <a:pt x="411834" y="204356"/>
                  </a:lnTo>
                  <a:lnTo>
                    <a:pt x="393381" y="185744"/>
                  </a:lnTo>
                  <a:lnTo>
                    <a:pt x="371549" y="166755"/>
                  </a:lnTo>
                  <a:lnTo>
                    <a:pt x="362578" y="159442"/>
                  </a:lnTo>
                  <a:lnTo>
                    <a:pt x="355284" y="156191"/>
                  </a:lnTo>
                  <a:lnTo>
                    <a:pt x="352941" y="156316"/>
                  </a:lnTo>
                  <a:lnTo>
                    <a:pt x="351381" y="157392"/>
                  </a:lnTo>
                  <a:lnTo>
                    <a:pt x="350340" y="159102"/>
                  </a:lnTo>
                  <a:lnTo>
                    <a:pt x="349182" y="166293"/>
                  </a:lnTo>
                  <a:lnTo>
                    <a:pt x="348875" y="170988"/>
                  </a:lnTo>
                  <a:lnTo>
                    <a:pt x="350653" y="176103"/>
                  </a:lnTo>
                  <a:lnTo>
                    <a:pt x="373169" y="213894"/>
                  </a:lnTo>
                  <a:lnTo>
                    <a:pt x="394995" y="246975"/>
                  </a:lnTo>
                  <a:lnTo>
                    <a:pt x="411694" y="267524"/>
                  </a:lnTo>
                  <a:lnTo>
                    <a:pt x="430030" y="288564"/>
                  </a:lnTo>
                  <a:lnTo>
                    <a:pt x="451408" y="314451"/>
                  </a:lnTo>
                  <a:lnTo>
                    <a:pt x="471492" y="337202"/>
                  </a:lnTo>
                  <a:lnTo>
                    <a:pt x="490341" y="357234"/>
                  </a:lnTo>
                  <a:lnTo>
                    <a:pt x="508640" y="376060"/>
                  </a:lnTo>
                  <a:lnTo>
                    <a:pt x="530937" y="393912"/>
                  </a:lnTo>
                  <a:lnTo>
                    <a:pt x="543881" y="399306"/>
                  </a:lnTo>
                  <a:lnTo>
                    <a:pt x="550110" y="400745"/>
                  </a:lnTo>
                  <a:lnTo>
                    <a:pt x="555255" y="400712"/>
                  </a:lnTo>
                  <a:lnTo>
                    <a:pt x="559678" y="399697"/>
                  </a:lnTo>
                  <a:lnTo>
                    <a:pt x="563619" y="398029"/>
                  </a:lnTo>
                  <a:lnTo>
                    <a:pt x="567238" y="393940"/>
                  </a:lnTo>
                  <a:lnTo>
                    <a:pt x="577072" y="373964"/>
                  </a:lnTo>
                  <a:lnTo>
                    <a:pt x="583237" y="357698"/>
                  </a:lnTo>
                  <a:lnTo>
                    <a:pt x="584285" y="349194"/>
                  </a:lnTo>
                  <a:lnTo>
                    <a:pt x="581133" y="300543"/>
                  </a:lnTo>
                  <a:lnTo>
                    <a:pt x="573439" y="261552"/>
                  </a:lnTo>
                  <a:lnTo>
                    <a:pt x="559456" y="220945"/>
                  </a:lnTo>
                  <a:lnTo>
                    <a:pt x="550623" y="206510"/>
                  </a:lnTo>
                  <a:lnTo>
                    <a:pt x="541723" y="195950"/>
                  </a:lnTo>
                  <a:lnTo>
                    <a:pt x="539742" y="194728"/>
                  </a:lnTo>
                  <a:lnTo>
                    <a:pt x="538421" y="194906"/>
                  </a:lnTo>
                  <a:lnTo>
                    <a:pt x="537542" y="196017"/>
                  </a:lnTo>
                  <a:lnTo>
                    <a:pt x="536563" y="199897"/>
                  </a:lnTo>
                  <a:lnTo>
                    <a:pt x="536303" y="202321"/>
                  </a:lnTo>
                  <a:lnTo>
                    <a:pt x="538659" y="210306"/>
                  </a:lnTo>
                  <a:lnTo>
                    <a:pt x="552034" y="244476"/>
                  </a:lnTo>
                  <a:lnTo>
                    <a:pt x="561526" y="261453"/>
                  </a:lnTo>
                  <a:lnTo>
                    <a:pt x="575004" y="276274"/>
                  </a:lnTo>
                  <a:lnTo>
                    <a:pt x="590917" y="288484"/>
                  </a:lnTo>
                  <a:lnTo>
                    <a:pt x="607910" y="297218"/>
                  </a:lnTo>
                  <a:lnTo>
                    <a:pt x="625385" y="304407"/>
                  </a:lnTo>
                  <a:lnTo>
                    <a:pt x="634212" y="307713"/>
                  </a:lnTo>
                  <a:lnTo>
                    <a:pt x="643075" y="308925"/>
                  </a:lnTo>
                  <a:lnTo>
                    <a:pt x="660856" y="307625"/>
                  </a:lnTo>
                  <a:lnTo>
                    <a:pt x="678683" y="301095"/>
                  </a:lnTo>
                  <a:lnTo>
                    <a:pt x="696527" y="290586"/>
                  </a:lnTo>
                  <a:lnTo>
                    <a:pt x="714380" y="275993"/>
                  </a:lnTo>
                  <a:lnTo>
                    <a:pt x="726945" y="256939"/>
                  </a:lnTo>
                  <a:lnTo>
                    <a:pt x="739596" y="223900"/>
                  </a:lnTo>
                  <a:lnTo>
                    <a:pt x="745428" y="199722"/>
                  </a:lnTo>
                  <a:lnTo>
                    <a:pt x="747719" y="159211"/>
                  </a:lnTo>
                  <a:lnTo>
                    <a:pt x="741563" y="120640"/>
                  </a:lnTo>
                  <a:lnTo>
                    <a:pt x="732741" y="92643"/>
                  </a:lnTo>
                  <a:lnTo>
                    <a:pt x="716916" y="66310"/>
                  </a:lnTo>
                  <a:lnTo>
                    <a:pt x="696653" y="42370"/>
                  </a:lnTo>
                  <a:lnTo>
                    <a:pt x="674417" y="21808"/>
                  </a:lnTo>
                  <a:lnTo>
                    <a:pt x="651307" y="8038"/>
                  </a:lnTo>
                  <a:lnTo>
                    <a:pt x="639586" y="2978"/>
                  </a:lnTo>
                  <a:lnTo>
                    <a:pt x="627805" y="596"/>
                  </a:lnTo>
                  <a:lnTo>
                    <a:pt x="615982" y="0"/>
                  </a:lnTo>
                  <a:lnTo>
                    <a:pt x="604131" y="596"/>
                  </a:lnTo>
                  <a:lnTo>
                    <a:pt x="592262" y="4961"/>
                  </a:lnTo>
                  <a:lnTo>
                    <a:pt x="580379" y="11840"/>
                  </a:lnTo>
                  <a:lnTo>
                    <a:pt x="568490" y="20395"/>
                  </a:lnTo>
                  <a:lnTo>
                    <a:pt x="556595" y="31059"/>
                  </a:lnTo>
                  <a:lnTo>
                    <a:pt x="544695" y="43130"/>
                  </a:lnTo>
                  <a:lnTo>
                    <a:pt x="532795" y="56137"/>
                  </a:lnTo>
                  <a:lnTo>
                    <a:pt x="508987" y="81174"/>
                  </a:lnTo>
                  <a:lnTo>
                    <a:pt x="486169" y="106523"/>
                  </a:lnTo>
                  <a:lnTo>
                    <a:pt x="475917" y="120227"/>
                  </a:lnTo>
                  <a:lnTo>
                    <a:pt x="446484" y="16252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536"/>
            <p:cNvSpPr/>
            <p:nvPr/>
          </p:nvSpPr>
          <p:spPr>
            <a:xfrm>
              <a:off x="7065666" y="4333915"/>
              <a:ext cx="450632" cy="740620"/>
            </a:xfrm>
            <a:custGeom>
              <a:avLst/>
              <a:gdLst/>
              <a:ahLst/>
              <a:cxnLst/>
              <a:rect l="0" t="0" r="0" b="0"/>
              <a:pathLst>
                <a:path w="450632" h="740620">
                  <a:moveTo>
                    <a:pt x="122732" y="604202"/>
                  </a:moveTo>
                  <a:lnTo>
                    <a:pt x="122732" y="613683"/>
                  </a:lnTo>
                  <a:lnTo>
                    <a:pt x="121740" y="616476"/>
                  </a:lnTo>
                  <a:lnTo>
                    <a:pt x="120086" y="618338"/>
                  </a:lnTo>
                  <a:lnTo>
                    <a:pt x="115044" y="621326"/>
                  </a:lnTo>
                  <a:lnTo>
                    <a:pt x="113638" y="620579"/>
                  </a:lnTo>
                  <a:lnTo>
                    <a:pt x="101607" y="609606"/>
                  </a:lnTo>
                  <a:lnTo>
                    <a:pt x="70698" y="578942"/>
                  </a:lnTo>
                  <a:lnTo>
                    <a:pt x="59587" y="570486"/>
                  </a:lnTo>
                  <a:lnTo>
                    <a:pt x="48035" y="563420"/>
                  </a:lnTo>
                  <a:lnTo>
                    <a:pt x="36287" y="556973"/>
                  </a:lnTo>
                  <a:lnTo>
                    <a:pt x="24450" y="553446"/>
                  </a:lnTo>
                  <a:lnTo>
                    <a:pt x="18516" y="552505"/>
                  </a:lnTo>
                  <a:lnTo>
                    <a:pt x="13567" y="552870"/>
                  </a:lnTo>
                  <a:lnTo>
                    <a:pt x="9275" y="554106"/>
                  </a:lnTo>
                  <a:lnTo>
                    <a:pt x="5423" y="555922"/>
                  </a:lnTo>
                  <a:lnTo>
                    <a:pt x="2854" y="560109"/>
                  </a:lnTo>
                  <a:lnTo>
                    <a:pt x="0" y="572699"/>
                  </a:lnTo>
                  <a:lnTo>
                    <a:pt x="2215" y="584192"/>
                  </a:lnTo>
                  <a:lnTo>
                    <a:pt x="6669" y="598800"/>
                  </a:lnTo>
                  <a:lnTo>
                    <a:pt x="12614" y="615483"/>
                  </a:lnTo>
                  <a:lnTo>
                    <a:pt x="19555" y="631566"/>
                  </a:lnTo>
                  <a:lnTo>
                    <a:pt x="27158" y="647250"/>
                  </a:lnTo>
                  <a:lnTo>
                    <a:pt x="35204" y="662666"/>
                  </a:lnTo>
                  <a:lnTo>
                    <a:pt x="43544" y="675920"/>
                  </a:lnTo>
                  <a:lnTo>
                    <a:pt x="52080" y="687733"/>
                  </a:lnTo>
                  <a:lnTo>
                    <a:pt x="60748" y="698584"/>
                  </a:lnTo>
                  <a:lnTo>
                    <a:pt x="70495" y="707804"/>
                  </a:lnTo>
                  <a:lnTo>
                    <a:pt x="80962" y="715934"/>
                  </a:lnTo>
                  <a:lnTo>
                    <a:pt x="91910" y="723338"/>
                  </a:lnTo>
                  <a:lnTo>
                    <a:pt x="101191" y="729267"/>
                  </a:lnTo>
                  <a:lnTo>
                    <a:pt x="109364" y="734212"/>
                  </a:lnTo>
                  <a:lnTo>
                    <a:pt x="116796" y="738500"/>
                  </a:lnTo>
                  <a:lnTo>
                    <a:pt x="123736" y="740367"/>
                  </a:lnTo>
                  <a:lnTo>
                    <a:pt x="130347" y="740619"/>
                  </a:lnTo>
                  <a:lnTo>
                    <a:pt x="136739" y="739795"/>
                  </a:lnTo>
                  <a:lnTo>
                    <a:pt x="141991" y="737262"/>
                  </a:lnTo>
                  <a:lnTo>
                    <a:pt x="146485" y="733588"/>
                  </a:lnTo>
                  <a:lnTo>
                    <a:pt x="150474" y="729155"/>
                  </a:lnTo>
                  <a:lnTo>
                    <a:pt x="153133" y="723222"/>
                  </a:lnTo>
                  <a:lnTo>
                    <a:pt x="156088" y="708694"/>
                  </a:lnTo>
                  <a:lnTo>
                    <a:pt x="154755" y="689669"/>
                  </a:lnTo>
                  <a:lnTo>
                    <a:pt x="150855" y="668976"/>
                  </a:lnTo>
                  <a:lnTo>
                    <a:pt x="145815" y="649858"/>
                  </a:lnTo>
                  <a:lnTo>
                    <a:pt x="137621" y="628793"/>
                  </a:lnTo>
                  <a:lnTo>
                    <a:pt x="132658" y="617620"/>
                  </a:lnTo>
                  <a:lnTo>
                    <a:pt x="119207" y="599913"/>
                  </a:lnTo>
                  <a:lnTo>
                    <a:pt x="78558" y="559961"/>
                  </a:lnTo>
                  <a:lnTo>
                    <a:pt x="67381" y="549813"/>
                  </a:lnTo>
                  <a:lnTo>
                    <a:pt x="55509" y="543108"/>
                  </a:lnTo>
                  <a:lnTo>
                    <a:pt x="48869" y="538023"/>
                  </a:lnTo>
                  <a:lnTo>
                    <a:pt x="46701" y="537262"/>
                  </a:lnTo>
                  <a:lnTo>
                    <a:pt x="45256" y="537747"/>
                  </a:lnTo>
                  <a:lnTo>
                    <a:pt x="44291" y="539063"/>
                  </a:lnTo>
                  <a:lnTo>
                    <a:pt x="44642" y="540932"/>
                  </a:lnTo>
                  <a:lnTo>
                    <a:pt x="47677" y="545655"/>
                  </a:lnTo>
                  <a:lnTo>
                    <a:pt x="57624" y="551062"/>
                  </a:lnTo>
                  <a:lnTo>
                    <a:pt x="64444" y="553892"/>
                  </a:lnTo>
                  <a:lnTo>
                    <a:pt x="71967" y="557764"/>
                  </a:lnTo>
                  <a:lnTo>
                    <a:pt x="79959" y="562329"/>
                  </a:lnTo>
                  <a:lnTo>
                    <a:pt x="88264" y="567358"/>
                  </a:lnTo>
                  <a:lnTo>
                    <a:pt x="105429" y="578235"/>
                  </a:lnTo>
                  <a:lnTo>
                    <a:pt x="114173" y="583914"/>
                  </a:lnTo>
                  <a:lnTo>
                    <a:pt x="123972" y="588692"/>
                  </a:lnTo>
                  <a:lnTo>
                    <a:pt x="134472" y="592870"/>
                  </a:lnTo>
                  <a:lnTo>
                    <a:pt x="175101" y="606704"/>
                  </a:lnTo>
                  <a:lnTo>
                    <a:pt x="183443" y="607854"/>
                  </a:lnTo>
                  <a:lnTo>
                    <a:pt x="190987" y="607629"/>
                  </a:lnTo>
                  <a:lnTo>
                    <a:pt x="198001" y="606487"/>
                  </a:lnTo>
                  <a:lnTo>
                    <a:pt x="211085" y="599926"/>
                  </a:lnTo>
                  <a:lnTo>
                    <a:pt x="217353" y="595398"/>
                  </a:lnTo>
                  <a:lnTo>
                    <a:pt x="226963" y="582429"/>
                  </a:lnTo>
                  <a:lnTo>
                    <a:pt x="230915" y="574805"/>
                  </a:lnTo>
                  <a:lnTo>
                    <a:pt x="235306" y="555749"/>
                  </a:lnTo>
                  <a:lnTo>
                    <a:pt x="236264" y="535042"/>
                  </a:lnTo>
                  <a:lnTo>
                    <a:pt x="233385" y="515917"/>
                  </a:lnTo>
                  <a:lnTo>
                    <a:pt x="228796" y="497496"/>
                  </a:lnTo>
                  <a:lnTo>
                    <a:pt x="222457" y="478394"/>
                  </a:lnTo>
                  <a:lnTo>
                    <a:pt x="213026" y="456676"/>
                  </a:lnTo>
                  <a:lnTo>
                    <a:pt x="202220" y="439085"/>
                  </a:lnTo>
                  <a:lnTo>
                    <a:pt x="190802" y="424653"/>
                  </a:lnTo>
                  <a:lnTo>
                    <a:pt x="179113" y="411624"/>
                  </a:lnTo>
                  <a:lnTo>
                    <a:pt x="167304" y="399219"/>
                  </a:lnTo>
                  <a:lnTo>
                    <a:pt x="156433" y="389075"/>
                  </a:lnTo>
                  <a:lnTo>
                    <a:pt x="142874" y="382029"/>
                  </a:lnTo>
                  <a:lnTo>
                    <a:pt x="143106" y="383657"/>
                  </a:lnTo>
                  <a:lnTo>
                    <a:pt x="146008" y="390757"/>
                  </a:lnTo>
                  <a:lnTo>
                    <a:pt x="149163" y="394437"/>
                  </a:lnTo>
                  <a:lnTo>
                    <a:pt x="163085" y="406340"/>
                  </a:lnTo>
                  <a:lnTo>
                    <a:pt x="179778" y="426845"/>
                  </a:lnTo>
                  <a:lnTo>
                    <a:pt x="191411" y="439717"/>
                  </a:lnTo>
                  <a:lnTo>
                    <a:pt x="203197" y="452054"/>
                  </a:lnTo>
                  <a:lnTo>
                    <a:pt x="215049" y="463158"/>
                  </a:lnTo>
                  <a:lnTo>
                    <a:pt x="231886" y="474989"/>
                  </a:lnTo>
                  <a:lnTo>
                    <a:pt x="243599" y="483786"/>
                  </a:lnTo>
                  <a:lnTo>
                    <a:pt x="254760" y="487545"/>
                  </a:lnTo>
                  <a:lnTo>
                    <a:pt x="255399" y="486744"/>
                  </a:lnTo>
                  <a:lnTo>
                    <a:pt x="256110" y="483206"/>
                  </a:lnTo>
                  <a:lnTo>
                    <a:pt x="254314" y="479882"/>
                  </a:lnTo>
                  <a:lnTo>
                    <a:pt x="243299" y="465722"/>
                  </a:lnTo>
                  <a:lnTo>
                    <a:pt x="230186" y="443160"/>
                  </a:lnTo>
                  <a:lnTo>
                    <a:pt x="221047" y="422872"/>
                  </a:lnTo>
                  <a:lnTo>
                    <a:pt x="216038" y="407525"/>
                  </a:lnTo>
                  <a:lnTo>
                    <a:pt x="212225" y="387729"/>
                  </a:lnTo>
                  <a:lnTo>
                    <a:pt x="205196" y="365907"/>
                  </a:lnTo>
                  <a:lnTo>
                    <a:pt x="204497" y="361995"/>
                  </a:lnTo>
                  <a:lnTo>
                    <a:pt x="205024" y="359387"/>
                  </a:lnTo>
                  <a:lnTo>
                    <a:pt x="206366" y="357648"/>
                  </a:lnTo>
                  <a:lnTo>
                    <a:pt x="208254" y="356489"/>
                  </a:lnTo>
                  <a:lnTo>
                    <a:pt x="210505" y="356708"/>
                  </a:lnTo>
                  <a:lnTo>
                    <a:pt x="212997" y="357847"/>
                  </a:lnTo>
                  <a:lnTo>
                    <a:pt x="223891" y="364190"/>
                  </a:lnTo>
                  <a:lnTo>
                    <a:pt x="234168" y="370530"/>
                  </a:lnTo>
                  <a:lnTo>
                    <a:pt x="245351" y="379962"/>
                  </a:lnTo>
                  <a:lnTo>
                    <a:pt x="256934" y="388123"/>
                  </a:lnTo>
                  <a:lnTo>
                    <a:pt x="262802" y="391689"/>
                  </a:lnTo>
                  <a:lnTo>
                    <a:pt x="274613" y="395650"/>
                  </a:lnTo>
                  <a:lnTo>
                    <a:pt x="280541" y="396706"/>
                  </a:lnTo>
                  <a:lnTo>
                    <a:pt x="286477" y="396419"/>
                  </a:lnTo>
                  <a:lnTo>
                    <a:pt x="298364" y="393453"/>
                  </a:lnTo>
                  <a:lnTo>
                    <a:pt x="303320" y="390280"/>
                  </a:lnTo>
                  <a:lnTo>
                    <a:pt x="311473" y="381465"/>
                  </a:lnTo>
                  <a:lnTo>
                    <a:pt x="314043" y="375343"/>
                  </a:lnTo>
                  <a:lnTo>
                    <a:pt x="317662" y="352507"/>
                  </a:lnTo>
                  <a:lnTo>
                    <a:pt x="318508" y="335572"/>
                  </a:lnTo>
                  <a:lnTo>
                    <a:pt x="316239" y="315477"/>
                  </a:lnTo>
                  <a:lnTo>
                    <a:pt x="311923" y="293318"/>
                  </a:lnTo>
                  <a:lnTo>
                    <a:pt x="306697" y="270240"/>
                  </a:lnTo>
                  <a:lnTo>
                    <a:pt x="302922" y="257537"/>
                  </a:lnTo>
                  <a:lnTo>
                    <a:pt x="298422" y="244108"/>
                  </a:lnTo>
                  <a:lnTo>
                    <a:pt x="293437" y="230194"/>
                  </a:lnTo>
                  <a:lnTo>
                    <a:pt x="287136" y="216949"/>
                  </a:lnTo>
                  <a:lnTo>
                    <a:pt x="279960" y="204151"/>
                  </a:lnTo>
                  <a:lnTo>
                    <a:pt x="272200" y="191650"/>
                  </a:lnTo>
                  <a:lnTo>
                    <a:pt x="264049" y="177363"/>
                  </a:lnTo>
                  <a:lnTo>
                    <a:pt x="238356" y="129804"/>
                  </a:lnTo>
                  <a:lnTo>
                    <a:pt x="220754" y="99010"/>
                  </a:lnTo>
                  <a:lnTo>
                    <a:pt x="211892" y="84844"/>
                  </a:lnTo>
                  <a:lnTo>
                    <a:pt x="203008" y="71432"/>
                  </a:lnTo>
                  <a:lnTo>
                    <a:pt x="172104" y="26131"/>
                  </a:lnTo>
                  <a:lnTo>
                    <a:pt x="159227" y="12253"/>
                  </a:lnTo>
                  <a:lnTo>
                    <a:pt x="147882" y="3770"/>
                  </a:lnTo>
                  <a:lnTo>
                    <a:pt x="139532" y="0"/>
                  </a:lnTo>
                  <a:lnTo>
                    <a:pt x="137901" y="979"/>
                  </a:lnTo>
                  <a:lnTo>
                    <a:pt x="137805" y="3616"/>
                  </a:lnTo>
                  <a:lnTo>
                    <a:pt x="140345" y="11838"/>
                  </a:lnTo>
                  <a:lnTo>
                    <a:pt x="148346" y="28614"/>
                  </a:lnTo>
                  <a:lnTo>
                    <a:pt x="157598" y="43784"/>
                  </a:lnTo>
                  <a:lnTo>
                    <a:pt x="164828" y="52989"/>
                  </a:lnTo>
                  <a:lnTo>
                    <a:pt x="173616" y="63094"/>
                  </a:lnTo>
                  <a:lnTo>
                    <a:pt x="183444" y="73799"/>
                  </a:lnTo>
                  <a:lnTo>
                    <a:pt x="193965" y="85897"/>
                  </a:lnTo>
                  <a:lnTo>
                    <a:pt x="216237" y="112569"/>
                  </a:lnTo>
                  <a:lnTo>
                    <a:pt x="227733" y="125634"/>
                  </a:lnTo>
                  <a:lnTo>
                    <a:pt x="239366" y="138313"/>
                  </a:lnTo>
                  <a:lnTo>
                    <a:pt x="251090" y="150735"/>
                  </a:lnTo>
                  <a:lnTo>
                    <a:pt x="263866" y="162984"/>
                  </a:lnTo>
                  <a:lnTo>
                    <a:pt x="277345" y="175119"/>
                  </a:lnTo>
                  <a:lnTo>
                    <a:pt x="291291" y="187178"/>
                  </a:lnTo>
                  <a:lnTo>
                    <a:pt x="305551" y="198194"/>
                  </a:lnTo>
                  <a:lnTo>
                    <a:pt x="320017" y="208515"/>
                  </a:lnTo>
                  <a:lnTo>
                    <a:pt x="334623" y="218371"/>
                  </a:lnTo>
                  <a:lnTo>
                    <a:pt x="361434" y="237261"/>
                  </a:lnTo>
                  <a:lnTo>
                    <a:pt x="374140" y="246465"/>
                  </a:lnTo>
                  <a:lnTo>
                    <a:pt x="385587" y="253593"/>
                  </a:lnTo>
                  <a:lnTo>
                    <a:pt x="396196" y="259338"/>
                  </a:lnTo>
                  <a:lnTo>
                    <a:pt x="406244" y="264160"/>
                  </a:lnTo>
                  <a:lnTo>
                    <a:pt x="414928" y="267374"/>
                  </a:lnTo>
                  <a:lnTo>
                    <a:pt x="422701" y="269518"/>
                  </a:lnTo>
                  <a:lnTo>
                    <a:pt x="435637" y="271899"/>
                  </a:lnTo>
                  <a:lnTo>
                    <a:pt x="444694" y="272957"/>
                  </a:lnTo>
                  <a:lnTo>
                    <a:pt x="447506" y="272247"/>
                  </a:lnTo>
                  <a:lnTo>
                    <a:pt x="449381" y="270781"/>
                  </a:lnTo>
                  <a:lnTo>
                    <a:pt x="450631" y="268813"/>
                  </a:lnTo>
                  <a:lnTo>
                    <a:pt x="450472" y="265515"/>
                  </a:lnTo>
                  <a:lnTo>
                    <a:pt x="447650" y="256560"/>
                  </a:lnTo>
                  <a:lnTo>
                    <a:pt x="440442" y="245966"/>
                  </a:lnTo>
                  <a:lnTo>
                    <a:pt x="435741" y="240362"/>
                  </a:lnTo>
                  <a:lnTo>
                    <a:pt x="422582" y="231490"/>
                  </a:lnTo>
                  <a:lnTo>
                    <a:pt x="385140" y="212970"/>
                  </a:lnTo>
                  <a:lnTo>
                    <a:pt x="374069" y="208443"/>
                  </a:lnTo>
                  <a:lnTo>
                    <a:pt x="362719" y="204433"/>
                  </a:lnTo>
                  <a:lnTo>
                    <a:pt x="351185" y="200768"/>
                  </a:lnTo>
                  <a:lnTo>
                    <a:pt x="341511" y="198324"/>
                  </a:lnTo>
                  <a:lnTo>
                    <a:pt x="333076" y="196695"/>
                  </a:lnTo>
                  <a:lnTo>
                    <a:pt x="325469" y="195609"/>
                  </a:lnTo>
                  <a:lnTo>
                    <a:pt x="317421" y="193893"/>
                  </a:lnTo>
                  <a:lnTo>
                    <a:pt x="309080" y="191756"/>
                  </a:lnTo>
                  <a:lnTo>
                    <a:pt x="283467" y="18450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537"/>
            <p:cNvSpPr/>
            <p:nvPr/>
          </p:nvSpPr>
          <p:spPr>
            <a:xfrm>
              <a:off x="7331273" y="2926685"/>
              <a:ext cx="910246" cy="1635651"/>
            </a:xfrm>
            <a:custGeom>
              <a:avLst/>
              <a:gdLst/>
              <a:ahLst/>
              <a:cxnLst/>
              <a:rect l="0" t="0" r="0" b="0"/>
              <a:pathLst>
                <a:path w="910246" h="1635651">
                  <a:moveTo>
                    <a:pt x="0" y="1618526"/>
                  </a:moveTo>
                  <a:lnTo>
                    <a:pt x="0" y="1633903"/>
                  </a:lnTo>
                  <a:lnTo>
                    <a:pt x="992" y="1634730"/>
                  </a:lnTo>
                  <a:lnTo>
                    <a:pt x="2646" y="1635282"/>
                  </a:lnTo>
                  <a:lnTo>
                    <a:pt x="4740" y="1635650"/>
                  </a:lnTo>
                  <a:lnTo>
                    <a:pt x="6137" y="1634902"/>
                  </a:lnTo>
                  <a:lnTo>
                    <a:pt x="7068" y="1633413"/>
                  </a:lnTo>
                  <a:lnTo>
                    <a:pt x="13303" y="1619151"/>
                  </a:lnTo>
                  <a:lnTo>
                    <a:pt x="30225" y="1595241"/>
                  </a:lnTo>
                  <a:lnTo>
                    <a:pt x="44151" y="1554358"/>
                  </a:lnTo>
                  <a:lnTo>
                    <a:pt x="51373" y="1532460"/>
                  </a:lnTo>
                  <a:lnTo>
                    <a:pt x="77536" y="1475934"/>
                  </a:lnTo>
                  <a:lnTo>
                    <a:pt x="87708" y="1457918"/>
                  </a:lnTo>
                  <a:lnTo>
                    <a:pt x="101490" y="1442634"/>
                  </a:lnTo>
                  <a:lnTo>
                    <a:pt x="109332" y="1435780"/>
                  </a:lnTo>
                  <a:lnTo>
                    <a:pt x="117536" y="1431211"/>
                  </a:lnTo>
                  <a:lnTo>
                    <a:pt x="134590" y="1426134"/>
                  </a:lnTo>
                  <a:lnTo>
                    <a:pt x="142313" y="1425772"/>
                  </a:lnTo>
                  <a:lnTo>
                    <a:pt x="156185" y="1428017"/>
                  </a:lnTo>
                  <a:lnTo>
                    <a:pt x="179892" y="1434858"/>
                  </a:lnTo>
                  <a:lnTo>
                    <a:pt x="191738" y="1440323"/>
                  </a:lnTo>
                  <a:lnTo>
                    <a:pt x="203986" y="1448978"/>
                  </a:lnTo>
                  <a:lnTo>
                    <a:pt x="207428" y="1451915"/>
                  </a:lnTo>
                  <a:lnTo>
                    <a:pt x="209723" y="1454866"/>
                  </a:lnTo>
                  <a:lnTo>
                    <a:pt x="212953" y="1461775"/>
                  </a:lnTo>
                  <a:lnTo>
                    <a:pt x="213406" y="1461439"/>
                  </a:lnTo>
                  <a:lnTo>
                    <a:pt x="213708" y="1460224"/>
                  </a:lnTo>
                  <a:lnTo>
                    <a:pt x="212918" y="1458421"/>
                  </a:lnTo>
                  <a:lnTo>
                    <a:pt x="209393" y="1453771"/>
                  </a:lnTo>
                  <a:lnTo>
                    <a:pt x="186484" y="1437149"/>
                  </a:lnTo>
                  <a:lnTo>
                    <a:pt x="158765" y="1415569"/>
                  </a:lnTo>
                  <a:lnTo>
                    <a:pt x="131756" y="1393191"/>
                  </a:lnTo>
                  <a:lnTo>
                    <a:pt x="107312" y="1378187"/>
                  </a:lnTo>
                  <a:lnTo>
                    <a:pt x="96312" y="1372802"/>
                  </a:lnTo>
                  <a:lnTo>
                    <a:pt x="88115" y="1370409"/>
                  </a:lnTo>
                  <a:lnTo>
                    <a:pt x="84539" y="1370764"/>
                  </a:lnTo>
                  <a:lnTo>
                    <a:pt x="81165" y="1371991"/>
                  </a:lnTo>
                  <a:lnTo>
                    <a:pt x="74769" y="1376002"/>
                  </a:lnTo>
                  <a:lnTo>
                    <a:pt x="68619" y="1381092"/>
                  </a:lnTo>
                  <a:lnTo>
                    <a:pt x="67574" y="1385822"/>
                  </a:lnTo>
                  <a:lnTo>
                    <a:pt x="69059" y="1399016"/>
                  </a:lnTo>
                  <a:lnTo>
                    <a:pt x="79089" y="1437876"/>
                  </a:lnTo>
                  <a:lnTo>
                    <a:pt x="104796" y="1484310"/>
                  </a:lnTo>
                  <a:lnTo>
                    <a:pt x="122221" y="1506549"/>
                  </a:lnTo>
                  <a:lnTo>
                    <a:pt x="136673" y="1516834"/>
                  </a:lnTo>
                  <a:lnTo>
                    <a:pt x="152024" y="1523720"/>
                  </a:lnTo>
                  <a:lnTo>
                    <a:pt x="165462" y="1526780"/>
                  </a:lnTo>
                  <a:lnTo>
                    <a:pt x="170832" y="1526604"/>
                  </a:lnTo>
                  <a:lnTo>
                    <a:pt x="175404" y="1525495"/>
                  </a:lnTo>
                  <a:lnTo>
                    <a:pt x="179444" y="1523763"/>
                  </a:lnTo>
                  <a:lnTo>
                    <a:pt x="183129" y="1520624"/>
                  </a:lnTo>
                  <a:lnTo>
                    <a:pt x="189870" y="1511844"/>
                  </a:lnTo>
                  <a:lnTo>
                    <a:pt x="193527" y="1498682"/>
                  </a:lnTo>
                  <a:lnTo>
                    <a:pt x="194503" y="1491005"/>
                  </a:lnTo>
                  <a:lnTo>
                    <a:pt x="192941" y="1477183"/>
                  </a:lnTo>
                  <a:lnTo>
                    <a:pt x="183854" y="1447401"/>
                  </a:lnTo>
                  <a:lnTo>
                    <a:pt x="175640" y="1432999"/>
                  </a:lnTo>
                  <a:lnTo>
                    <a:pt x="148439" y="1401500"/>
                  </a:lnTo>
                  <a:lnTo>
                    <a:pt x="120205" y="1372670"/>
                  </a:lnTo>
                  <a:lnTo>
                    <a:pt x="113617" y="1366051"/>
                  </a:lnTo>
                  <a:lnTo>
                    <a:pt x="110471" y="1363888"/>
                  </a:lnTo>
                  <a:lnTo>
                    <a:pt x="100035" y="1360134"/>
                  </a:lnTo>
                  <a:lnTo>
                    <a:pt x="100425" y="1360937"/>
                  </a:lnTo>
                  <a:lnTo>
                    <a:pt x="103503" y="1364474"/>
                  </a:lnTo>
                  <a:lnTo>
                    <a:pt x="126103" y="1377678"/>
                  </a:lnTo>
                  <a:lnTo>
                    <a:pt x="153784" y="1389381"/>
                  </a:lnTo>
                  <a:lnTo>
                    <a:pt x="179180" y="1398275"/>
                  </a:lnTo>
                  <a:lnTo>
                    <a:pt x="205558" y="1402453"/>
                  </a:lnTo>
                  <a:lnTo>
                    <a:pt x="223319" y="1400785"/>
                  </a:lnTo>
                  <a:lnTo>
                    <a:pt x="232223" y="1398951"/>
                  </a:lnTo>
                  <a:lnTo>
                    <a:pt x="240144" y="1394752"/>
                  </a:lnTo>
                  <a:lnTo>
                    <a:pt x="254236" y="1382149"/>
                  </a:lnTo>
                  <a:lnTo>
                    <a:pt x="264468" y="1366626"/>
                  </a:lnTo>
                  <a:lnTo>
                    <a:pt x="279121" y="1332406"/>
                  </a:lnTo>
                  <a:lnTo>
                    <a:pt x="280159" y="1312107"/>
                  </a:lnTo>
                  <a:lnTo>
                    <a:pt x="272740" y="1266736"/>
                  </a:lnTo>
                  <a:lnTo>
                    <a:pt x="254590" y="1225694"/>
                  </a:lnTo>
                  <a:lnTo>
                    <a:pt x="243458" y="1203494"/>
                  </a:lnTo>
                  <a:lnTo>
                    <a:pt x="229251" y="1185689"/>
                  </a:lnTo>
                  <a:lnTo>
                    <a:pt x="204517" y="1161864"/>
                  </a:lnTo>
                  <a:lnTo>
                    <a:pt x="195876" y="1153350"/>
                  </a:lnTo>
                  <a:lnTo>
                    <a:pt x="187139" y="1147674"/>
                  </a:lnTo>
                  <a:lnTo>
                    <a:pt x="169493" y="1141367"/>
                  </a:lnTo>
                  <a:lnTo>
                    <a:pt x="152306" y="1137817"/>
                  </a:lnTo>
                  <a:lnTo>
                    <a:pt x="148170" y="1139304"/>
                  </a:lnTo>
                  <a:lnTo>
                    <a:pt x="144421" y="1142279"/>
                  </a:lnTo>
                  <a:lnTo>
                    <a:pt x="140929" y="1146246"/>
                  </a:lnTo>
                  <a:lnTo>
                    <a:pt x="138601" y="1151868"/>
                  </a:lnTo>
                  <a:lnTo>
                    <a:pt x="136015" y="1166052"/>
                  </a:lnTo>
                  <a:lnTo>
                    <a:pt x="137511" y="1182278"/>
                  </a:lnTo>
                  <a:lnTo>
                    <a:pt x="142476" y="1200403"/>
                  </a:lnTo>
                  <a:lnTo>
                    <a:pt x="161832" y="1244378"/>
                  </a:lnTo>
                  <a:lnTo>
                    <a:pt x="184764" y="1286541"/>
                  </a:lnTo>
                  <a:lnTo>
                    <a:pt x="207211" y="1314446"/>
                  </a:lnTo>
                  <a:lnTo>
                    <a:pt x="233342" y="1336284"/>
                  </a:lnTo>
                  <a:lnTo>
                    <a:pt x="241952" y="1343595"/>
                  </a:lnTo>
                  <a:lnTo>
                    <a:pt x="245637" y="1344950"/>
                  </a:lnTo>
                  <a:lnTo>
                    <a:pt x="249086" y="1344861"/>
                  </a:lnTo>
                  <a:lnTo>
                    <a:pt x="252378" y="1343809"/>
                  </a:lnTo>
                  <a:lnTo>
                    <a:pt x="255565" y="1341123"/>
                  </a:lnTo>
                  <a:lnTo>
                    <a:pt x="264789" y="1327863"/>
                  </a:lnTo>
                  <a:lnTo>
                    <a:pt x="270813" y="1317032"/>
                  </a:lnTo>
                  <a:lnTo>
                    <a:pt x="274150" y="1302958"/>
                  </a:lnTo>
                  <a:lnTo>
                    <a:pt x="275040" y="1295038"/>
                  </a:lnTo>
                  <a:lnTo>
                    <a:pt x="271552" y="1264929"/>
                  </a:lnTo>
                  <a:lnTo>
                    <a:pt x="258659" y="1217162"/>
                  </a:lnTo>
                  <a:lnTo>
                    <a:pt x="241878" y="1166786"/>
                  </a:lnTo>
                  <a:lnTo>
                    <a:pt x="241619" y="1165561"/>
                  </a:lnTo>
                  <a:lnTo>
                    <a:pt x="243431" y="1165737"/>
                  </a:lnTo>
                  <a:lnTo>
                    <a:pt x="250736" y="1168578"/>
                  </a:lnTo>
                  <a:lnTo>
                    <a:pt x="254469" y="1172709"/>
                  </a:lnTo>
                  <a:lnTo>
                    <a:pt x="275408" y="1209024"/>
                  </a:lnTo>
                  <a:lnTo>
                    <a:pt x="301648" y="1234923"/>
                  </a:lnTo>
                  <a:lnTo>
                    <a:pt x="329817" y="1266190"/>
                  </a:lnTo>
                  <a:lnTo>
                    <a:pt x="350645" y="1288961"/>
                  </a:lnTo>
                  <a:lnTo>
                    <a:pt x="373132" y="1313302"/>
                  </a:lnTo>
                  <a:lnTo>
                    <a:pt x="396355" y="1340657"/>
                  </a:lnTo>
                  <a:lnTo>
                    <a:pt x="417259" y="1366706"/>
                  </a:lnTo>
                  <a:lnTo>
                    <a:pt x="454933" y="1415766"/>
                  </a:lnTo>
                  <a:lnTo>
                    <a:pt x="477320" y="1451733"/>
                  </a:lnTo>
                  <a:lnTo>
                    <a:pt x="484994" y="1472958"/>
                  </a:lnTo>
                  <a:lnTo>
                    <a:pt x="487040" y="1482786"/>
                  </a:lnTo>
                  <a:lnTo>
                    <a:pt x="486668" y="1498996"/>
                  </a:lnTo>
                  <a:lnTo>
                    <a:pt x="485180" y="1506097"/>
                  </a:lnTo>
                  <a:lnTo>
                    <a:pt x="483195" y="1510831"/>
                  </a:lnTo>
                  <a:lnTo>
                    <a:pt x="480880" y="1513987"/>
                  </a:lnTo>
                  <a:lnTo>
                    <a:pt x="478345" y="1516091"/>
                  </a:lnTo>
                  <a:lnTo>
                    <a:pt x="474670" y="1516502"/>
                  </a:lnTo>
                  <a:lnTo>
                    <a:pt x="465295" y="1514312"/>
                  </a:lnTo>
                  <a:lnTo>
                    <a:pt x="444121" y="1502761"/>
                  </a:lnTo>
                  <a:lnTo>
                    <a:pt x="430220" y="1489684"/>
                  </a:lnTo>
                  <a:lnTo>
                    <a:pt x="408592" y="1460295"/>
                  </a:lnTo>
                  <a:lnTo>
                    <a:pt x="385978" y="1420168"/>
                  </a:lnTo>
                  <a:lnTo>
                    <a:pt x="366711" y="1374214"/>
                  </a:lnTo>
                  <a:lnTo>
                    <a:pt x="355467" y="1340279"/>
                  </a:lnTo>
                  <a:lnTo>
                    <a:pt x="347162" y="1305352"/>
                  </a:lnTo>
                  <a:lnTo>
                    <a:pt x="336909" y="1256961"/>
                  </a:lnTo>
                  <a:lnTo>
                    <a:pt x="327587" y="1206463"/>
                  </a:lnTo>
                  <a:lnTo>
                    <a:pt x="323282" y="1163279"/>
                  </a:lnTo>
                  <a:lnTo>
                    <a:pt x="322819" y="1115116"/>
                  </a:lnTo>
                  <a:lnTo>
                    <a:pt x="330595" y="1072582"/>
                  </a:lnTo>
                  <a:lnTo>
                    <a:pt x="334785" y="1064007"/>
                  </a:lnTo>
                  <a:lnTo>
                    <a:pt x="337292" y="1061323"/>
                  </a:lnTo>
                  <a:lnTo>
                    <a:pt x="339955" y="1059534"/>
                  </a:lnTo>
                  <a:lnTo>
                    <a:pt x="342723" y="1058341"/>
                  </a:lnTo>
                  <a:lnTo>
                    <a:pt x="346551" y="1058538"/>
                  </a:lnTo>
                  <a:lnTo>
                    <a:pt x="361423" y="1063556"/>
                  </a:lnTo>
                  <a:lnTo>
                    <a:pt x="372630" y="1068594"/>
                  </a:lnTo>
                  <a:lnTo>
                    <a:pt x="401910" y="1089909"/>
                  </a:lnTo>
                  <a:lnTo>
                    <a:pt x="425663" y="1103232"/>
                  </a:lnTo>
                  <a:lnTo>
                    <a:pt x="431611" y="1104340"/>
                  </a:lnTo>
                  <a:lnTo>
                    <a:pt x="437562" y="1104087"/>
                  </a:lnTo>
                  <a:lnTo>
                    <a:pt x="443512" y="1102926"/>
                  </a:lnTo>
                  <a:lnTo>
                    <a:pt x="452770" y="1098990"/>
                  </a:lnTo>
                  <a:lnTo>
                    <a:pt x="456628" y="1096551"/>
                  </a:lnTo>
                  <a:lnTo>
                    <a:pt x="463561" y="1088550"/>
                  </a:lnTo>
                  <a:lnTo>
                    <a:pt x="466798" y="1083638"/>
                  </a:lnTo>
                  <a:lnTo>
                    <a:pt x="467964" y="1078379"/>
                  </a:lnTo>
                  <a:lnTo>
                    <a:pt x="467750" y="1072889"/>
                  </a:lnTo>
                  <a:lnTo>
                    <a:pt x="464866" y="1061497"/>
                  </a:lnTo>
                  <a:lnTo>
                    <a:pt x="452114" y="1032089"/>
                  </a:lnTo>
                  <a:lnTo>
                    <a:pt x="438671" y="1009527"/>
                  </a:lnTo>
                  <a:lnTo>
                    <a:pt x="425154" y="995302"/>
                  </a:lnTo>
                  <a:lnTo>
                    <a:pt x="400807" y="976138"/>
                  </a:lnTo>
                  <a:lnTo>
                    <a:pt x="382527" y="964919"/>
                  </a:lnTo>
                  <a:lnTo>
                    <a:pt x="361173" y="956624"/>
                  </a:lnTo>
                  <a:lnTo>
                    <a:pt x="336320" y="951118"/>
                  </a:lnTo>
                  <a:lnTo>
                    <a:pt x="311647" y="949487"/>
                  </a:lnTo>
                  <a:lnTo>
                    <a:pt x="305000" y="950250"/>
                  </a:lnTo>
                  <a:lnTo>
                    <a:pt x="294968" y="953743"/>
                  </a:lnTo>
                  <a:lnTo>
                    <a:pt x="291894" y="957056"/>
                  </a:lnTo>
                  <a:lnTo>
                    <a:pt x="289846" y="961249"/>
                  </a:lnTo>
                  <a:lnTo>
                    <a:pt x="286964" y="973985"/>
                  </a:lnTo>
                  <a:lnTo>
                    <a:pt x="285990" y="987178"/>
                  </a:lnTo>
                  <a:lnTo>
                    <a:pt x="286902" y="990260"/>
                  </a:lnTo>
                  <a:lnTo>
                    <a:pt x="290562" y="996331"/>
                  </a:lnTo>
                  <a:lnTo>
                    <a:pt x="293918" y="998346"/>
                  </a:lnTo>
                  <a:lnTo>
                    <a:pt x="302941" y="1000586"/>
                  </a:lnTo>
                  <a:lnTo>
                    <a:pt x="319176" y="1001847"/>
                  </a:lnTo>
                  <a:lnTo>
                    <a:pt x="324902" y="1000039"/>
                  </a:lnTo>
                  <a:lnTo>
                    <a:pt x="354271" y="982213"/>
                  </a:lnTo>
                  <a:lnTo>
                    <a:pt x="363498" y="973241"/>
                  </a:lnTo>
                  <a:lnTo>
                    <a:pt x="390815" y="932596"/>
                  </a:lnTo>
                  <a:lnTo>
                    <a:pt x="413620" y="894105"/>
                  </a:lnTo>
                  <a:lnTo>
                    <a:pt x="416637" y="892493"/>
                  </a:lnTo>
                  <a:lnTo>
                    <a:pt x="419641" y="892410"/>
                  </a:lnTo>
                  <a:lnTo>
                    <a:pt x="422636" y="893347"/>
                  </a:lnTo>
                  <a:lnTo>
                    <a:pt x="428609" y="897034"/>
                  </a:lnTo>
                  <a:lnTo>
                    <a:pt x="440528" y="907485"/>
                  </a:lnTo>
                  <a:lnTo>
                    <a:pt x="449461" y="920904"/>
                  </a:lnTo>
                  <a:lnTo>
                    <a:pt x="464344" y="953468"/>
                  </a:lnTo>
                  <a:lnTo>
                    <a:pt x="480439" y="981263"/>
                  </a:lnTo>
                  <a:lnTo>
                    <a:pt x="482020" y="982348"/>
                  </a:lnTo>
                  <a:lnTo>
                    <a:pt x="486421" y="983554"/>
                  </a:lnTo>
                  <a:lnTo>
                    <a:pt x="486999" y="982883"/>
                  </a:lnTo>
                  <a:lnTo>
                    <a:pt x="486392" y="981444"/>
                  </a:lnTo>
                  <a:lnTo>
                    <a:pt x="484996" y="979492"/>
                  </a:lnTo>
                  <a:lnTo>
                    <a:pt x="483444" y="972032"/>
                  </a:lnTo>
                  <a:lnTo>
                    <a:pt x="483031" y="967264"/>
                  </a:lnTo>
                  <a:lnTo>
                    <a:pt x="468012" y="920696"/>
                  </a:lnTo>
                  <a:lnTo>
                    <a:pt x="460086" y="877189"/>
                  </a:lnTo>
                  <a:lnTo>
                    <a:pt x="441448" y="821973"/>
                  </a:lnTo>
                  <a:lnTo>
                    <a:pt x="437716" y="804285"/>
                  </a:lnTo>
                  <a:lnTo>
                    <a:pt x="433327" y="795935"/>
                  </a:lnTo>
                  <a:lnTo>
                    <a:pt x="432752" y="793312"/>
                  </a:lnTo>
                  <a:lnTo>
                    <a:pt x="433361" y="791563"/>
                  </a:lnTo>
                  <a:lnTo>
                    <a:pt x="434758" y="790397"/>
                  </a:lnTo>
                  <a:lnTo>
                    <a:pt x="435691" y="790612"/>
                  </a:lnTo>
                  <a:lnTo>
                    <a:pt x="436312" y="791747"/>
                  </a:lnTo>
                  <a:lnTo>
                    <a:pt x="436726" y="793496"/>
                  </a:lnTo>
                  <a:lnTo>
                    <a:pt x="439833" y="798086"/>
                  </a:lnTo>
                  <a:lnTo>
                    <a:pt x="465328" y="824663"/>
                  </a:lnTo>
                  <a:lnTo>
                    <a:pt x="488351" y="847770"/>
                  </a:lnTo>
                  <a:lnTo>
                    <a:pt x="502795" y="856933"/>
                  </a:lnTo>
                  <a:lnTo>
                    <a:pt x="518145" y="863322"/>
                  </a:lnTo>
                  <a:lnTo>
                    <a:pt x="531580" y="866161"/>
                  </a:lnTo>
                  <a:lnTo>
                    <a:pt x="544167" y="864777"/>
                  </a:lnTo>
                  <a:lnTo>
                    <a:pt x="555383" y="860854"/>
                  </a:lnTo>
                  <a:lnTo>
                    <a:pt x="563676" y="855804"/>
                  </a:lnTo>
                  <a:lnTo>
                    <a:pt x="570668" y="847606"/>
                  </a:lnTo>
                  <a:lnTo>
                    <a:pt x="577083" y="836356"/>
                  </a:lnTo>
                  <a:lnTo>
                    <a:pt x="585281" y="814279"/>
                  </a:lnTo>
                  <a:lnTo>
                    <a:pt x="587547" y="801039"/>
                  </a:lnTo>
                  <a:lnTo>
                    <a:pt x="585909" y="785893"/>
                  </a:lnTo>
                  <a:lnTo>
                    <a:pt x="584082" y="777688"/>
                  </a:lnTo>
                  <a:lnTo>
                    <a:pt x="576761" y="763278"/>
                  </a:lnTo>
                  <a:lnTo>
                    <a:pt x="550972" y="719721"/>
                  </a:lnTo>
                  <a:lnTo>
                    <a:pt x="547893" y="715713"/>
                  </a:lnTo>
                  <a:lnTo>
                    <a:pt x="544849" y="713041"/>
                  </a:lnTo>
                  <a:lnTo>
                    <a:pt x="541826" y="711260"/>
                  </a:lnTo>
                  <a:lnTo>
                    <a:pt x="535822" y="709281"/>
                  </a:lnTo>
                  <a:lnTo>
                    <a:pt x="528623" y="708011"/>
                  </a:lnTo>
                  <a:lnTo>
                    <a:pt x="529025" y="708899"/>
                  </a:lnTo>
                  <a:lnTo>
                    <a:pt x="536799" y="720098"/>
                  </a:lnTo>
                  <a:lnTo>
                    <a:pt x="543179" y="730077"/>
                  </a:lnTo>
                  <a:lnTo>
                    <a:pt x="552629" y="741125"/>
                  </a:lnTo>
                  <a:lnTo>
                    <a:pt x="566090" y="750005"/>
                  </a:lnTo>
                  <a:lnTo>
                    <a:pt x="594244" y="763790"/>
                  </a:lnTo>
                  <a:lnTo>
                    <a:pt x="606744" y="767354"/>
                  </a:lnTo>
                  <a:lnTo>
                    <a:pt x="612856" y="768305"/>
                  </a:lnTo>
                  <a:lnTo>
                    <a:pt x="624938" y="766715"/>
                  </a:lnTo>
                  <a:lnTo>
                    <a:pt x="635929" y="762701"/>
                  </a:lnTo>
                  <a:lnTo>
                    <a:pt x="644122" y="757610"/>
                  </a:lnTo>
                  <a:lnTo>
                    <a:pt x="646704" y="752878"/>
                  </a:lnTo>
                  <a:lnTo>
                    <a:pt x="655928" y="720262"/>
                  </a:lnTo>
                  <a:lnTo>
                    <a:pt x="655988" y="702699"/>
                  </a:lnTo>
                  <a:lnTo>
                    <a:pt x="650426" y="653645"/>
                  </a:lnTo>
                  <a:lnTo>
                    <a:pt x="635193" y="611435"/>
                  </a:lnTo>
                  <a:lnTo>
                    <a:pt x="617595" y="569400"/>
                  </a:lnTo>
                  <a:lnTo>
                    <a:pt x="598871" y="523423"/>
                  </a:lnTo>
                  <a:lnTo>
                    <a:pt x="583127" y="487387"/>
                  </a:lnTo>
                  <a:lnTo>
                    <a:pt x="580963" y="477869"/>
                  </a:lnTo>
                  <a:lnTo>
                    <a:pt x="581777" y="477088"/>
                  </a:lnTo>
                  <a:lnTo>
                    <a:pt x="583313" y="476567"/>
                  </a:lnTo>
                  <a:lnTo>
                    <a:pt x="585328" y="476220"/>
                  </a:lnTo>
                  <a:lnTo>
                    <a:pt x="587665" y="476981"/>
                  </a:lnTo>
                  <a:lnTo>
                    <a:pt x="592905" y="480472"/>
                  </a:lnTo>
                  <a:lnTo>
                    <a:pt x="598542" y="487977"/>
                  </a:lnTo>
                  <a:lnTo>
                    <a:pt x="601434" y="492756"/>
                  </a:lnTo>
                  <a:lnTo>
                    <a:pt x="606339" y="496934"/>
                  </a:lnTo>
                  <a:lnTo>
                    <a:pt x="643998" y="518645"/>
                  </a:lnTo>
                  <a:lnTo>
                    <a:pt x="670041" y="540226"/>
                  </a:lnTo>
                  <a:lnTo>
                    <a:pt x="699371" y="573193"/>
                  </a:lnTo>
                  <a:lnTo>
                    <a:pt x="727506" y="599843"/>
                  </a:lnTo>
                  <a:lnTo>
                    <a:pt x="736087" y="613130"/>
                  </a:lnTo>
                  <a:lnTo>
                    <a:pt x="745502" y="635360"/>
                  </a:lnTo>
                  <a:lnTo>
                    <a:pt x="748734" y="649112"/>
                  </a:lnTo>
                  <a:lnTo>
                    <a:pt x="749490" y="656194"/>
                  </a:lnTo>
                  <a:lnTo>
                    <a:pt x="748699" y="658479"/>
                  </a:lnTo>
                  <a:lnTo>
                    <a:pt x="747179" y="660003"/>
                  </a:lnTo>
                  <a:lnTo>
                    <a:pt x="745174" y="661018"/>
                  </a:lnTo>
                  <a:lnTo>
                    <a:pt x="732871" y="662447"/>
                  </a:lnTo>
                  <a:lnTo>
                    <a:pt x="722265" y="660136"/>
                  </a:lnTo>
                  <a:lnTo>
                    <a:pt x="707783" y="655902"/>
                  </a:lnTo>
                  <a:lnTo>
                    <a:pt x="704027" y="655308"/>
                  </a:lnTo>
                  <a:lnTo>
                    <a:pt x="697208" y="652002"/>
                  </a:lnTo>
                  <a:lnTo>
                    <a:pt x="684747" y="641795"/>
                  </a:lnTo>
                  <a:lnTo>
                    <a:pt x="682716" y="640943"/>
                  </a:lnTo>
                  <a:lnTo>
                    <a:pt x="681363" y="641366"/>
                  </a:lnTo>
                  <a:lnTo>
                    <a:pt x="680461" y="642641"/>
                  </a:lnTo>
                  <a:lnTo>
                    <a:pt x="680852" y="643490"/>
                  </a:lnTo>
                  <a:lnTo>
                    <a:pt x="682104" y="644057"/>
                  </a:lnTo>
                  <a:lnTo>
                    <a:pt x="683932" y="644434"/>
                  </a:lnTo>
                  <a:lnTo>
                    <a:pt x="688608" y="647500"/>
                  </a:lnTo>
                  <a:lnTo>
                    <a:pt x="694985" y="652170"/>
                  </a:lnTo>
                  <a:lnTo>
                    <a:pt x="704434" y="657552"/>
                  </a:lnTo>
                  <a:lnTo>
                    <a:pt x="715249" y="660607"/>
                  </a:lnTo>
                  <a:lnTo>
                    <a:pt x="720910" y="661421"/>
                  </a:lnTo>
                  <a:lnTo>
                    <a:pt x="732494" y="659679"/>
                  </a:lnTo>
                  <a:lnTo>
                    <a:pt x="738360" y="657826"/>
                  </a:lnTo>
                  <a:lnTo>
                    <a:pt x="750170" y="650475"/>
                  </a:lnTo>
                  <a:lnTo>
                    <a:pt x="762034" y="639601"/>
                  </a:lnTo>
                  <a:lnTo>
                    <a:pt x="773921" y="624847"/>
                  </a:lnTo>
                  <a:lnTo>
                    <a:pt x="777886" y="614760"/>
                  </a:lnTo>
                  <a:lnTo>
                    <a:pt x="784456" y="576863"/>
                  </a:lnTo>
                  <a:lnTo>
                    <a:pt x="790261" y="534215"/>
                  </a:lnTo>
                  <a:lnTo>
                    <a:pt x="786595" y="455792"/>
                  </a:lnTo>
                  <a:lnTo>
                    <a:pt x="780868" y="421115"/>
                  </a:lnTo>
                  <a:lnTo>
                    <a:pt x="770717" y="385859"/>
                  </a:lnTo>
                  <a:lnTo>
                    <a:pt x="749259" y="331549"/>
                  </a:lnTo>
                  <a:lnTo>
                    <a:pt x="736163" y="292143"/>
                  </a:lnTo>
                  <a:lnTo>
                    <a:pt x="718436" y="254124"/>
                  </a:lnTo>
                  <a:lnTo>
                    <a:pt x="698321" y="218375"/>
                  </a:lnTo>
                  <a:lnTo>
                    <a:pt x="670261" y="172343"/>
                  </a:lnTo>
                  <a:lnTo>
                    <a:pt x="645080" y="138970"/>
                  </a:lnTo>
                  <a:lnTo>
                    <a:pt x="634630" y="119570"/>
                  </a:lnTo>
                  <a:lnTo>
                    <a:pt x="629461" y="113207"/>
                  </a:lnTo>
                  <a:lnTo>
                    <a:pt x="624031" y="108964"/>
                  </a:lnTo>
                  <a:lnTo>
                    <a:pt x="610541" y="102155"/>
                  </a:lnTo>
                  <a:lnTo>
                    <a:pt x="609433" y="102589"/>
                  </a:lnTo>
                  <a:lnTo>
                    <a:pt x="608694" y="103870"/>
                  </a:lnTo>
                  <a:lnTo>
                    <a:pt x="608204" y="105716"/>
                  </a:lnTo>
                  <a:lnTo>
                    <a:pt x="609859" y="108931"/>
                  </a:lnTo>
                  <a:lnTo>
                    <a:pt x="620679" y="123930"/>
                  </a:lnTo>
                  <a:lnTo>
                    <a:pt x="641537" y="173204"/>
                  </a:lnTo>
                  <a:lnTo>
                    <a:pt x="667768" y="214852"/>
                  </a:lnTo>
                  <a:lnTo>
                    <a:pt x="695935" y="263352"/>
                  </a:lnTo>
                  <a:lnTo>
                    <a:pt x="716762" y="297882"/>
                  </a:lnTo>
                  <a:lnTo>
                    <a:pt x="739249" y="331089"/>
                  </a:lnTo>
                  <a:lnTo>
                    <a:pt x="762473" y="359076"/>
                  </a:lnTo>
                  <a:lnTo>
                    <a:pt x="786022" y="384745"/>
                  </a:lnTo>
                  <a:lnTo>
                    <a:pt x="808725" y="407398"/>
                  </a:lnTo>
                  <a:lnTo>
                    <a:pt x="828737" y="424080"/>
                  </a:lnTo>
                  <a:lnTo>
                    <a:pt x="856740" y="439888"/>
                  </a:lnTo>
                  <a:lnTo>
                    <a:pt x="872236" y="444804"/>
                  </a:lnTo>
                  <a:lnTo>
                    <a:pt x="879148" y="446115"/>
                  </a:lnTo>
                  <a:lnTo>
                    <a:pt x="884746" y="445997"/>
                  </a:lnTo>
                  <a:lnTo>
                    <a:pt x="889472" y="444925"/>
                  </a:lnTo>
                  <a:lnTo>
                    <a:pt x="893614" y="443220"/>
                  </a:lnTo>
                  <a:lnTo>
                    <a:pt x="897368" y="440097"/>
                  </a:lnTo>
                  <a:lnTo>
                    <a:pt x="904184" y="431338"/>
                  </a:lnTo>
                  <a:lnTo>
                    <a:pt x="907875" y="418183"/>
                  </a:lnTo>
                  <a:lnTo>
                    <a:pt x="910245" y="385486"/>
                  </a:lnTo>
                  <a:lnTo>
                    <a:pt x="905914" y="359219"/>
                  </a:lnTo>
                  <a:lnTo>
                    <a:pt x="893607" y="332586"/>
                  </a:lnTo>
                  <a:lnTo>
                    <a:pt x="877393" y="305842"/>
                  </a:lnTo>
                  <a:lnTo>
                    <a:pt x="870678" y="298903"/>
                  </a:lnTo>
                  <a:lnTo>
                    <a:pt x="855282" y="288548"/>
                  </a:lnTo>
                  <a:lnTo>
                    <a:pt x="841161" y="283284"/>
                  </a:lnTo>
                  <a:lnTo>
                    <a:pt x="834618" y="281880"/>
                  </a:lnTo>
                  <a:lnTo>
                    <a:pt x="828272" y="282929"/>
                  </a:lnTo>
                  <a:lnTo>
                    <a:pt x="815928" y="289385"/>
                  </a:lnTo>
                  <a:lnTo>
                    <a:pt x="797823" y="304177"/>
                  </a:lnTo>
                  <a:lnTo>
                    <a:pt x="774919" y="333090"/>
                  </a:lnTo>
                  <a:lnTo>
                    <a:pt x="747273" y="383154"/>
                  </a:lnTo>
                  <a:lnTo>
                    <a:pt x="743879" y="392469"/>
                  </a:lnTo>
                  <a:lnTo>
                    <a:pt x="741700" y="401793"/>
                  </a:lnTo>
                  <a:lnTo>
                    <a:pt x="742514" y="401566"/>
                  </a:lnTo>
                  <a:lnTo>
                    <a:pt x="746063" y="398668"/>
                  </a:lnTo>
                  <a:lnTo>
                    <a:pt x="772218" y="356780"/>
                  </a:lnTo>
                  <a:lnTo>
                    <a:pt x="794997" y="311032"/>
                  </a:lnTo>
                  <a:lnTo>
                    <a:pt x="812677" y="266383"/>
                  </a:lnTo>
                  <a:lnTo>
                    <a:pt x="833129" y="215451"/>
                  </a:lnTo>
                  <a:lnTo>
                    <a:pt x="847522" y="180351"/>
                  </a:lnTo>
                  <a:lnTo>
                    <a:pt x="857226" y="144907"/>
                  </a:lnTo>
                  <a:lnTo>
                    <a:pt x="867492" y="109311"/>
                  </a:lnTo>
                  <a:lnTo>
                    <a:pt x="879136" y="61093"/>
                  </a:lnTo>
                  <a:lnTo>
                    <a:pt x="883071" y="18726"/>
                  </a:lnTo>
                  <a:lnTo>
                    <a:pt x="881409" y="12243"/>
                  </a:lnTo>
                  <a:lnTo>
                    <a:pt x="878317" y="6928"/>
                  </a:lnTo>
                  <a:lnTo>
                    <a:pt x="874272" y="2393"/>
                  </a:lnTo>
                  <a:lnTo>
                    <a:pt x="868598" y="362"/>
                  </a:lnTo>
                  <a:lnTo>
                    <a:pt x="861839" y="0"/>
                  </a:lnTo>
                  <a:lnTo>
                    <a:pt x="835459" y="4231"/>
                  </a:lnTo>
                  <a:lnTo>
                    <a:pt x="813831" y="9085"/>
                  </a:lnTo>
                  <a:lnTo>
                    <a:pt x="732235" y="2904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538"/>
            <p:cNvSpPr/>
            <p:nvPr/>
          </p:nvSpPr>
          <p:spPr>
            <a:xfrm>
              <a:off x="7509867" y="3241477"/>
              <a:ext cx="53579" cy="89297"/>
            </a:xfrm>
            <a:custGeom>
              <a:avLst/>
              <a:gdLst/>
              <a:ahLst/>
              <a:cxnLst/>
              <a:rect l="0" t="0" r="0" b="0"/>
              <a:pathLst>
                <a:path w="53579" h="89297">
                  <a:moveTo>
                    <a:pt x="0" y="89296"/>
                  </a:moveTo>
                  <a:lnTo>
                    <a:pt x="14222" y="75075"/>
                  </a:lnTo>
                  <a:lnTo>
                    <a:pt x="19403" y="68902"/>
                  </a:lnTo>
                  <a:lnTo>
                    <a:pt x="23849" y="62802"/>
                  </a:lnTo>
                  <a:lnTo>
                    <a:pt x="27805" y="56750"/>
                  </a:lnTo>
                  <a:lnTo>
                    <a:pt x="31435" y="49740"/>
                  </a:lnTo>
                  <a:lnTo>
                    <a:pt x="34848" y="42089"/>
                  </a:lnTo>
                  <a:lnTo>
                    <a:pt x="38114" y="34012"/>
                  </a:lnTo>
                  <a:lnTo>
                    <a:pt x="41284" y="26644"/>
                  </a:lnTo>
                  <a:lnTo>
                    <a:pt x="5357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73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990600"/>
            <a:ext cx="48768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Group 23"/>
          <p:cNvGrpSpPr/>
          <p:nvPr/>
        </p:nvGrpSpPr>
        <p:grpSpPr>
          <a:xfrm>
            <a:off x="3312914" y="375047"/>
            <a:ext cx="5328560" cy="5169524"/>
            <a:chOff x="3312914" y="375047"/>
            <a:chExt cx="5328560" cy="5169524"/>
          </a:xfrm>
        </p:grpSpPr>
        <p:sp>
          <p:nvSpPr>
            <p:cNvPr id="4" name="SMARTInkAnnotation601"/>
            <p:cNvSpPr/>
            <p:nvPr/>
          </p:nvSpPr>
          <p:spPr>
            <a:xfrm>
              <a:off x="4629853" y="4920626"/>
              <a:ext cx="137881" cy="294092"/>
            </a:xfrm>
            <a:custGeom>
              <a:avLst/>
              <a:gdLst/>
              <a:ahLst/>
              <a:cxnLst/>
              <a:rect l="0" t="0" r="0" b="0"/>
              <a:pathLst>
                <a:path w="137881" h="294092">
                  <a:moveTo>
                    <a:pt x="22514" y="8562"/>
                  </a:moveTo>
                  <a:lnTo>
                    <a:pt x="7137" y="873"/>
                  </a:lnTo>
                  <a:lnTo>
                    <a:pt x="3112" y="183"/>
                  </a:lnTo>
                  <a:lnTo>
                    <a:pt x="650" y="0"/>
                  </a:lnTo>
                  <a:lnTo>
                    <a:pt x="0" y="1861"/>
                  </a:lnTo>
                  <a:lnTo>
                    <a:pt x="559" y="5087"/>
                  </a:lnTo>
                  <a:lnTo>
                    <a:pt x="1925" y="9222"/>
                  </a:lnTo>
                  <a:lnTo>
                    <a:pt x="3827" y="15947"/>
                  </a:lnTo>
                  <a:lnTo>
                    <a:pt x="8586" y="34003"/>
                  </a:lnTo>
                  <a:lnTo>
                    <a:pt x="13229" y="45366"/>
                  </a:lnTo>
                  <a:lnTo>
                    <a:pt x="19300" y="57903"/>
                  </a:lnTo>
                  <a:lnTo>
                    <a:pt x="26325" y="71221"/>
                  </a:lnTo>
                  <a:lnTo>
                    <a:pt x="32992" y="87045"/>
                  </a:lnTo>
                  <a:lnTo>
                    <a:pt x="39421" y="104540"/>
                  </a:lnTo>
                  <a:lnTo>
                    <a:pt x="45691" y="123149"/>
                  </a:lnTo>
                  <a:lnTo>
                    <a:pt x="52848" y="141508"/>
                  </a:lnTo>
                  <a:lnTo>
                    <a:pt x="60596" y="159700"/>
                  </a:lnTo>
                  <a:lnTo>
                    <a:pt x="68738" y="177781"/>
                  </a:lnTo>
                  <a:lnTo>
                    <a:pt x="77143" y="194796"/>
                  </a:lnTo>
                  <a:lnTo>
                    <a:pt x="85722" y="211101"/>
                  </a:lnTo>
                  <a:lnTo>
                    <a:pt x="94418" y="226932"/>
                  </a:lnTo>
                  <a:lnTo>
                    <a:pt x="102200" y="240462"/>
                  </a:lnTo>
                  <a:lnTo>
                    <a:pt x="121641" y="272733"/>
                  </a:lnTo>
                  <a:lnTo>
                    <a:pt x="130401" y="288359"/>
                  </a:lnTo>
                  <a:lnTo>
                    <a:pt x="133134" y="292328"/>
                  </a:lnTo>
                  <a:lnTo>
                    <a:pt x="134956" y="293981"/>
                  </a:lnTo>
                  <a:lnTo>
                    <a:pt x="136170" y="294091"/>
                  </a:lnTo>
                  <a:lnTo>
                    <a:pt x="136981" y="291188"/>
                  </a:lnTo>
                  <a:lnTo>
                    <a:pt x="137521" y="286276"/>
                  </a:lnTo>
                  <a:lnTo>
                    <a:pt x="137880" y="280025"/>
                  </a:lnTo>
                  <a:lnTo>
                    <a:pt x="136136" y="270896"/>
                  </a:lnTo>
                  <a:lnTo>
                    <a:pt x="132988" y="259850"/>
                  </a:lnTo>
                  <a:lnTo>
                    <a:pt x="128905" y="247524"/>
                  </a:lnTo>
                  <a:lnTo>
                    <a:pt x="119078" y="220600"/>
                  </a:lnTo>
                  <a:lnTo>
                    <a:pt x="113679" y="206476"/>
                  </a:lnTo>
                  <a:lnTo>
                    <a:pt x="108095" y="193090"/>
                  </a:lnTo>
                  <a:lnTo>
                    <a:pt x="102388" y="180198"/>
                  </a:lnTo>
                  <a:lnTo>
                    <a:pt x="85022" y="14250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602"/>
            <p:cNvSpPr/>
            <p:nvPr/>
          </p:nvSpPr>
          <p:spPr>
            <a:xfrm>
              <a:off x="4372713" y="4710100"/>
              <a:ext cx="471962" cy="834471"/>
            </a:xfrm>
            <a:custGeom>
              <a:avLst/>
              <a:gdLst/>
              <a:ahLst/>
              <a:cxnLst/>
              <a:rect l="0" t="0" r="0" b="0"/>
              <a:pathLst>
                <a:path w="471962" h="834471">
                  <a:moveTo>
                    <a:pt x="235006" y="111931"/>
                  </a:moveTo>
                  <a:lnTo>
                    <a:pt x="205408" y="111931"/>
                  </a:lnTo>
                  <a:lnTo>
                    <a:pt x="197414" y="112923"/>
                  </a:lnTo>
                  <a:lnTo>
                    <a:pt x="189109" y="114577"/>
                  </a:lnTo>
                  <a:lnTo>
                    <a:pt x="180595" y="116671"/>
                  </a:lnTo>
                  <a:lnTo>
                    <a:pt x="171943" y="119060"/>
                  </a:lnTo>
                  <a:lnTo>
                    <a:pt x="154392" y="124360"/>
                  </a:lnTo>
                  <a:lnTo>
                    <a:pt x="127776" y="132922"/>
                  </a:lnTo>
                  <a:lnTo>
                    <a:pt x="118871" y="136839"/>
                  </a:lnTo>
                  <a:lnTo>
                    <a:pt x="109958" y="141434"/>
                  </a:lnTo>
                  <a:lnTo>
                    <a:pt x="101039" y="146483"/>
                  </a:lnTo>
                  <a:lnTo>
                    <a:pt x="92116" y="152825"/>
                  </a:lnTo>
                  <a:lnTo>
                    <a:pt x="83191" y="160030"/>
                  </a:lnTo>
                  <a:lnTo>
                    <a:pt x="74264" y="167809"/>
                  </a:lnTo>
                  <a:lnTo>
                    <a:pt x="66329" y="175972"/>
                  </a:lnTo>
                  <a:lnTo>
                    <a:pt x="52221" y="192980"/>
                  </a:lnTo>
                  <a:lnTo>
                    <a:pt x="39336" y="215753"/>
                  </a:lnTo>
                  <a:lnTo>
                    <a:pt x="33121" y="228771"/>
                  </a:lnTo>
                  <a:lnTo>
                    <a:pt x="26994" y="242410"/>
                  </a:lnTo>
                  <a:lnTo>
                    <a:pt x="14895" y="270794"/>
                  </a:lnTo>
                  <a:lnTo>
                    <a:pt x="9882" y="287293"/>
                  </a:lnTo>
                  <a:lnTo>
                    <a:pt x="5548" y="305238"/>
                  </a:lnTo>
                  <a:lnTo>
                    <a:pt x="1667" y="324146"/>
                  </a:lnTo>
                  <a:lnTo>
                    <a:pt x="72" y="344689"/>
                  </a:lnTo>
                  <a:lnTo>
                    <a:pt x="0" y="366322"/>
                  </a:lnTo>
                  <a:lnTo>
                    <a:pt x="945" y="388681"/>
                  </a:lnTo>
                  <a:lnTo>
                    <a:pt x="4551" y="412518"/>
                  </a:lnTo>
                  <a:lnTo>
                    <a:pt x="9932" y="437337"/>
                  </a:lnTo>
                  <a:lnTo>
                    <a:pt x="16495" y="462814"/>
                  </a:lnTo>
                  <a:lnTo>
                    <a:pt x="23848" y="488728"/>
                  </a:lnTo>
                  <a:lnTo>
                    <a:pt x="39954" y="541334"/>
                  </a:lnTo>
                  <a:lnTo>
                    <a:pt x="51394" y="567863"/>
                  </a:lnTo>
                  <a:lnTo>
                    <a:pt x="64972" y="594480"/>
                  </a:lnTo>
                  <a:lnTo>
                    <a:pt x="79978" y="621154"/>
                  </a:lnTo>
                  <a:lnTo>
                    <a:pt x="95935" y="645882"/>
                  </a:lnTo>
                  <a:lnTo>
                    <a:pt x="112526" y="669312"/>
                  </a:lnTo>
                  <a:lnTo>
                    <a:pt x="129540" y="691878"/>
                  </a:lnTo>
                  <a:lnTo>
                    <a:pt x="161674" y="732826"/>
                  </a:lnTo>
                  <a:lnTo>
                    <a:pt x="177188" y="752080"/>
                  </a:lnTo>
                  <a:lnTo>
                    <a:pt x="193484" y="768885"/>
                  </a:lnTo>
                  <a:lnTo>
                    <a:pt x="210301" y="784057"/>
                  </a:lnTo>
                  <a:lnTo>
                    <a:pt x="227466" y="798140"/>
                  </a:lnTo>
                  <a:lnTo>
                    <a:pt x="244862" y="809513"/>
                  </a:lnTo>
                  <a:lnTo>
                    <a:pt x="262412" y="819080"/>
                  </a:lnTo>
                  <a:lnTo>
                    <a:pt x="280066" y="827442"/>
                  </a:lnTo>
                  <a:lnTo>
                    <a:pt x="296795" y="832024"/>
                  </a:lnTo>
                  <a:lnTo>
                    <a:pt x="312910" y="834087"/>
                  </a:lnTo>
                  <a:lnTo>
                    <a:pt x="328614" y="834470"/>
                  </a:lnTo>
                  <a:lnTo>
                    <a:pt x="344044" y="831749"/>
                  </a:lnTo>
                  <a:lnTo>
                    <a:pt x="359292" y="826958"/>
                  </a:lnTo>
                  <a:lnTo>
                    <a:pt x="374417" y="820787"/>
                  </a:lnTo>
                  <a:lnTo>
                    <a:pt x="387478" y="811713"/>
                  </a:lnTo>
                  <a:lnTo>
                    <a:pt x="399162" y="800703"/>
                  </a:lnTo>
                  <a:lnTo>
                    <a:pt x="409928" y="788402"/>
                  </a:lnTo>
                  <a:lnTo>
                    <a:pt x="420081" y="772263"/>
                  </a:lnTo>
                  <a:lnTo>
                    <a:pt x="429826" y="753567"/>
                  </a:lnTo>
                  <a:lnTo>
                    <a:pt x="439301" y="733165"/>
                  </a:lnTo>
                  <a:lnTo>
                    <a:pt x="447601" y="710634"/>
                  </a:lnTo>
                  <a:lnTo>
                    <a:pt x="455118" y="686683"/>
                  </a:lnTo>
                  <a:lnTo>
                    <a:pt x="462115" y="661787"/>
                  </a:lnTo>
                  <a:lnTo>
                    <a:pt x="466778" y="634275"/>
                  </a:lnTo>
                  <a:lnTo>
                    <a:pt x="469888" y="605020"/>
                  </a:lnTo>
                  <a:lnTo>
                    <a:pt x="471961" y="574602"/>
                  </a:lnTo>
                  <a:lnTo>
                    <a:pt x="471359" y="542418"/>
                  </a:lnTo>
                  <a:lnTo>
                    <a:pt x="468973" y="509055"/>
                  </a:lnTo>
                  <a:lnTo>
                    <a:pt x="465398" y="474907"/>
                  </a:lnTo>
                  <a:lnTo>
                    <a:pt x="456134" y="402569"/>
                  </a:lnTo>
                  <a:lnTo>
                    <a:pt x="450886" y="365221"/>
                  </a:lnTo>
                  <a:lnTo>
                    <a:pt x="443417" y="329408"/>
                  </a:lnTo>
                  <a:lnTo>
                    <a:pt x="434470" y="294619"/>
                  </a:lnTo>
                  <a:lnTo>
                    <a:pt x="424537" y="260512"/>
                  </a:lnTo>
                  <a:lnTo>
                    <a:pt x="413946" y="227852"/>
                  </a:lnTo>
                  <a:lnTo>
                    <a:pt x="402916" y="196157"/>
                  </a:lnTo>
                  <a:lnTo>
                    <a:pt x="391594" y="165106"/>
                  </a:lnTo>
                  <a:lnTo>
                    <a:pt x="379086" y="137458"/>
                  </a:lnTo>
                  <a:lnTo>
                    <a:pt x="365785" y="112082"/>
                  </a:lnTo>
                  <a:lnTo>
                    <a:pt x="351958" y="88220"/>
                  </a:lnTo>
                  <a:lnTo>
                    <a:pt x="338771" y="68342"/>
                  </a:lnTo>
                  <a:lnTo>
                    <a:pt x="326010" y="51122"/>
                  </a:lnTo>
                  <a:lnTo>
                    <a:pt x="313535" y="35673"/>
                  </a:lnTo>
                  <a:lnTo>
                    <a:pt x="300257" y="23389"/>
                  </a:lnTo>
                  <a:lnTo>
                    <a:pt x="286444" y="13216"/>
                  </a:lnTo>
                  <a:lnTo>
                    <a:pt x="272274" y="4449"/>
                  </a:lnTo>
                  <a:lnTo>
                    <a:pt x="258859" y="589"/>
                  </a:lnTo>
                  <a:lnTo>
                    <a:pt x="245947" y="0"/>
                  </a:lnTo>
                  <a:lnTo>
                    <a:pt x="233371" y="1591"/>
                  </a:lnTo>
                  <a:lnTo>
                    <a:pt x="221017" y="5630"/>
                  </a:lnTo>
                  <a:lnTo>
                    <a:pt x="208813" y="11298"/>
                  </a:lnTo>
                  <a:lnTo>
                    <a:pt x="196708" y="18054"/>
                  </a:lnTo>
                  <a:lnTo>
                    <a:pt x="184669" y="27518"/>
                  </a:lnTo>
                  <a:lnTo>
                    <a:pt x="172675" y="38788"/>
                  </a:lnTo>
                  <a:lnTo>
                    <a:pt x="160710" y="51263"/>
                  </a:lnTo>
                  <a:lnTo>
                    <a:pt x="149756" y="65533"/>
                  </a:lnTo>
                  <a:lnTo>
                    <a:pt x="139477" y="80999"/>
                  </a:lnTo>
                  <a:lnTo>
                    <a:pt x="129648" y="97263"/>
                  </a:lnTo>
                  <a:lnTo>
                    <a:pt x="120119" y="115051"/>
                  </a:lnTo>
                  <a:lnTo>
                    <a:pt x="110789" y="133855"/>
                  </a:lnTo>
                  <a:lnTo>
                    <a:pt x="101593" y="153336"/>
                  </a:lnTo>
                  <a:lnTo>
                    <a:pt x="93478" y="173269"/>
                  </a:lnTo>
                  <a:lnTo>
                    <a:pt x="86084" y="193503"/>
                  </a:lnTo>
                  <a:lnTo>
                    <a:pt x="79170" y="213937"/>
                  </a:lnTo>
                  <a:lnTo>
                    <a:pt x="74560" y="232521"/>
                  </a:lnTo>
                  <a:lnTo>
                    <a:pt x="71487" y="249872"/>
                  </a:lnTo>
                  <a:lnTo>
                    <a:pt x="69439" y="266399"/>
                  </a:lnTo>
                  <a:lnTo>
                    <a:pt x="68073" y="282379"/>
                  </a:lnTo>
                  <a:lnTo>
                    <a:pt x="67163" y="297992"/>
                  </a:lnTo>
                  <a:lnTo>
                    <a:pt x="65342" y="34410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603"/>
            <p:cNvSpPr/>
            <p:nvPr/>
          </p:nvSpPr>
          <p:spPr>
            <a:xfrm>
              <a:off x="4643438" y="2432736"/>
              <a:ext cx="2803922" cy="2907218"/>
            </a:xfrm>
            <a:custGeom>
              <a:avLst/>
              <a:gdLst/>
              <a:ahLst/>
              <a:cxnLst/>
              <a:rect l="0" t="0" r="0" b="0"/>
              <a:pathLst>
                <a:path w="2803922" h="2907218">
                  <a:moveTo>
                    <a:pt x="0" y="2907217"/>
                  </a:moveTo>
                  <a:lnTo>
                    <a:pt x="991" y="2820802"/>
                  </a:lnTo>
                  <a:lnTo>
                    <a:pt x="12428" y="2722535"/>
                  </a:lnTo>
                  <a:lnTo>
                    <a:pt x="30471" y="2636971"/>
                  </a:lnTo>
                  <a:lnTo>
                    <a:pt x="48931" y="2569157"/>
                  </a:lnTo>
                  <a:lnTo>
                    <a:pt x="71356" y="2494039"/>
                  </a:lnTo>
                  <a:lnTo>
                    <a:pt x="97859" y="2411044"/>
                  </a:lnTo>
                  <a:lnTo>
                    <a:pt x="113857" y="2366090"/>
                  </a:lnTo>
                  <a:lnTo>
                    <a:pt x="150152" y="2271164"/>
                  </a:lnTo>
                  <a:lnTo>
                    <a:pt x="171539" y="2220252"/>
                  </a:lnTo>
                  <a:lnTo>
                    <a:pt x="219114" y="2113412"/>
                  </a:lnTo>
                  <a:lnTo>
                    <a:pt x="272670" y="2000444"/>
                  </a:lnTo>
                  <a:lnTo>
                    <a:pt x="300842" y="1942537"/>
                  </a:lnTo>
                  <a:lnTo>
                    <a:pt x="331530" y="1883097"/>
                  </a:lnTo>
                  <a:lnTo>
                    <a:pt x="397378" y="1761490"/>
                  </a:lnTo>
                  <a:lnTo>
                    <a:pt x="433590" y="1699891"/>
                  </a:lnTo>
                  <a:lnTo>
                    <a:pt x="510868" y="1575886"/>
                  </a:lnTo>
                  <a:lnTo>
                    <a:pt x="552906" y="1513647"/>
                  </a:lnTo>
                  <a:lnTo>
                    <a:pt x="641949" y="1388931"/>
                  </a:lnTo>
                  <a:lnTo>
                    <a:pt x="689904" y="1326502"/>
                  </a:lnTo>
                  <a:lnTo>
                    <a:pt x="790811" y="1201576"/>
                  </a:lnTo>
                  <a:lnTo>
                    <a:pt x="844707" y="1140084"/>
                  </a:lnTo>
                  <a:lnTo>
                    <a:pt x="900482" y="1079246"/>
                  </a:lnTo>
                  <a:lnTo>
                    <a:pt x="957509" y="1018843"/>
                  </a:lnTo>
                  <a:lnTo>
                    <a:pt x="1073787" y="901458"/>
                  </a:lnTo>
                  <a:lnTo>
                    <a:pt x="1310127" y="672494"/>
                  </a:lnTo>
                  <a:lnTo>
                    <a:pt x="1370503" y="618691"/>
                  </a:lnTo>
                  <a:lnTo>
                    <a:pt x="1431591" y="566947"/>
                  </a:lnTo>
                  <a:lnTo>
                    <a:pt x="1493151" y="516576"/>
                  </a:lnTo>
                  <a:lnTo>
                    <a:pt x="1554036" y="469105"/>
                  </a:lnTo>
                  <a:lnTo>
                    <a:pt x="1674602" y="379317"/>
                  </a:lnTo>
                  <a:lnTo>
                    <a:pt x="1733542" y="337912"/>
                  </a:lnTo>
                  <a:lnTo>
                    <a:pt x="1849301" y="260155"/>
                  </a:lnTo>
                  <a:lnTo>
                    <a:pt x="1905570" y="226720"/>
                  </a:lnTo>
                  <a:lnTo>
                    <a:pt x="1960942" y="196492"/>
                  </a:lnTo>
                  <a:lnTo>
                    <a:pt x="2015717" y="168403"/>
                  </a:lnTo>
                  <a:lnTo>
                    <a:pt x="2068107" y="143724"/>
                  </a:lnTo>
                  <a:lnTo>
                    <a:pt x="2118910" y="121318"/>
                  </a:lnTo>
                  <a:lnTo>
                    <a:pt x="2168653" y="100428"/>
                  </a:lnTo>
                  <a:lnTo>
                    <a:pt x="2216698" y="82532"/>
                  </a:lnTo>
                  <a:lnTo>
                    <a:pt x="2263611" y="66633"/>
                  </a:lnTo>
                  <a:lnTo>
                    <a:pt x="2309769" y="52064"/>
                  </a:lnTo>
                  <a:lnTo>
                    <a:pt x="2395453" y="30586"/>
                  </a:lnTo>
                  <a:lnTo>
                    <a:pt x="2475535" y="15417"/>
                  </a:lnTo>
                  <a:lnTo>
                    <a:pt x="2550816" y="5369"/>
                  </a:lnTo>
                  <a:lnTo>
                    <a:pt x="2613378" y="241"/>
                  </a:lnTo>
                  <a:lnTo>
                    <a:pt x="2687932" y="0"/>
                  </a:lnTo>
                  <a:lnTo>
                    <a:pt x="2767664" y="10538"/>
                  </a:lnTo>
                  <a:lnTo>
                    <a:pt x="2787446" y="13965"/>
                  </a:lnTo>
                  <a:lnTo>
                    <a:pt x="2803921" y="2292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604"/>
            <p:cNvSpPr/>
            <p:nvPr/>
          </p:nvSpPr>
          <p:spPr>
            <a:xfrm>
              <a:off x="7099102" y="1691351"/>
              <a:ext cx="935698" cy="1498324"/>
            </a:xfrm>
            <a:custGeom>
              <a:avLst/>
              <a:gdLst/>
              <a:ahLst/>
              <a:cxnLst/>
              <a:rect l="0" t="0" r="0" b="0"/>
              <a:pathLst>
                <a:path w="935698" h="1498324">
                  <a:moveTo>
                    <a:pt x="0" y="1219727"/>
                  </a:moveTo>
                  <a:lnTo>
                    <a:pt x="0" y="1232156"/>
                  </a:lnTo>
                  <a:lnTo>
                    <a:pt x="991" y="1234958"/>
                  </a:lnTo>
                  <a:lnTo>
                    <a:pt x="23352" y="1267750"/>
                  </a:lnTo>
                  <a:lnTo>
                    <a:pt x="63231" y="1321767"/>
                  </a:lnTo>
                  <a:lnTo>
                    <a:pt x="94250" y="1361637"/>
                  </a:lnTo>
                  <a:lnTo>
                    <a:pt x="114318" y="1390285"/>
                  </a:lnTo>
                  <a:lnTo>
                    <a:pt x="139705" y="1431659"/>
                  </a:lnTo>
                  <a:lnTo>
                    <a:pt x="166062" y="1476454"/>
                  </a:lnTo>
                  <a:lnTo>
                    <a:pt x="181262" y="1497723"/>
                  </a:lnTo>
                  <a:lnTo>
                    <a:pt x="181364" y="1498323"/>
                  </a:lnTo>
                  <a:lnTo>
                    <a:pt x="180440" y="1497731"/>
                  </a:lnTo>
                  <a:lnTo>
                    <a:pt x="174401" y="1487418"/>
                  </a:lnTo>
                  <a:lnTo>
                    <a:pt x="147580" y="1411145"/>
                  </a:lnTo>
                  <a:lnTo>
                    <a:pt x="131591" y="1367945"/>
                  </a:lnTo>
                  <a:lnTo>
                    <a:pt x="119136" y="1323726"/>
                  </a:lnTo>
                  <a:lnTo>
                    <a:pt x="104311" y="1280197"/>
                  </a:lnTo>
                  <a:lnTo>
                    <a:pt x="86729" y="1222006"/>
                  </a:lnTo>
                  <a:lnTo>
                    <a:pt x="82251" y="1193613"/>
                  </a:lnTo>
                  <a:lnTo>
                    <a:pt x="82615" y="1186443"/>
                  </a:lnTo>
                  <a:lnTo>
                    <a:pt x="83850" y="1180670"/>
                  </a:lnTo>
                  <a:lnTo>
                    <a:pt x="87868" y="1171611"/>
                  </a:lnTo>
                  <a:lnTo>
                    <a:pt x="92961" y="1164277"/>
                  </a:lnTo>
                  <a:lnTo>
                    <a:pt x="95708" y="1161925"/>
                  </a:lnTo>
                  <a:lnTo>
                    <a:pt x="98532" y="1160356"/>
                  </a:lnTo>
                  <a:lnTo>
                    <a:pt x="101407" y="1159310"/>
                  </a:lnTo>
                  <a:lnTo>
                    <a:pt x="112538" y="1160794"/>
                  </a:lnTo>
                  <a:lnTo>
                    <a:pt x="127407" y="1165754"/>
                  </a:lnTo>
                  <a:lnTo>
                    <a:pt x="143937" y="1174573"/>
                  </a:lnTo>
                  <a:lnTo>
                    <a:pt x="163852" y="1190398"/>
                  </a:lnTo>
                  <a:lnTo>
                    <a:pt x="185932" y="1210661"/>
                  </a:lnTo>
                  <a:lnTo>
                    <a:pt x="219684" y="1243389"/>
                  </a:lnTo>
                  <a:lnTo>
                    <a:pt x="247984" y="1272379"/>
                  </a:lnTo>
                  <a:lnTo>
                    <a:pt x="275828" y="1306195"/>
                  </a:lnTo>
                  <a:lnTo>
                    <a:pt x="301264" y="1333361"/>
                  </a:lnTo>
                  <a:lnTo>
                    <a:pt x="301053" y="1332194"/>
                  </a:lnTo>
                  <a:lnTo>
                    <a:pt x="295025" y="1320079"/>
                  </a:lnTo>
                  <a:lnTo>
                    <a:pt x="270127" y="1276598"/>
                  </a:lnTo>
                  <a:lnTo>
                    <a:pt x="235083" y="1207587"/>
                  </a:lnTo>
                  <a:lnTo>
                    <a:pt x="206178" y="1161142"/>
                  </a:lnTo>
                  <a:lnTo>
                    <a:pt x="188856" y="1122276"/>
                  </a:lnTo>
                  <a:lnTo>
                    <a:pt x="172426" y="1077704"/>
                  </a:lnTo>
                  <a:lnTo>
                    <a:pt x="171506" y="1071467"/>
                  </a:lnTo>
                  <a:lnTo>
                    <a:pt x="171883" y="1066317"/>
                  </a:lnTo>
                  <a:lnTo>
                    <a:pt x="173128" y="1061891"/>
                  </a:lnTo>
                  <a:lnTo>
                    <a:pt x="174949" y="1057948"/>
                  </a:lnTo>
                  <a:lnTo>
                    <a:pt x="177156" y="1055320"/>
                  </a:lnTo>
                  <a:lnTo>
                    <a:pt x="179620" y="1053568"/>
                  </a:lnTo>
                  <a:lnTo>
                    <a:pt x="182254" y="1052400"/>
                  </a:lnTo>
                  <a:lnTo>
                    <a:pt x="185003" y="1052613"/>
                  </a:lnTo>
                  <a:lnTo>
                    <a:pt x="187828" y="1053747"/>
                  </a:lnTo>
                  <a:lnTo>
                    <a:pt x="215711" y="1072560"/>
                  </a:lnTo>
                  <a:lnTo>
                    <a:pt x="235672" y="1091235"/>
                  </a:lnTo>
                  <a:lnTo>
                    <a:pt x="259998" y="1121022"/>
                  </a:lnTo>
                  <a:lnTo>
                    <a:pt x="286057" y="1152998"/>
                  </a:lnTo>
                  <a:lnTo>
                    <a:pt x="312630" y="1175923"/>
                  </a:lnTo>
                  <a:lnTo>
                    <a:pt x="338363" y="1193298"/>
                  </a:lnTo>
                  <a:lnTo>
                    <a:pt x="352458" y="1198059"/>
                  </a:lnTo>
                  <a:lnTo>
                    <a:pt x="371551" y="1200739"/>
                  </a:lnTo>
                  <a:lnTo>
                    <a:pt x="375692" y="1198139"/>
                  </a:lnTo>
                  <a:lnTo>
                    <a:pt x="378454" y="1193429"/>
                  </a:lnTo>
                  <a:lnTo>
                    <a:pt x="381522" y="1181250"/>
                  </a:lnTo>
                  <a:lnTo>
                    <a:pt x="383653" y="1141814"/>
                  </a:lnTo>
                  <a:lnTo>
                    <a:pt x="378542" y="1119945"/>
                  </a:lnTo>
                  <a:lnTo>
                    <a:pt x="363830" y="1073568"/>
                  </a:lnTo>
                  <a:lnTo>
                    <a:pt x="349674" y="1042806"/>
                  </a:lnTo>
                  <a:lnTo>
                    <a:pt x="323908" y="999351"/>
                  </a:lnTo>
                  <a:lnTo>
                    <a:pt x="303888" y="962238"/>
                  </a:lnTo>
                  <a:lnTo>
                    <a:pt x="296087" y="953402"/>
                  </a:lnTo>
                  <a:lnTo>
                    <a:pt x="299836" y="957041"/>
                  </a:lnTo>
                  <a:lnTo>
                    <a:pt x="302087" y="958283"/>
                  </a:lnTo>
                  <a:lnTo>
                    <a:pt x="307231" y="959663"/>
                  </a:lnTo>
                  <a:lnTo>
                    <a:pt x="309992" y="962015"/>
                  </a:lnTo>
                  <a:lnTo>
                    <a:pt x="335581" y="997301"/>
                  </a:lnTo>
                  <a:lnTo>
                    <a:pt x="370989" y="1028942"/>
                  </a:lnTo>
                  <a:lnTo>
                    <a:pt x="394349" y="1047002"/>
                  </a:lnTo>
                  <a:lnTo>
                    <a:pt x="420789" y="1062761"/>
                  </a:lnTo>
                  <a:lnTo>
                    <a:pt x="429442" y="1065628"/>
                  </a:lnTo>
                  <a:lnTo>
                    <a:pt x="439891" y="1067243"/>
                  </a:lnTo>
                  <a:lnTo>
                    <a:pt x="442089" y="1066477"/>
                  </a:lnTo>
                  <a:lnTo>
                    <a:pt x="443554" y="1064975"/>
                  </a:lnTo>
                  <a:lnTo>
                    <a:pt x="444531" y="1062981"/>
                  </a:lnTo>
                  <a:lnTo>
                    <a:pt x="445906" y="1050693"/>
                  </a:lnTo>
                  <a:lnTo>
                    <a:pt x="446312" y="1034485"/>
                  </a:lnTo>
                  <a:lnTo>
                    <a:pt x="443762" y="1022965"/>
                  </a:lnTo>
                  <a:lnTo>
                    <a:pt x="428386" y="977815"/>
                  </a:lnTo>
                  <a:lnTo>
                    <a:pt x="421573" y="960406"/>
                  </a:lnTo>
                  <a:lnTo>
                    <a:pt x="400087" y="916070"/>
                  </a:lnTo>
                  <a:lnTo>
                    <a:pt x="378095" y="869831"/>
                  </a:lnTo>
                  <a:lnTo>
                    <a:pt x="370107" y="857865"/>
                  </a:lnTo>
                  <a:lnTo>
                    <a:pt x="366307" y="848035"/>
                  </a:lnTo>
                  <a:lnTo>
                    <a:pt x="361902" y="841872"/>
                  </a:lnTo>
                  <a:lnTo>
                    <a:pt x="361322" y="839832"/>
                  </a:lnTo>
                  <a:lnTo>
                    <a:pt x="361929" y="838471"/>
                  </a:lnTo>
                  <a:lnTo>
                    <a:pt x="363325" y="837564"/>
                  </a:lnTo>
                  <a:lnTo>
                    <a:pt x="364256" y="837952"/>
                  </a:lnTo>
                  <a:lnTo>
                    <a:pt x="364876" y="839202"/>
                  </a:lnTo>
                  <a:lnTo>
                    <a:pt x="365290" y="841028"/>
                  </a:lnTo>
                  <a:lnTo>
                    <a:pt x="368395" y="845703"/>
                  </a:lnTo>
                  <a:lnTo>
                    <a:pt x="373083" y="852080"/>
                  </a:lnTo>
                  <a:lnTo>
                    <a:pt x="395611" y="889588"/>
                  </a:lnTo>
                  <a:lnTo>
                    <a:pt x="423027" y="920121"/>
                  </a:lnTo>
                  <a:lnTo>
                    <a:pt x="446554" y="949982"/>
                  </a:lnTo>
                  <a:lnTo>
                    <a:pt x="458421" y="961926"/>
                  </a:lnTo>
                  <a:lnTo>
                    <a:pt x="482210" y="977679"/>
                  </a:lnTo>
                  <a:lnTo>
                    <a:pt x="488160" y="980971"/>
                  </a:lnTo>
                  <a:lnTo>
                    <a:pt x="493119" y="982173"/>
                  </a:lnTo>
                  <a:lnTo>
                    <a:pt x="497418" y="981983"/>
                  </a:lnTo>
                  <a:lnTo>
                    <a:pt x="501276" y="980864"/>
                  </a:lnTo>
                  <a:lnTo>
                    <a:pt x="508209" y="976975"/>
                  </a:lnTo>
                  <a:lnTo>
                    <a:pt x="511446" y="974548"/>
                  </a:lnTo>
                  <a:lnTo>
                    <a:pt x="513605" y="970947"/>
                  </a:lnTo>
                  <a:lnTo>
                    <a:pt x="516003" y="961653"/>
                  </a:lnTo>
                  <a:lnTo>
                    <a:pt x="517353" y="940524"/>
                  </a:lnTo>
                  <a:lnTo>
                    <a:pt x="510680" y="900580"/>
                  </a:lnTo>
                  <a:lnTo>
                    <a:pt x="496917" y="849176"/>
                  </a:lnTo>
                  <a:lnTo>
                    <a:pt x="484154" y="808857"/>
                  </a:lnTo>
                  <a:lnTo>
                    <a:pt x="466198" y="763705"/>
                  </a:lnTo>
                  <a:lnTo>
                    <a:pt x="458223" y="741222"/>
                  </a:lnTo>
                  <a:lnTo>
                    <a:pt x="439578" y="702536"/>
                  </a:lnTo>
                  <a:lnTo>
                    <a:pt x="423930" y="663390"/>
                  </a:lnTo>
                  <a:lnTo>
                    <a:pt x="420252" y="630564"/>
                  </a:lnTo>
                  <a:lnTo>
                    <a:pt x="421058" y="626530"/>
                  </a:lnTo>
                  <a:lnTo>
                    <a:pt x="424600" y="619402"/>
                  </a:lnTo>
                  <a:lnTo>
                    <a:pt x="426934" y="617104"/>
                  </a:lnTo>
                  <a:lnTo>
                    <a:pt x="429482" y="615572"/>
                  </a:lnTo>
                  <a:lnTo>
                    <a:pt x="432172" y="614551"/>
                  </a:lnTo>
                  <a:lnTo>
                    <a:pt x="443100" y="616062"/>
                  </a:lnTo>
                  <a:lnTo>
                    <a:pt x="450181" y="617854"/>
                  </a:lnTo>
                  <a:lnTo>
                    <a:pt x="463340" y="625137"/>
                  </a:lnTo>
                  <a:lnTo>
                    <a:pt x="484551" y="640393"/>
                  </a:lnTo>
                  <a:lnTo>
                    <a:pt x="512333" y="660127"/>
                  </a:lnTo>
                  <a:lnTo>
                    <a:pt x="557277" y="693462"/>
                  </a:lnTo>
                  <a:lnTo>
                    <a:pt x="578077" y="710996"/>
                  </a:lnTo>
                  <a:lnTo>
                    <a:pt x="606521" y="737601"/>
                  </a:lnTo>
                  <a:lnTo>
                    <a:pt x="622783" y="755418"/>
                  </a:lnTo>
                  <a:lnTo>
                    <a:pt x="633318" y="773258"/>
                  </a:lnTo>
                  <a:lnTo>
                    <a:pt x="635532" y="780198"/>
                  </a:lnTo>
                  <a:lnTo>
                    <a:pt x="636017" y="785817"/>
                  </a:lnTo>
                  <a:lnTo>
                    <a:pt x="633908" y="795699"/>
                  </a:lnTo>
                  <a:lnTo>
                    <a:pt x="629663" y="806705"/>
                  </a:lnTo>
                  <a:lnTo>
                    <a:pt x="627143" y="810434"/>
                  </a:lnTo>
                  <a:lnTo>
                    <a:pt x="624469" y="812920"/>
                  </a:lnTo>
                  <a:lnTo>
                    <a:pt x="621696" y="814577"/>
                  </a:lnTo>
                  <a:lnTo>
                    <a:pt x="613322" y="816418"/>
                  </a:lnTo>
                  <a:lnTo>
                    <a:pt x="586010" y="817697"/>
                  </a:lnTo>
                  <a:lnTo>
                    <a:pt x="574310" y="817805"/>
                  </a:lnTo>
                  <a:lnTo>
                    <a:pt x="562496" y="815207"/>
                  </a:lnTo>
                  <a:lnTo>
                    <a:pt x="547334" y="810812"/>
                  </a:lnTo>
                  <a:lnTo>
                    <a:pt x="532157" y="809205"/>
                  </a:lnTo>
                  <a:lnTo>
                    <a:pt x="532372" y="809124"/>
                  </a:lnTo>
                  <a:lnTo>
                    <a:pt x="559974" y="808968"/>
                  </a:lnTo>
                  <a:lnTo>
                    <a:pt x="570014" y="808964"/>
                  </a:lnTo>
                  <a:lnTo>
                    <a:pt x="574478" y="807971"/>
                  </a:lnTo>
                  <a:lnTo>
                    <a:pt x="582084" y="804222"/>
                  </a:lnTo>
                  <a:lnTo>
                    <a:pt x="591944" y="796533"/>
                  </a:lnTo>
                  <a:lnTo>
                    <a:pt x="601149" y="783230"/>
                  </a:lnTo>
                  <a:lnTo>
                    <a:pt x="604521" y="767098"/>
                  </a:lnTo>
                  <a:lnTo>
                    <a:pt x="611426" y="724404"/>
                  </a:lnTo>
                  <a:lnTo>
                    <a:pt x="610008" y="684799"/>
                  </a:lnTo>
                  <a:lnTo>
                    <a:pt x="608045" y="641645"/>
                  </a:lnTo>
                  <a:lnTo>
                    <a:pt x="602723" y="597439"/>
                  </a:lnTo>
                  <a:lnTo>
                    <a:pt x="594862" y="557662"/>
                  </a:lnTo>
                  <a:lnTo>
                    <a:pt x="586248" y="520741"/>
                  </a:lnTo>
                  <a:lnTo>
                    <a:pt x="576434" y="488952"/>
                  </a:lnTo>
                  <a:lnTo>
                    <a:pt x="576774" y="485489"/>
                  </a:lnTo>
                  <a:lnTo>
                    <a:pt x="577992" y="483180"/>
                  </a:lnTo>
                  <a:lnTo>
                    <a:pt x="578805" y="482634"/>
                  </a:lnTo>
                  <a:lnTo>
                    <a:pt x="579346" y="483261"/>
                  </a:lnTo>
                  <a:lnTo>
                    <a:pt x="579707" y="484672"/>
                  </a:lnTo>
                  <a:lnTo>
                    <a:pt x="601401" y="529401"/>
                  </a:lnTo>
                  <a:lnTo>
                    <a:pt x="604632" y="541176"/>
                  </a:lnTo>
                  <a:lnTo>
                    <a:pt x="605494" y="547094"/>
                  </a:lnTo>
                  <a:lnTo>
                    <a:pt x="607061" y="551039"/>
                  </a:lnTo>
                  <a:lnTo>
                    <a:pt x="609098" y="553670"/>
                  </a:lnTo>
                  <a:lnTo>
                    <a:pt x="611448" y="555423"/>
                  </a:lnTo>
                  <a:lnTo>
                    <a:pt x="612023" y="556592"/>
                  </a:lnTo>
                  <a:lnTo>
                    <a:pt x="611413" y="557371"/>
                  </a:lnTo>
                  <a:lnTo>
                    <a:pt x="610014" y="557891"/>
                  </a:lnTo>
                  <a:lnTo>
                    <a:pt x="609083" y="557245"/>
                  </a:lnTo>
                  <a:lnTo>
                    <a:pt x="608461" y="555822"/>
                  </a:lnTo>
                  <a:lnTo>
                    <a:pt x="608047" y="553882"/>
                  </a:lnTo>
                  <a:lnTo>
                    <a:pt x="604940" y="549080"/>
                  </a:lnTo>
                  <a:lnTo>
                    <a:pt x="600253" y="542646"/>
                  </a:lnTo>
                  <a:lnTo>
                    <a:pt x="589159" y="524993"/>
                  </a:lnTo>
                  <a:lnTo>
                    <a:pt x="560823" y="494791"/>
                  </a:lnTo>
                  <a:lnTo>
                    <a:pt x="557436" y="492358"/>
                  </a:lnTo>
                  <a:lnTo>
                    <a:pt x="551028" y="489655"/>
                  </a:lnTo>
                  <a:lnTo>
                    <a:pt x="548922" y="490919"/>
                  </a:lnTo>
                  <a:lnTo>
                    <a:pt x="547519" y="493746"/>
                  </a:lnTo>
                  <a:lnTo>
                    <a:pt x="545958" y="503170"/>
                  </a:lnTo>
                  <a:lnTo>
                    <a:pt x="545265" y="517281"/>
                  </a:lnTo>
                  <a:lnTo>
                    <a:pt x="549615" y="541960"/>
                  </a:lnTo>
                  <a:lnTo>
                    <a:pt x="561928" y="572864"/>
                  </a:lnTo>
                  <a:lnTo>
                    <a:pt x="590004" y="617870"/>
                  </a:lnTo>
                  <a:lnTo>
                    <a:pt x="603205" y="637711"/>
                  </a:lnTo>
                  <a:lnTo>
                    <a:pt x="618334" y="651160"/>
                  </a:lnTo>
                  <a:lnTo>
                    <a:pt x="633987" y="659453"/>
                  </a:lnTo>
                  <a:lnTo>
                    <a:pt x="647558" y="663138"/>
                  </a:lnTo>
                  <a:lnTo>
                    <a:pt x="653955" y="663129"/>
                  </a:lnTo>
                  <a:lnTo>
                    <a:pt x="666355" y="660473"/>
                  </a:lnTo>
                  <a:lnTo>
                    <a:pt x="672440" y="656391"/>
                  </a:lnTo>
                  <a:lnTo>
                    <a:pt x="684492" y="643918"/>
                  </a:lnTo>
                  <a:lnTo>
                    <a:pt x="688499" y="635433"/>
                  </a:lnTo>
                  <a:lnTo>
                    <a:pt x="697577" y="590652"/>
                  </a:lnTo>
                  <a:lnTo>
                    <a:pt x="703113" y="546170"/>
                  </a:lnTo>
                  <a:lnTo>
                    <a:pt x="703417" y="512580"/>
                  </a:lnTo>
                  <a:lnTo>
                    <a:pt x="700244" y="477806"/>
                  </a:lnTo>
                  <a:lnTo>
                    <a:pt x="692881" y="442508"/>
                  </a:lnTo>
                  <a:lnTo>
                    <a:pt x="682001" y="406976"/>
                  </a:lnTo>
                  <a:lnTo>
                    <a:pt x="667245" y="371340"/>
                  </a:lnTo>
                  <a:lnTo>
                    <a:pt x="646942" y="322550"/>
                  </a:lnTo>
                  <a:lnTo>
                    <a:pt x="623619" y="281414"/>
                  </a:lnTo>
                  <a:lnTo>
                    <a:pt x="595207" y="240080"/>
                  </a:lnTo>
                  <a:lnTo>
                    <a:pt x="572571" y="220268"/>
                  </a:lnTo>
                  <a:lnTo>
                    <a:pt x="554436" y="211047"/>
                  </a:lnTo>
                  <a:lnTo>
                    <a:pt x="553876" y="225005"/>
                  </a:lnTo>
                  <a:lnTo>
                    <a:pt x="559037" y="239863"/>
                  </a:lnTo>
                  <a:lnTo>
                    <a:pt x="595628" y="312539"/>
                  </a:lnTo>
                  <a:lnTo>
                    <a:pt x="622745" y="352531"/>
                  </a:lnTo>
                  <a:lnTo>
                    <a:pt x="678451" y="427611"/>
                  </a:lnTo>
                  <a:lnTo>
                    <a:pt x="705384" y="454095"/>
                  </a:lnTo>
                  <a:lnTo>
                    <a:pt x="727475" y="469770"/>
                  </a:lnTo>
                  <a:lnTo>
                    <a:pt x="743018" y="474655"/>
                  </a:lnTo>
                  <a:lnTo>
                    <a:pt x="751330" y="475958"/>
                  </a:lnTo>
                  <a:lnTo>
                    <a:pt x="757863" y="474842"/>
                  </a:lnTo>
                  <a:lnTo>
                    <a:pt x="763210" y="472114"/>
                  </a:lnTo>
                  <a:lnTo>
                    <a:pt x="771797" y="463791"/>
                  </a:lnTo>
                  <a:lnTo>
                    <a:pt x="778922" y="453477"/>
                  </a:lnTo>
                  <a:lnTo>
                    <a:pt x="788511" y="427033"/>
                  </a:lnTo>
                  <a:lnTo>
                    <a:pt x="792895" y="398803"/>
                  </a:lnTo>
                  <a:lnTo>
                    <a:pt x="789454" y="366846"/>
                  </a:lnTo>
                  <a:lnTo>
                    <a:pt x="779402" y="321485"/>
                  </a:lnTo>
                  <a:lnTo>
                    <a:pt x="767863" y="282832"/>
                  </a:lnTo>
                  <a:lnTo>
                    <a:pt x="756029" y="251274"/>
                  </a:lnTo>
                  <a:lnTo>
                    <a:pt x="753058" y="246670"/>
                  </a:lnTo>
                  <a:lnTo>
                    <a:pt x="750086" y="243601"/>
                  </a:lnTo>
                  <a:lnTo>
                    <a:pt x="742926" y="238674"/>
                  </a:lnTo>
                  <a:lnTo>
                    <a:pt x="742339" y="239262"/>
                  </a:lnTo>
                  <a:lnTo>
                    <a:pt x="741686" y="242561"/>
                  </a:lnTo>
                  <a:lnTo>
                    <a:pt x="744041" y="249981"/>
                  </a:lnTo>
                  <a:lnTo>
                    <a:pt x="759275" y="292139"/>
                  </a:lnTo>
                  <a:lnTo>
                    <a:pt x="766081" y="309388"/>
                  </a:lnTo>
                  <a:lnTo>
                    <a:pt x="781068" y="334841"/>
                  </a:lnTo>
                  <a:lnTo>
                    <a:pt x="792303" y="348871"/>
                  </a:lnTo>
                  <a:lnTo>
                    <a:pt x="803909" y="359076"/>
                  </a:lnTo>
                  <a:lnTo>
                    <a:pt x="809783" y="363186"/>
                  </a:lnTo>
                  <a:lnTo>
                    <a:pt x="824247" y="367753"/>
                  </a:lnTo>
                  <a:lnTo>
                    <a:pt x="853046" y="370685"/>
                  </a:lnTo>
                  <a:lnTo>
                    <a:pt x="859408" y="368941"/>
                  </a:lnTo>
                  <a:lnTo>
                    <a:pt x="871769" y="361712"/>
                  </a:lnTo>
                  <a:lnTo>
                    <a:pt x="889884" y="346486"/>
                  </a:lnTo>
                  <a:lnTo>
                    <a:pt x="907819" y="319926"/>
                  </a:lnTo>
                  <a:lnTo>
                    <a:pt x="920960" y="282180"/>
                  </a:lnTo>
                  <a:lnTo>
                    <a:pt x="927899" y="251383"/>
                  </a:lnTo>
                  <a:lnTo>
                    <a:pt x="933297" y="217852"/>
                  </a:lnTo>
                  <a:lnTo>
                    <a:pt x="935697" y="183106"/>
                  </a:lnTo>
                  <a:lnTo>
                    <a:pt x="934118" y="147819"/>
                  </a:lnTo>
                  <a:lnTo>
                    <a:pt x="929116" y="112292"/>
                  </a:lnTo>
                  <a:lnTo>
                    <a:pt x="920279" y="76659"/>
                  </a:lnTo>
                  <a:lnTo>
                    <a:pt x="899407" y="32610"/>
                  </a:lnTo>
                  <a:lnTo>
                    <a:pt x="885577" y="14786"/>
                  </a:lnTo>
                  <a:lnTo>
                    <a:pt x="879111" y="8644"/>
                  </a:lnTo>
                  <a:lnTo>
                    <a:pt x="872815" y="4550"/>
                  </a:lnTo>
                  <a:lnTo>
                    <a:pt x="860531" y="0"/>
                  </a:lnTo>
                  <a:lnTo>
                    <a:pt x="853483" y="771"/>
                  </a:lnTo>
                  <a:lnTo>
                    <a:pt x="837717" y="6919"/>
                  </a:lnTo>
                  <a:lnTo>
                    <a:pt x="823432" y="18912"/>
                  </a:lnTo>
                  <a:lnTo>
                    <a:pt x="798094" y="46125"/>
                  </a:lnTo>
                  <a:lnTo>
                    <a:pt x="768002" y="83685"/>
                  </a:lnTo>
                  <a:lnTo>
                    <a:pt x="752754" y="102932"/>
                  </a:lnTo>
                  <a:lnTo>
                    <a:pt x="748891" y="109080"/>
                  </a:lnTo>
                  <a:lnTo>
                    <a:pt x="744598" y="123848"/>
                  </a:lnTo>
                  <a:lnTo>
                    <a:pt x="742181" y="159481"/>
                  </a:lnTo>
                  <a:lnTo>
                    <a:pt x="741164" y="24639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605"/>
            <p:cNvSpPr/>
            <p:nvPr/>
          </p:nvSpPr>
          <p:spPr>
            <a:xfrm>
              <a:off x="7342898" y="2860187"/>
              <a:ext cx="476031" cy="798247"/>
            </a:xfrm>
            <a:custGeom>
              <a:avLst/>
              <a:gdLst/>
              <a:ahLst/>
              <a:cxnLst/>
              <a:rect l="0" t="0" r="0" b="0"/>
              <a:pathLst>
                <a:path w="476031" h="798247">
                  <a:moveTo>
                    <a:pt x="104461" y="622391"/>
                  </a:moveTo>
                  <a:lnTo>
                    <a:pt x="113942" y="636612"/>
                  </a:lnTo>
                  <a:lnTo>
                    <a:pt x="123887" y="646240"/>
                  </a:lnTo>
                  <a:lnTo>
                    <a:pt x="136962" y="655765"/>
                  </a:lnTo>
                  <a:lnTo>
                    <a:pt x="138035" y="655554"/>
                  </a:lnTo>
                  <a:lnTo>
                    <a:pt x="138750" y="654422"/>
                  </a:lnTo>
                  <a:lnTo>
                    <a:pt x="139544" y="650517"/>
                  </a:lnTo>
                  <a:lnTo>
                    <a:pt x="139896" y="645475"/>
                  </a:lnTo>
                  <a:lnTo>
                    <a:pt x="134762" y="634635"/>
                  </a:lnTo>
                  <a:lnTo>
                    <a:pt x="120715" y="611797"/>
                  </a:lnTo>
                  <a:lnTo>
                    <a:pt x="108708" y="593870"/>
                  </a:lnTo>
                  <a:lnTo>
                    <a:pt x="93450" y="572674"/>
                  </a:lnTo>
                  <a:lnTo>
                    <a:pt x="85214" y="562457"/>
                  </a:lnTo>
                  <a:lnTo>
                    <a:pt x="76747" y="552669"/>
                  </a:lnTo>
                  <a:lnTo>
                    <a:pt x="68126" y="543168"/>
                  </a:lnTo>
                  <a:lnTo>
                    <a:pt x="53255" y="524673"/>
                  </a:lnTo>
                  <a:lnTo>
                    <a:pt x="46511" y="515574"/>
                  </a:lnTo>
                  <a:lnTo>
                    <a:pt x="39038" y="508516"/>
                  </a:lnTo>
                  <a:lnTo>
                    <a:pt x="31081" y="502818"/>
                  </a:lnTo>
                  <a:lnTo>
                    <a:pt x="16285" y="494833"/>
                  </a:lnTo>
                  <a:lnTo>
                    <a:pt x="6402" y="491285"/>
                  </a:lnTo>
                  <a:lnTo>
                    <a:pt x="3369" y="493315"/>
                  </a:lnTo>
                  <a:lnTo>
                    <a:pt x="1348" y="497645"/>
                  </a:lnTo>
                  <a:lnTo>
                    <a:pt x="0" y="503508"/>
                  </a:lnTo>
                  <a:lnTo>
                    <a:pt x="1148" y="523252"/>
                  </a:lnTo>
                  <a:lnTo>
                    <a:pt x="2844" y="535463"/>
                  </a:lnTo>
                  <a:lnTo>
                    <a:pt x="6951" y="549556"/>
                  </a:lnTo>
                  <a:lnTo>
                    <a:pt x="12665" y="564904"/>
                  </a:lnTo>
                  <a:lnTo>
                    <a:pt x="19451" y="581090"/>
                  </a:lnTo>
                  <a:lnTo>
                    <a:pt x="27944" y="598826"/>
                  </a:lnTo>
                  <a:lnTo>
                    <a:pt x="37575" y="617595"/>
                  </a:lnTo>
                  <a:lnTo>
                    <a:pt x="47964" y="637053"/>
                  </a:lnTo>
                  <a:lnTo>
                    <a:pt x="59851" y="655978"/>
                  </a:lnTo>
                  <a:lnTo>
                    <a:pt x="72737" y="674548"/>
                  </a:lnTo>
                  <a:lnTo>
                    <a:pt x="86288" y="692881"/>
                  </a:lnTo>
                  <a:lnTo>
                    <a:pt x="99291" y="709072"/>
                  </a:lnTo>
                  <a:lnTo>
                    <a:pt x="111928" y="723834"/>
                  </a:lnTo>
                  <a:lnTo>
                    <a:pt x="124322" y="737645"/>
                  </a:lnTo>
                  <a:lnTo>
                    <a:pt x="136553" y="749829"/>
                  </a:lnTo>
                  <a:lnTo>
                    <a:pt x="148676" y="760928"/>
                  </a:lnTo>
                  <a:lnTo>
                    <a:pt x="160728" y="771303"/>
                  </a:lnTo>
                  <a:lnTo>
                    <a:pt x="171737" y="780205"/>
                  </a:lnTo>
                  <a:lnTo>
                    <a:pt x="182054" y="788124"/>
                  </a:lnTo>
                  <a:lnTo>
                    <a:pt x="191909" y="795387"/>
                  </a:lnTo>
                  <a:lnTo>
                    <a:pt x="200462" y="798246"/>
                  </a:lnTo>
                  <a:lnTo>
                    <a:pt x="208150" y="798166"/>
                  </a:lnTo>
                  <a:lnTo>
                    <a:pt x="215258" y="796129"/>
                  </a:lnTo>
                  <a:lnTo>
                    <a:pt x="220990" y="792787"/>
                  </a:lnTo>
                  <a:lnTo>
                    <a:pt x="230005" y="783781"/>
                  </a:lnTo>
                  <a:lnTo>
                    <a:pt x="231813" y="776618"/>
                  </a:lnTo>
                  <a:lnTo>
                    <a:pt x="231177" y="758074"/>
                  </a:lnTo>
                  <a:lnTo>
                    <a:pt x="227587" y="733958"/>
                  </a:lnTo>
                  <a:lnTo>
                    <a:pt x="225239" y="720581"/>
                  </a:lnTo>
                  <a:lnTo>
                    <a:pt x="221691" y="706703"/>
                  </a:lnTo>
                  <a:lnTo>
                    <a:pt x="217341" y="692490"/>
                  </a:lnTo>
                  <a:lnTo>
                    <a:pt x="212456" y="678053"/>
                  </a:lnTo>
                  <a:lnTo>
                    <a:pt x="206224" y="664460"/>
                  </a:lnTo>
                  <a:lnTo>
                    <a:pt x="199092" y="651429"/>
                  </a:lnTo>
                  <a:lnTo>
                    <a:pt x="166258" y="597259"/>
                  </a:lnTo>
                  <a:lnTo>
                    <a:pt x="157566" y="584800"/>
                  </a:lnTo>
                  <a:lnTo>
                    <a:pt x="148794" y="573518"/>
                  </a:lnTo>
                  <a:lnTo>
                    <a:pt x="139969" y="563020"/>
                  </a:lnTo>
                  <a:lnTo>
                    <a:pt x="131110" y="553045"/>
                  </a:lnTo>
                  <a:lnTo>
                    <a:pt x="113328" y="534024"/>
                  </a:lnTo>
                  <a:lnTo>
                    <a:pt x="105412" y="526768"/>
                  </a:lnTo>
                  <a:lnTo>
                    <a:pt x="91323" y="516062"/>
                  </a:lnTo>
                  <a:lnTo>
                    <a:pt x="76976" y="504455"/>
                  </a:lnTo>
                  <a:lnTo>
                    <a:pt x="69757" y="500522"/>
                  </a:lnTo>
                  <a:lnTo>
                    <a:pt x="66441" y="499473"/>
                  </a:lnTo>
                  <a:lnTo>
                    <a:pt x="65224" y="499766"/>
                  </a:lnTo>
                  <a:lnTo>
                    <a:pt x="65405" y="500954"/>
                  </a:lnTo>
                  <a:lnTo>
                    <a:pt x="66518" y="502738"/>
                  </a:lnTo>
                  <a:lnTo>
                    <a:pt x="73045" y="507366"/>
                  </a:lnTo>
                  <a:lnTo>
                    <a:pt x="83553" y="513721"/>
                  </a:lnTo>
                  <a:lnTo>
                    <a:pt x="98145" y="523161"/>
                  </a:lnTo>
                  <a:lnTo>
                    <a:pt x="107196" y="529449"/>
                  </a:lnTo>
                  <a:lnTo>
                    <a:pt x="138896" y="552519"/>
                  </a:lnTo>
                  <a:lnTo>
                    <a:pt x="172431" y="577214"/>
                  </a:lnTo>
                  <a:lnTo>
                    <a:pt x="201660" y="597540"/>
                  </a:lnTo>
                  <a:lnTo>
                    <a:pt x="220091" y="610023"/>
                  </a:lnTo>
                  <a:lnTo>
                    <a:pt x="229172" y="614146"/>
                  </a:lnTo>
                  <a:lnTo>
                    <a:pt x="238204" y="616894"/>
                  </a:lnTo>
                  <a:lnTo>
                    <a:pt x="247201" y="618727"/>
                  </a:lnTo>
                  <a:lnTo>
                    <a:pt x="254192" y="618956"/>
                  </a:lnTo>
                  <a:lnTo>
                    <a:pt x="259843" y="618117"/>
                  </a:lnTo>
                  <a:lnTo>
                    <a:pt x="264604" y="616565"/>
                  </a:lnTo>
                  <a:lnTo>
                    <a:pt x="268770" y="613546"/>
                  </a:lnTo>
                  <a:lnTo>
                    <a:pt x="276045" y="604900"/>
                  </a:lnTo>
                  <a:lnTo>
                    <a:pt x="277390" y="598824"/>
                  </a:lnTo>
                  <a:lnTo>
                    <a:pt x="275533" y="576051"/>
                  </a:lnTo>
                  <a:lnTo>
                    <a:pt x="274751" y="559131"/>
                  </a:lnTo>
                  <a:lnTo>
                    <a:pt x="269112" y="539044"/>
                  </a:lnTo>
                  <a:lnTo>
                    <a:pt x="249322" y="489070"/>
                  </a:lnTo>
                  <a:lnTo>
                    <a:pt x="243699" y="475963"/>
                  </a:lnTo>
                  <a:lnTo>
                    <a:pt x="232160" y="450817"/>
                  </a:lnTo>
                  <a:lnTo>
                    <a:pt x="217771" y="429058"/>
                  </a:lnTo>
                  <a:lnTo>
                    <a:pt x="209767" y="419088"/>
                  </a:lnTo>
                  <a:lnTo>
                    <a:pt x="195581" y="400073"/>
                  </a:lnTo>
                  <a:lnTo>
                    <a:pt x="183654" y="383685"/>
                  </a:lnTo>
                  <a:lnTo>
                    <a:pt x="169362" y="366293"/>
                  </a:lnTo>
                  <a:lnTo>
                    <a:pt x="169557" y="367323"/>
                  </a:lnTo>
                  <a:lnTo>
                    <a:pt x="172418" y="373760"/>
                  </a:lnTo>
                  <a:lnTo>
                    <a:pt x="184348" y="388539"/>
                  </a:lnTo>
                  <a:lnTo>
                    <a:pt x="194867" y="402371"/>
                  </a:lnTo>
                  <a:lnTo>
                    <a:pt x="207149" y="418440"/>
                  </a:lnTo>
                  <a:lnTo>
                    <a:pt x="214593" y="426893"/>
                  </a:lnTo>
                  <a:lnTo>
                    <a:pt x="222530" y="435504"/>
                  </a:lnTo>
                  <a:lnTo>
                    <a:pt x="236642" y="453010"/>
                  </a:lnTo>
                  <a:lnTo>
                    <a:pt x="249529" y="468728"/>
                  </a:lnTo>
                  <a:lnTo>
                    <a:pt x="261870" y="479021"/>
                  </a:lnTo>
                  <a:lnTo>
                    <a:pt x="273970" y="489548"/>
                  </a:lnTo>
                  <a:lnTo>
                    <a:pt x="289292" y="503986"/>
                  </a:lnTo>
                  <a:lnTo>
                    <a:pt x="298619" y="513013"/>
                  </a:lnTo>
                  <a:lnTo>
                    <a:pt x="298391" y="511769"/>
                  </a:lnTo>
                  <a:lnTo>
                    <a:pt x="288283" y="490182"/>
                  </a:lnTo>
                  <a:lnTo>
                    <a:pt x="276959" y="466373"/>
                  </a:lnTo>
                  <a:lnTo>
                    <a:pt x="267137" y="442549"/>
                  </a:lnTo>
                  <a:lnTo>
                    <a:pt x="257459" y="425383"/>
                  </a:lnTo>
                  <a:lnTo>
                    <a:pt x="249190" y="407832"/>
                  </a:lnTo>
                  <a:lnTo>
                    <a:pt x="243199" y="391102"/>
                  </a:lnTo>
                  <a:lnTo>
                    <a:pt x="239353" y="366838"/>
                  </a:lnTo>
                  <a:lnTo>
                    <a:pt x="239038" y="362726"/>
                  </a:lnTo>
                  <a:lnTo>
                    <a:pt x="239819" y="360976"/>
                  </a:lnTo>
                  <a:lnTo>
                    <a:pt x="241332" y="360802"/>
                  </a:lnTo>
                  <a:lnTo>
                    <a:pt x="255632" y="367651"/>
                  </a:lnTo>
                  <a:lnTo>
                    <a:pt x="259811" y="371205"/>
                  </a:lnTo>
                  <a:lnTo>
                    <a:pt x="276295" y="391167"/>
                  </a:lnTo>
                  <a:lnTo>
                    <a:pt x="286995" y="402547"/>
                  </a:lnTo>
                  <a:lnTo>
                    <a:pt x="298367" y="414219"/>
                  </a:lnTo>
                  <a:lnTo>
                    <a:pt x="307389" y="420729"/>
                  </a:lnTo>
                  <a:lnTo>
                    <a:pt x="311184" y="422466"/>
                  </a:lnTo>
                  <a:lnTo>
                    <a:pt x="320692" y="424395"/>
                  </a:lnTo>
                  <a:lnTo>
                    <a:pt x="326005" y="424909"/>
                  </a:lnTo>
                  <a:lnTo>
                    <a:pt x="330541" y="424260"/>
                  </a:lnTo>
                  <a:lnTo>
                    <a:pt x="338225" y="420893"/>
                  </a:lnTo>
                  <a:lnTo>
                    <a:pt x="340670" y="416622"/>
                  </a:lnTo>
                  <a:lnTo>
                    <a:pt x="343389" y="403938"/>
                  </a:lnTo>
                  <a:lnTo>
                    <a:pt x="344919" y="380063"/>
                  </a:lnTo>
                  <a:lnTo>
                    <a:pt x="345371" y="344656"/>
                  </a:lnTo>
                  <a:lnTo>
                    <a:pt x="344443" y="331070"/>
                  </a:lnTo>
                  <a:lnTo>
                    <a:pt x="342832" y="317052"/>
                  </a:lnTo>
                  <a:lnTo>
                    <a:pt x="340766" y="302746"/>
                  </a:lnTo>
                  <a:lnTo>
                    <a:pt x="337404" y="287255"/>
                  </a:lnTo>
                  <a:lnTo>
                    <a:pt x="333178" y="270975"/>
                  </a:lnTo>
                  <a:lnTo>
                    <a:pt x="328376" y="254168"/>
                  </a:lnTo>
                  <a:lnTo>
                    <a:pt x="324183" y="237011"/>
                  </a:lnTo>
                  <a:lnTo>
                    <a:pt x="320395" y="219619"/>
                  </a:lnTo>
                  <a:lnTo>
                    <a:pt x="316879" y="202072"/>
                  </a:lnTo>
                  <a:lnTo>
                    <a:pt x="311557" y="184421"/>
                  </a:lnTo>
                  <a:lnTo>
                    <a:pt x="305033" y="166700"/>
                  </a:lnTo>
                  <a:lnTo>
                    <a:pt x="297707" y="148933"/>
                  </a:lnTo>
                  <a:lnTo>
                    <a:pt x="289846" y="131135"/>
                  </a:lnTo>
                  <a:lnTo>
                    <a:pt x="273175" y="95485"/>
                  </a:lnTo>
                  <a:lnTo>
                    <a:pt x="264562" y="79628"/>
                  </a:lnTo>
                  <a:lnTo>
                    <a:pt x="255843" y="65088"/>
                  </a:lnTo>
                  <a:lnTo>
                    <a:pt x="247055" y="51426"/>
                  </a:lnTo>
                  <a:lnTo>
                    <a:pt x="239211" y="40334"/>
                  </a:lnTo>
                  <a:lnTo>
                    <a:pt x="225204" y="22717"/>
                  </a:lnTo>
                  <a:lnTo>
                    <a:pt x="210903" y="6384"/>
                  </a:lnTo>
                  <a:lnTo>
                    <a:pt x="207172" y="3360"/>
                  </a:lnTo>
                  <a:lnTo>
                    <a:pt x="200381" y="0"/>
                  </a:lnTo>
                  <a:lnTo>
                    <a:pt x="198174" y="97"/>
                  </a:lnTo>
                  <a:lnTo>
                    <a:pt x="196701" y="1153"/>
                  </a:lnTo>
                  <a:lnTo>
                    <a:pt x="195721" y="2850"/>
                  </a:lnTo>
                  <a:lnTo>
                    <a:pt x="196058" y="5965"/>
                  </a:lnTo>
                  <a:lnTo>
                    <a:pt x="203731" y="30515"/>
                  </a:lnTo>
                  <a:lnTo>
                    <a:pt x="206360" y="40283"/>
                  </a:lnTo>
                  <a:lnTo>
                    <a:pt x="217218" y="61721"/>
                  </a:lnTo>
                  <a:lnTo>
                    <a:pt x="231965" y="84478"/>
                  </a:lnTo>
                  <a:lnTo>
                    <a:pt x="248443" y="107821"/>
                  </a:lnTo>
                  <a:lnTo>
                    <a:pt x="258988" y="121587"/>
                  </a:lnTo>
                  <a:lnTo>
                    <a:pt x="321129" y="199033"/>
                  </a:lnTo>
                  <a:lnTo>
                    <a:pt x="333242" y="213153"/>
                  </a:lnTo>
                  <a:lnTo>
                    <a:pt x="345286" y="226534"/>
                  </a:lnTo>
                  <a:lnTo>
                    <a:pt x="369252" y="251986"/>
                  </a:lnTo>
                  <a:lnTo>
                    <a:pt x="393133" y="276527"/>
                  </a:lnTo>
                  <a:lnTo>
                    <a:pt x="404065" y="286643"/>
                  </a:lnTo>
                  <a:lnTo>
                    <a:pt x="414330" y="295372"/>
                  </a:lnTo>
                  <a:lnTo>
                    <a:pt x="424150" y="303175"/>
                  </a:lnTo>
                  <a:lnTo>
                    <a:pt x="432681" y="309369"/>
                  </a:lnTo>
                  <a:lnTo>
                    <a:pt x="447451" y="318898"/>
                  </a:lnTo>
                  <a:lnTo>
                    <a:pt x="460630" y="326440"/>
                  </a:lnTo>
                  <a:lnTo>
                    <a:pt x="466923" y="329841"/>
                  </a:lnTo>
                  <a:lnTo>
                    <a:pt x="471118" y="331115"/>
                  </a:lnTo>
                  <a:lnTo>
                    <a:pt x="473916" y="330973"/>
                  </a:lnTo>
                  <a:lnTo>
                    <a:pt x="475779" y="329886"/>
                  </a:lnTo>
                  <a:lnTo>
                    <a:pt x="476030" y="328169"/>
                  </a:lnTo>
                  <a:lnTo>
                    <a:pt x="475205" y="326032"/>
                  </a:lnTo>
                  <a:lnTo>
                    <a:pt x="473662" y="323615"/>
                  </a:lnTo>
                  <a:lnTo>
                    <a:pt x="466657" y="318284"/>
                  </a:lnTo>
                  <a:lnTo>
                    <a:pt x="455938" y="311615"/>
                  </a:lnTo>
                  <a:lnTo>
                    <a:pt x="416248" y="285488"/>
                  </a:lnTo>
                  <a:lnTo>
                    <a:pt x="407569" y="280711"/>
                  </a:lnTo>
                  <a:lnTo>
                    <a:pt x="398807" y="276534"/>
                  </a:lnTo>
                  <a:lnTo>
                    <a:pt x="372352" y="26520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606"/>
            <p:cNvSpPr/>
            <p:nvPr/>
          </p:nvSpPr>
          <p:spPr>
            <a:xfrm>
              <a:off x="7608094" y="1578989"/>
              <a:ext cx="1033380" cy="1519614"/>
            </a:xfrm>
            <a:custGeom>
              <a:avLst/>
              <a:gdLst/>
              <a:ahLst/>
              <a:cxnLst/>
              <a:rect l="0" t="0" r="0" b="0"/>
              <a:pathLst>
                <a:path w="1033380" h="1519614">
                  <a:moveTo>
                    <a:pt x="0" y="1519613"/>
                  </a:moveTo>
                  <a:lnTo>
                    <a:pt x="0" y="1514872"/>
                  </a:lnTo>
                  <a:lnTo>
                    <a:pt x="991" y="1512483"/>
                  </a:lnTo>
                  <a:lnTo>
                    <a:pt x="25731" y="1472632"/>
                  </a:lnTo>
                  <a:lnTo>
                    <a:pt x="49408" y="1427363"/>
                  </a:lnTo>
                  <a:lnTo>
                    <a:pt x="76566" y="1382107"/>
                  </a:lnTo>
                  <a:lnTo>
                    <a:pt x="99746" y="1346799"/>
                  </a:lnTo>
                  <a:lnTo>
                    <a:pt x="125465" y="1320683"/>
                  </a:lnTo>
                  <a:lnTo>
                    <a:pt x="143075" y="1309491"/>
                  </a:lnTo>
                  <a:lnTo>
                    <a:pt x="151938" y="1305117"/>
                  </a:lnTo>
                  <a:lnTo>
                    <a:pt x="161815" y="1303194"/>
                  </a:lnTo>
                  <a:lnTo>
                    <a:pt x="183374" y="1303703"/>
                  </a:lnTo>
                  <a:lnTo>
                    <a:pt x="203538" y="1309882"/>
                  </a:lnTo>
                  <a:lnTo>
                    <a:pt x="231625" y="1324517"/>
                  </a:lnTo>
                  <a:lnTo>
                    <a:pt x="256152" y="1341421"/>
                  </a:lnTo>
                  <a:lnTo>
                    <a:pt x="268627" y="1353104"/>
                  </a:lnTo>
                  <a:lnTo>
                    <a:pt x="282219" y="1369845"/>
                  </a:lnTo>
                  <a:lnTo>
                    <a:pt x="295397" y="1380538"/>
                  </a:lnTo>
                  <a:lnTo>
                    <a:pt x="296151" y="1382248"/>
                  </a:lnTo>
                  <a:lnTo>
                    <a:pt x="295660" y="1383388"/>
                  </a:lnTo>
                  <a:lnTo>
                    <a:pt x="294341" y="1383155"/>
                  </a:lnTo>
                  <a:lnTo>
                    <a:pt x="290229" y="1380251"/>
                  </a:lnTo>
                  <a:lnTo>
                    <a:pt x="282336" y="1373038"/>
                  </a:lnTo>
                  <a:lnTo>
                    <a:pt x="262659" y="1348446"/>
                  </a:lnTo>
                  <a:lnTo>
                    <a:pt x="233784" y="1323451"/>
                  </a:lnTo>
                  <a:lnTo>
                    <a:pt x="197474" y="1293432"/>
                  </a:lnTo>
                  <a:lnTo>
                    <a:pt x="187646" y="1281504"/>
                  </a:lnTo>
                  <a:lnTo>
                    <a:pt x="182644" y="1277530"/>
                  </a:lnTo>
                  <a:lnTo>
                    <a:pt x="177325" y="1274880"/>
                  </a:lnTo>
                  <a:lnTo>
                    <a:pt x="163004" y="1271152"/>
                  </a:lnTo>
                  <a:lnTo>
                    <a:pt x="159271" y="1270628"/>
                  </a:lnTo>
                  <a:lnTo>
                    <a:pt x="156782" y="1272264"/>
                  </a:lnTo>
                  <a:lnTo>
                    <a:pt x="155124" y="1275338"/>
                  </a:lnTo>
                  <a:lnTo>
                    <a:pt x="154017" y="1279372"/>
                  </a:lnTo>
                  <a:lnTo>
                    <a:pt x="155434" y="1291792"/>
                  </a:lnTo>
                  <a:lnTo>
                    <a:pt x="164428" y="1328759"/>
                  </a:lnTo>
                  <a:lnTo>
                    <a:pt x="182887" y="1373287"/>
                  </a:lnTo>
                  <a:lnTo>
                    <a:pt x="205642" y="1414421"/>
                  </a:lnTo>
                  <a:lnTo>
                    <a:pt x="223319" y="1443465"/>
                  </a:lnTo>
                  <a:lnTo>
                    <a:pt x="229246" y="1450988"/>
                  </a:lnTo>
                  <a:lnTo>
                    <a:pt x="243770" y="1461993"/>
                  </a:lnTo>
                  <a:lnTo>
                    <a:pt x="263389" y="1471121"/>
                  </a:lnTo>
                  <a:lnTo>
                    <a:pt x="267866" y="1472402"/>
                  </a:lnTo>
                  <a:lnTo>
                    <a:pt x="271843" y="1471272"/>
                  </a:lnTo>
                  <a:lnTo>
                    <a:pt x="275486" y="1468534"/>
                  </a:lnTo>
                  <a:lnTo>
                    <a:pt x="288462" y="1454622"/>
                  </a:lnTo>
                  <a:lnTo>
                    <a:pt x="289543" y="1449496"/>
                  </a:lnTo>
                  <a:lnTo>
                    <a:pt x="286445" y="1406714"/>
                  </a:lnTo>
                  <a:lnTo>
                    <a:pt x="281215" y="1377682"/>
                  </a:lnTo>
                  <a:lnTo>
                    <a:pt x="273482" y="1361944"/>
                  </a:lnTo>
                  <a:lnTo>
                    <a:pt x="241246" y="1315093"/>
                  </a:lnTo>
                  <a:lnTo>
                    <a:pt x="238221" y="1311829"/>
                  </a:lnTo>
                  <a:lnTo>
                    <a:pt x="235213" y="1310645"/>
                  </a:lnTo>
                  <a:lnTo>
                    <a:pt x="232214" y="1310848"/>
                  </a:lnTo>
                  <a:lnTo>
                    <a:pt x="229224" y="1311975"/>
                  </a:lnTo>
                  <a:lnTo>
                    <a:pt x="228221" y="1312727"/>
                  </a:lnTo>
                  <a:lnTo>
                    <a:pt x="228546" y="1313228"/>
                  </a:lnTo>
                  <a:lnTo>
                    <a:pt x="229755" y="1313562"/>
                  </a:lnTo>
                  <a:lnTo>
                    <a:pt x="259883" y="1332295"/>
                  </a:lnTo>
                  <a:lnTo>
                    <a:pt x="265529" y="1335203"/>
                  </a:lnTo>
                  <a:lnTo>
                    <a:pt x="279739" y="1338434"/>
                  </a:lnTo>
                  <a:lnTo>
                    <a:pt x="308375" y="1340508"/>
                  </a:lnTo>
                  <a:lnTo>
                    <a:pt x="331811" y="1336127"/>
                  </a:lnTo>
                  <a:lnTo>
                    <a:pt x="346239" y="1328592"/>
                  </a:lnTo>
                  <a:lnTo>
                    <a:pt x="352865" y="1323805"/>
                  </a:lnTo>
                  <a:lnTo>
                    <a:pt x="365519" y="1307902"/>
                  </a:lnTo>
                  <a:lnTo>
                    <a:pt x="381152" y="1279282"/>
                  </a:lnTo>
                  <a:lnTo>
                    <a:pt x="385070" y="1270095"/>
                  </a:lnTo>
                  <a:lnTo>
                    <a:pt x="390584" y="1233464"/>
                  </a:lnTo>
                  <a:lnTo>
                    <a:pt x="391455" y="1188915"/>
                  </a:lnTo>
                  <a:lnTo>
                    <a:pt x="384648" y="1149658"/>
                  </a:lnTo>
                  <a:lnTo>
                    <a:pt x="375677" y="1124670"/>
                  </a:lnTo>
                  <a:lnTo>
                    <a:pt x="362428" y="1102981"/>
                  </a:lnTo>
                  <a:lnTo>
                    <a:pt x="334410" y="1064804"/>
                  </a:lnTo>
                  <a:lnTo>
                    <a:pt x="321928" y="1051900"/>
                  </a:lnTo>
                  <a:lnTo>
                    <a:pt x="315822" y="1047070"/>
                  </a:lnTo>
                  <a:lnTo>
                    <a:pt x="303745" y="1041703"/>
                  </a:lnTo>
                  <a:lnTo>
                    <a:pt x="297747" y="1040272"/>
                  </a:lnTo>
                  <a:lnTo>
                    <a:pt x="292756" y="1040310"/>
                  </a:lnTo>
                  <a:lnTo>
                    <a:pt x="288436" y="1041327"/>
                  </a:lnTo>
                  <a:lnTo>
                    <a:pt x="284564" y="1042998"/>
                  </a:lnTo>
                  <a:lnTo>
                    <a:pt x="281983" y="1047088"/>
                  </a:lnTo>
                  <a:lnTo>
                    <a:pt x="279114" y="1059570"/>
                  </a:lnTo>
                  <a:lnTo>
                    <a:pt x="277500" y="1078592"/>
                  </a:lnTo>
                  <a:lnTo>
                    <a:pt x="281762" y="1106277"/>
                  </a:lnTo>
                  <a:lnTo>
                    <a:pt x="298228" y="1151187"/>
                  </a:lnTo>
                  <a:lnTo>
                    <a:pt x="314709" y="1195630"/>
                  </a:lnTo>
                  <a:lnTo>
                    <a:pt x="326402" y="1214886"/>
                  </a:lnTo>
                  <a:lnTo>
                    <a:pt x="355515" y="1248855"/>
                  </a:lnTo>
                  <a:lnTo>
                    <a:pt x="367358" y="1260370"/>
                  </a:lnTo>
                  <a:lnTo>
                    <a:pt x="375929" y="1265487"/>
                  </a:lnTo>
                  <a:lnTo>
                    <a:pt x="383045" y="1267762"/>
                  </a:lnTo>
                  <a:lnTo>
                    <a:pt x="386332" y="1268368"/>
                  </a:lnTo>
                  <a:lnTo>
                    <a:pt x="388523" y="1266788"/>
                  </a:lnTo>
                  <a:lnTo>
                    <a:pt x="389984" y="1263751"/>
                  </a:lnTo>
                  <a:lnTo>
                    <a:pt x="391607" y="1255084"/>
                  </a:lnTo>
                  <a:lnTo>
                    <a:pt x="392792" y="1214600"/>
                  </a:lnTo>
                  <a:lnTo>
                    <a:pt x="392855" y="1197520"/>
                  </a:lnTo>
                  <a:lnTo>
                    <a:pt x="387592" y="1177362"/>
                  </a:lnTo>
                  <a:lnTo>
                    <a:pt x="380622" y="1156165"/>
                  </a:lnTo>
                  <a:lnTo>
                    <a:pt x="373502" y="1120950"/>
                  </a:lnTo>
                  <a:lnTo>
                    <a:pt x="371040" y="1113939"/>
                  </a:lnTo>
                  <a:lnTo>
                    <a:pt x="370391" y="1109265"/>
                  </a:lnTo>
                  <a:lnTo>
                    <a:pt x="370950" y="1106149"/>
                  </a:lnTo>
                  <a:lnTo>
                    <a:pt x="372316" y="1104072"/>
                  </a:lnTo>
                  <a:lnTo>
                    <a:pt x="376202" y="1103679"/>
                  </a:lnTo>
                  <a:lnTo>
                    <a:pt x="388459" y="1105889"/>
                  </a:lnTo>
                  <a:lnTo>
                    <a:pt x="403828" y="1115470"/>
                  </a:lnTo>
                  <a:lnTo>
                    <a:pt x="431861" y="1140244"/>
                  </a:lnTo>
                  <a:lnTo>
                    <a:pt x="453875" y="1160504"/>
                  </a:lnTo>
                  <a:lnTo>
                    <a:pt x="476889" y="1179431"/>
                  </a:lnTo>
                  <a:lnTo>
                    <a:pt x="500346" y="1200410"/>
                  </a:lnTo>
                  <a:lnTo>
                    <a:pt x="524993" y="1223956"/>
                  </a:lnTo>
                  <a:lnTo>
                    <a:pt x="552483" y="1250957"/>
                  </a:lnTo>
                  <a:lnTo>
                    <a:pt x="575946" y="1276848"/>
                  </a:lnTo>
                  <a:lnTo>
                    <a:pt x="605890" y="1316383"/>
                  </a:lnTo>
                  <a:lnTo>
                    <a:pt x="628321" y="1354224"/>
                  </a:lnTo>
                  <a:lnTo>
                    <a:pt x="636441" y="1374669"/>
                  </a:lnTo>
                  <a:lnTo>
                    <a:pt x="640050" y="1393678"/>
                  </a:lnTo>
                  <a:lnTo>
                    <a:pt x="639027" y="1399937"/>
                  </a:lnTo>
                  <a:lnTo>
                    <a:pt x="636363" y="1404110"/>
                  </a:lnTo>
                  <a:lnTo>
                    <a:pt x="632601" y="1406892"/>
                  </a:lnTo>
                  <a:lnTo>
                    <a:pt x="628109" y="1407755"/>
                  </a:lnTo>
                  <a:lnTo>
                    <a:pt x="623130" y="1407337"/>
                  </a:lnTo>
                  <a:lnTo>
                    <a:pt x="617826" y="1406067"/>
                  </a:lnTo>
                  <a:lnTo>
                    <a:pt x="596140" y="1394798"/>
                  </a:lnTo>
                  <a:lnTo>
                    <a:pt x="570863" y="1369411"/>
                  </a:lnTo>
                  <a:lnTo>
                    <a:pt x="539782" y="1332013"/>
                  </a:lnTo>
                  <a:lnTo>
                    <a:pt x="514918" y="1284772"/>
                  </a:lnTo>
                  <a:lnTo>
                    <a:pt x="501373" y="1250536"/>
                  </a:lnTo>
                  <a:lnTo>
                    <a:pt x="489730" y="1215476"/>
                  </a:lnTo>
                  <a:lnTo>
                    <a:pt x="481249" y="1180050"/>
                  </a:lnTo>
                  <a:lnTo>
                    <a:pt x="470896" y="1131377"/>
                  </a:lnTo>
                  <a:lnTo>
                    <a:pt x="466285" y="1090277"/>
                  </a:lnTo>
                  <a:lnTo>
                    <a:pt x="464919" y="1057704"/>
                  </a:lnTo>
                  <a:lnTo>
                    <a:pt x="467245" y="1043783"/>
                  </a:lnTo>
                  <a:lnTo>
                    <a:pt x="470594" y="1033297"/>
                  </a:lnTo>
                  <a:lnTo>
                    <a:pt x="473472" y="1017229"/>
                  </a:lnTo>
                  <a:lnTo>
                    <a:pt x="477660" y="1009258"/>
                  </a:lnTo>
                  <a:lnTo>
                    <a:pt x="480167" y="1006736"/>
                  </a:lnTo>
                  <a:lnTo>
                    <a:pt x="482830" y="1005054"/>
                  </a:lnTo>
                  <a:lnTo>
                    <a:pt x="488435" y="1003185"/>
                  </a:lnTo>
                  <a:lnTo>
                    <a:pt x="494233" y="1002355"/>
                  </a:lnTo>
                  <a:lnTo>
                    <a:pt x="497169" y="1004118"/>
                  </a:lnTo>
                  <a:lnTo>
                    <a:pt x="507032" y="1015088"/>
                  </a:lnTo>
                  <a:lnTo>
                    <a:pt x="527640" y="1028186"/>
                  </a:lnTo>
                  <a:lnTo>
                    <a:pt x="542298" y="1037322"/>
                  </a:lnTo>
                  <a:lnTo>
                    <a:pt x="546079" y="1040328"/>
                  </a:lnTo>
                  <a:lnTo>
                    <a:pt x="552926" y="1043667"/>
                  </a:lnTo>
                  <a:lnTo>
                    <a:pt x="556141" y="1044558"/>
                  </a:lnTo>
                  <a:lnTo>
                    <a:pt x="560268" y="1044159"/>
                  </a:lnTo>
                  <a:lnTo>
                    <a:pt x="570146" y="1041071"/>
                  </a:lnTo>
                  <a:lnTo>
                    <a:pt x="574565" y="1037866"/>
                  </a:lnTo>
                  <a:lnTo>
                    <a:pt x="582123" y="1029014"/>
                  </a:lnTo>
                  <a:lnTo>
                    <a:pt x="584535" y="1023874"/>
                  </a:lnTo>
                  <a:lnTo>
                    <a:pt x="587214" y="1012873"/>
                  </a:lnTo>
                  <a:lnTo>
                    <a:pt x="588724" y="986042"/>
                  </a:lnTo>
                  <a:lnTo>
                    <a:pt x="584430" y="957697"/>
                  </a:lnTo>
                  <a:lnTo>
                    <a:pt x="572134" y="930447"/>
                  </a:lnTo>
                  <a:lnTo>
                    <a:pt x="549209" y="894573"/>
                  </a:lnTo>
                  <a:lnTo>
                    <a:pt x="533811" y="876692"/>
                  </a:lnTo>
                  <a:lnTo>
                    <a:pt x="525538" y="870733"/>
                  </a:lnTo>
                  <a:lnTo>
                    <a:pt x="508408" y="864112"/>
                  </a:lnTo>
                  <a:lnTo>
                    <a:pt x="486770" y="860385"/>
                  </a:lnTo>
                  <a:lnTo>
                    <a:pt x="473981" y="862159"/>
                  </a:lnTo>
                  <a:lnTo>
                    <a:pt x="462673" y="866255"/>
                  </a:lnTo>
                  <a:lnTo>
                    <a:pt x="454340" y="871382"/>
                  </a:lnTo>
                  <a:lnTo>
                    <a:pt x="447330" y="879614"/>
                  </a:lnTo>
                  <a:lnTo>
                    <a:pt x="444071" y="884588"/>
                  </a:lnTo>
                  <a:lnTo>
                    <a:pt x="440451" y="895405"/>
                  </a:lnTo>
                  <a:lnTo>
                    <a:pt x="438126" y="918519"/>
                  </a:lnTo>
                  <a:lnTo>
                    <a:pt x="438927" y="922430"/>
                  </a:lnTo>
                  <a:lnTo>
                    <a:pt x="440455" y="925038"/>
                  </a:lnTo>
                  <a:lnTo>
                    <a:pt x="442465" y="926776"/>
                  </a:lnTo>
                  <a:lnTo>
                    <a:pt x="444796" y="927935"/>
                  </a:lnTo>
                  <a:lnTo>
                    <a:pt x="450034" y="929223"/>
                  </a:lnTo>
                  <a:lnTo>
                    <a:pt x="452819" y="928574"/>
                  </a:lnTo>
                  <a:lnTo>
                    <a:pt x="472110" y="917734"/>
                  </a:lnTo>
                  <a:lnTo>
                    <a:pt x="476467" y="912977"/>
                  </a:lnTo>
                  <a:lnTo>
                    <a:pt x="483953" y="899755"/>
                  </a:lnTo>
                  <a:lnTo>
                    <a:pt x="502547" y="858327"/>
                  </a:lnTo>
                  <a:lnTo>
                    <a:pt x="530154" y="815095"/>
                  </a:lnTo>
                  <a:lnTo>
                    <a:pt x="541879" y="801020"/>
                  </a:lnTo>
                  <a:lnTo>
                    <a:pt x="556350" y="790795"/>
                  </a:lnTo>
                  <a:lnTo>
                    <a:pt x="564377" y="786679"/>
                  </a:lnTo>
                  <a:lnTo>
                    <a:pt x="572704" y="784928"/>
                  </a:lnTo>
                  <a:lnTo>
                    <a:pt x="589895" y="785628"/>
                  </a:lnTo>
                  <a:lnTo>
                    <a:pt x="598645" y="789188"/>
                  </a:lnTo>
                  <a:lnTo>
                    <a:pt x="616307" y="801081"/>
                  </a:lnTo>
                  <a:lnTo>
                    <a:pt x="645761" y="832969"/>
                  </a:lnTo>
                  <a:lnTo>
                    <a:pt x="668578" y="859095"/>
                  </a:lnTo>
                  <a:lnTo>
                    <a:pt x="692916" y="903305"/>
                  </a:lnTo>
                  <a:lnTo>
                    <a:pt x="696099" y="906334"/>
                  </a:lnTo>
                  <a:lnTo>
                    <a:pt x="699214" y="908354"/>
                  </a:lnTo>
                  <a:lnTo>
                    <a:pt x="700300" y="909701"/>
                  </a:lnTo>
                  <a:lnTo>
                    <a:pt x="700031" y="910599"/>
                  </a:lnTo>
                  <a:lnTo>
                    <a:pt x="698859" y="911197"/>
                  </a:lnTo>
                  <a:lnTo>
                    <a:pt x="698078" y="910604"/>
                  </a:lnTo>
                  <a:lnTo>
                    <a:pt x="697557" y="909216"/>
                  </a:lnTo>
                  <a:lnTo>
                    <a:pt x="691980" y="890379"/>
                  </a:lnTo>
                  <a:lnTo>
                    <a:pt x="671383" y="846693"/>
                  </a:lnTo>
                  <a:lnTo>
                    <a:pt x="653406" y="801630"/>
                  </a:lnTo>
                  <a:lnTo>
                    <a:pt x="637876" y="761641"/>
                  </a:lnTo>
                  <a:lnTo>
                    <a:pt x="620195" y="715224"/>
                  </a:lnTo>
                  <a:lnTo>
                    <a:pt x="616681" y="700535"/>
                  </a:lnTo>
                  <a:lnTo>
                    <a:pt x="617495" y="699717"/>
                  </a:lnTo>
                  <a:lnTo>
                    <a:pt x="619031" y="699172"/>
                  </a:lnTo>
                  <a:lnTo>
                    <a:pt x="621046" y="698808"/>
                  </a:lnTo>
                  <a:lnTo>
                    <a:pt x="623382" y="699558"/>
                  </a:lnTo>
                  <a:lnTo>
                    <a:pt x="628623" y="703037"/>
                  </a:lnTo>
                  <a:lnTo>
                    <a:pt x="634260" y="710537"/>
                  </a:lnTo>
                  <a:lnTo>
                    <a:pt x="641064" y="720484"/>
                  </a:lnTo>
                  <a:lnTo>
                    <a:pt x="672028" y="753630"/>
                  </a:lnTo>
                  <a:lnTo>
                    <a:pt x="692456" y="769551"/>
                  </a:lnTo>
                  <a:lnTo>
                    <a:pt x="722282" y="783820"/>
                  </a:lnTo>
                  <a:lnTo>
                    <a:pt x="732110" y="790096"/>
                  </a:lnTo>
                  <a:lnTo>
                    <a:pt x="737112" y="791174"/>
                  </a:lnTo>
                  <a:lnTo>
                    <a:pt x="742432" y="790901"/>
                  </a:lnTo>
                  <a:lnTo>
                    <a:pt x="747963" y="789727"/>
                  </a:lnTo>
                  <a:lnTo>
                    <a:pt x="752641" y="786960"/>
                  </a:lnTo>
                  <a:lnTo>
                    <a:pt x="760486" y="778593"/>
                  </a:lnTo>
                  <a:lnTo>
                    <a:pt x="770481" y="762727"/>
                  </a:lnTo>
                  <a:lnTo>
                    <a:pt x="774038" y="748641"/>
                  </a:lnTo>
                  <a:lnTo>
                    <a:pt x="774986" y="740717"/>
                  </a:lnTo>
                  <a:lnTo>
                    <a:pt x="773394" y="723976"/>
                  </a:lnTo>
                  <a:lnTo>
                    <a:pt x="761539" y="680104"/>
                  </a:lnTo>
                  <a:lnTo>
                    <a:pt x="747056" y="635558"/>
                  </a:lnTo>
                  <a:lnTo>
                    <a:pt x="738490" y="620353"/>
                  </a:lnTo>
                  <a:lnTo>
                    <a:pt x="730054" y="607973"/>
                  </a:lnTo>
                  <a:lnTo>
                    <a:pt x="726303" y="599163"/>
                  </a:lnTo>
                  <a:lnTo>
                    <a:pt x="724312" y="596417"/>
                  </a:lnTo>
                  <a:lnTo>
                    <a:pt x="721991" y="594587"/>
                  </a:lnTo>
                  <a:lnTo>
                    <a:pt x="715879" y="591648"/>
                  </a:lnTo>
                  <a:lnTo>
                    <a:pt x="716370" y="591407"/>
                  </a:lnTo>
                  <a:lnTo>
                    <a:pt x="719560" y="591139"/>
                  </a:lnTo>
                  <a:lnTo>
                    <a:pt x="721801" y="593052"/>
                  </a:lnTo>
                  <a:lnTo>
                    <a:pt x="729694" y="605226"/>
                  </a:lnTo>
                  <a:lnTo>
                    <a:pt x="739308" y="621400"/>
                  </a:lnTo>
                  <a:lnTo>
                    <a:pt x="771289" y="656471"/>
                  </a:lnTo>
                  <a:lnTo>
                    <a:pt x="787904" y="672303"/>
                  </a:lnTo>
                  <a:lnTo>
                    <a:pt x="796002" y="676702"/>
                  </a:lnTo>
                  <a:lnTo>
                    <a:pt x="802909" y="678657"/>
                  </a:lnTo>
                  <a:lnTo>
                    <a:pt x="815427" y="679913"/>
                  </a:lnTo>
                  <a:lnTo>
                    <a:pt x="817461" y="678032"/>
                  </a:lnTo>
                  <a:lnTo>
                    <a:pt x="818817" y="674793"/>
                  </a:lnTo>
                  <a:lnTo>
                    <a:pt x="829061" y="630544"/>
                  </a:lnTo>
                  <a:lnTo>
                    <a:pt x="823055" y="591732"/>
                  </a:lnTo>
                  <a:lnTo>
                    <a:pt x="809668" y="545848"/>
                  </a:lnTo>
                  <a:lnTo>
                    <a:pt x="796519" y="507785"/>
                  </a:lnTo>
                  <a:lnTo>
                    <a:pt x="783693" y="462442"/>
                  </a:lnTo>
                  <a:lnTo>
                    <a:pt x="772616" y="421887"/>
                  </a:lnTo>
                  <a:lnTo>
                    <a:pt x="771061" y="412749"/>
                  </a:lnTo>
                  <a:lnTo>
                    <a:pt x="771017" y="405664"/>
                  </a:lnTo>
                  <a:lnTo>
                    <a:pt x="771981" y="399949"/>
                  </a:lnTo>
                  <a:lnTo>
                    <a:pt x="773614" y="395147"/>
                  </a:lnTo>
                  <a:lnTo>
                    <a:pt x="776688" y="392938"/>
                  </a:lnTo>
                  <a:lnTo>
                    <a:pt x="780721" y="392457"/>
                  </a:lnTo>
                  <a:lnTo>
                    <a:pt x="790495" y="394568"/>
                  </a:lnTo>
                  <a:lnTo>
                    <a:pt x="808146" y="402328"/>
                  </a:lnTo>
                  <a:lnTo>
                    <a:pt x="840274" y="422225"/>
                  </a:lnTo>
                  <a:lnTo>
                    <a:pt x="875283" y="445264"/>
                  </a:lnTo>
                  <a:lnTo>
                    <a:pt x="890400" y="459710"/>
                  </a:lnTo>
                  <a:lnTo>
                    <a:pt x="902740" y="476053"/>
                  </a:lnTo>
                  <a:lnTo>
                    <a:pt x="911533" y="493238"/>
                  </a:lnTo>
                  <a:lnTo>
                    <a:pt x="916103" y="510798"/>
                  </a:lnTo>
                  <a:lnTo>
                    <a:pt x="919035" y="541584"/>
                  </a:lnTo>
                  <a:lnTo>
                    <a:pt x="917292" y="547117"/>
                  </a:lnTo>
                  <a:lnTo>
                    <a:pt x="914144" y="551798"/>
                  </a:lnTo>
                  <a:lnTo>
                    <a:pt x="899576" y="566439"/>
                  </a:lnTo>
                  <a:lnTo>
                    <a:pt x="895389" y="568648"/>
                  </a:lnTo>
                  <a:lnTo>
                    <a:pt x="885446" y="571102"/>
                  </a:lnTo>
                  <a:lnTo>
                    <a:pt x="868691" y="572484"/>
                  </a:lnTo>
                  <a:lnTo>
                    <a:pt x="857044" y="570161"/>
                  </a:lnTo>
                  <a:lnTo>
                    <a:pt x="846244" y="565822"/>
                  </a:lnTo>
                  <a:lnTo>
                    <a:pt x="834585" y="557800"/>
                  </a:lnTo>
                  <a:lnTo>
                    <a:pt x="823446" y="547990"/>
                  </a:lnTo>
                  <a:lnTo>
                    <a:pt x="826838" y="551525"/>
                  </a:lnTo>
                  <a:lnTo>
                    <a:pt x="855000" y="567312"/>
                  </a:lnTo>
                  <a:lnTo>
                    <a:pt x="884366" y="578066"/>
                  </a:lnTo>
                  <a:lnTo>
                    <a:pt x="897743" y="580249"/>
                  </a:lnTo>
                  <a:lnTo>
                    <a:pt x="910304" y="578573"/>
                  </a:lnTo>
                  <a:lnTo>
                    <a:pt x="934537" y="569413"/>
                  </a:lnTo>
                  <a:lnTo>
                    <a:pt x="939532" y="564678"/>
                  </a:lnTo>
                  <a:lnTo>
                    <a:pt x="947729" y="551478"/>
                  </a:lnTo>
                  <a:lnTo>
                    <a:pt x="952033" y="533044"/>
                  </a:lnTo>
                  <a:lnTo>
                    <a:pt x="954455" y="497707"/>
                  </a:lnTo>
                  <a:lnTo>
                    <a:pt x="952528" y="455818"/>
                  </a:lnTo>
                  <a:lnTo>
                    <a:pt x="945672" y="409341"/>
                  </a:lnTo>
                  <a:lnTo>
                    <a:pt x="938221" y="375284"/>
                  </a:lnTo>
                  <a:lnTo>
                    <a:pt x="924987" y="340303"/>
                  </a:lnTo>
                  <a:lnTo>
                    <a:pt x="874784" y="221257"/>
                  </a:lnTo>
                  <a:lnTo>
                    <a:pt x="854459" y="179904"/>
                  </a:lnTo>
                  <a:lnTo>
                    <a:pt x="832196" y="140358"/>
                  </a:lnTo>
                  <a:lnTo>
                    <a:pt x="809074" y="106246"/>
                  </a:lnTo>
                  <a:lnTo>
                    <a:pt x="783223" y="59151"/>
                  </a:lnTo>
                  <a:lnTo>
                    <a:pt x="763840" y="15035"/>
                  </a:lnTo>
                  <a:lnTo>
                    <a:pt x="755600" y="706"/>
                  </a:lnTo>
                  <a:lnTo>
                    <a:pt x="755748" y="0"/>
                  </a:lnTo>
                  <a:lnTo>
                    <a:pt x="756840" y="522"/>
                  </a:lnTo>
                  <a:lnTo>
                    <a:pt x="757567" y="1862"/>
                  </a:lnTo>
                  <a:lnTo>
                    <a:pt x="758377" y="5997"/>
                  </a:lnTo>
                  <a:lnTo>
                    <a:pt x="784302" y="63055"/>
                  </a:lnTo>
                  <a:lnTo>
                    <a:pt x="805870" y="100372"/>
                  </a:lnTo>
                  <a:lnTo>
                    <a:pt x="822508" y="135107"/>
                  </a:lnTo>
                  <a:lnTo>
                    <a:pt x="842471" y="171050"/>
                  </a:lnTo>
                  <a:lnTo>
                    <a:pt x="864572" y="206869"/>
                  </a:lnTo>
                  <a:lnTo>
                    <a:pt x="887624" y="242632"/>
                  </a:lnTo>
                  <a:lnTo>
                    <a:pt x="913744" y="278370"/>
                  </a:lnTo>
                  <a:lnTo>
                    <a:pt x="939905" y="313106"/>
                  </a:lnTo>
                  <a:lnTo>
                    <a:pt x="971368" y="358567"/>
                  </a:lnTo>
                  <a:lnTo>
                    <a:pt x="998549" y="389787"/>
                  </a:lnTo>
                  <a:lnTo>
                    <a:pt x="1012984" y="401650"/>
                  </a:lnTo>
                  <a:lnTo>
                    <a:pt x="1023368" y="407584"/>
                  </a:lnTo>
                  <a:lnTo>
                    <a:pt x="1027527" y="409167"/>
                  </a:lnTo>
                  <a:lnTo>
                    <a:pt x="1030299" y="409229"/>
                  </a:lnTo>
                  <a:lnTo>
                    <a:pt x="1032147" y="408279"/>
                  </a:lnTo>
                  <a:lnTo>
                    <a:pt x="1033379" y="406653"/>
                  </a:lnTo>
                  <a:lnTo>
                    <a:pt x="1032217" y="403585"/>
                  </a:lnTo>
                  <a:lnTo>
                    <a:pt x="1021099" y="389786"/>
                  </a:lnTo>
                  <a:lnTo>
                    <a:pt x="1004245" y="373129"/>
                  </a:lnTo>
                  <a:lnTo>
                    <a:pt x="978856" y="354634"/>
                  </a:lnTo>
                  <a:lnTo>
                    <a:pt x="954291" y="339063"/>
                  </a:lnTo>
                  <a:lnTo>
                    <a:pt x="922052" y="323043"/>
                  </a:lnTo>
                  <a:lnTo>
                    <a:pt x="900272" y="312786"/>
                  </a:lnTo>
                  <a:lnTo>
                    <a:pt x="866179" y="29624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607"/>
            <p:cNvSpPr/>
            <p:nvPr/>
          </p:nvSpPr>
          <p:spPr>
            <a:xfrm>
              <a:off x="8429625" y="1659839"/>
              <a:ext cx="105347" cy="277904"/>
            </a:xfrm>
            <a:custGeom>
              <a:avLst/>
              <a:gdLst/>
              <a:ahLst/>
              <a:cxnLst/>
              <a:rect l="0" t="0" r="0" b="0"/>
              <a:pathLst>
                <a:path w="105347" h="277904">
                  <a:moveTo>
                    <a:pt x="0" y="277903"/>
                  </a:moveTo>
                  <a:lnTo>
                    <a:pt x="4740" y="268422"/>
                  </a:lnTo>
                  <a:lnTo>
                    <a:pt x="8121" y="263645"/>
                  </a:lnTo>
                  <a:lnTo>
                    <a:pt x="12359" y="258476"/>
                  </a:lnTo>
                  <a:lnTo>
                    <a:pt x="17169" y="253045"/>
                  </a:lnTo>
                  <a:lnTo>
                    <a:pt x="22361" y="245456"/>
                  </a:lnTo>
                  <a:lnTo>
                    <a:pt x="27805" y="236428"/>
                  </a:lnTo>
                  <a:lnTo>
                    <a:pt x="33420" y="226441"/>
                  </a:lnTo>
                  <a:lnTo>
                    <a:pt x="44949" y="204760"/>
                  </a:lnTo>
                  <a:lnTo>
                    <a:pt x="68520" y="158504"/>
                  </a:lnTo>
                  <a:lnTo>
                    <a:pt x="73461" y="145718"/>
                  </a:lnTo>
                  <a:lnTo>
                    <a:pt x="77748" y="132233"/>
                  </a:lnTo>
                  <a:lnTo>
                    <a:pt x="88520" y="92197"/>
                  </a:lnTo>
                  <a:lnTo>
                    <a:pt x="101050" y="43114"/>
                  </a:lnTo>
                  <a:lnTo>
                    <a:pt x="103085" y="33072"/>
                  </a:lnTo>
                  <a:lnTo>
                    <a:pt x="104442" y="24393"/>
                  </a:lnTo>
                  <a:lnTo>
                    <a:pt x="105346" y="16623"/>
                  </a:lnTo>
                  <a:lnTo>
                    <a:pt x="104957" y="10451"/>
                  </a:lnTo>
                  <a:lnTo>
                    <a:pt x="103705" y="5344"/>
                  </a:lnTo>
                  <a:lnTo>
                    <a:pt x="101879" y="947"/>
                  </a:lnTo>
                  <a:lnTo>
                    <a:pt x="97686" y="0"/>
                  </a:lnTo>
                  <a:lnTo>
                    <a:pt x="91913" y="1353"/>
                  </a:lnTo>
                  <a:lnTo>
                    <a:pt x="85087" y="4240"/>
                  </a:lnTo>
                  <a:lnTo>
                    <a:pt x="75577" y="10133"/>
                  </a:lnTo>
                  <a:lnTo>
                    <a:pt x="64275" y="18030"/>
                  </a:lnTo>
                  <a:lnTo>
                    <a:pt x="51779" y="27264"/>
                  </a:lnTo>
                  <a:lnTo>
                    <a:pt x="40473" y="36396"/>
                  </a:lnTo>
                  <a:lnTo>
                    <a:pt x="29958" y="45461"/>
                  </a:lnTo>
                  <a:lnTo>
                    <a:pt x="0" y="7252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608"/>
            <p:cNvSpPr/>
            <p:nvPr/>
          </p:nvSpPr>
          <p:spPr>
            <a:xfrm>
              <a:off x="8197453" y="2062758"/>
              <a:ext cx="17861" cy="26790"/>
            </a:xfrm>
            <a:custGeom>
              <a:avLst/>
              <a:gdLst/>
              <a:ahLst/>
              <a:cxnLst/>
              <a:rect l="0" t="0" r="0" b="0"/>
              <a:pathLst>
                <a:path w="17861" h="26790">
                  <a:moveTo>
                    <a:pt x="0" y="0"/>
                  </a:moveTo>
                  <a:lnTo>
                    <a:pt x="4740" y="9481"/>
                  </a:lnTo>
                  <a:lnTo>
                    <a:pt x="7128" y="12273"/>
                  </a:lnTo>
                  <a:lnTo>
                    <a:pt x="9713" y="14135"/>
                  </a:lnTo>
                  <a:lnTo>
                    <a:pt x="12429" y="15377"/>
                  </a:lnTo>
                  <a:lnTo>
                    <a:pt x="14238" y="17196"/>
                  </a:lnTo>
                  <a:lnTo>
                    <a:pt x="15446" y="19402"/>
                  </a:lnTo>
                  <a:lnTo>
                    <a:pt x="17860" y="2678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609"/>
            <p:cNvSpPr/>
            <p:nvPr/>
          </p:nvSpPr>
          <p:spPr>
            <a:xfrm>
              <a:off x="7268776" y="3659707"/>
              <a:ext cx="240388" cy="447886"/>
            </a:xfrm>
            <a:custGeom>
              <a:avLst/>
              <a:gdLst/>
              <a:ahLst/>
              <a:cxnLst/>
              <a:rect l="0" t="0" r="0" b="0"/>
              <a:pathLst>
                <a:path w="240388" h="447886">
                  <a:moveTo>
                    <a:pt x="17849" y="37184"/>
                  </a:moveTo>
                  <a:lnTo>
                    <a:pt x="4547" y="37184"/>
                  </a:lnTo>
                  <a:lnTo>
                    <a:pt x="3027" y="38176"/>
                  </a:lnTo>
                  <a:lnTo>
                    <a:pt x="2015" y="39830"/>
                  </a:lnTo>
                  <a:lnTo>
                    <a:pt x="890" y="44313"/>
                  </a:lnTo>
                  <a:lnTo>
                    <a:pt x="108" y="58174"/>
                  </a:lnTo>
                  <a:lnTo>
                    <a:pt x="4" y="68501"/>
                  </a:lnTo>
                  <a:lnTo>
                    <a:pt x="0" y="72945"/>
                  </a:lnTo>
                  <a:lnTo>
                    <a:pt x="988" y="76899"/>
                  </a:lnTo>
                  <a:lnTo>
                    <a:pt x="6129" y="88198"/>
                  </a:lnTo>
                  <a:lnTo>
                    <a:pt x="7678" y="98221"/>
                  </a:lnTo>
                  <a:lnTo>
                    <a:pt x="8551" y="110280"/>
                  </a:lnTo>
                  <a:lnTo>
                    <a:pt x="8870" y="123661"/>
                  </a:lnTo>
                  <a:lnTo>
                    <a:pt x="8887" y="124601"/>
                  </a:lnTo>
                  <a:lnTo>
                    <a:pt x="8915" y="113874"/>
                  </a:lnTo>
                  <a:lnTo>
                    <a:pt x="8918" y="88271"/>
                  </a:lnTo>
                  <a:lnTo>
                    <a:pt x="9910" y="80172"/>
                  </a:lnTo>
                  <a:lnTo>
                    <a:pt x="11564" y="71796"/>
                  </a:lnTo>
                  <a:lnTo>
                    <a:pt x="13659" y="63235"/>
                  </a:lnTo>
                  <a:lnTo>
                    <a:pt x="16048" y="54551"/>
                  </a:lnTo>
                  <a:lnTo>
                    <a:pt x="21348" y="36965"/>
                  </a:lnTo>
                  <a:lnTo>
                    <a:pt x="25142" y="29100"/>
                  </a:lnTo>
                  <a:lnTo>
                    <a:pt x="29657" y="21873"/>
                  </a:lnTo>
                  <a:lnTo>
                    <a:pt x="34650" y="15070"/>
                  </a:lnTo>
                  <a:lnTo>
                    <a:pt x="39963" y="9543"/>
                  </a:lnTo>
                  <a:lnTo>
                    <a:pt x="45490" y="4866"/>
                  </a:lnTo>
                  <a:lnTo>
                    <a:pt x="51159" y="755"/>
                  </a:lnTo>
                  <a:lnTo>
                    <a:pt x="58908" y="0"/>
                  </a:lnTo>
                  <a:lnTo>
                    <a:pt x="68041" y="1480"/>
                  </a:lnTo>
                  <a:lnTo>
                    <a:pt x="78100" y="4452"/>
                  </a:lnTo>
                  <a:lnTo>
                    <a:pt x="87781" y="8417"/>
                  </a:lnTo>
                  <a:lnTo>
                    <a:pt x="97212" y="13045"/>
                  </a:lnTo>
                  <a:lnTo>
                    <a:pt x="106477" y="18115"/>
                  </a:lnTo>
                  <a:lnTo>
                    <a:pt x="116622" y="25463"/>
                  </a:lnTo>
                  <a:lnTo>
                    <a:pt x="127353" y="34331"/>
                  </a:lnTo>
                  <a:lnTo>
                    <a:pt x="138477" y="44211"/>
                  </a:lnTo>
                  <a:lnTo>
                    <a:pt x="149861" y="56751"/>
                  </a:lnTo>
                  <a:lnTo>
                    <a:pt x="161419" y="71065"/>
                  </a:lnTo>
                  <a:lnTo>
                    <a:pt x="173094" y="86560"/>
                  </a:lnTo>
                  <a:lnTo>
                    <a:pt x="182861" y="102844"/>
                  </a:lnTo>
                  <a:lnTo>
                    <a:pt x="191357" y="119652"/>
                  </a:lnTo>
                  <a:lnTo>
                    <a:pt x="199005" y="136811"/>
                  </a:lnTo>
                  <a:lnTo>
                    <a:pt x="206089" y="154204"/>
                  </a:lnTo>
                  <a:lnTo>
                    <a:pt x="212796" y="171751"/>
                  </a:lnTo>
                  <a:lnTo>
                    <a:pt x="219251" y="189403"/>
                  </a:lnTo>
                  <a:lnTo>
                    <a:pt x="224546" y="206132"/>
                  </a:lnTo>
                  <a:lnTo>
                    <a:pt x="229069" y="222246"/>
                  </a:lnTo>
                  <a:lnTo>
                    <a:pt x="233076" y="237949"/>
                  </a:lnTo>
                  <a:lnTo>
                    <a:pt x="235748" y="254371"/>
                  </a:lnTo>
                  <a:lnTo>
                    <a:pt x="237529" y="271272"/>
                  </a:lnTo>
                  <a:lnTo>
                    <a:pt x="238717" y="288493"/>
                  </a:lnTo>
                  <a:lnTo>
                    <a:pt x="239508" y="303942"/>
                  </a:lnTo>
                  <a:lnTo>
                    <a:pt x="240387" y="331691"/>
                  </a:lnTo>
                  <a:lnTo>
                    <a:pt x="239630" y="344647"/>
                  </a:lnTo>
                  <a:lnTo>
                    <a:pt x="238133" y="357253"/>
                  </a:lnTo>
                  <a:lnTo>
                    <a:pt x="236143" y="369626"/>
                  </a:lnTo>
                  <a:lnTo>
                    <a:pt x="232831" y="380851"/>
                  </a:lnTo>
                  <a:lnTo>
                    <a:pt x="228638" y="391311"/>
                  </a:lnTo>
                  <a:lnTo>
                    <a:pt x="212394" y="424745"/>
                  </a:lnTo>
                  <a:lnTo>
                    <a:pt x="208069" y="430495"/>
                  </a:lnTo>
                  <a:lnTo>
                    <a:pt x="203201" y="435321"/>
                  </a:lnTo>
                  <a:lnTo>
                    <a:pt x="197972" y="439531"/>
                  </a:lnTo>
                  <a:lnTo>
                    <a:pt x="193493" y="442337"/>
                  </a:lnTo>
                  <a:lnTo>
                    <a:pt x="189516" y="444208"/>
                  </a:lnTo>
                  <a:lnTo>
                    <a:pt x="178773" y="447885"/>
                  </a:lnTo>
                  <a:lnTo>
                    <a:pt x="183381" y="443189"/>
                  </a:lnTo>
                  <a:lnTo>
                    <a:pt x="184757" y="440807"/>
                  </a:lnTo>
                  <a:lnTo>
                    <a:pt x="187481" y="430231"/>
                  </a:lnTo>
                  <a:lnTo>
                    <a:pt x="180441" y="423041"/>
                  </a:lnTo>
                  <a:lnTo>
                    <a:pt x="179821" y="422414"/>
                  </a:lnTo>
                  <a:lnTo>
                    <a:pt x="176488" y="421718"/>
                  </a:lnTo>
                  <a:lnTo>
                    <a:pt x="174210" y="421532"/>
                  </a:lnTo>
                  <a:lnTo>
                    <a:pt x="172691" y="420416"/>
                  </a:lnTo>
                  <a:lnTo>
                    <a:pt x="171679" y="418679"/>
                  </a:lnTo>
                  <a:lnTo>
                    <a:pt x="170054" y="413504"/>
                  </a:lnTo>
                  <a:lnTo>
                    <a:pt x="169654" y="400670"/>
                  </a:lnTo>
                  <a:lnTo>
                    <a:pt x="169654" y="394480"/>
                  </a:lnTo>
                  <a:lnTo>
                    <a:pt x="162586" y="394385"/>
                  </a:lnTo>
                  <a:lnTo>
                    <a:pt x="160726" y="394371"/>
                  </a:lnTo>
                  <a:lnTo>
                    <a:pt x="168412" y="394371"/>
                  </a:lnTo>
                  <a:lnTo>
                    <a:pt x="168827" y="393379"/>
                  </a:lnTo>
                  <a:lnTo>
                    <a:pt x="169544" y="386683"/>
                  </a:lnTo>
                  <a:lnTo>
                    <a:pt x="169654" y="394363"/>
                  </a:lnTo>
                  <a:lnTo>
                    <a:pt x="178581" y="394371"/>
                  </a:lnTo>
                  <a:lnTo>
                    <a:pt x="173842" y="389631"/>
                  </a:lnTo>
                  <a:lnTo>
                    <a:pt x="172446" y="387242"/>
                  </a:lnTo>
                  <a:lnTo>
                    <a:pt x="170895" y="381943"/>
                  </a:lnTo>
                  <a:lnTo>
                    <a:pt x="170020" y="368640"/>
                  </a:lnTo>
                  <a:lnTo>
                    <a:pt x="169654" y="34972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610"/>
            <p:cNvSpPr/>
            <p:nvPr/>
          </p:nvSpPr>
          <p:spPr>
            <a:xfrm>
              <a:off x="7206369" y="3607594"/>
              <a:ext cx="213642" cy="356299"/>
            </a:xfrm>
            <a:custGeom>
              <a:avLst/>
              <a:gdLst/>
              <a:ahLst/>
              <a:cxnLst/>
              <a:rect l="0" t="0" r="0" b="0"/>
              <a:pathLst>
                <a:path w="213642" h="356299">
                  <a:moveTo>
                    <a:pt x="17748" y="142875"/>
                  </a:moveTo>
                  <a:lnTo>
                    <a:pt x="9186" y="134313"/>
                  </a:lnTo>
                  <a:lnTo>
                    <a:pt x="2754" y="134018"/>
                  </a:lnTo>
                  <a:lnTo>
                    <a:pt x="266" y="133955"/>
                  </a:lnTo>
                  <a:lnTo>
                    <a:pt x="0" y="138689"/>
                  </a:lnTo>
                  <a:lnTo>
                    <a:pt x="2585" y="148952"/>
                  </a:lnTo>
                  <a:lnTo>
                    <a:pt x="7040" y="163435"/>
                  </a:lnTo>
                  <a:lnTo>
                    <a:pt x="12328" y="179794"/>
                  </a:lnTo>
                  <a:lnTo>
                    <a:pt x="15127" y="190308"/>
                  </a:lnTo>
                  <a:lnTo>
                    <a:pt x="17985" y="202278"/>
                  </a:lnTo>
                  <a:lnTo>
                    <a:pt x="20883" y="215219"/>
                  </a:lnTo>
                  <a:lnTo>
                    <a:pt x="24799" y="228807"/>
                  </a:lnTo>
                  <a:lnTo>
                    <a:pt x="29394" y="242827"/>
                  </a:lnTo>
                  <a:lnTo>
                    <a:pt x="34441" y="257135"/>
                  </a:lnTo>
                  <a:lnTo>
                    <a:pt x="38799" y="270642"/>
                  </a:lnTo>
                  <a:lnTo>
                    <a:pt x="42696" y="283615"/>
                  </a:lnTo>
                  <a:lnTo>
                    <a:pt x="49672" y="307622"/>
                  </a:lnTo>
                  <a:lnTo>
                    <a:pt x="56080" y="328213"/>
                  </a:lnTo>
                  <a:lnTo>
                    <a:pt x="59177" y="335886"/>
                  </a:lnTo>
                  <a:lnTo>
                    <a:pt x="62235" y="341995"/>
                  </a:lnTo>
                  <a:lnTo>
                    <a:pt x="65265" y="347059"/>
                  </a:lnTo>
                  <a:lnTo>
                    <a:pt x="68278" y="350435"/>
                  </a:lnTo>
                  <a:lnTo>
                    <a:pt x="71278" y="352686"/>
                  </a:lnTo>
                  <a:lnTo>
                    <a:pt x="78482" y="356298"/>
                  </a:lnTo>
                  <a:lnTo>
                    <a:pt x="80065" y="354610"/>
                  </a:lnTo>
                  <a:lnTo>
                    <a:pt x="84470" y="347443"/>
                  </a:lnTo>
                  <a:lnTo>
                    <a:pt x="89736" y="340289"/>
                  </a:lnTo>
                  <a:lnTo>
                    <a:pt x="92529" y="336992"/>
                  </a:lnTo>
                  <a:lnTo>
                    <a:pt x="94391" y="332810"/>
                  </a:lnTo>
                  <a:lnTo>
                    <a:pt x="96460" y="322871"/>
                  </a:lnTo>
                  <a:lnTo>
                    <a:pt x="100025" y="311839"/>
                  </a:lnTo>
                  <a:lnTo>
                    <a:pt x="102366" y="306119"/>
                  </a:lnTo>
                  <a:lnTo>
                    <a:pt x="105909" y="300321"/>
                  </a:lnTo>
                  <a:lnTo>
                    <a:pt x="110256" y="294472"/>
                  </a:lnTo>
                  <a:lnTo>
                    <a:pt x="115140" y="288588"/>
                  </a:lnTo>
                  <a:lnTo>
                    <a:pt x="119387" y="282681"/>
                  </a:lnTo>
                  <a:lnTo>
                    <a:pt x="123211" y="276758"/>
                  </a:lnTo>
                  <a:lnTo>
                    <a:pt x="126751" y="270826"/>
                  </a:lnTo>
                  <a:lnTo>
                    <a:pt x="130105" y="264886"/>
                  </a:lnTo>
                  <a:lnTo>
                    <a:pt x="136476" y="252995"/>
                  </a:lnTo>
                  <a:lnTo>
                    <a:pt x="141548" y="248038"/>
                  </a:lnTo>
                  <a:lnTo>
                    <a:pt x="147907" y="243742"/>
                  </a:lnTo>
                  <a:lnTo>
                    <a:pt x="155122" y="239885"/>
                  </a:lnTo>
                  <a:lnTo>
                    <a:pt x="160925" y="235330"/>
                  </a:lnTo>
                  <a:lnTo>
                    <a:pt x="165785" y="230308"/>
                  </a:lnTo>
                  <a:lnTo>
                    <a:pt x="170018" y="224976"/>
                  </a:lnTo>
                  <a:lnTo>
                    <a:pt x="174823" y="220429"/>
                  </a:lnTo>
                  <a:lnTo>
                    <a:pt x="180012" y="216406"/>
                  </a:lnTo>
                  <a:lnTo>
                    <a:pt x="185455" y="212731"/>
                  </a:lnTo>
                  <a:lnTo>
                    <a:pt x="190076" y="209290"/>
                  </a:lnTo>
                  <a:lnTo>
                    <a:pt x="194149" y="206003"/>
                  </a:lnTo>
                  <a:lnTo>
                    <a:pt x="197857" y="202820"/>
                  </a:lnTo>
                  <a:lnTo>
                    <a:pt x="201321" y="198713"/>
                  </a:lnTo>
                  <a:lnTo>
                    <a:pt x="207815" y="188858"/>
                  </a:lnTo>
                  <a:lnTo>
                    <a:pt x="211364" y="180510"/>
                  </a:lnTo>
                  <a:lnTo>
                    <a:pt x="212939" y="172500"/>
                  </a:lnTo>
                  <a:lnTo>
                    <a:pt x="213641" y="162325"/>
                  </a:lnTo>
                  <a:lnTo>
                    <a:pt x="212836" y="156834"/>
                  </a:lnTo>
                  <a:lnTo>
                    <a:pt x="211306" y="151188"/>
                  </a:lnTo>
                  <a:lnTo>
                    <a:pt x="209295" y="145441"/>
                  </a:lnTo>
                  <a:lnTo>
                    <a:pt x="206961" y="139625"/>
                  </a:lnTo>
                  <a:lnTo>
                    <a:pt x="204414" y="133763"/>
                  </a:lnTo>
                  <a:lnTo>
                    <a:pt x="198937" y="121957"/>
                  </a:lnTo>
                  <a:lnTo>
                    <a:pt x="193196" y="110097"/>
                  </a:lnTo>
                  <a:lnTo>
                    <a:pt x="189283" y="103163"/>
                  </a:lnTo>
                  <a:lnTo>
                    <a:pt x="184691" y="95564"/>
                  </a:lnTo>
                  <a:lnTo>
                    <a:pt x="166101" y="65357"/>
                  </a:lnTo>
                  <a:lnTo>
                    <a:pt x="151152" y="40953"/>
                  </a:lnTo>
                  <a:lnTo>
                    <a:pt x="12490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611"/>
            <p:cNvSpPr/>
            <p:nvPr/>
          </p:nvSpPr>
          <p:spPr>
            <a:xfrm>
              <a:off x="7234506" y="3509476"/>
              <a:ext cx="390697" cy="635568"/>
            </a:xfrm>
            <a:custGeom>
              <a:avLst/>
              <a:gdLst/>
              <a:ahLst/>
              <a:cxnLst/>
              <a:rect l="0" t="0" r="0" b="0"/>
              <a:pathLst>
                <a:path w="390697" h="635568">
                  <a:moveTo>
                    <a:pt x="25330" y="8821"/>
                  </a:moveTo>
                  <a:lnTo>
                    <a:pt x="15848" y="8821"/>
                  </a:lnTo>
                  <a:lnTo>
                    <a:pt x="13055" y="7828"/>
                  </a:lnTo>
                  <a:lnTo>
                    <a:pt x="11194" y="6175"/>
                  </a:lnTo>
                  <a:lnTo>
                    <a:pt x="9953" y="4080"/>
                  </a:lnTo>
                  <a:lnTo>
                    <a:pt x="8133" y="2684"/>
                  </a:lnTo>
                  <a:lnTo>
                    <a:pt x="5928" y="1753"/>
                  </a:lnTo>
                  <a:lnTo>
                    <a:pt x="0" y="259"/>
                  </a:lnTo>
                  <a:lnTo>
                    <a:pt x="505" y="137"/>
                  </a:lnTo>
                  <a:lnTo>
                    <a:pt x="3713" y="0"/>
                  </a:lnTo>
                  <a:lnTo>
                    <a:pt x="4966" y="956"/>
                  </a:lnTo>
                  <a:lnTo>
                    <a:pt x="5800" y="2586"/>
                  </a:lnTo>
                  <a:lnTo>
                    <a:pt x="7720" y="8034"/>
                  </a:lnTo>
                  <a:lnTo>
                    <a:pt x="16364" y="24242"/>
                  </a:lnTo>
                  <a:lnTo>
                    <a:pt x="22329" y="32992"/>
                  </a:lnTo>
                  <a:lnTo>
                    <a:pt x="36894" y="53298"/>
                  </a:lnTo>
                  <a:lnTo>
                    <a:pt x="53290" y="75552"/>
                  </a:lnTo>
                  <a:lnTo>
                    <a:pt x="73144" y="103964"/>
                  </a:lnTo>
                  <a:lnTo>
                    <a:pt x="83995" y="119875"/>
                  </a:lnTo>
                  <a:lnTo>
                    <a:pt x="138047" y="202442"/>
                  </a:lnTo>
                  <a:lnTo>
                    <a:pt x="170677" y="248333"/>
                  </a:lnTo>
                  <a:lnTo>
                    <a:pt x="186719" y="272675"/>
                  </a:lnTo>
                  <a:lnTo>
                    <a:pt x="202376" y="297833"/>
                  </a:lnTo>
                  <a:lnTo>
                    <a:pt x="233002" y="349599"/>
                  </a:lnTo>
                  <a:lnTo>
                    <a:pt x="263149" y="402371"/>
                  </a:lnTo>
                  <a:lnTo>
                    <a:pt x="278134" y="426962"/>
                  </a:lnTo>
                  <a:lnTo>
                    <a:pt x="293084" y="450300"/>
                  </a:lnTo>
                  <a:lnTo>
                    <a:pt x="308013" y="472804"/>
                  </a:lnTo>
                  <a:lnTo>
                    <a:pt x="320941" y="493760"/>
                  </a:lnTo>
                  <a:lnTo>
                    <a:pt x="332537" y="513684"/>
                  </a:lnTo>
                  <a:lnTo>
                    <a:pt x="352366" y="549712"/>
                  </a:lnTo>
                  <a:lnTo>
                    <a:pt x="367794" y="578954"/>
                  </a:lnTo>
                  <a:lnTo>
                    <a:pt x="373693" y="591316"/>
                  </a:lnTo>
                  <a:lnTo>
                    <a:pt x="378619" y="602533"/>
                  </a:lnTo>
                  <a:lnTo>
                    <a:pt x="385746" y="620951"/>
                  </a:lnTo>
                  <a:lnTo>
                    <a:pt x="389757" y="634913"/>
                  </a:lnTo>
                  <a:lnTo>
                    <a:pt x="390321" y="635567"/>
                  </a:lnTo>
                  <a:lnTo>
                    <a:pt x="390696" y="635011"/>
                  </a:lnTo>
                  <a:lnTo>
                    <a:pt x="386483" y="624748"/>
                  </a:lnTo>
                  <a:lnTo>
                    <a:pt x="378987" y="611972"/>
                  </a:lnTo>
                  <a:lnTo>
                    <a:pt x="368051" y="595380"/>
                  </a:lnTo>
                  <a:lnTo>
                    <a:pt x="353267" y="574777"/>
                  </a:lnTo>
                  <a:lnTo>
                    <a:pt x="346150" y="561742"/>
                  </a:lnTo>
                  <a:lnTo>
                    <a:pt x="339421" y="547099"/>
                  </a:lnTo>
                  <a:lnTo>
                    <a:pt x="332950" y="531384"/>
                  </a:lnTo>
                  <a:lnTo>
                    <a:pt x="325660" y="515946"/>
                  </a:lnTo>
                  <a:lnTo>
                    <a:pt x="317823" y="500694"/>
                  </a:lnTo>
                  <a:lnTo>
                    <a:pt x="309622" y="485564"/>
                  </a:lnTo>
                  <a:lnTo>
                    <a:pt x="300186" y="469525"/>
                  </a:lnTo>
                  <a:lnTo>
                    <a:pt x="279118" y="435828"/>
                  </a:lnTo>
                  <a:lnTo>
                    <a:pt x="268936" y="418508"/>
                  </a:lnTo>
                  <a:lnTo>
                    <a:pt x="259171" y="401008"/>
                  </a:lnTo>
                  <a:lnTo>
                    <a:pt x="240384" y="365689"/>
                  </a:lnTo>
                  <a:lnTo>
                    <a:pt x="222112" y="330147"/>
                  </a:lnTo>
                  <a:lnTo>
                    <a:pt x="213072" y="313328"/>
                  </a:lnTo>
                  <a:lnTo>
                    <a:pt x="195092" y="281410"/>
                  </a:lnTo>
                  <a:lnTo>
                    <a:pt x="168234" y="235550"/>
                  </a:lnTo>
                  <a:lnTo>
                    <a:pt x="160287" y="220497"/>
                  </a:lnTo>
                  <a:lnTo>
                    <a:pt x="153004" y="205501"/>
                  </a:lnTo>
                  <a:lnTo>
                    <a:pt x="146164" y="190542"/>
                  </a:lnTo>
                  <a:lnTo>
                    <a:pt x="138628" y="176601"/>
                  </a:lnTo>
                  <a:lnTo>
                    <a:pt x="130627" y="163339"/>
                  </a:lnTo>
                  <a:lnTo>
                    <a:pt x="101140" y="118277"/>
                  </a:lnTo>
                  <a:lnTo>
                    <a:pt x="94722" y="109573"/>
                  </a:lnTo>
                  <a:lnTo>
                    <a:pt x="88459" y="101785"/>
                  </a:lnTo>
                  <a:lnTo>
                    <a:pt x="77199" y="87841"/>
                  </a:lnTo>
                  <a:lnTo>
                    <a:pt x="68889" y="75030"/>
                  </a:lnTo>
                  <a:lnTo>
                    <a:pt x="59240" y="62721"/>
                  </a:lnTo>
                  <a:lnTo>
                    <a:pt x="49331" y="51628"/>
                  </a:lnTo>
                  <a:lnTo>
                    <a:pt x="38174" y="39805"/>
                  </a:lnTo>
                  <a:lnTo>
                    <a:pt x="25889" y="27250"/>
                  </a:lnTo>
                  <a:lnTo>
                    <a:pt x="25577" y="29579"/>
                  </a:lnTo>
                  <a:lnTo>
                    <a:pt x="25379" y="39159"/>
                  </a:lnTo>
                  <a:lnTo>
                    <a:pt x="27347" y="42937"/>
                  </a:lnTo>
                  <a:lnTo>
                    <a:pt x="34825" y="52426"/>
                  </a:lnTo>
                  <a:lnTo>
                    <a:pt x="44764" y="63259"/>
                  </a:lnTo>
                  <a:lnTo>
                    <a:pt x="55795" y="76672"/>
                  </a:lnTo>
                  <a:lnTo>
                    <a:pt x="67312" y="95862"/>
                  </a:lnTo>
                  <a:lnTo>
                    <a:pt x="75146" y="107528"/>
                  </a:lnTo>
                  <a:lnTo>
                    <a:pt x="84338" y="120266"/>
                  </a:lnTo>
                  <a:lnTo>
                    <a:pt x="94433" y="133719"/>
                  </a:lnTo>
                  <a:lnTo>
                    <a:pt x="116235" y="164542"/>
                  </a:lnTo>
                  <a:lnTo>
                    <a:pt x="127605" y="181096"/>
                  </a:lnTo>
                  <a:lnTo>
                    <a:pt x="141138" y="198085"/>
                  </a:lnTo>
                  <a:lnTo>
                    <a:pt x="156113" y="215364"/>
                  </a:lnTo>
                  <a:lnTo>
                    <a:pt x="172050" y="232837"/>
                  </a:lnTo>
                  <a:lnTo>
                    <a:pt x="202987" y="268126"/>
                  </a:lnTo>
                  <a:lnTo>
                    <a:pt x="218182" y="285870"/>
                  </a:lnTo>
                  <a:lnTo>
                    <a:pt x="232280" y="303653"/>
                  </a:lnTo>
                  <a:lnTo>
                    <a:pt x="245647" y="321462"/>
                  </a:lnTo>
                  <a:lnTo>
                    <a:pt x="258529" y="339287"/>
                  </a:lnTo>
                  <a:lnTo>
                    <a:pt x="271085" y="355140"/>
                  </a:lnTo>
                  <a:lnTo>
                    <a:pt x="283424" y="369676"/>
                  </a:lnTo>
                  <a:lnTo>
                    <a:pt x="295620" y="383337"/>
                  </a:lnTo>
                  <a:lnTo>
                    <a:pt x="305733" y="395420"/>
                  </a:lnTo>
                  <a:lnTo>
                    <a:pt x="314460" y="406452"/>
                  </a:lnTo>
                  <a:lnTo>
                    <a:pt x="322263" y="416783"/>
                  </a:lnTo>
                  <a:lnTo>
                    <a:pt x="333579" y="433554"/>
                  </a:lnTo>
                  <a:lnTo>
                    <a:pt x="340922" y="446630"/>
                  </a:lnTo>
                  <a:lnTo>
                    <a:pt x="344187" y="455749"/>
                  </a:lnTo>
                  <a:lnTo>
                    <a:pt x="344065" y="457585"/>
                  </a:lnTo>
                  <a:lnTo>
                    <a:pt x="342992" y="457817"/>
                  </a:lnTo>
                  <a:lnTo>
                    <a:pt x="329400" y="451061"/>
                  </a:lnTo>
                  <a:lnTo>
                    <a:pt x="323293" y="446522"/>
                  </a:lnTo>
                  <a:lnTo>
                    <a:pt x="316245" y="440520"/>
                  </a:lnTo>
                  <a:lnTo>
                    <a:pt x="301470" y="426906"/>
                  </a:lnTo>
                  <a:lnTo>
                    <a:pt x="281994" y="408085"/>
                  </a:lnTo>
                  <a:lnTo>
                    <a:pt x="269710" y="395953"/>
                  </a:lnTo>
                  <a:lnTo>
                    <a:pt x="260281" y="383948"/>
                  </a:lnTo>
                  <a:lnTo>
                    <a:pt x="248572" y="36600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612"/>
            <p:cNvSpPr/>
            <p:nvPr/>
          </p:nvSpPr>
          <p:spPr>
            <a:xfrm>
              <a:off x="7109995" y="3682511"/>
              <a:ext cx="399790" cy="368728"/>
            </a:xfrm>
            <a:custGeom>
              <a:avLst/>
              <a:gdLst/>
              <a:ahLst/>
              <a:cxnLst/>
              <a:rect l="0" t="0" r="0" b="0"/>
              <a:pathLst>
                <a:path w="399790" h="368728">
                  <a:moveTo>
                    <a:pt x="382013" y="166184"/>
                  </a:moveTo>
                  <a:lnTo>
                    <a:pt x="377272" y="161444"/>
                  </a:lnTo>
                  <a:lnTo>
                    <a:pt x="374884" y="160047"/>
                  </a:lnTo>
                  <a:lnTo>
                    <a:pt x="369584" y="158496"/>
                  </a:lnTo>
                  <a:lnTo>
                    <a:pt x="361022" y="157622"/>
                  </a:lnTo>
                  <a:lnTo>
                    <a:pt x="352509" y="160064"/>
                  </a:lnTo>
                  <a:lnTo>
                    <a:pt x="342111" y="164456"/>
                  </a:lnTo>
                  <a:lnTo>
                    <a:pt x="330875" y="169715"/>
                  </a:lnTo>
                  <a:lnTo>
                    <a:pt x="313393" y="178255"/>
                  </a:lnTo>
                  <a:lnTo>
                    <a:pt x="301574" y="186762"/>
                  </a:lnTo>
                  <a:lnTo>
                    <a:pt x="289708" y="198151"/>
                  </a:lnTo>
                  <a:lnTo>
                    <a:pt x="283766" y="205354"/>
                  </a:lnTo>
                  <a:lnTo>
                    <a:pt x="277819" y="213134"/>
                  </a:lnTo>
                  <a:lnTo>
                    <a:pt x="271871" y="221296"/>
                  </a:lnTo>
                  <a:lnTo>
                    <a:pt x="259969" y="238303"/>
                  </a:lnTo>
                  <a:lnTo>
                    <a:pt x="242114" y="264612"/>
                  </a:lnTo>
                  <a:lnTo>
                    <a:pt x="237153" y="273475"/>
                  </a:lnTo>
                  <a:lnTo>
                    <a:pt x="232853" y="282360"/>
                  </a:lnTo>
                  <a:lnTo>
                    <a:pt x="228994" y="291260"/>
                  </a:lnTo>
                  <a:lnTo>
                    <a:pt x="225430" y="298185"/>
                  </a:lnTo>
                  <a:lnTo>
                    <a:pt x="218824" y="308526"/>
                  </a:lnTo>
                  <a:lnTo>
                    <a:pt x="215227" y="316429"/>
                  </a:lnTo>
                  <a:lnTo>
                    <a:pt x="212917" y="324846"/>
                  </a:lnTo>
                  <a:lnTo>
                    <a:pt x="213720" y="324545"/>
                  </a:lnTo>
                  <a:lnTo>
                    <a:pt x="217258" y="321564"/>
                  </a:lnTo>
                  <a:lnTo>
                    <a:pt x="222137" y="314286"/>
                  </a:lnTo>
                  <a:lnTo>
                    <a:pt x="229597" y="303445"/>
                  </a:lnTo>
                  <a:lnTo>
                    <a:pt x="235754" y="296386"/>
                  </a:lnTo>
                  <a:lnTo>
                    <a:pt x="242835" y="288704"/>
                  </a:lnTo>
                  <a:lnTo>
                    <a:pt x="249540" y="279615"/>
                  </a:lnTo>
                  <a:lnTo>
                    <a:pt x="255995" y="269585"/>
                  </a:lnTo>
                  <a:lnTo>
                    <a:pt x="262282" y="258931"/>
                  </a:lnTo>
                  <a:lnTo>
                    <a:pt x="274560" y="239155"/>
                  </a:lnTo>
                  <a:lnTo>
                    <a:pt x="280612" y="229714"/>
                  </a:lnTo>
                  <a:lnTo>
                    <a:pt x="287623" y="219452"/>
                  </a:lnTo>
                  <a:lnTo>
                    <a:pt x="317617" y="177110"/>
                  </a:lnTo>
                  <a:lnTo>
                    <a:pt x="324199" y="167515"/>
                  </a:lnTo>
                  <a:lnTo>
                    <a:pt x="329580" y="160126"/>
                  </a:lnTo>
                  <a:lnTo>
                    <a:pt x="338204" y="149270"/>
                  </a:lnTo>
                  <a:lnTo>
                    <a:pt x="342698" y="141138"/>
                  </a:lnTo>
                  <a:lnTo>
                    <a:pt x="343897" y="137581"/>
                  </a:lnTo>
                  <a:lnTo>
                    <a:pt x="344696" y="136201"/>
                  </a:lnTo>
                  <a:lnTo>
                    <a:pt x="345228" y="136274"/>
                  </a:lnTo>
                  <a:lnTo>
                    <a:pt x="345583" y="137314"/>
                  </a:lnTo>
                  <a:lnTo>
                    <a:pt x="344828" y="139000"/>
                  </a:lnTo>
                  <a:lnTo>
                    <a:pt x="333841" y="154126"/>
                  </a:lnTo>
                  <a:lnTo>
                    <a:pt x="312856" y="185189"/>
                  </a:lnTo>
                  <a:lnTo>
                    <a:pt x="306142" y="193737"/>
                  </a:lnTo>
                  <a:lnTo>
                    <a:pt x="298690" y="202412"/>
                  </a:lnTo>
                  <a:lnTo>
                    <a:pt x="290746" y="211172"/>
                  </a:lnTo>
                  <a:lnTo>
                    <a:pt x="283465" y="219988"/>
                  </a:lnTo>
                  <a:lnTo>
                    <a:pt x="276627" y="228843"/>
                  </a:lnTo>
                  <a:lnTo>
                    <a:pt x="270084" y="237722"/>
                  </a:lnTo>
                  <a:lnTo>
                    <a:pt x="262745" y="246618"/>
                  </a:lnTo>
                  <a:lnTo>
                    <a:pt x="254876" y="255525"/>
                  </a:lnTo>
                  <a:lnTo>
                    <a:pt x="246654" y="264441"/>
                  </a:lnTo>
                  <a:lnTo>
                    <a:pt x="240180" y="272368"/>
                  </a:lnTo>
                  <a:lnTo>
                    <a:pt x="234871" y="279638"/>
                  </a:lnTo>
                  <a:lnTo>
                    <a:pt x="230340" y="286468"/>
                  </a:lnTo>
                  <a:lnTo>
                    <a:pt x="222660" y="296703"/>
                  </a:lnTo>
                  <a:lnTo>
                    <a:pt x="214386" y="306618"/>
                  </a:lnTo>
                  <a:lnTo>
                    <a:pt x="213707" y="306440"/>
                  </a:lnTo>
                  <a:lnTo>
                    <a:pt x="213253" y="305329"/>
                  </a:lnTo>
                  <a:lnTo>
                    <a:pt x="212953" y="303596"/>
                  </a:lnTo>
                  <a:lnTo>
                    <a:pt x="215263" y="296378"/>
                  </a:lnTo>
                  <a:lnTo>
                    <a:pt x="217269" y="291675"/>
                  </a:lnTo>
                  <a:lnTo>
                    <a:pt x="224788" y="281159"/>
                  </a:lnTo>
                  <a:lnTo>
                    <a:pt x="229571" y="275576"/>
                  </a:lnTo>
                  <a:lnTo>
                    <a:pt x="234745" y="268878"/>
                  </a:lnTo>
                  <a:lnTo>
                    <a:pt x="240178" y="261435"/>
                  </a:lnTo>
                  <a:lnTo>
                    <a:pt x="251505" y="245229"/>
                  </a:lnTo>
                  <a:lnTo>
                    <a:pt x="263156" y="228104"/>
                  </a:lnTo>
                  <a:lnTo>
                    <a:pt x="270032" y="219371"/>
                  </a:lnTo>
                  <a:lnTo>
                    <a:pt x="277594" y="210572"/>
                  </a:lnTo>
                  <a:lnTo>
                    <a:pt x="285611" y="201729"/>
                  </a:lnTo>
                  <a:lnTo>
                    <a:pt x="291948" y="193849"/>
                  </a:lnTo>
                  <a:lnTo>
                    <a:pt x="297165" y="186612"/>
                  </a:lnTo>
                  <a:lnTo>
                    <a:pt x="305607" y="175263"/>
                  </a:lnTo>
                  <a:lnTo>
                    <a:pt x="309247" y="172237"/>
                  </a:lnTo>
                  <a:lnTo>
                    <a:pt x="312667" y="170219"/>
                  </a:lnTo>
                  <a:lnTo>
                    <a:pt x="314946" y="169867"/>
                  </a:lnTo>
                  <a:lnTo>
                    <a:pt x="316466" y="170623"/>
                  </a:lnTo>
                  <a:lnTo>
                    <a:pt x="317479" y="172120"/>
                  </a:lnTo>
                  <a:lnTo>
                    <a:pt x="317162" y="175102"/>
                  </a:lnTo>
                  <a:lnTo>
                    <a:pt x="314164" y="183708"/>
                  </a:lnTo>
                  <a:lnTo>
                    <a:pt x="309524" y="194147"/>
                  </a:lnTo>
                  <a:lnTo>
                    <a:pt x="306897" y="199709"/>
                  </a:lnTo>
                  <a:lnTo>
                    <a:pt x="302170" y="207386"/>
                  </a:lnTo>
                  <a:lnTo>
                    <a:pt x="296042" y="216472"/>
                  </a:lnTo>
                  <a:lnTo>
                    <a:pt x="275843" y="245576"/>
                  </a:lnTo>
                  <a:lnTo>
                    <a:pt x="269560" y="254831"/>
                  </a:lnTo>
                  <a:lnTo>
                    <a:pt x="262396" y="263978"/>
                  </a:lnTo>
                  <a:lnTo>
                    <a:pt x="254644" y="273052"/>
                  </a:lnTo>
                  <a:lnTo>
                    <a:pt x="246499" y="282077"/>
                  </a:lnTo>
                  <a:lnTo>
                    <a:pt x="238091" y="290079"/>
                  </a:lnTo>
                  <a:lnTo>
                    <a:pt x="229511" y="297398"/>
                  </a:lnTo>
                  <a:lnTo>
                    <a:pt x="220813" y="304262"/>
                  </a:lnTo>
                  <a:lnTo>
                    <a:pt x="212039" y="309829"/>
                  </a:lnTo>
                  <a:lnTo>
                    <a:pt x="203213" y="314534"/>
                  </a:lnTo>
                  <a:lnTo>
                    <a:pt x="194352" y="318662"/>
                  </a:lnTo>
                  <a:lnTo>
                    <a:pt x="186460" y="321414"/>
                  </a:lnTo>
                  <a:lnTo>
                    <a:pt x="179215" y="323249"/>
                  </a:lnTo>
                  <a:lnTo>
                    <a:pt x="172400" y="324472"/>
                  </a:lnTo>
                  <a:lnTo>
                    <a:pt x="166865" y="324295"/>
                  </a:lnTo>
                  <a:lnTo>
                    <a:pt x="162183" y="323185"/>
                  </a:lnTo>
                  <a:lnTo>
                    <a:pt x="158068" y="321454"/>
                  </a:lnTo>
                  <a:lnTo>
                    <a:pt x="154334" y="318314"/>
                  </a:lnTo>
                  <a:lnTo>
                    <a:pt x="147538" y="309534"/>
                  </a:lnTo>
                  <a:lnTo>
                    <a:pt x="143856" y="299018"/>
                  </a:lnTo>
                  <a:lnTo>
                    <a:pt x="142875" y="293435"/>
                  </a:lnTo>
                  <a:lnTo>
                    <a:pt x="143212" y="288721"/>
                  </a:lnTo>
                  <a:lnTo>
                    <a:pt x="144430" y="284586"/>
                  </a:lnTo>
                  <a:lnTo>
                    <a:pt x="153513" y="266081"/>
                  </a:lnTo>
                  <a:lnTo>
                    <a:pt x="159080" y="257547"/>
                  </a:lnTo>
                  <a:lnTo>
                    <a:pt x="167792" y="247163"/>
                  </a:lnTo>
                  <a:lnTo>
                    <a:pt x="170737" y="243982"/>
                  </a:lnTo>
                  <a:lnTo>
                    <a:pt x="173694" y="241862"/>
                  </a:lnTo>
                  <a:lnTo>
                    <a:pt x="182596" y="237886"/>
                  </a:lnTo>
                  <a:lnTo>
                    <a:pt x="188541" y="233440"/>
                  </a:lnTo>
                  <a:lnTo>
                    <a:pt x="190525" y="232849"/>
                  </a:lnTo>
                  <a:lnTo>
                    <a:pt x="191846" y="233448"/>
                  </a:lnTo>
                  <a:lnTo>
                    <a:pt x="192727" y="234839"/>
                  </a:lnTo>
                  <a:lnTo>
                    <a:pt x="194306" y="235766"/>
                  </a:lnTo>
                  <a:lnTo>
                    <a:pt x="198708" y="236797"/>
                  </a:lnTo>
                  <a:lnTo>
                    <a:pt x="201270" y="236080"/>
                  </a:lnTo>
                  <a:lnTo>
                    <a:pt x="210694" y="229861"/>
                  </a:lnTo>
                  <a:lnTo>
                    <a:pt x="216599" y="224298"/>
                  </a:lnTo>
                  <a:lnTo>
                    <a:pt x="218158" y="221794"/>
                  </a:lnTo>
                  <a:lnTo>
                    <a:pt x="221346" y="212537"/>
                  </a:lnTo>
                  <a:lnTo>
                    <a:pt x="225608" y="202991"/>
                  </a:lnTo>
                  <a:lnTo>
                    <a:pt x="228164" y="194779"/>
                  </a:lnTo>
                  <a:lnTo>
                    <a:pt x="230292" y="186831"/>
                  </a:lnTo>
                  <a:lnTo>
                    <a:pt x="234545" y="176683"/>
                  </a:lnTo>
                  <a:lnTo>
                    <a:pt x="238060" y="172191"/>
                  </a:lnTo>
                  <a:lnTo>
                    <a:pt x="247257" y="164555"/>
                  </a:lnTo>
                  <a:lnTo>
                    <a:pt x="255314" y="160499"/>
                  </a:lnTo>
                  <a:lnTo>
                    <a:pt x="262202" y="158696"/>
                  </a:lnTo>
                  <a:lnTo>
                    <a:pt x="268571" y="157896"/>
                  </a:lnTo>
                  <a:lnTo>
                    <a:pt x="270666" y="158674"/>
                  </a:lnTo>
                  <a:lnTo>
                    <a:pt x="272064" y="160185"/>
                  </a:lnTo>
                  <a:lnTo>
                    <a:pt x="272995" y="162185"/>
                  </a:lnTo>
                  <a:lnTo>
                    <a:pt x="274029" y="167053"/>
                  </a:lnTo>
                  <a:lnTo>
                    <a:pt x="274305" y="169740"/>
                  </a:lnTo>
                  <a:lnTo>
                    <a:pt x="271966" y="178017"/>
                  </a:lnTo>
                  <a:lnTo>
                    <a:pt x="267619" y="187318"/>
                  </a:lnTo>
                  <a:lnTo>
                    <a:pt x="262379" y="194759"/>
                  </a:lnTo>
                  <a:lnTo>
                    <a:pt x="259593" y="200117"/>
                  </a:lnTo>
                  <a:lnTo>
                    <a:pt x="256744" y="206666"/>
                  </a:lnTo>
                  <a:lnTo>
                    <a:pt x="253852" y="214007"/>
                  </a:lnTo>
                  <a:lnTo>
                    <a:pt x="249939" y="220887"/>
                  </a:lnTo>
                  <a:lnTo>
                    <a:pt x="245346" y="227457"/>
                  </a:lnTo>
                  <a:lnTo>
                    <a:pt x="240301" y="233822"/>
                  </a:lnTo>
                  <a:lnTo>
                    <a:pt x="234952" y="240050"/>
                  </a:lnTo>
                  <a:lnTo>
                    <a:pt x="229402" y="246186"/>
                  </a:lnTo>
                  <a:lnTo>
                    <a:pt x="217943" y="257302"/>
                  </a:lnTo>
                  <a:lnTo>
                    <a:pt x="206237" y="265551"/>
                  </a:lnTo>
                  <a:lnTo>
                    <a:pt x="194418" y="272524"/>
                  </a:lnTo>
                  <a:lnTo>
                    <a:pt x="183544" y="278931"/>
                  </a:lnTo>
                  <a:lnTo>
                    <a:pt x="171124" y="288482"/>
                  </a:lnTo>
                  <a:lnTo>
                    <a:pt x="169983" y="289388"/>
                  </a:lnTo>
                  <a:lnTo>
                    <a:pt x="169222" y="289000"/>
                  </a:lnTo>
                  <a:lnTo>
                    <a:pt x="168715" y="287749"/>
                  </a:lnTo>
                  <a:lnTo>
                    <a:pt x="168377" y="285922"/>
                  </a:lnTo>
                  <a:lnTo>
                    <a:pt x="170136" y="283713"/>
                  </a:lnTo>
                  <a:lnTo>
                    <a:pt x="181099" y="274870"/>
                  </a:lnTo>
                  <a:lnTo>
                    <a:pt x="187877" y="265421"/>
                  </a:lnTo>
                  <a:lnTo>
                    <a:pt x="199488" y="254607"/>
                  </a:lnTo>
                  <a:lnTo>
                    <a:pt x="206751" y="248946"/>
                  </a:lnTo>
                  <a:lnTo>
                    <a:pt x="214570" y="242194"/>
                  </a:lnTo>
                  <a:lnTo>
                    <a:pt x="222759" y="234717"/>
                  </a:lnTo>
                  <a:lnTo>
                    <a:pt x="231196" y="226755"/>
                  </a:lnTo>
                  <a:lnTo>
                    <a:pt x="238804" y="220456"/>
                  </a:lnTo>
                  <a:lnTo>
                    <a:pt x="245861" y="215264"/>
                  </a:lnTo>
                  <a:lnTo>
                    <a:pt x="252549" y="210810"/>
                  </a:lnTo>
                  <a:lnTo>
                    <a:pt x="258992" y="205857"/>
                  </a:lnTo>
                  <a:lnTo>
                    <a:pt x="271444" y="195061"/>
                  </a:lnTo>
                  <a:lnTo>
                    <a:pt x="280947" y="188940"/>
                  </a:lnTo>
                  <a:lnTo>
                    <a:pt x="288477" y="186220"/>
                  </a:lnTo>
                  <a:lnTo>
                    <a:pt x="295132" y="185011"/>
                  </a:lnTo>
                  <a:lnTo>
                    <a:pt x="296310" y="186673"/>
                  </a:lnTo>
                  <a:lnTo>
                    <a:pt x="296105" y="189765"/>
                  </a:lnTo>
                  <a:lnTo>
                    <a:pt x="293230" y="198493"/>
                  </a:lnTo>
                  <a:lnTo>
                    <a:pt x="288644" y="208986"/>
                  </a:lnTo>
                  <a:lnTo>
                    <a:pt x="285041" y="215555"/>
                  </a:lnTo>
                  <a:lnTo>
                    <a:pt x="280654" y="222910"/>
                  </a:lnTo>
                  <a:lnTo>
                    <a:pt x="270488" y="239021"/>
                  </a:lnTo>
                  <a:lnTo>
                    <a:pt x="259354" y="256103"/>
                  </a:lnTo>
                  <a:lnTo>
                    <a:pt x="253607" y="265817"/>
                  </a:lnTo>
                  <a:lnTo>
                    <a:pt x="247792" y="276263"/>
                  </a:lnTo>
                  <a:lnTo>
                    <a:pt x="241931" y="287195"/>
                  </a:lnTo>
                  <a:lnTo>
                    <a:pt x="235047" y="297460"/>
                  </a:lnTo>
                  <a:lnTo>
                    <a:pt x="227481" y="307279"/>
                  </a:lnTo>
                  <a:lnTo>
                    <a:pt x="219460" y="316802"/>
                  </a:lnTo>
                  <a:lnTo>
                    <a:pt x="213121" y="326128"/>
                  </a:lnTo>
                  <a:lnTo>
                    <a:pt x="207903" y="335321"/>
                  </a:lnTo>
                  <a:lnTo>
                    <a:pt x="203431" y="344426"/>
                  </a:lnTo>
                  <a:lnTo>
                    <a:pt x="199459" y="351489"/>
                  </a:lnTo>
                  <a:lnTo>
                    <a:pt x="192399" y="361982"/>
                  </a:lnTo>
                  <a:lnTo>
                    <a:pt x="189127" y="365177"/>
                  </a:lnTo>
                  <a:lnTo>
                    <a:pt x="185953" y="367307"/>
                  </a:lnTo>
                  <a:lnTo>
                    <a:pt x="182845" y="368727"/>
                  </a:lnTo>
                  <a:lnTo>
                    <a:pt x="180774" y="368681"/>
                  </a:lnTo>
                  <a:lnTo>
                    <a:pt x="179393" y="367659"/>
                  </a:lnTo>
                  <a:lnTo>
                    <a:pt x="178472" y="365985"/>
                  </a:lnTo>
                  <a:lnTo>
                    <a:pt x="177449" y="356188"/>
                  </a:lnTo>
                  <a:lnTo>
                    <a:pt x="177175" y="349408"/>
                  </a:lnTo>
                  <a:lnTo>
                    <a:pt x="176872" y="333937"/>
                  </a:lnTo>
                  <a:lnTo>
                    <a:pt x="176791" y="325644"/>
                  </a:lnTo>
                  <a:lnTo>
                    <a:pt x="175746" y="317139"/>
                  </a:lnTo>
                  <a:lnTo>
                    <a:pt x="174056" y="308493"/>
                  </a:lnTo>
                  <a:lnTo>
                    <a:pt x="171937" y="299752"/>
                  </a:lnTo>
                  <a:lnTo>
                    <a:pt x="170526" y="289956"/>
                  </a:lnTo>
                  <a:lnTo>
                    <a:pt x="169583" y="279457"/>
                  </a:lnTo>
                  <a:lnTo>
                    <a:pt x="168956" y="268488"/>
                  </a:lnTo>
                  <a:lnTo>
                    <a:pt x="166552" y="257207"/>
                  </a:lnTo>
                  <a:lnTo>
                    <a:pt x="162966" y="245718"/>
                  </a:lnTo>
                  <a:lnTo>
                    <a:pt x="158592" y="234089"/>
                  </a:lnTo>
                  <a:lnTo>
                    <a:pt x="153691" y="222368"/>
                  </a:lnTo>
                  <a:lnTo>
                    <a:pt x="148439" y="210585"/>
                  </a:lnTo>
                  <a:lnTo>
                    <a:pt x="142953" y="198761"/>
                  </a:lnTo>
                  <a:lnTo>
                    <a:pt x="131565" y="172395"/>
                  </a:lnTo>
                  <a:lnTo>
                    <a:pt x="125752" y="158419"/>
                  </a:lnTo>
                  <a:lnTo>
                    <a:pt x="118898" y="145132"/>
                  </a:lnTo>
                  <a:lnTo>
                    <a:pt x="111353" y="132305"/>
                  </a:lnTo>
                  <a:lnTo>
                    <a:pt x="103346" y="119786"/>
                  </a:lnTo>
                  <a:lnTo>
                    <a:pt x="95033" y="107471"/>
                  </a:lnTo>
                  <a:lnTo>
                    <a:pt x="77856" y="83204"/>
                  </a:lnTo>
                  <a:lnTo>
                    <a:pt x="69109" y="72169"/>
                  </a:lnTo>
                  <a:lnTo>
                    <a:pt x="60301" y="61835"/>
                  </a:lnTo>
                  <a:lnTo>
                    <a:pt x="43569" y="43408"/>
                  </a:lnTo>
                  <a:lnTo>
                    <a:pt x="29518" y="28604"/>
                  </a:lnTo>
                  <a:lnTo>
                    <a:pt x="23986" y="21878"/>
                  </a:lnTo>
                  <a:lnTo>
                    <a:pt x="19304" y="15410"/>
                  </a:lnTo>
                  <a:lnTo>
                    <a:pt x="15192" y="9114"/>
                  </a:lnTo>
                  <a:lnTo>
                    <a:pt x="11458" y="4916"/>
                  </a:lnTo>
                  <a:lnTo>
                    <a:pt x="7976" y="2117"/>
                  </a:lnTo>
                  <a:lnTo>
                    <a:pt x="4663" y="251"/>
                  </a:lnTo>
                  <a:lnTo>
                    <a:pt x="2454" y="0"/>
                  </a:lnTo>
                  <a:lnTo>
                    <a:pt x="981" y="824"/>
                  </a:lnTo>
                  <a:lnTo>
                    <a:pt x="0" y="2366"/>
                  </a:lnTo>
                  <a:lnTo>
                    <a:pt x="338" y="5378"/>
                  </a:lnTo>
                  <a:lnTo>
                    <a:pt x="3358" y="14017"/>
                  </a:lnTo>
                  <a:lnTo>
                    <a:pt x="6546" y="20091"/>
                  </a:lnTo>
                  <a:lnTo>
                    <a:pt x="10654" y="27116"/>
                  </a:lnTo>
                  <a:lnTo>
                    <a:pt x="36248" y="69261"/>
                  </a:lnTo>
                  <a:lnTo>
                    <a:pt x="46331" y="82717"/>
                  </a:lnTo>
                  <a:lnTo>
                    <a:pt x="58014" y="96649"/>
                  </a:lnTo>
                  <a:lnTo>
                    <a:pt x="70763" y="110897"/>
                  </a:lnTo>
                  <a:lnTo>
                    <a:pt x="84225" y="127342"/>
                  </a:lnTo>
                  <a:lnTo>
                    <a:pt x="98160" y="145250"/>
                  </a:lnTo>
                  <a:lnTo>
                    <a:pt x="112410" y="164134"/>
                  </a:lnTo>
                  <a:lnTo>
                    <a:pt x="138828" y="200992"/>
                  </a:lnTo>
                  <a:lnTo>
                    <a:pt x="151428" y="219155"/>
                  </a:lnTo>
                  <a:lnTo>
                    <a:pt x="163797" y="236224"/>
                  </a:lnTo>
                  <a:lnTo>
                    <a:pt x="188125" y="268420"/>
                  </a:lnTo>
                  <a:lnTo>
                    <a:pt x="198184" y="282959"/>
                  </a:lnTo>
                  <a:lnTo>
                    <a:pt x="206874" y="296620"/>
                  </a:lnTo>
                  <a:lnTo>
                    <a:pt x="214652" y="309696"/>
                  </a:lnTo>
                  <a:lnTo>
                    <a:pt x="221822" y="320398"/>
                  </a:lnTo>
                  <a:lnTo>
                    <a:pt x="228586" y="329517"/>
                  </a:lnTo>
                  <a:lnTo>
                    <a:pt x="235081" y="337580"/>
                  </a:lnTo>
                  <a:lnTo>
                    <a:pt x="244941" y="346540"/>
                  </a:lnTo>
                  <a:lnTo>
                    <a:pt x="248960" y="348929"/>
                  </a:lnTo>
                  <a:lnTo>
                    <a:pt x="250646" y="349529"/>
                  </a:lnTo>
                  <a:lnTo>
                    <a:pt x="250779" y="348938"/>
                  </a:lnTo>
                  <a:lnTo>
                    <a:pt x="249875" y="347551"/>
                  </a:lnTo>
                  <a:lnTo>
                    <a:pt x="246226" y="338073"/>
                  </a:lnTo>
                  <a:lnTo>
                    <a:pt x="243863" y="331378"/>
                  </a:lnTo>
                  <a:lnTo>
                    <a:pt x="239311" y="323939"/>
                  </a:lnTo>
                  <a:lnTo>
                    <a:pt x="233300" y="316002"/>
                  </a:lnTo>
                  <a:lnTo>
                    <a:pt x="226316" y="307735"/>
                  </a:lnTo>
                  <a:lnTo>
                    <a:pt x="210619" y="287965"/>
                  </a:lnTo>
                  <a:lnTo>
                    <a:pt x="202266" y="277137"/>
                  </a:lnTo>
                  <a:lnTo>
                    <a:pt x="193720" y="264957"/>
                  </a:lnTo>
                  <a:lnTo>
                    <a:pt x="185047" y="251877"/>
                  </a:lnTo>
                  <a:lnTo>
                    <a:pt x="176288" y="238195"/>
                  </a:lnTo>
                  <a:lnTo>
                    <a:pt x="167472" y="225106"/>
                  </a:lnTo>
                  <a:lnTo>
                    <a:pt x="149740" y="199978"/>
                  </a:lnTo>
                  <a:lnTo>
                    <a:pt x="115094" y="152501"/>
                  </a:lnTo>
                  <a:lnTo>
                    <a:pt x="100994" y="132322"/>
                  </a:lnTo>
                  <a:lnTo>
                    <a:pt x="95448" y="123765"/>
                  </a:lnTo>
                  <a:lnTo>
                    <a:pt x="90758" y="116077"/>
                  </a:lnTo>
                  <a:lnTo>
                    <a:pt x="86640" y="108967"/>
                  </a:lnTo>
                  <a:lnTo>
                    <a:pt x="82903" y="104227"/>
                  </a:lnTo>
                  <a:lnTo>
                    <a:pt x="79418" y="101067"/>
                  </a:lnTo>
                  <a:lnTo>
                    <a:pt x="76104" y="98960"/>
                  </a:lnTo>
                  <a:lnTo>
                    <a:pt x="69775" y="96619"/>
                  </a:lnTo>
                  <a:lnTo>
                    <a:pt x="66698" y="95995"/>
                  </a:lnTo>
                  <a:lnTo>
                    <a:pt x="64647" y="96571"/>
                  </a:lnTo>
                  <a:lnTo>
                    <a:pt x="63280" y="97947"/>
                  </a:lnTo>
                  <a:lnTo>
                    <a:pt x="62367" y="99857"/>
                  </a:lnTo>
                  <a:lnTo>
                    <a:pt x="63744" y="103115"/>
                  </a:lnTo>
                  <a:lnTo>
                    <a:pt x="70565" y="112026"/>
                  </a:lnTo>
                  <a:lnTo>
                    <a:pt x="74170" y="119164"/>
                  </a:lnTo>
                  <a:lnTo>
                    <a:pt x="77566" y="127892"/>
                  </a:lnTo>
                  <a:lnTo>
                    <a:pt x="80822" y="137680"/>
                  </a:lnTo>
                  <a:lnTo>
                    <a:pt x="85968" y="149166"/>
                  </a:lnTo>
                  <a:lnTo>
                    <a:pt x="92376" y="161784"/>
                  </a:lnTo>
                  <a:lnTo>
                    <a:pt x="99625" y="175157"/>
                  </a:lnTo>
                  <a:lnTo>
                    <a:pt x="115616" y="203244"/>
                  </a:lnTo>
                  <a:lnTo>
                    <a:pt x="124048" y="217680"/>
                  </a:lnTo>
                  <a:lnTo>
                    <a:pt x="132645" y="231273"/>
                  </a:lnTo>
                  <a:lnTo>
                    <a:pt x="141354" y="244303"/>
                  </a:lnTo>
                  <a:lnTo>
                    <a:pt x="150137" y="256959"/>
                  </a:lnTo>
                  <a:lnTo>
                    <a:pt x="157975" y="270357"/>
                  </a:lnTo>
                  <a:lnTo>
                    <a:pt x="165185" y="284250"/>
                  </a:lnTo>
                  <a:lnTo>
                    <a:pt x="171978" y="298473"/>
                  </a:lnTo>
                  <a:lnTo>
                    <a:pt x="178490" y="310931"/>
                  </a:lnTo>
                  <a:lnTo>
                    <a:pt x="184815" y="322213"/>
                  </a:lnTo>
                  <a:lnTo>
                    <a:pt x="191016" y="332711"/>
                  </a:lnTo>
                  <a:lnTo>
                    <a:pt x="200553" y="349667"/>
                  </a:lnTo>
                  <a:lnTo>
                    <a:pt x="204484" y="356968"/>
                  </a:lnTo>
                  <a:lnTo>
                    <a:pt x="208098" y="361834"/>
                  </a:lnTo>
                  <a:lnTo>
                    <a:pt x="211500" y="365078"/>
                  </a:lnTo>
                  <a:lnTo>
                    <a:pt x="214759" y="367241"/>
                  </a:lnTo>
                  <a:lnTo>
                    <a:pt x="215940" y="367691"/>
                  </a:lnTo>
                  <a:lnTo>
                    <a:pt x="215735" y="366999"/>
                  </a:lnTo>
                  <a:lnTo>
                    <a:pt x="210878" y="359614"/>
                  </a:lnTo>
                  <a:lnTo>
                    <a:pt x="198796" y="339797"/>
                  </a:lnTo>
                  <a:lnTo>
                    <a:pt x="192400" y="328558"/>
                  </a:lnTo>
                  <a:lnTo>
                    <a:pt x="180000" y="305488"/>
                  </a:lnTo>
                  <a:lnTo>
                    <a:pt x="171932" y="291796"/>
                  </a:lnTo>
                  <a:lnTo>
                    <a:pt x="152383" y="260707"/>
                  </a:lnTo>
                  <a:lnTo>
                    <a:pt x="141614" y="246067"/>
                  </a:lnTo>
                  <a:lnTo>
                    <a:pt x="130466" y="232338"/>
                  </a:lnTo>
                  <a:lnTo>
                    <a:pt x="119065" y="219216"/>
                  </a:lnTo>
                  <a:lnTo>
                    <a:pt x="108488" y="205507"/>
                  </a:lnTo>
                  <a:lnTo>
                    <a:pt x="98460" y="191408"/>
                  </a:lnTo>
                  <a:lnTo>
                    <a:pt x="65719" y="142614"/>
                  </a:lnTo>
                  <a:lnTo>
                    <a:pt x="60025" y="133603"/>
                  </a:lnTo>
                  <a:lnTo>
                    <a:pt x="55237" y="125612"/>
                  </a:lnTo>
                  <a:lnTo>
                    <a:pt x="45164" y="108009"/>
                  </a:lnTo>
                  <a:lnTo>
                    <a:pt x="44338" y="107557"/>
                  </a:lnTo>
                  <a:lnTo>
                    <a:pt x="43787" y="108248"/>
                  </a:lnTo>
                  <a:lnTo>
                    <a:pt x="43420" y="109701"/>
                  </a:lnTo>
                  <a:lnTo>
                    <a:pt x="44167" y="111661"/>
                  </a:lnTo>
                  <a:lnTo>
                    <a:pt x="50952" y="121146"/>
                  </a:lnTo>
                  <a:lnTo>
                    <a:pt x="59919" y="134261"/>
                  </a:lnTo>
                  <a:lnTo>
                    <a:pt x="65088" y="142918"/>
                  </a:lnTo>
                  <a:lnTo>
                    <a:pt x="70519" y="152657"/>
                  </a:lnTo>
                  <a:lnTo>
                    <a:pt x="76124" y="163119"/>
                  </a:lnTo>
                  <a:lnTo>
                    <a:pt x="90289" y="187973"/>
                  </a:lnTo>
                  <a:lnTo>
                    <a:pt x="98233" y="201546"/>
                  </a:lnTo>
                  <a:lnTo>
                    <a:pt x="106506" y="214563"/>
                  </a:lnTo>
                  <a:lnTo>
                    <a:pt x="114997" y="227210"/>
                  </a:lnTo>
                  <a:lnTo>
                    <a:pt x="123636" y="239610"/>
                  </a:lnTo>
                  <a:lnTo>
                    <a:pt x="132371" y="252838"/>
                  </a:lnTo>
                  <a:lnTo>
                    <a:pt x="171941" y="314897"/>
                  </a:lnTo>
                  <a:lnTo>
                    <a:pt x="177473" y="323865"/>
                  </a:lnTo>
                  <a:lnTo>
                    <a:pt x="182153" y="331828"/>
                  </a:lnTo>
                  <a:lnTo>
                    <a:pt x="186265" y="339121"/>
                  </a:lnTo>
                  <a:lnTo>
                    <a:pt x="190991" y="345968"/>
                  </a:lnTo>
                  <a:lnTo>
                    <a:pt x="196126" y="352516"/>
                  </a:lnTo>
                  <a:lnTo>
                    <a:pt x="209144" y="367804"/>
                  </a:lnTo>
                  <a:lnTo>
                    <a:pt x="210212" y="368066"/>
                  </a:lnTo>
                  <a:lnTo>
                    <a:pt x="210925" y="367248"/>
                  </a:lnTo>
                  <a:lnTo>
                    <a:pt x="211716" y="363694"/>
                  </a:lnTo>
                  <a:lnTo>
                    <a:pt x="212068" y="358807"/>
                  </a:lnTo>
                  <a:lnTo>
                    <a:pt x="209578" y="350682"/>
                  </a:lnTo>
                  <a:lnTo>
                    <a:pt x="207525" y="345738"/>
                  </a:lnTo>
                  <a:lnTo>
                    <a:pt x="199952" y="334952"/>
                  </a:lnTo>
                  <a:lnTo>
                    <a:pt x="188402" y="321340"/>
                  </a:lnTo>
                  <a:lnTo>
                    <a:pt x="178121" y="310594"/>
                  </a:lnTo>
                  <a:lnTo>
                    <a:pt x="178616" y="310083"/>
                  </a:lnTo>
                  <a:lnTo>
                    <a:pt x="181812" y="309514"/>
                  </a:lnTo>
                  <a:lnTo>
                    <a:pt x="192940" y="309149"/>
                  </a:lnTo>
                  <a:lnTo>
                    <a:pt x="202400" y="309099"/>
                  </a:lnTo>
                  <a:lnTo>
                    <a:pt x="213218" y="306431"/>
                  </a:lnTo>
                  <a:lnTo>
                    <a:pt x="218882" y="304331"/>
                  </a:lnTo>
                  <a:lnTo>
                    <a:pt x="230466" y="296705"/>
                  </a:lnTo>
                  <a:lnTo>
                    <a:pt x="242229" y="285709"/>
                  </a:lnTo>
                  <a:lnTo>
                    <a:pt x="248143" y="278610"/>
                  </a:lnTo>
                  <a:lnTo>
                    <a:pt x="254071" y="270900"/>
                  </a:lnTo>
                  <a:lnTo>
                    <a:pt x="261000" y="262784"/>
                  </a:lnTo>
                  <a:lnTo>
                    <a:pt x="268596" y="254396"/>
                  </a:lnTo>
                  <a:lnTo>
                    <a:pt x="276636" y="245828"/>
                  </a:lnTo>
                  <a:lnTo>
                    <a:pt x="283981" y="237140"/>
                  </a:lnTo>
                  <a:lnTo>
                    <a:pt x="290860" y="228370"/>
                  </a:lnTo>
                  <a:lnTo>
                    <a:pt x="297433" y="219548"/>
                  </a:lnTo>
                  <a:lnTo>
                    <a:pt x="303797" y="209698"/>
                  </a:lnTo>
                  <a:lnTo>
                    <a:pt x="310026" y="199161"/>
                  </a:lnTo>
                  <a:lnTo>
                    <a:pt x="316161" y="188169"/>
                  </a:lnTo>
                  <a:lnTo>
                    <a:pt x="323229" y="176872"/>
                  </a:lnTo>
                  <a:lnTo>
                    <a:pt x="330918" y="165372"/>
                  </a:lnTo>
                  <a:lnTo>
                    <a:pt x="359903" y="123139"/>
                  </a:lnTo>
                  <a:lnTo>
                    <a:pt x="365289" y="114667"/>
                  </a:lnTo>
                  <a:lnTo>
                    <a:pt x="369872" y="107035"/>
                  </a:lnTo>
                  <a:lnTo>
                    <a:pt x="373918" y="99962"/>
                  </a:lnTo>
                  <a:lnTo>
                    <a:pt x="383707" y="89458"/>
                  </a:lnTo>
                  <a:lnTo>
                    <a:pt x="399592" y="77106"/>
                  </a:lnTo>
                  <a:lnTo>
                    <a:pt x="399789" y="81693"/>
                  </a:lnTo>
                  <a:lnTo>
                    <a:pt x="398824" y="82075"/>
                  </a:lnTo>
                  <a:lnTo>
                    <a:pt x="397189" y="81338"/>
                  </a:lnTo>
                  <a:lnTo>
                    <a:pt x="395107" y="79855"/>
                  </a:lnTo>
                  <a:lnTo>
                    <a:pt x="387502" y="78206"/>
                  </a:lnTo>
                  <a:lnTo>
                    <a:pt x="382696" y="77766"/>
                  </a:lnTo>
                  <a:lnTo>
                    <a:pt x="377507" y="75489"/>
                  </a:lnTo>
                  <a:lnTo>
                    <a:pt x="366451" y="67667"/>
                  </a:lnTo>
                  <a:lnTo>
                    <a:pt x="354921" y="57576"/>
                  </a:lnTo>
                  <a:lnTo>
                    <a:pt x="343183" y="46476"/>
                  </a:lnTo>
                  <a:lnTo>
                    <a:pt x="301646" y="545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613"/>
            <p:cNvSpPr/>
            <p:nvPr/>
          </p:nvSpPr>
          <p:spPr>
            <a:xfrm>
              <a:off x="7260203" y="3545086"/>
              <a:ext cx="478974" cy="716648"/>
            </a:xfrm>
            <a:custGeom>
              <a:avLst/>
              <a:gdLst/>
              <a:ahLst/>
              <a:cxnLst/>
              <a:rect l="0" t="0" r="0" b="0"/>
              <a:pathLst>
                <a:path w="478974" h="716648">
                  <a:moveTo>
                    <a:pt x="8563" y="0"/>
                  </a:moveTo>
                  <a:lnTo>
                    <a:pt x="0" y="0"/>
                  </a:lnTo>
                  <a:lnTo>
                    <a:pt x="6835" y="8121"/>
                  </a:lnTo>
                  <a:lnTo>
                    <a:pt x="15878" y="22360"/>
                  </a:lnTo>
                  <a:lnTo>
                    <a:pt x="31676" y="41132"/>
                  </a:lnTo>
                  <a:lnTo>
                    <a:pt x="76503" y="98119"/>
                  </a:lnTo>
                  <a:lnTo>
                    <a:pt x="87590" y="113037"/>
                  </a:lnTo>
                  <a:lnTo>
                    <a:pt x="110493" y="145489"/>
                  </a:lnTo>
                  <a:lnTo>
                    <a:pt x="124141" y="163469"/>
                  </a:lnTo>
                  <a:lnTo>
                    <a:pt x="155181" y="201968"/>
                  </a:lnTo>
                  <a:lnTo>
                    <a:pt x="171792" y="223942"/>
                  </a:lnTo>
                  <a:lnTo>
                    <a:pt x="206124" y="272170"/>
                  </a:lnTo>
                  <a:lnTo>
                    <a:pt x="312269" y="429001"/>
                  </a:lnTo>
                  <a:lnTo>
                    <a:pt x="328111" y="454672"/>
                  </a:lnTo>
                  <a:lnTo>
                    <a:pt x="342643" y="479724"/>
                  </a:lnTo>
                  <a:lnTo>
                    <a:pt x="394479" y="572223"/>
                  </a:lnTo>
                  <a:lnTo>
                    <a:pt x="426187" y="626836"/>
                  </a:lnTo>
                  <a:lnTo>
                    <a:pt x="435806" y="642125"/>
                  </a:lnTo>
                  <a:lnTo>
                    <a:pt x="445196" y="656286"/>
                  </a:lnTo>
                  <a:lnTo>
                    <a:pt x="454433" y="669696"/>
                  </a:lnTo>
                  <a:lnTo>
                    <a:pt x="467342" y="689888"/>
                  </a:lnTo>
                  <a:lnTo>
                    <a:pt x="475394" y="704484"/>
                  </a:lnTo>
                  <a:lnTo>
                    <a:pt x="478973" y="714278"/>
                  </a:lnTo>
                  <a:lnTo>
                    <a:pt x="477943" y="716295"/>
                  </a:lnTo>
                  <a:lnTo>
                    <a:pt x="475271" y="716647"/>
                  </a:lnTo>
                  <a:lnTo>
                    <a:pt x="471506" y="715890"/>
                  </a:lnTo>
                  <a:lnTo>
                    <a:pt x="467012" y="712408"/>
                  </a:lnTo>
                  <a:lnTo>
                    <a:pt x="456726" y="700602"/>
                  </a:lnTo>
                  <a:lnTo>
                    <a:pt x="442894" y="685433"/>
                  </a:lnTo>
                  <a:lnTo>
                    <a:pt x="418373" y="660159"/>
                  </a:lnTo>
                  <a:lnTo>
                    <a:pt x="365750" y="60721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614"/>
            <p:cNvSpPr/>
            <p:nvPr/>
          </p:nvSpPr>
          <p:spPr>
            <a:xfrm>
              <a:off x="3312914" y="3509367"/>
              <a:ext cx="311482" cy="298177"/>
            </a:xfrm>
            <a:custGeom>
              <a:avLst/>
              <a:gdLst/>
              <a:ahLst/>
              <a:cxnLst/>
              <a:rect l="0" t="0" r="0" b="0"/>
              <a:pathLst>
                <a:path w="311482" h="298177">
                  <a:moveTo>
                    <a:pt x="0" y="98227"/>
                  </a:moveTo>
                  <a:lnTo>
                    <a:pt x="4740" y="107708"/>
                  </a:lnTo>
                  <a:lnTo>
                    <a:pt x="8121" y="112484"/>
                  </a:lnTo>
                  <a:lnTo>
                    <a:pt x="12359" y="117654"/>
                  </a:lnTo>
                  <a:lnTo>
                    <a:pt x="17169" y="123085"/>
                  </a:lnTo>
                  <a:lnTo>
                    <a:pt x="23353" y="128689"/>
                  </a:lnTo>
                  <a:lnTo>
                    <a:pt x="30451" y="134410"/>
                  </a:lnTo>
                  <a:lnTo>
                    <a:pt x="38160" y="140208"/>
                  </a:lnTo>
                  <a:lnTo>
                    <a:pt x="46276" y="147051"/>
                  </a:lnTo>
                  <a:lnTo>
                    <a:pt x="54663" y="154588"/>
                  </a:lnTo>
                  <a:lnTo>
                    <a:pt x="63231" y="162590"/>
                  </a:lnTo>
                  <a:lnTo>
                    <a:pt x="72912" y="170901"/>
                  </a:lnTo>
                  <a:lnTo>
                    <a:pt x="83335" y="179419"/>
                  </a:lnTo>
                  <a:lnTo>
                    <a:pt x="94252" y="188073"/>
                  </a:lnTo>
                  <a:lnTo>
                    <a:pt x="104506" y="197812"/>
                  </a:lnTo>
                  <a:lnTo>
                    <a:pt x="114319" y="208273"/>
                  </a:lnTo>
                  <a:lnTo>
                    <a:pt x="123838" y="219216"/>
                  </a:lnTo>
                  <a:lnTo>
                    <a:pt x="133160" y="229488"/>
                  </a:lnTo>
                  <a:lnTo>
                    <a:pt x="151456" y="248838"/>
                  </a:lnTo>
                  <a:lnTo>
                    <a:pt x="158517" y="257173"/>
                  </a:lnTo>
                  <a:lnTo>
                    <a:pt x="164217" y="264715"/>
                  </a:lnTo>
                  <a:lnTo>
                    <a:pt x="169010" y="271727"/>
                  </a:lnTo>
                  <a:lnTo>
                    <a:pt x="173196" y="277393"/>
                  </a:lnTo>
                  <a:lnTo>
                    <a:pt x="180494" y="286335"/>
                  </a:lnTo>
                  <a:lnTo>
                    <a:pt x="184399" y="293617"/>
                  </a:lnTo>
                  <a:lnTo>
                    <a:pt x="185441" y="296948"/>
                  </a:lnTo>
                  <a:lnTo>
                    <a:pt x="185143" y="298176"/>
                  </a:lnTo>
                  <a:lnTo>
                    <a:pt x="183952" y="298003"/>
                  </a:lnTo>
                  <a:lnTo>
                    <a:pt x="182166" y="296895"/>
                  </a:lnTo>
                  <a:lnTo>
                    <a:pt x="177535" y="290373"/>
                  </a:lnTo>
                  <a:lnTo>
                    <a:pt x="174911" y="285855"/>
                  </a:lnTo>
                  <a:lnTo>
                    <a:pt x="166705" y="272899"/>
                  </a:lnTo>
                  <a:lnTo>
                    <a:pt x="145267" y="240327"/>
                  </a:lnTo>
                  <a:lnTo>
                    <a:pt x="138517" y="231655"/>
                  </a:lnTo>
                  <a:lnTo>
                    <a:pt x="131040" y="222898"/>
                  </a:lnTo>
                  <a:lnTo>
                    <a:pt x="123079" y="214083"/>
                  </a:lnTo>
                  <a:lnTo>
                    <a:pt x="114795" y="204238"/>
                  </a:lnTo>
                  <a:lnTo>
                    <a:pt x="97653" y="182715"/>
                  </a:lnTo>
                  <a:lnTo>
                    <a:pt x="89907" y="171419"/>
                  </a:lnTo>
                  <a:lnTo>
                    <a:pt x="82758" y="159920"/>
                  </a:lnTo>
                  <a:lnTo>
                    <a:pt x="76008" y="148285"/>
                  </a:lnTo>
                  <a:lnTo>
                    <a:pt x="70516" y="137552"/>
                  </a:lnTo>
                  <a:lnTo>
                    <a:pt x="65862" y="127420"/>
                  </a:lnTo>
                  <a:lnTo>
                    <a:pt x="61768" y="117690"/>
                  </a:lnTo>
                  <a:lnTo>
                    <a:pt x="54572" y="101585"/>
                  </a:lnTo>
                  <a:lnTo>
                    <a:pt x="51264" y="94512"/>
                  </a:lnTo>
                  <a:lnTo>
                    <a:pt x="49059" y="88805"/>
                  </a:lnTo>
                  <a:lnTo>
                    <a:pt x="46608" y="79818"/>
                  </a:lnTo>
                  <a:lnTo>
                    <a:pt x="46947" y="76032"/>
                  </a:lnTo>
                  <a:lnTo>
                    <a:pt x="48165" y="72517"/>
                  </a:lnTo>
                  <a:lnTo>
                    <a:pt x="49970" y="69180"/>
                  </a:lnTo>
                  <a:lnTo>
                    <a:pt x="53157" y="67948"/>
                  </a:lnTo>
                  <a:lnTo>
                    <a:pt x="57266" y="68119"/>
                  </a:lnTo>
                  <a:lnTo>
                    <a:pt x="61990" y="69225"/>
                  </a:lnTo>
                  <a:lnTo>
                    <a:pt x="68116" y="70955"/>
                  </a:lnTo>
                  <a:lnTo>
                    <a:pt x="82860" y="75522"/>
                  </a:lnTo>
                  <a:lnTo>
                    <a:pt x="107895" y="83672"/>
                  </a:lnTo>
                  <a:lnTo>
                    <a:pt x="116579" y="87532"/>
                  </a:lnTo>
                  <a:lnTo>
                    <a:pt x="125344" y="92088"/>
                  </a:lnTo>
                  <a:lnTo>
                    <a:pt x="134164" y="97111"/>
                  </a:lnTo>
                  <a:lnTo>
                    <a:pt x="143021" y="102444"/>
                  </a:lnTo>
                  <a:lnTo>
                    <a:pt x="160800" y="113661"/>
                  </a:lnTo>
                  <a:lnTo>
                    <a:pt x="168715" y="119430"/>
                  </a:lnTo>
                  <a:lnTo>
                    <a:pt x="175977" y="125261"/>
                  </a:lnTo>
                  <a:lnTo>
                    <a:pt x="182802" y="131132"/>
                  </a:lnTo>
                  <a:lnTo>
                    <a:pt x="190329" y="137031"/>
                  </a:lnTo>
                  <a:lnTo>
                    <a:pt x="198324" y="142948"/>
                  </a:lnTo>
                  <a:lnTo>
                    <a:pt x="206630" y="148876"/>
                  </a:lnTo>
                  <a:lnTo>
                    <a:pt x="213160" y="153821"/>
                  </a:lnTo>
                  <a:lnTo>
                    <a:pt x="218505" y="158110"/>
                  </a:lnTo>
                  <a:lnTo>
                    <a:pt x="229472" y="167382"/>
                  </a:lnTo>
                  <a:lnTo>
                    <a:pt x="230372" y="167150"/>
                  </a:lnTo>
                  <a:lnTo>
                    <a:pt x="230972" y="166004"/>
                  </a:lnTo>
                  <a:lnTo>
                    <a:pt x="231372" y="164247"/>
                  </a:lnTo>
                  <a:lnTo>
                    <a:pt x="230646" y="162084"/>
                  </a:lnTo>
                  <a:lnTo>
                    <a:pt x="227195" y="157035"/>
                  </a:lnTo>
                  <a:lnTo>
                    <a:pt x="219707" y="151483"/>
                  </a:lnTo>
                  <a:lnTo>
                    <a:pt x="214932" y="148614"/>
                  </a:lnTo>
                  <a:lnTo>
                    <a:pt x="209765" y="144717"/>
                  </a:lnTo>
                  <a:lnTo>
                    <a:pt x="204336" y="140133"/>
                  </a:lnTo>
                  <a:lnTo>
                    <a:pt x="198731" y="135095"/>
                  </a:lnTo>
                  <a:lnTo>
                    <a:pt x="193011" y="128759"/>
                  </a:lnTo>
                  <a:lnTo>
                    <a:pt x="187213" y="121557"/>
                  </a:lnTo>
                  <a:lnTo>
                    <a:pt x="181363" y="113780"/>
                  </a:lnTo>
                  <a:lnTo>
                    <a:pt x="169572" y="97202"/>
                  </a:lnTo>
                  <a:lnTo>
                    <a:pt x="163650" y="88614"/>
                  </a:lnTo>
                  <a:lnTo>
                    <a:pt x="157717" y="80904"/>
                  </a:lnTo>
                  <a:lnTo>
                    <a:pt x="151778" y="73780"/>
                  </a:lnTo>
                  <a:lnTo>
                    <a:pt x="145833" y="67046"/>
                  </a:lnTo>
                  <a:lnTo>
                    <a:pt x="140879" y="60572"/>
                  </a:lnTo>
                  <a:lnTo>
                    <a:pt x="136583" y="54272"/>
                  </a:lnTo>
                  <a:lnTo>
                    <a:pt x="132727" y="48088"/>
                  </a:lnTo>
                  <a:lnTo>
                    <a:pt x="130156" y="42972"/>
                  </a:lnTo>
                  <a:lnTo>
                    <a:pt x="127301" y="34643"/>
                  </a:lnTo>
                  <a:lnTo>
                    <a:pt x="126539" y="30041"/>
                  </a:lnTo>
                  <a:lnTo>
                    <a:pt x="126031" y="24988"/>
                  </a:lnTo>
                  <a:lnTo>
                    <a:pt x="125216" y="12102"/>
                  </a:lnTo>
                  <a:lnTo>
                    <a:pt x="127133" y="11045"/>
                  </a:lnTo>
                  <a:lnTo>
                    <a:pt x="134556" y="9870"/>
                  </a:lnTo>
                  <a:lnTo>
                    <a:pt x="139313" y="9557"/>
                  </a:lnTo>
                  <a:lnTo>
                    <a:pt x="144470" y="9347"/>
                  </a:lnTo>
                  <a:lnTo>
                    <a:pt x="149891" y="9209"/>
                  </a:lnTo>
                  <a:lnTo>
                    <a:pt x="155490" y="11100"/>
                  </a:lnTo>
                  <a:lnTo>
                    <a:pt x="161207" y="14345"/>
                  </a:lnTo>
                  <a:lnTo>
                    <a:pt x="167003" y="18493"/>
                  </a:lnTo>
                  <a:lnTo>
                    <a:pt x="173843" y="22251"/>
                  </a:lnTo>
                  <a:lnTo>
                    <a:pt x="181380" y="25748"/>
                  </a:lnTo>
                  <a:lnTo>
                    <a:pt x="189381" y="29072"/>
                  </a:lnTo>
                  <a:lnTo>
                    <a:pt x="197691" y="33272"/>
                  </a:lnTo>
                  <a:lnTo>
                    <a:pt x="206208" y="38056"/>
                  </a:lnTo>
                  <a:lnTo>
                    <a:pt x="214863" y="43230"/>
                  </a:lnTo>
                  <a:lnTo>
                    <a:pt x="223609" y="49656"/>
                  </a:lnTo>
                  <a:lnTo>
                    <a:pt x="232416" y="56917"/>
                  </a:lnTo>
                  <a:lnTo>
                    <a:pt x="241265" y="64733"/>
                  </a:lnTo>
                  <a:lnTo>
                    <a:pt x="256387" y="78711"/>
                  </a:lnTo>
                  <a:lnTo>
                    <a:pt x="276058" y="97736"/>
                  </a:lnTo>
                  <a:lnTo>
                    <a:pt x="282265" y="103852"/>
                  </a:lnTo>
                  <a:lnTo>
                    <a:pt x="288388" y="108923"/>
                  </a:lnTo>
                  <a:lnTo>
                    <a:pt x="294454" y="113295"/>
                  </a:lnTo>
                  <a:lnTo>
                    <a:pt x="308967" y="122700"/>
                  </a:lnTo>
                  <a:lnTo>
                    <a:pt x="310157" y="121488"/>
                  </a:lnTo>
                  <a:lnTo>
                    <a:pt x="311481" y="114849"/>
                  </a:lnTo>
                  <a:lnTo>
                    <a:pt x="310841" y="111293"/>
                  </a:lnTo>
                  <a:lnTo>
                    <a:pt x="307485" y="104695"/>
                  </a:lnTo>
                  <a:lnTo>
                    <a:pt x="295277" y="85922"/>
                  </a:lnTo>
                  <a:lnTo>
                    <a:pt x="289125" y="78117"/>
                  </a:lnTo>
                  <a:lnTo>
                    <a:pt x="282047" y="69937"/>
                  </a:lnTo>
                  <a:lnTo>
                    <a:pt x="274352" y="61508"/>
                  </a:lnTo>
                  <a:lnTo>
                    <a:pt x="267237" y="52911"/>
                  </a:lnTo>
                  <a:lnTo>
                    <a:pt x="260510" y="44204"/>
                  </a:lnTo>
                  <a:lnTo>
                    <a:pt x="254040" y="35422"/>
                  </a:lnTo>
                  <a:lnTo>
                    <a:pt x="248735" y="27584"/>
                  </a:lnTo>
                  <a:lnTo>
                    <a:pt x="244206" y="20373"/>
                  </a:lnTo>
                  <a:lnTo>
                    <a:pt x="232172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615"/>
            <p:cNvSpPr/>
            <p:nvPr/>
          </p:nvSpPr>
          <p:spPr>
            <a:xfrm>
              <a:off x="3509367" y="3384352"/>
              <a:ext cx="151086" cy="141006"/>
            </a:xfrm>
            <a:custGeom>
              <a:avLst/>
              <a:gdLst/>
              <a:ahLst/>
              <a:cxnLst/>
              <a:rect l="0" t="0" r="0" b="0"/>
              <a:pathLst>
                <a:path w="151086" h="141006">
                  <a:moveTo>
                    <a:pt x="0" y="80367"/>
                  </a:moveTo>
                  <a:lnTo>
                    <a:pt x="4741" y="85107"/>
                  </a:lnTo>
                  <a:lnTo>
                    <a:pt x="7130" y="86504"/>
                  </a:lnTo>
                  <a:lnTo>
                    <a:pt x="9714" y="87435"/>
                  </a:lnTo>
                  <a:lnTo>
                    <a:pt x="12429" y="88055"/>
                  </a:lnTo>
                  <a:lnTo>
                    <a:pt x="15231" y="89461"/>
                  </a:lnTo>
                  <a:lnTo>
                    <a:pt x="18092" y="91390"/>
                  </a:lnTo>
                  <a:lnTo>
                    <a:pt x="20991" y="93669"/>
                  </a:lnTo>
                  <a:lnTo>
                    <a:pt x="25901" y="96181"/>
                  </a:lnTo>
                  <a:lnTo>
                    <a:pt x="32149" y="98846"/>
                  </a:lnTo>
                  <a:lnTo>
                    <a:pt x="39292" y="101616"/>
                  </a:lnTo>
                  <a:lnTo>
                    <a:pt x="46039" y="105447"/>
                  </a:lnTo>
                  <a:lnTo>
                    <a:pt x="52521" y="109985"/>
                  </a:lnTo>
                  <a:lnTo>
                    <a:pt x="58826" y="114995"/>
                  </a:lnTo>
                  <a:lnTo>
                    <a:pt x="66007" y="119327"/>
                  </a:lnTo>
                  <a:lnTo>
                    <a:pt x="73770" y="123208"/>
                  </a:lnTo>
                  <a:lnTo>
                    <a:pt x="81922" y="126787"/>
                  </a:lnTo>
                  <a:lnTo>
                    <a:pt x="90334" y="130165"/>
                  </a:lnTo>
                  <a:lnTo>
                    <a:pt x="107617" y="136564"/>
                  </a:lnTo>
                  <a:lnTo>
                    <a:pt x="115401" y="138667"/>
                  </a:lnTo>
                  <a:lnTo>
                    <a:pt x="122575" y="140070"/>
                  </a:lnTo>
                  <a:lnTo>
                    <a:pt x="129342" y="141005"/>
                  </a:lnTo>
                  <a:lnTo>
                    <a:pt x="134845" y="140636"/>
                  </a:lnTo>
                  <a:lnTo>
                    <a:pt x="139506" y="139398"/>
                  </a:lnTo>
                  <a:lnTo>
                    <a:pt x="143606" y="137580"/>
                  </a:lnTo>
                  <a:lnTo>
                    <a:pt x="146339" y="135376"/>
                  </a:lnTo>
                  <a:lnTo>
                    <a:pt x="148161" y="132915"/>
                  </a:lnTo>
                  <a:lnTo>
                    <a:pt x="149375" y="130282"/>
                  </a:lnTo>
                  <a:lnTo>
                    <a:pt x="150186" y="126542"/>
                  </a:lnTo>
                  <a:lnTo>
                    <a:pt x="150725" y="122064"/>
                  </a:lnTo>
                  <a:lnTo>
                    <a:pt x="151085" y="117095"/>
                  </a:lnTo>
                  <a:lnTo>
                    <a:pt x="150332" y="111797"/>
                  </a:lnTo>
                  <a:lnTo>
                    <a:pt x="148839" y="106281"/>
                  </a:lnTo>
                  <a:lnTo>
                    <a:pt x="139313" y="78430"/>
                  </a:lnTo>
                  <a:lnTo>
                    <a:pt x="135539" y="70146"/>
                  </a:lnTo>
                  <a:lnTo>
                    <a:pt x="131039" y="61647"/>
                  </a:lnTo>
                  <a:lnTo>
                    <a:pt x="126055" y="53004"/>
                  </a:lnTo>
                  <a:lnTo>
                    <a:pt x="120747" y="45258"/>
                  </a:lnTo>
                  <a:lnTo>
                    <a:pt x="115225" y="38109"/>
                  </a:lnTo>
                  <a:lnTo>
                    <a:pt x="109559" y="31359"/>
                  </a:lnTo>
                  <a:lnTo>
                    <a:pt x="104790" y="25867"/>
                  </a:lnTo>
                  <a:lnTo>
                    <a:pt x="96844" y="17119"/>
                  </a:lnTo>
                  <a:lnTo>
                    <a:pt x="90005" y="9923"/>
                  </a:lnTo>
                  <a:lnTo>
                    <a:pt x="86793" y="6615"/>
                  </a:lnTo>
                  <a:lnTo>
                    <a:pt x="83659" y="4410"/>
                  </a:lnTo>
                  <a:lnTo>
                    <a:pt x="80577" y="2940"/>
                  </a:lnTo>
                  <a:lnTo>
                    <a:pt x="7143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616"/>
            <p:cNvSpPr/>
            <p:nvPr/>
          </p:nvSpPr>
          <p:spPr>
            <a:xfrm>
              <a:off x="3643886" y="3295055"/>
              <a:ext cx="137239" cy="167718"/>
            </a:xfrm>
            <a:custGeom>
              <a:avLst/>
              <a:gdLst/>
              <a:ahLst/>
              <a:cxnLst/>
              <a:rect l="0" t="0" r="0" b="0"/>
              <a:pathLst>
                <a:path w="137239" h="167718">
                  <a:moveTo>
                    <a:pt x="44075" y="0"/>
                  </a:moveTo>
                  <a:lnTo>
                    <a:pt x="16269" y="0"/>
                  </a:lnTo>
                  <a:lnTo>
                    <a:pt x="12639" y="992"/>
                  </a:lnTo>
                  <a:lnTo>
                    <a:pt x="9227" y="2646"/>
                  </a:lnTo>
                  <a:lnTo>
                    <a:pt x="5961" y="4740"/>
                  </a:lnTo>
                  <a:lnTo>
                    <a:pt x="3782" y="7129"/>
                  </a:lnTo>
                  <a:lnTo>
                    <a:pt x="2330" y="9713"/>
                  </a:lnTo>
                  <a:lnTo>
                    <a:pt x="1362" y="12428"/>
                  </a:lnTo>
                  <a:lnTo>
                    <a:pt x="717" y="16223"/>
                  </a:lnTo>
                  <a:lnTo>
                    <a:pt x="287" y="20737"/>
                  </a:lnTo>
                  <a:lnTo>
                    <a:pt x="0" y="25731"/>
                  </a:lnTo>
                  <a:lnTo>
                    <a:pt x="801" y="31044"/>
                  </a:lnTo>
                  <a:lnTo>
                    <a:pt x="2327" y="36571"/>
                  </a:lnTo>
                  <a:lnTo>
                    <a:pt x="4337" y="42240"/>
                  </a:lnTo>
                  <a:lnTo>
                    <a:pt x="5677" y="48003"/>
                  </a:lnTo>
                  <a:lnTo>
                    <a:pt x="6570" y="53830"/>
                  </a:lnTo>
                  <a:lnTo>
                    <a:pt x="7166" y="59699"/>
                  </a:lnTo>
                  <a:lnTo>
                    <a:pt x="8554" y="64604"/>
                  </a:lnTo>
                  <a:lnTo>
                    <a:pt x="10473" y="68866"/>
                  </a:lnTo>
                  <a:lnTo>
                    <a:pt x="12744" y="72700"/>
                  </a:lnTo>
                  <a:lnTo>
                    <a:pt x="16242" y="76247"/>
                  </a:lnTo>
                  <a:lnTo>
                    <a:pt x="20559" y="79605"/>
                  </a:lnTo>
                  <a:lnTo>
                    <a:pt x="25421" y="82836"/>
                  </a:lnTo>
                  <a:lnTo>
                    <a:pt x="29654" y="84989"/>
                  </a:lnTo>
                  <a:lnTo>
                    <a:pt x="33469" y="86425"/>
                  </a:lnTo>
                  <a:lnTo>
                    <a:pt x="37005" y="87382"/>
                  </a:lnTo>
                  <a:lnTo>
                    <a:pt x="41346" y="88020"/>
                  </a:lnTo>
                  <a:lnTo>
                    <a:pt x="46224" y="88445"/>
                  </a:lnTo>
                  <a:lnTo>
                    <a:pt x="51461" y="88729"/>
                  </a:lnTo>
                  <a:lnTo>
                    <a:pt x="56936" y="87926"/>
                  </a:lnTo>
                  <a:lnTo>
                    <a:pt x="62571" y="86398"/>
                  </a:lnTo>
                  <a:lnTo>
                    <a:pt x="68312" y="84388"/>
                  </a:lnTo>
                  <a:lnTo>
                    <a:pt x="74123" y="83047"/>
                  </a:lnTo>
                  <a:lnTo>
                    <a:pt x="79982" y="82154"/>
                  </a:lnTo>
                  <a:lnTo>
                    <a:pt x="85873" y="81558"/>
                  </a:lnTo>
                  <a:lnTo>
                    <a:pt x="91784" y="80169"/>
                  </a:lnTo>
                  <a:lnTo>
                    <a:pt x="97709" y="78251"/>
                  </a:lnTo>
                  <a:lnTo>
                    <a:pt x="103643" y="75979"/>
                  </a:lnTo>
                  <a:lnTo>
                    <a:pt x="108592" y="74465"/>
                  </a:lnTo>
                  <a:lnTo>
                    <a:pt x="112884" y="73456"/>
                  </a:lnTo>
                  <a:lnTo>
                    <a:pt x="116736" y="72783"/>
                  </a:lnTo>
                  <a:lnTo>
                    <a:pt x="120297" y="73326"/>
                  </a:lnTo>
                  <a:lnTo>
                    <a:pt x="123663" y="74681"/>
                  </a:lnTo>
                  <a:lnTo>
                    <a:pt x="126899" y="76576"/>
                  </a:lnTo>
                  <a:lnTo>
                    <a:pt x="130049" y="78832"/>
                  </a:lnTo>
                  <a:lnTo>
                    <a:pt x="133141" y="81328"/>
                  </a:lnTo>
                  <a:lnTo>
                    <a:pt x="136195" y="83984"/>
                  </a:lnTo>
                  <a:lnTo>
                    <a:pt x="137238" y="87739"/>
                  </a:lnTo>
                  <a:lnTo>
                    <a:pt x="136941" y="92227"/>
                  </a:lnTo>
                  <a:lnTo>
                    <a:pt x="135751" y="97203"/>
                  </a:lnTo>
                  <a:lnTo>
                    <a:pt x="134958" y="103497"/>
                  </a:lnTo>
                  <a:lnTo>
                    <a:pt x="134429" y="110670"/>
                  </a:lnTo>
                  <a:lnTo>
                    <a:pt x="134076" y="118429"/>
                  </a:lnTo>
                  <a:lnTo>
                    <a:pt x="132850" y="125585"/>
                  </a:lnTo>
                  <a:lnTo>
                    <a:pt x="131039" y="132340"/>
                  </a:lnTo>
                  <a:lnTo>
                    <a:pt x="128840" y="138828"/>
                  </a:lnTo>
                  <a:lnTo>
                    <a:pt x="126382" y="144146"/>
                  </a:lnTo>
                  <a:lnTo>
                    <a:pt x="123751" y="148683"/>
                  </a:lnTo>
                  <a:lnTo>
                    <a:pt x="121005" y="152700"/>
                  </a:lnTo>
                  <a:lnTo>
                    <a:pt x="118182" y="156370"/>
                  </a:lnTo>
                  <a:lnTo>
                    <a:pt x="115308" y="159809"/>
                  </a:lnTo>
                  <a:lnTo>
                    <a:pt x="112400" y="163094"/>
                  </a:lnTo>
                  <a:lnTo>
                    <a:pt x="108476" y="165284"/>
                  </a:lnTo>
                  <a:lnTo>
                    <a:pt x="103876" y="166744"/>
                  </a:lnTo>
                  <a:lnTo>
                    <a:pt x="98825" y="167717"/>
                  </a:lnTo>
                  <a:lnTo>
                    <a:pt x="94466" y="166381"/>
                  </a:lnTo>
                  <a:lnTo>
                    <a:pt x="90567" y="163507"/>
                  </a:lnTo>
                  <a:lnTo>
                    <a:pt x="83590" y="156013"/>
                  </a:lnTo>
                  <a:lnTo>
                    <a:pt x="77181" y="149375"/>
                  </a:lnTo>
                  <a:lnTo>
                    <a:pt x="74084" y="144232"/>
                  </a:lnTo>
                  <a:lnTo>
                    <a:pt x="71026" y="137827"/>
                  </a:lnTo>
                  <a:lnTo>
                    <a:pt x="61934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617"/>
            <p:cNvSpPr/>
            <p:nvPr/>
          </p:nvSpPr>
          <p:spPr>
            <a:xfrm>
              <a:off x="3688241" y="2920008"/>
              <a:ext cx="330119" cy="409701"/>
            </a:xfrm>
            <a:custGeom>
              <a:avLst/>
              <a:gdLst/>
              <a:ahLst/>
              <a:cxnLst/>
              <a:rect l="0" t="0" r="0" b="0"/>
              <a:pathLst>
                <a:path w="330119" h="409701">
                  <a:moveTo>
                    <a:pt x="62228" y="339328"/>
                  </a:moveTo>
                  <a:lnTo>
                    <a:pt x="48007" y="329847"/>
                  </a:lnTo>
                  <a:lnTo>
                    <a:pt x="43817" y="326062"/>
                  </a:lnTo>
                  <a:lnTo>
                    <a:pt x="41024" y="322546"/>
                  </a:lnTo>
                  <a:lnTo>
                    <a:pt x="39163" y="319210"/>
                  </a:lnTo>
                  <a:lnTo>
                    <a:pt x="37921" y="317979"/>
                  </a:lnTo>
                  <a:lnTo>
                    <a:pt x="37094" y="318150"/>
                  </a:lnTo>
                  <a:lnTo>
                    <a:pt x="35765" y="320813"/>
                  </a:lnTo>
                  <a:lnTo>
                    <a:pt x="35536" y="330755"/>
                  </a:lnTo>
                  <a:lnTo>
                    <a:pt x="36496" y="334605"/>
                  </a:lnTo>
                  <a:lnTo>
                    <a:pt x="43579" y="346748"/>
                  </a:lnTo>
                  <a:lnTo>
                    <a:pt x="52616" y="360485"/>
                  </a:lnTo>
                  <a:lnTo>
                    <a:pt x="56812" y="367323"/>
                  </a:lnTo>
                  <a:lnTo>
                    <a:pt x="60602" y="373867"/>
                  </a:lnTo>
                  <a:lnTo>
                    <a:pt x="68451" y="386428"/>
                  </a:lnTo>
                  <a:lnTo>
                    <a:pt x="78553" y="398626"/>
                  </a:lnTo>
                  <a:lnTo>
                    <a:pt x="84026" y="402672"/>
                  </a:lnTo>
                  <a:lnTo>
                    <a:pt x="89658" y="405370"/>
                  </a:lnTo>
                  <a:lnTo>
                    <a:pt x="95397" y="407168"/>
                  </a:lnTo>
                  <a:lnTo>
                    <a:pt x="101208" y="408368"/>
                  </a:lnTo>
                  <a:lnTo>
                    <a:pt x="107066" y="409167"/>
                  </a:lnTo>
                  <a:lnTo>
                    <a:pt x="112956" y="409700"/>
                  </a:lnTo>
                  <a:lnTo>
                    <a:pt x="117875" y="409063"/>
                  </a:lnTo>
                  <a:lnTo>
                    <a:pt x="125986" y="405709"/>
                  </a:lnTo>
                  <a:lnTo>
                    <a:pt x="128545" y="401441"/>
                  </a:lnTo>
                  <a:lnTo>
                    <a:pt x="131390" y="388762"/>
                  </a:lnTo>
                  <a:lnTo>
                    <a:pt x="132149" y="381213"/>
                  </a:lnTo>
                  <a:lnTo>
                    <a:pt x="132654" y="373205"/>
                  </a:lnTo>
                  <a:lnTo>
                    <a:pt x="132991" y="364889"/>
                  </a:lnTo>
                  <a:lnTo>
                    <a:pt x="132224" y="356368"/>
                  </a:lnTo>
                  <a:lnTo>
                    <a:pt x="130720" y="347712"/>
                  </a:lnTo>
                  <a:lnTo>
                    <a:pt x="128725" y="338964"/>
                  </a:lnTo>
                  <a:lnTo>
                    <a:pt x="125411" y="329163"/>
                  </a:lnTo>
                  <a:lnTo>
                    <a:pt x="121217" y="318661"/>
                  </a:lnTo>
                  <a:lnTo>
                    <a:pt x="116436" y="307691"/>
                  </a:lnTo>
                  <a:lnTo>
                    <a:pt x="105834" y="284918"/>
                  </a:lnTo>
                  <a:lnTo>
                    <a:pt x="82858" y="237960"/>
                  </a:lnTo>
                  <a:lnTo>
                    <a:pt x="75981" y="227101"/>
                  </a:lnTo>
                  <a:lnTo>
                    <a:pt x="68420" y="216885"/>
                  </a:lnTo>
                  <a:lnTo>
                    <a:pt x="60403" y="207098"/>
                  </a:lnTo>
                  <a:lnTo>
                    <a:pt x="53074" y="198588"/>
                  </a:lnTo>
                  <a:lnTo>
                    <a:pt x="46203" y="190931"/>
                  </a:lnTo>
                  <a:lnTo>
                    <a:pt x="29699" y="173320"/>
                  </a:lnTo>
                  <a:lnTo>
                    <a:pt x="20981" y="165335"/>
                  </a:lnTo>
                  <a:lnTo>
                    <a:pt x="15879" y="161817"/>
                  </a:lnTo>
                  <a:lnTo>
                    <a:pt x="10493" y="158479"/>
                  </a:lnTo>
                  <a:lnTo>
                    <a:pt x="6902" y="157247"/>
                  </a:lnTo>
                  <a:lnTo>
                    <a:pt x="4508" y="157417"/>
                  </a:lnTo>
                  <a:lnTo>
                    <a:pt x="2912" y="158523"/>
                  </a:lnTo>
                  <a:lnTo>
                    <a:pt x="1848" y="160252"/>
                  </a:lnTo>
                  <a:lnTo>
                    <a:pt x="666" y="164819"/>
                  </a:lnTo>
                  <a:lnTo>
                    <a:pt x="0" y="172969"/>
                  </a:lnTo>
                  <a:lnTo>
                    <a:pt x="5136" y="184031"/>
                  </a:lnTo>
                  <a:lnTo>
                    <a:pt x="9284" y="191148"/>
                  </a:lnTo>
                  <a:lnTo>
                    <a:pt x="19184" y="206994"/>
                  </a:lnTo>
                  <a:lnTo>
                    <a:pt x="24603" y="215386"/>
                  </a:lnTo>
                  <a:lnTo>
                    <a:pt x="31191" y="223958"/>
                  </a:lnTo>
                  <a:lnTo>
                    <a:pt x="38560" y="232649"/>
                  </a:lnTo>
                  <a:lnTo>
                    <a:pt x="46449" y="241419"/>
                  </a:lnTo>
                  <a:lnTo>
                    <a:pt x="54686" y="251235"/>
                  </a:lnTo>
                  <a:lnTo>
                    <a:pt x="71774" y="272725"/>
                  </a:lnTo>
                  <a:lnTo>
                    <a:pt x="80498" y="282028"/>
                  </a:lnTo>
                  <a:lnTo>
                    <a:pt x="89291" y="290213"/>
                  </a:lnTo>
                  <a:lnTo>
                    <a:pt x="98129" y="297655"/>
                  </a:lnTo>
                  <a:lnTo>
                    <a:pt x="106998" y="304601"/>
                  </a:lnTo>
                  <a:lnTo>
                    <a:pt x="115887" y="311216"/>
                  </a:lnTo>
                  <a:lnTo>
                    <a:pt x="124790" y="317609"/>
                  </a:lnTo>
                  <a:lnTo>
                    <a:pt x="132709" y="321872"/>
                  </a:lnTo>
                  <a:lnTo>
                    <a:pt x="139973" y="324714"/>
                  </a:lnTo>
                  <a:lnTo>
                    <a:pt x="146800" y="326609"/>
                  </a:lnTo>
                  <a:lnTo>
                    <a:pt x="153336" y="326880"/>
                  </a:lnTo>
                  <a:lnTo>
                    <a:pt x="159678" y="326068"/>
                  </a:lnTo>
                  <a:lnTo>
                    <a:pt x="165889" y="324535"/>
                  </a:lnTo>
                  <a:lnTo>
                    <a:pt x="175438" y="320186"/>
                  </a:lnTo>
                  <a:lnTo>
                    <a:pt x="179373" y="317637"/>
                  </a:lnTo>
                  <a:lnTo>
                    <a:pt x="182989" y="312961"/>
                  </a:lnTo>
                  <a:lnTo>
                    <a:pt x="186391" y="306867"/>
                  </a:lnTo>
                  <a:lnTo>
                    <a:pt x="189652" y="299828"/>
                  </a:lnTo>
                  <a:lnTo>
                    <a:pt x="191826" y="291166"/>
                  </a:lnTo>
                  <a:lnTo>
                    <a:pt x="193275" y="281423"/>
                  </a:lnTo>
                  <a:lnTo>
                    <a:pt x="194241" y="270959"/>
                  </a:lnTo>
                  <a:lnTo>
                    <a:pt x="193893" y="260014"/>
                  </a:lnTo>
                  <a:lnTo>
                    <a:pt x="192669" y="248749"/>
                  </a:lnTo>
                  <a:lnTo>
                    <a:pt x="190860" y="237270"/>
                  </a:lnTo>
                  <a:lnTo>
                    <a:pt x="188662" y="226641"/>
                  </a:lnTo>
                  <a:lnTo>
                    <a:pt x="186205" y="216578"/>
                  </a:lnTo>
                  <a:lnTo>
                    <a:pt x="183575" y="206893"/>
                  </a:lnTo>
                  <a:lnTo>
                    <a:pt x="179836" y="198452"/>
                  </a:lnTo>
                  <a:lnTo>
                    <a:pt x="175360" y="190840"/>
                  </a:lnTo>
                  <a:lnTo>
                    <a:pt x="166087" y="178084"/>
                  </a:lnTo>
                  <a:lnTo>
                    <a:pt x="158658" y="169106"/>
                  </a:lnTo>
                  <a:lnTo>
                    <a:pt x="155288" y="166316"/>
                  </a:lnTo>
                  <a:lnTo>
                    <a:pt x="148898" y="163215"/>
                  </a:lnTo>
                  <a:lnTo>
                    <a:pt x="145805" y="163380"/>
                  </a:lnTo>
                  <a:lnTo>
                    <a:pt x="142750" y="164483"/>
                  </a:lnTo>
                  <a:lnTo>
                    <a:pt x="139722" y="166209"/>
                  </a:lnTo>
                  <a:lnTo>
                    <a:pt x="137703" y="169345"/>
                  </a:lnTo>
                  <a:lnTo>
                    <a:pt x="135460" y="178121"/>
                  </a:lnTo>
                  <a:lnTo>
                    <a:pt x="135853" y="184232"/>
                  </a:lnTo>
                  <a:lnTo>
                    <a:pt x="137109" y="191282"/>
                  </a:lnTo>
                  <a:lnTo>
                    <a:pt x="138937" y="198959"/>
                  </a:lnTo>
                  <a:lnTo>
                    <a:pt x="142141" y="207053"/>
                  </a:lnTo>
                  <a:lnTo>
                    <a:pt x="146261" y="215426"/>
                  </a:lnTo>
                  <a:lnTo>
                    <a:pt x="150992" y="223984"/>
                  </a:lnTo>
                  <a:lnTo>
                    <a:pt x="156131" y="231674"/>
                  </a:lnTo>
                  <a:lnTo>
                    <a:pt x="161540" y="238785"/>
                  </a:lnTo>
                  <a:lnTo>
                    <a:pt x="167132" y="245511"/>
                  </a:lnTo>
                  <a:lnTo>
                    <a:pt x="173836" y="251978"/>
                  </a:lnTo>
                  <a:lnTo>
                    <a:pt x="181281" y="258275"/>
                  </a:lnTo>
                  <a:lnTo>
                    <a:pt x="189222" y="264456"/>
                  </a:lnTo>
                  <a:lnTo>
                    <a:pt x="196500" y="269570"/>
                  </a:lnTo>
                  <a:lnTo>
                    <a:pt x="203336" y="273971"/>
                  </a:lnTo>
                  <a:lnTo>
                    <a:pt x="209878" y="277897"/>
                  </a:lnTo>
                  <a:lnTo>
                    <a:pt x="216224" y="280515"/>
                  </a:lnTo>
                  <a:lnTo>
                    <a:pt x="222439" y="282260"/>
                  </a:lnTo>
                  <a:lnTo>
                    <a:pt x="228566" y="283423"/>
                  </a:lnTo>
                  <a:lnTo>
                    <a:pt x="235628" y="283206"/>
                  </a:lnTo>
                  <a:lnTo>
                    <a:pt x="243312" y="282070"/>
                  </a:lnTo>
                  <a:lnTo>
                    <a:pt x="251412" y="280320"/>
                  </a:lnTo>
                  <a:lnTo>
                    <a:pt x="258795" y="276177"/>
                  </a:lnTo>
                  <a:lnTo>
                    <a:pt x="265703" y="270438"/>
                  </a:lnTo>
                  <a:lnTo>
                    <a:pt x="272292" y="263636"/>
                  </a:lnTo>
                  <a:lnTo>
                    <a:pt x="278668" y="256124"/>
                  </a:lnTo>
                  <a:lnTo>
                    <a:pt x="284904" y="248140"/>
                  </a:lnTo>
                  <a:lnTo>
                    <a:pt x="291046" y="239840"/>
                  </a:lnTo>
                  <a:lnTo>
                    <a:pt x="296132" y="230339"/>
                  </a:lnTo>
                  <a:lnTo>
                    <a:pt x="300516" y="220036"/>
                  </a:lnTo>
                  <a:lnTo>
                    <a:pt x="304430" y="209198"/>
                  </a:lnTo>
                  <a:lnTo>
                    <a:pt x="308032" y="197012"/>
                  </a:lnTo>
                  <a:lnTo>
                    <a:pt x="311425" y="183927"/>
                  </a:lnTo>
                  <a:lnTo>
                    <a:pt x="314680" y="170243"/>
                  </a:lnTo>
                  <a:lnTo>
                    <a:pt x="317842" y="155167"/>
                  </a:lnTo>
                  <a:lnTo>
                    <a:pt x="324000" y="122541"/>
                  </a:lnTo>
                  <a:lnTo>
                    <a:pt x="326040" y="106499"/>
                  </a:lnTo>
                  <a:lnTo>
                    <a:pt x="327399" y="90843"/>
                  </a:lnTo>
                  <a:lnTo>
                    <a:pt x="328306" y="75445"/>
                  </a:lnTo>
                  <a:lnTo>
                    <a:pt x="329313" y="45106"/>
                  </a:lnTo>
                  <a:lnTo>
                    <a:pt x="33011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618"/>
            <p:cNvSpPr/>
            <p:nvPr/>
          </p:nvSpPr>
          <p:spPr>
            <a:xfrm>
              <a:off x="4643438" y="1500739"/>
              <a:ext cx="696516" cy="731682"/>
            </a:xfrm>
            <a:custGeom>
              <a:avLst/>
              <a:gdLst/>
              <a:ahLst/>
              <a:cxnLst/>
              <a:rect l="0" t="0" r="0" b="0"/>
              <a:pathLst>
                <a:path w="696516" h="731682">
                  <a:moveTo>
                    <a:pt x="696515" y="8378"/>
                  </a:moveTo>
                  <a:lnTo>
                    <a:pt x="691775" y="8378"/>
                  </a:lnTo>
                  <a:lnTo>
                    <a:pt x="673163" y="2241"/>
                  </a:lnTo>
                  <a:lnTo>
                    <a:pt x="658355" y="690"/>
                  </a:lnTo>
                  <a:lnTo>
                    <a:pt x="641852" y="0"/>
                  </a:lnTo>
                  <a:lnTo>
                    <a:pt x="624595" y="686"/>
                  </a:lnTo>
                  <a:lnTo>
                    <a:pt x="607004" y="4298"/>
                  </a:lnTo>
                  <a:lnTo>
                    <a:pt x="570885" y="11910"/>
                  </a:lnTo>
                  <a:lnTo>
                    <a:pt x="557199" y="15693"/>
                  </a:lnTo>
                  <a:lnTo>
                    <a:pt x="543114" y="20200"/>
                  </a:lnTo>
                  <a:lnTo>
                    <a:pt x="528763" y="25189"/>
                  </a:lnTo>
                  <a:lnTo>
                    <a:pt x="514235" y="31492"/>
                  </a:lnTo>
                  <a:lnTo>
                    <a:pt x="499589" y="38670"/>
                  </a:lnTo>
                  <a:lnTo>
                    <a:pt x="484864" y="46432"/>
                  </a:lnTo>
                  <a:lnTo>
                    <a:pt x="430957" y="76318"/>
                  </a:lnTo>
                  <a:lnTo>
                    <a:pt x="412319" y="89390"/>
                  </a:lnTo>
                  <a:lnTo>
                    <a:pt x="393941" y="104058"/>
                  </a:lnTo>
                  <a:lnTo>
                    <a:pt x="375737" y="119790"/>
                  </a:lnTo>
                  <a:lnTo>
                    <a:pt x="357647" y="137223"/>
                  </a:lnTo>
                  <a:lnTo>
                    <a:pt x="339635" y="155790"/>
                  </a:lnTo>
                  <a:lnTo>
                    <a:pt x="321673" y="175114"/>
                  </a:lnTo>
                  <a:lnTo>
                    <a:pt x="302753" y="196926"/>
                  </a:lnTo>
                  <a:lnTo>
                    <a:pt x="263211" y="244974"/>
                  </a:lnTo>
                  <a:lnTo>
                    <a:pt x="244926" y="270288"/>
                  </a:lnTo>
                  <a:lnTo>
                    <a:pt x="227776" y="296094"/>
                  </a:lnTo>
                  <a:lnTo>
                    <a:pt x="211382" y="322228"/>
                  </a:lnTo>
                  <a:lnTo>
                    <a:pt x="195491" y="349572"/>
                  </a:lnTo>
                  <a:lnTo>
                    <a:pt x="164606" y="406413"/>
                  </a:lnTo>
                  <a:lnTo>
                    <a:pt x="151409" y="434469"/>
                  </a:lnTo>
                  <a:lnTo>
                    <a:pt x="139634" y="462103"/>
                  </a:lnTo>
                  <a:lnTo>
                    <a:pt x="99350" y="565874"/>
                  </a:lnTo>
                  <a:lnTo>
                    <a:pt x="92030" y="588402"/>
                  </a:lnTo>
                  <a:lnTo>
                    <a:pt x="86158" y="609373"/>
                  </a:lnTo>
                  <a:lnTo>
                    <a:pt x="69605" y="676324"/>
                  </a:lnTo>
                  <a:lnTo>
                    <a:pt x="66247" y="688824"/>
                  </a:lnTo>
                  <a:lnTo>
                    <a:pt x="59869" y="710650"/>
                  </a:lnTo>
                  <a:lnTo>
                    <a:pt x="53728" y="724981"/>
                  </a:lnTo>
                  <a:lnTo>
                    <a:pt x="50701" y="730191"/>
                  </a:lnTo>
                  <a:lnTo>
                    <a:pt x="45707" y="731681"/>
                  </a:lnTo>
                  <a:lnTo>
                    <a:pt x="39400" y="730689"/>
                  </a:lnTo>
                  <a:lnTo>
                    <a:pt x="32220" y="728044"/>
                  </a:lnTo>
                  <a:lnTo>
                    <a:pt x="18950" y="719813"/>
                  </a:lnTo>
                  <a:lnTo>
                    <a:pt x="0" y="70489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619"/>
            <p:cNvSpPr/>
            <p:nvPr/>
          </p:nvSpPr>
          <p:spPr>
            <a:xfrm>
              <a:off x="4572000" y="2080726"/>
              <a:ext cx="294681" cy="370566"/>
            </a:xfrm>
            <a:custGeom>
              <a:avLst/>
              <a:gdLst/>
              <a:ahLst/>
              <a:cxnLst/>
              <a:rect l="0" t="0" r="0" b="0"/>
              <a:pathLst>
                <a:path w="294681" h="370566">
                  <a:moveTo>
                    <a:pt x="0" y="8821"/>
                  </a:moveTo>
                  <a:lnTo>
                    <a:pt x="0" y="0"/>
                  </a:lnTo>
                  <a:lnTo>
                    <a:pt x="4740" y="9404"/>
                  </a:lnTo>
                  <a:lnTo>
                    <a:pt x="7129" y="15163"/>
                  </a:lnTo>
                  <a:lnTo>
                    <a:pt x="9713" y="21979"/>
                  </a:lnTo>
                  <a:lnTo>
                    <a:pt x="12429" y="29499"/>
                  </a:lnTo>
                  <a:lnTo>
                    <a:pt x="15231" y="38481"/>
                  </a:lnTo>
                  <a:lnTo>
                    <a:pt x="20991" y="59045"/>
                  </a:lnTo>
                  <a:lnTo>
                    <a:pt x="23916" y="72069"/>
                  </a:lnTo>
                  <a:lnTo>
                    <a:pt x="29811" y="102416"/>
                  </a:lnTo>
                  <a:lnTo>
                    <a:pt x="31780" y="118842"/>
                  </a:lnTo>
                  <a:lnTo>
                    <a:pt x="33093" y="135747"/>
                  </a:lnTo>
                  <a:lnTo>
                    <a:pt x="33968" y="152969"/>
                  </a:lnTo>
                  <a:lnTo>
                    <a:pt x="34940" y="187981"/>
                  </a:lnTo>
                  <a:lnTo>
                    <a:pt x="35200" y="205651"/>
                  </a:lnTo>
                  <a:lnTo>
                    <a:pt x="34380" y="222393"/>
                  </a:lnTo>
                  <a:lnTo>
                    <a:pt x="32843" y="238515"/>
                  </a:lnTo>
                  <a:lnTo>
                    <a:pt x="30824" y="254224"/>
                  </a:lnTo>
                  <a:lnTo>
                    <a:pt x="28487" y="269657"/>
                  </a:lnTo>
                  <a:lnTo>
                    <a:pt x="23244" y="300034"/>
                  </a:lnTo>
                  <a:lnTo>
                    <a:pt x="21449" y="313096"/>
                  </a:lnTo>
                  <a:lnTo>
                    <a:pt x="20252" y="324781"/>
                  </a:lnTo>
                  <a:lnTo>
                    <a:pt x="19455" y="335547"/>
                  </a:lnTo>
                  <a:lnTo>
                    <a:pt x="17931" y="344708"/>
                  </a:lnTo>
                  <a:lnTo>
                    <a:pt x="15922" y="352800"/>
                  </a:lnTo>
                  <a:lnTo>
                    <a:pt x="13591" y="360180"/>
                  </a:lnTo>
                  <a:lnTo>
                    <a:pt x="11045" y="365099"/>
                  </a:lnTo>
                  <a:lnTo>
                    <a:pt x="8356" y="368379"/>
                  </a:lnTo>
                  <a:lnTo>
                    <a:pt x="5570" y="370565"/>
                  </a:lnTo>
                  <a:lnTo>
                    <a:pt x="3714" y="370039"/>
                  </a:lnTo>
                  <a:lnTo>
                    <a:pt x="2475" y="367703"/>
                  </a:lnTo>
                  <a:lnTo>
                    <a:pt x="1100" y="358824"/>
                  </a:lnTo>
                  <a:lnTo>
                    <a:pt x="733" y="352289"/>
                  </a:lnTo>
                  <a:lnTo>
                    <a:pt x="489" y="344956"/>
                  </a:lnTo>
                  <a:lnTo>
                    <a:pt x="1318" y="337091"/>
                  </a:lnTo>
                  <a:lnTo>
                    <a:pt x="2863" y="328871"/>
                  </a:lnTo>
                  <a:lnTo>
                    <a:pt x="4885" y="320414"/>
                  </a:lnTo>
                  <a:lnTo>
                    <a:pt x="7225" y="311800"/>
                  </a:lnTo>
                  <a:lnTo>
                    <a:pt x="12472" y="294290"/>
                  </a:lnTo>
                  <a:lnTo>
                    <a:pt x="16252" y="286447"/>
                  </a:lnTo>
                  <a:lnTo>
                    <a:pt x="20757" y="279233"/>
                  </a:lnTo>
                  <a:lnTo>
                    <a:pt x="25744" y="272439"/>
                  </a:lnTo>
                  <a:lnTo>
                    <a:pt x="32045" y="265926"/>
                  </a:lnTo>
                  <a:lnTo>
                    <a:pt x="39222" y="259599"/>
                  </a:lnTo>
                  <a:lnTo>
                    <a:pt x="46984" y="253397"/>
                  </a:lnTo>
                  <a:lnTo>
                    <a:pt x="55135" y="247278"/>
                  </a:lnTo>
                  <a:lnTo>
                    <a:pt x="72130" y="235187"/>
                  </a:lnTo>
                  <a:lnTo>
                    <a:pt x="81821" y="231169"/>
                  </a:lnTo>
                  <a:lnTo>
                    <a:pt x="92250" y="228491"/>
                  </a:lnTo>
                  <a:lnTo>
                    <a:pt x="103172" y="226705"/>
                  </a:lnTo>
                  <a:lnTo>
                    <a:pt x="114422" y="224522"/>
                  </a:lnTo>
                  <a:lnTo>
                    <a:pt x="137505" y="219451"/>
                  </a:lnTo>
                  <a:lnTo>
                    <a:pt x="208411" y="202235"/>
                  </a:lnTo>
                  <a:lnTo>
                    <a:pt x="218315" y="198287"/>
                  </a:lnTo>
                  <a:lnTo>
                    <a:pt x="226902" y="193671"/>
                  </a:lnTo>
                  <a:lnTo>
                    <a:pt x="234612" y="188609"/>
                  </a:lnTo>
                  <a:lnTo>
                    <a:pt x="242729" y="182258"/>
                  </a:lnTo>
                  <a:lnTo>
                    <a:pt x="251116" y="175047"/>
                  </a:lnTo>
                  <a:lnTo>
                    <a:pt x="259684" y="167263"/>
                  </a:lnTo>
                  <a:lnTo>
                    <a:pt x="266388" y="160090"/>
                  </a:lnTo>
                  <a:lnTo>
                    <a:pt x="271850" y="153323"/>
                  </a:lnTo>
                  <a:lnTo>
                    <a:pt x="276483" y="146827"/>
                  </a:lnTo>
                  <a:lnTo>
                    <a:pt x="280565" y="139521"/>
                  </a:lnTo>
                  <a:lnTo>
                    <a:pt x="284277" y="131673"/>
                  </a:lnTo>
                  <a:lnTo>
                    <a:pt x="294680" y="10704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620"/>
            <p:cNvSpPr/>
            <p:nvPr/>
          </p:nvSpPr>
          <p:spPr>
            <a:xfrm>
              <a:off x="5331391" y="375047"/>
              <a:ext cx="833434" cy="1369493"/>
            </a:xfrm>
            <a:custGeom>
              <a:avLst/>
              <a:gdLst/>
              <a:ahLst/>
              <a:cxnLst/>
              <a:rect l="0" t="0" r="0" b="0"/>
              <a:pathLst>
                <a:path w="833434" h="1369493">
                  <a:moveTo>
                    <a:pt x="8562" y="1187648"/>
                  </a:moveTo>
                  <a:lnTo>
                    <a:pt x="873" y="1179960"/>
                  </a:lnTo>
                  <a:lnTo>
                    <a:pt x="460" y="1180538"/>
                  </a:lnTo>
                  <a:lnTo>
                    <a:pt x="0" y="1183827"/>
                  </a:lnTo>
                  <a:lnTo>
                    <a:pt x="4482" y="1195997"/>
                  </a:lnTo>
                  <a:lnTo>
                    <a:pt x="22014" y="1231153"/>
                  </a:lnTo>
                  <a:lnTo>
                    <a:pt x="47232" y="1270435"/>
                  </a:lnTo>
                  <a:lnTo>
                    <a:pt x="69298" y="1301805"/>
                  </a:lnTo>
                  <a:lnTo>
                    <a:pt x="85758" y="1329952"/>
                  </a:lnTo>
                  <a:lnTo>
                    <a:pt x="96920" y="1351851"/>
                  </a:lnTo>
                  <a:lnTo>
                    <a:pt x="109580" y="1368140"/>
                  </a:lnTo>
                  <a:lnTo>
                    <a:pt x="111626" y="1369492"/>
                  </a:lnTo>
                  <a:lnTo>
                    <a:pt x="112990" y="1369401"/>
                  </a:lnTo>
                  <a:lnTo>
                    <a:pt x="113899" y="1368348"/>
                  </a:lnTo>
                  <a:lnTo>
                    <a:pt x="112521" y="1366654"/>
                  </a:lnTo>
                  <a:lnTo>
                    <a:pt x="105698" y="1362126"/>
                  </a:lnTo>
                  <a:lnTo>
                    <a:pt x="102093" y="1357545"/>
                  </a:lnTo>
                  <a:lnTo>
                    <a:pt x="81378" y="1315708"/>
                  </a:lnTo>
                  <a:lnTo>
                    <a:pt x="64644" y="1282036"/>
                  </a:lnTo>
                  <a:lnTo>
                    <a:pt x="51858" y="1246924"/>
                  </a:lnTo>
                  <a:lnTo>
                    <a:pt x="41785" y="1211385"/>
                  </a:lnTo>
                  <a:lnTo>
                    <a:pt x="36622" y="1171942"/>
                  </a:lnTo>
                  <a:lnTo>
                    <a:pt x="35915" y="1157186"/>
                  </a:lnTo>
                  <a:lnTo>
                    <a:pt x="38249" y="1144013"/>
                  </a:lnTo>
                  <a:lnTo>
                    <a:pt x="40259" y="1137722"/>
                  </a:lnTo>
                  <a:lnTo>
                    <a:pt x="42592" y="1133528"/>
                  </a:lnTo>
                  <a:lnTo>
                    <a:pt x="45139" y="1130732"/>
                  </a:lnTo>
                  <a:lnTo>
                    <a:pt x="47829" y="1128868"/>
                  </a:lnTo>
                  <a:lnTo>
                    <a:pt x="58756" y="1126797"/>
                  </a:lnTo>
                  <a:lnTo>
                    <a:pt x="65838" y="1126245"/>
                  </a:lnTo>
                  <a:lnTo>
                    <a:pt x="72542" y="1127861"/>
                  </a:lnTo>
                  <a:lnTo>
                    <a:pt x="85285" y="1134949"/>
                  </a:lnTo>
                  <a:lnTo>
                    <a:pt x="108354" y="1154836"/>
                  </a:lnTo>
                  <a:lnTo>
                    <a:pt x="134041" y="1174839"/>
                  </a:lnTo>
                  <a:lnTo>
                    <a:pt x="155763" y="1198074"/>
                  </a:lnTo>
                  <a:lnTo>
                    <a:pt x="179888" y="1224471"/>
                  </a:lnTo>
                  <a:lnTo>
                    <a:pt x="203084" y="1248203"/>
                  </a:lnTo>
                  <a:lnTo>
                    <a:pt x="203728" y="1247862"/>
                  </a:lnTo>
                  <a:lnTo>
                    <a:pt x="204157" y="1246642"/>
                  </a:lnTo>
                  <a:lnTo>
                    <a:pt x="204443" y="1244837"/>
                  </a:lnTo>
                  <a:lnTo>
                    <a:pt x="199469" y="1237540"/>
                  </a:lnTo>
                  <a:lnTo>
                    <a:pt x="195364" y="1232815"/>
                  </a:lnTo>
                  <a:lnTo>
                    <a:pt x="184847" y="1211945"/>
                  </a:lnTo>
                  <a:lnTo>
                    <a:pt x="172405" y="1172089"/>
                  </a:lnTo>
                  <a:lnTo>
                    <a:pt x="160393" y="1131879"/>
                  </a:lnTo>
                  <a:lnTo>
                    <a:pt x="148799" y="1097702"/>
                  </a:lnTo>
                  <a:lnTo>
                    <a:pt x="140342" y="1075242"/>
                  </a:lnTo>
                  <a:lnTo>
                    <a:pt x="132268" y="1039216"/>
                  </a:lnTo>
                  <a:lnTo>
                    <a:pt x="126905" y="1021629"/>
                  </a:lnTo>
                  <a:lnTo>
                    <a:pt x="126153" y="1017438"/>
                  </a:lnTo>
                  <a:lnTo>
                    <a:pt x="126643" y="1014643"/>
                  </a:lnTo>
                  <a:lnTo>
                    <a:pt x="127963" y="1012780"/>
                  </a:lnTo>
                  <a:lnTo>
                    <a:pt x="129835" y="1011539"/>
                  </a:lnTo>
                  <a:lnTo>
                    <a:pt x="132075" y="1011703"/>
                  </a:lnTo>
                  <a:lnTo>
                    <a:pt x="134560" y="1012804"/>
                  </a:lnTo>
                  <a:lnTo>
                    <a:pt x="137209" y="1014531"/>
                  </a:lnTo>
                  <a:lnTo>
                    <a:pt x="142798" y="1021741"/>
                  </a:lnTo>
                  <a:lnTo>
                    <a:pt x="164558" y="1055374"/>
                  </a:lnTo>
                  <a:lnTo>
                    <a:pt x="193269" y="1098571"/>
                  </a:lnTo>
                  <a:lnTo>
                    <a:pt x="211016" y="1120465"/>
                  </a:lnTo>
                  <a:lnTo>
                    <a:pt x="225542" y="1130669"/>
                  </a:lnTo>
                  <a:lnTo>
                    <a:pt x="245162" y="1141992"/>
                  </a:lnTo>
                  <a:lnTo>
                    <a:pt x="249639" y="1145305"/>
                  </a:lnTo>
                  <a:lnTo>
                    <a:pt x="254608" y="1146521"/>
                  </a:lnTo>
                  <a:lnTo>
                    <a:pt x="259905" y="1146339"/>
                  </a:lnTo>
                  <a:lnTo>
                    <a:pt x="265421" y="1145226"/>
                  </a:lnTo>
                  <a:lnTo>
                    <a:pt x="269098" y="1142500"/>
                  </a:lnTo>
                  <a:lnTo>
                    <a:pt x="271550" y="1138698"/>
                  </a:lnTo>
                  <a:lnTo>
                    <a:pt x="281944" y="1105539"/>
                  </a:lnTo>
                  <a:lnTo>
                    <a:pt x="284703" y="1068572"/>
                  </a:lnTo>
                  <a:lnTo>
                    <a:pt x="284089" y="1047413"/>
                  </a:lnTo>
                  <a:lnTo>
                    <a:pt x="275609" y="1006930"/>
                  </a:lnTo>
                  <a:lnTo>
                    <a:pt x="264380" y="965750"/>
                  </a:lnTo>
                  <a:lnTo>
                    <a:pt x="255568" y="942756"/>
                  </a:lnTo>
                  <a:lnTo>
                    <a:pt x="241932" y="923375"/>
                  </a:lnTo>
                  <a:lnTo>
                    <a:pt x="239548" y="921177"/>
                  </a:lnTo>
                  <a:lnTo>
                    <a:pt x="238951" y="921696"/>
                  </a:lnTo>
                  <a:lnTo>
                    <a:pt x="240934" y="927564"/>
                  </a:lnTo>
                  <a:lnTo>
                    <a:pt x="258779" y="967335"/>
                  </a:lnTo>
                  <a:lnTo>
                    <a:pt x="265621" y="982575"/>
                  </a:lnTo>
                  <a:lnTo>
                    <a:pt x="286182" y="1008528"/>
                  </a:lnTo>
                  <a:lnTo>
                    <a:pt x="297644" y="1019734"/>
                  </a:lnTo>
                  <a:lnTo>
                    <a:pt x="309352" y="1028022"/>
                  </a:lnTo>
                  <a:lnTo>
                    <a:pt x="318526" y="1032368"/>
                  </a:lnTo>
                  <a:lnTo>
                    <a:pt x="329268" y="1034814"/>
                  </a:lnTo>
                  <a:lnTo>
                    <a:pt x="332498" y="1035157"/>
                  </a:lnTo>
                  <a:lnTo>
                    <a:pt x="335645" y="1033401"/>
                  </a:lnTo>
                  <a:lnTo>
                    <a:pt x="341786" y="1026159"/>
                  </a:lnTo>
                  <a:lnTo>
                    <a:pt x="345176" y="1013680"/>
                  </a:lnTo>
                  <a:lnTo>
                    <a:pt x="347354" y="981415"/>
                  </a:lnTo>
                  <a:lnTo>
                    <a:pt x="340655" y="945387"/>
                  </a:lnTo>
                  <a:lnTo>
                    <a:pt x="329777" y="906373"/>
                  </a:lnTo>
                  <a:lnTo>
                    <a:pt x="315114" y="866585"/>
                  </a:lnTo>
                  <a:lnTo>
                    <a:pt x="306208" y="847338"/>
                  </a:lnTo>
                  <a:lnTo>
                    <a:pt x="296074" y="832879"/>
                  </a:lnTo>
                  <a:lnTo>
                    <a:pt x="296479" y="832073"/>
                  </a:lnTo>
                  <a:lnTo>
                    <a:pt x="297741" y="831536"/>
                  </a:lnTo>
                  <a:lnTo>
                    <a:pt x="299575" y="831177"/>
                  </a:lnTo>
                  <a:lnTo>
                    <a:pt x="301789" y="832923"/>
                  </a:lnTo>
                  <a:lnTo>
                    <a:pt x="309646" y="844861"/>
                  </a:lnTo>
                  <a:lnTo>
                    <a:pt x="319250" y="860965"/>
                  </a:lnTo>
                  <a:lnTo>
                    <a:pt x="339771" y="884185"/>
                  </a:lnTo>
                  <a:lnTo>
                    <a:pt x="359706" y="904587"/>
                  </a:lnTo>
                  <a:lnTo>
                    <a:pt x="383628" y="928667"/>
                  </a:lnTo>
                  <a:lnTo>
                    <a:pt x="399379" y="939706"/>
                  </a:lnTo>
                  <a:lnTo>
                    <a:pt x="404045" y="940994"/>
                  </a:lnTo>
                  <a:lnTo>
                    <a:pt x="408146" y="940860"/>
                  </a:lnTo>
                  <a:lnTo>
                    <a:pt x="411874" y="939779"/>
                  </a:lnTo>
                  <a:lnTo>
                    <a:pt x="414358" y="938066"/>
                  </a:lnTo>
                  <a:lnTo>
                    <a:pt x="416014" y="935932"/>
                  </a:lnTo>
                  <a:lnTo>
                    <a:pt x="423414" y="920637"/>
                  </a:lnTo>
                  <a:lnTo>
                    <a:pt x="424036" y="914391"/>
                  </a:lnTo>
                  <a:lnTo>
                    <a:pt x="420144" y="874403"/>
                  </a:lnTo>
                  <a:lnTo>
                    <a:pt x="406223" y="833114"/>
                  </a:lnTo>
                  <a:lnTo>
                    <a:pt x="392889" y="792620"/>
                  </a:lnTo>
                  <a:lnTo>
                    <a:pt x="385749" y="770979"/>
                  </a:lnTo>
                  <a:lnTo>
                    <a:pt x="367642" y="732832"/>
                  </a:lnTo>
                  <a:lnTo>
                    <a:pt x="361630" y="715633"/>
                  </a:lnTo>
                  <a:lnTo>
                    <a:pt x="357008" y="681108"/>
                  </a:lnTo>
                  <a:lnTo>
                    <a:pt x="357937" y="681283"/>
                  </a:lnTo>
                  <a:lnTo>
                    <a:pt x="381986" y="696843"/>
                  </a:lnTo>
                  <a:lnTo>
                    <a:pt x="399935" y="713227"/>
                  </a:lnTo>
                  <a:lnTo>
                    <a:pt x="421597" y="741709"/>
                  </a:lnTo>
                  <a:lnTo>
                    <a:pt x="442816" y="779646"/>
                  </a:lnTo>
                  <a:lnTo>
                    <a:pt x="450982" y="797655"/>
                  </a:lnTo>
                  <a:lnTo>
                    <a:pt x="454244" y="818873"/>
                  </a:lnTo>
                  <a:lnTo>
                    <a:pt x="454511" y="822736"/>
                  </a:lnTo>
                  <a:lnTo>
                    <a:pt x="452163" y="832319"/>
                  </a:lnTo>
                  <a:lnTo>
                    <a:pt x="447811" y="842201"/>
                  </a:lnTo>
                  <a:lnTo>
                    <a:pt x="442570" y="849900"/>
                  </a:lnTo>
                  <a:lnTo>
                    <a:pt x="438791" y="852350"/>
                  </a:lnTo>
                  <a:lnTo>
                    <a:pt x="429301" y="855072"/>
                  </a:lnTo>
                  <a:lnTo>
                    <a:pt x="417542" y="856605"/>
                  </a:lnTo>
                  <a:lnTo>
                    <a:pt x="414168" y="855827"/>
                  </a:lnTo>
                  <a:lnTo>
                    <a:pt x="403336" y="849505"/>
                  </a:lnTo>
                  <a:lnTo>
                    <a:pt x="393944" y="840736"/>
                  </a:lnTo>
                  <a:lnTo>
                    <a:pt x="394467" y="839295"/>
                  </a:lnTo>
                  <a:lnTo>
                    <a:pt x="397695" y="835049"/>
                  </a:lnTo>
                  <a:lnTo>
                    <a:pt x="399945" y="833519"/>
                  </a:lnTo>
                  <a:lnTo>
                    <a:pt x="405091" y="831820"/>
                  </a:lnTo>
                  <a:lnTo>
                    <a:pt x="422059" y="830640"/>
                  </a:lnTo>
                  <a:lnTo>
                    <a:pt x="438939" y="830496"/>
                  </a:lnTo>
                  <a:lnTo>
                    <a:pt x="443316" y="828500"/>
                  </a:lnTo>
                  <a:lnTo>
                    <a:pt x="465604" y="810346"/>
                  </a:lnTo>
                  <a:lnTo>
                    <a:pt x="472306" y="798701"/>
                  </a:lnTo>
                  <a:lnTo>
                    <a:pt x="484694" y="766971"/>
                  </a:lnTo>
                  <a:lnTo>
                    <a:pt x="488966" y="736132"/>
                  </a:lnTo>
                  <a:lnTo>
                    <a:pt x="490232" y="701860"/>
                  </a:lnTo>
                  <a:lnTo>
                    <a:pt x="485867" y="666570"/>
                  </a:lnTo>
                  <a:lnTo>
                    <a:pt x="478290" y="630978"/>
                  </a:lnTo>
                  <a:lnTo>
                    <a:pt x="469760" y="595296"/>
                  </a:lnTo>
                  <a:lnTo>
                    <a:pt x="462092" y="555206"/>
                  </a:lnTo>
                  <a:lnTo>
                    <a:pt x="457133" y="538891"/>
                  </a:lnTo>
                  <a:lnTo>
                    <a:pt x="455168" y="527556"/>
                  </a:lnTo>
                  <a:lnTo>
                    <a:pt x="459823" y="531801"/>
                  </a:lnTo>
                  <a:lnTo>
                    <a:pt x="476041" y="560289"/>
                  </a:lnTo>
                  <a:lnTo>
                    <a:pt x="484859" y="577659"/>
                  </a:lnTo>
                  <a:lnTo>
                    <a:pt x="487820" y="581559"/>
                  </a:lnTo>
                  <a:lnTo>
                    <a:pt x="490785" y="584159"/>
                  </a:lnTo>
                  <a:lnTo>
                    <a:pt x="493755" y="585893"/>
                  </a:lnTo>
                  <a:lnTo>
                    <a:pt x="495735" y="588040"/>
                  </a:lnTo>
                  <a:lnTo>
                    <a:pt x="497055" y="590464"/>
                  </a:lnTo>
                  <a:lnTo>
                    <a:pt x="499540" y="597831"/>
                  </a:lnTo>
                  <a:lnTo>
                    <a:pt x="494909" y="593413"/>
                  </a:lnTo>
                  <a:lnTo>
                    <a:pt x="492535" y="592062"/>
                  </a:lnTo>
                  <a:lnTo>
                    <a:pt x="469639" y="583460"/>
                  </a:lnTo>
                  <a:lnTo>
                    <a:pt x="458819" y="581327"/>
                  </a:lnTo>
                  <a:lnTo>
                    <a:pt x="452423" y="580829"/>
                  </a:lnTo>
                  <a:lnTo>
                    <a:pt x="449329" y="581688"/>
                  </a:lnTo>
                  <a:lnTo>
                    <a:pt x="443245" y="585288"/>
                  </a:lnTo>
                  <a:lnTo>
                    <a:pt x="441226" y="588630"/>
                  </a:lnTo>
                  <a:lnTo>
                    <a:pt x="438981" y="597634"/>
                  </a:lnTo>
                  <a:lnTo>
                    <a:pt x="440630" y="610896"/>
                  </a:lnTo>
                  <a:lnTo>
                    <a:pt x="447137" y="632451"/>
                  </a:lnTo>
                  <a:lnTo>
                    <a:pt x="449773" y="638923"/>
                  </a:lnTo>
                  <a:lnTo>
                    <a:pt x="462965" y="657513"/>
                  </a:lnTo>
                  <a:lnTo>
                    <a:pt x="479441" y="675588"/>
                  </a:lnTo>
                  <a:lnTo>
                    <a:pt x="485200" y="679588"/>
                  </a:lnTo>
                  <a:lnTo>
                    <a:pt x="496891" y="684031"/>
                  </a:lnTo>
                  <a:lnTo>
                    <a:pt x="502786" y="684224"/>
                  </a:lnTo>
                  <a:lnTo>
                    <a:pt x="514629" y="681792"/>
                  </a:lnTo>
                  <a:lnTo>
                    <a:pt x="519573" y="678762"/>
                  </a:lnTo>
                  <a:lnTo>
                    <a:pt x="527711" y="670104"/>
                  </a:lnTo>
                  <a:lnTo>
                    <a:pt x="537872" y="644593"/>
                  </a:lnTo>
                  <a:lnTo>
                    <a:pt x="547167" y="607158"/>
                  </a:lnTo>
                  <a:lnTo>
                    <a:pt x="551463" y="564647"/>
                  </a:lnTo>
                  <a:lnTo>
                    <a:pt x="549823" y="532735"/>
                  </a:lnTo>
                  <a:lnTo>
                    <a:pt x="544795" y="497716"/>
                  </a:lnTo>
                  <a:lnTo>
                    <a:pt x="535945" y="459002"/>
                  </a:lnTo>
                  <a:lnTo>
                    <a:pt x="525397" y="421290"/>
                  </a:lnTo>
                  <a:lnTo>
                    <a:pt x="513102" y="384685"/>
                  </a:lnTo>
                  <a:lnTo>
                    <a:pt x="497716" y="348573"/>
                  </a:lnTo>
                  <a:lnTo>
                    <a:pt x="480956" y="315325"/>
                  </a:lnTo>
                  <a:lnTo>
                    <a:pt x="463586" y="285996"/>
                  </a:lnTo>
                  <a:lnTo>
                    <a:pt x="438063" y="254734"/>
                  </a:lnTo>
                  <a:lnTo>
                    <a:pt x="424017" y="242861"/>
                  </a:lnTo>
                  <a:lnTo>
                    <a:pt x="413805" y="236922"/>
                  </a:lnTo>
                  <a:lnTo>
                    <a:pt x="409693" y="235339"/>
                  </a:lnTo>
                  <a:lnTo>
                    <a:pt x="405958" y="236268"/>
                  </a:lnTo>
                  <a:lnTo>
                    <a:pt x="402478" y="238871"/>
                  </a:lnTo>
                  <a:lnTo>
                    <a:pt x="399165" y="242591"/>
                  </a:lnTo>
                  <a:lnTo>
                    <a:pt x="397949" y="248048"/>
                  </a:lnTo>
                  <a:lnTo>
                    <a:pt x="399243" y="262048"/>
                  </a:lnTo>
                  <a:lnTo>
                    <a:pt x="409150" y="296282"/>
                  </a:lnTo>
                  <a:lnTo>
                    <a:pt x="424691" y="329771"/>
                  </a:lnTo>
                  <a:lnTo>
                    <a:pt x="447705" y="369679"/>
                  </a:lnTo>
                  <a:lnTo>
                    <a:pt x="464682" y="394820"/>
                  </a:lnTo>
                  <a:lnTo>
                    <a:pt x="484795" y="419223"/>
                  </a:lnTo>
                  <a:lnTo>
                    <a:pt x="506963" y="442306"/>
                  </a:lnTo>
                  <a:lnTo>
                    <a:pt x="530045" y="462486"/>
                  </a:lnTo>
                  <a:lnTo>
                    <a:pt x="542749" y="471043"/>
                  </a:lnTo>
                  <a:lnTo>
                    <a:pt x="556179" y="478732"/>
                  </a:lnTo>
                  <a:lnTo>
                    <a:pt x="570093" y="485842"/>
                  </a:lnTo>
                  <a:lnTo>
                    <a:pt x="596136" y="493742"/>
                  </a:lnTo>
                  <a:lnTo>
                    <a:pt x="608638" y="495849"/>
                  </a:lnTo>
                  <a:lnTo>
                    <a:pt x="619949" y="495269"/>
                  </a:lnTo>
                  <a:lnTo>
                    <a:pt x="640453" y="489333"/>
                  </a:lnTo>
                  <a:lnTo>
                    <a:pt x="656843" y="477434"/>
                  </a:lnTo>
                  <a:lnTo>
                    <a:pt x="669749" y="462224"/>
                  </a:lnTo>
                  <a:lnTo>
                    <a:pt x="678793" y="445542"/>
                  </a:lnTo>
                  <a:lnTo>
                    <a:pt x="689462" y="409935"/>
                  </a:lnTo>
                  <a:lnTo>
                    <a:pt x="690531" y="382284"/>
                  </a:lnTo>
                  <a:lnTo>
                    <a:pt x="688690" y="353459"/>
                  </a:lnTo>
                  <a:lnTo>
                    <a:pt x="685671" y="311324"/>
                  </a:lnTo>
                  <a:lnTo>
                    <a:pt x="670523" y="272060"/>
                  </a:lnTo>
                  <a:lnTo>
                    <a:pt x="660774" y="253912"/>
                  </a:lnTo>
                  <a:lnTo>
                    <a:pt x="657683" y="249642"/>
                  </a:lnTo>
                  <a:lnTo>
                    <a:pt x="654630" y="247787"/>
                  </a:lnTo>
                  <a:lnTo>
                    <a:pt x="651602" y="247543"/>
                  </a:lnTo>
                  <a:lnTo>
                    <a:pt x="648591" y="248372"/>
                  </a:lnTo>
                  <a:lnTo>
                    <a:pt x="642600" y="251940"/>
                  </a:lnTo>
                  <a:lnTo>
                    <a:pt x="639614" y="254280"/>
                  </a:lnTo>
                  <a:lnTo>
                    <a:pt x="637623" y="258817"/>
                  </a:lnTo>
                  <a:lnTo>
                    <a:pt x="635410" y="271795"/>
                  </a:lnTo>
                  <a:lnTo>
                    <a:pt x="637073" y="287485"/>
                  </a:lnTo>
                  <a:lnTo>
                    <a:pt x="646224" y="321811"/>
                  </a:lnTo>
                  <a:lnTo>
                    <a:pt x="659417" y="348359"/>
                  </a:lnTo>
                  <a:lnTo>
                    <a:pt x="675894" y="370336"/>
                  </a:lnTo>
                  <a:lnTo>
                    <a:pt x="698084" y="389416"/>
                  </a:lnTo>
                  <a:lnTo>
                    <a:pt x="707361" y="393556"/>
                  </a:lnTo>
                  <a:lnTo>
                    <a:pt x="728252" y="398156"/>
                  </a:lnTo>
                  <a:lnTo>
                    <a:pt x="748119" y="397554"/>
                  </a:lnTo>
                  <a:lnTo>
                    <a:pt x="757584" y="396005"/>
                  </a:lnTo>
                  <a:lnTo>
                    <a:pt x="773393" y="388992"/>
                  </a:lnTo>
                  <a:lnTo>
                    <a:pt x="780387" y="384343"/>
                  </a:lnTo>
                  <a:lnTo>
                    <a:pt x="804452" y="358839"/>
                  </a:lnTo>
                  <a:lnTo>
                    <a:pt x="816383" y="334771"/>
                  </a:lnTo>
                  <a:lnTo>
                    <a:pt x="828677" y="293329"/>
                  </a:lnTo>
                  <a:lnTo>
                    <a:pt x="833433" y="265306"/>
                  </a:lnTo>
                  <a:lnTo>
                    <a:pt x="832239" y="239622"/>
                  </a:lnTo>
                  <a:lnTo>
                    <a:pt x="829540" y="229201"/>
                  </a:lnTo>
                  <a:lnTo>
                    <a:pt x="806885" y="179194"/>
                  </a:lnTo>
                  <a:lnTo>
                    <a:pt x="791848" y="144574"/>
                  </a:lnTo>
                  <a:lnTo>
                    <a:pt x="786737" y="132101"/>
                  </a:lnTo>
                  <a:lnTo>
                    <a:pt x="770475" y="107659"/>
                  </a:lnTo>
                  <a:lnTo>
                    <a:pt x="750018" y="83567"/>
                  </a:lnTo>
                  <a:lnTo>
                    <a:pt x="727697" y="59631"/>
                  </a:lnTo>
                  <a:lnTo>
                    <a:pt x="701902" y="35763"/>
                  </a:lnTo>
                  <a:lnTo>
                    <a:pt x="66042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73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62000"/>
            <a:ext cx="3829692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Group 26"/>
          <p:cNvGrpSpPr/>
          <p:nvPr/>
        </p:nvGrpSpPr>
        <p:grpSpPr>
          <a:xfrm>
            <a:off x="3714750" y="1741317"/>
            <a:ext cx="4804173" cy="2312656"/>
            <a:chOff x="3714750" y="1741317"/>
            <a:chExt cx="4804173" cy="2312656"/>
          </a:xfrm>
        </p:grpSpPr>
        <p:sp>
          <p:nvSpPr>
            <p:cNvPr id="4" name="SMARTInkAnnotation621"/>
            <p:cNvSpPr/>
            <p:nvPr/>
          </p:nvSpPr>
          <p:spPr>
            <a:xfrm>
              <a:off x="3714750" y="2428875"/>
              <a:ext cx="151153" cy="280390"/>
            </a:xfrm>
            <a:custGeom>
              <a:avLst/>
              <a:gdLst/>
              <a:ahLst/>
              <a:cxnLst/>
              <a:rect l="0" t="0" r="0" b="0"/>
              <a:pathLst>
                <a:path w="151153" h="280390">
                  <a:moveTo>
                    <a:pt x="0" y="98227"/>
                  </a:moveTo>
                  <a:lnTo>
                    <a:pt x="0" y="106789"/>
                  </a:lnTo>
                  <a:lnTo>
                    <a:pt x="2646" y="109638"/>
                  </a:lnTo>
                  <a:lnTo>
                    <a:pt x="25731" y="132878"/>
                  </a:lnTo>
                  <a:lnTo>
                    <a:pt x="30053" y="139187"/>
                  </a:lnTo>
                  <a:lnTo>
                    <a:pt x="33925" y="146369"/>
                  </a:lnTo>
                  <a:lnTo>
                    <a:pt x="37500" y="154134"/>
                  </a:lnTo>
                  <a:lnTo>
                    <a:pt x="41867" y="162287"/>
                  </a:lnTo>
                  <a:lnTo>
                    <a:pt x="46763" y="170699"/>
                  </a:lnTo>
                  <a:lnTo>
                    <a:pt x="52011" y="179284"/>
                  </a:lnTo>
                  <a:lnTo>
                    <a:pt x="58486" y="188976"/>
                  </a:lnTo>
                  <a:lnTo>
                    <a:pt x="73619" y="210328"/>
                  </a:lnTo>
                  <a:lnTo>
                    <a:pt x="80829" y="219594"/>
                  </a:lnTo>
                  <a:lnTo>
                    <a:pt x="87621" y="227755"/>
                  </a:lnTo>
                  <a:lnTo>
                    <a:pt x="94133" y="235180"/>
                  </a:lnTo>
                  <a:lnTo>
                    <a:pt x="99466" y="242115"/>
                  </a:lnTo>
                  <a:lnTo>
                    <a:pt x="104013" y="248722"/>
                  </a:lnTo>
                  <a:lnTo>
                    <a:pt x="108038" y="255112"/>
                  </a:lnTo>
                  <a:lnTo>
                    <a:pt x="111713" y="260364"/>
                  </a:lnTo>
                  <a:lnTo>
                    <a:pt x="115155" y="264857"/>
                  </a:lnTo>
                  <a:lnTo>
                    <a:pt x="118442" y="268845"/>
                  </a:lnTo>
                  <a:lnTo>
                    <a:pt x="122094" y="275921"/>
                  </a:lnTo>
                  <a:lnTo>
                    <a:pt x="123068" y="279198"/>
                  </a:lnTo>
                  <a:lnTo>
                    <a:pt x="122725" y="280389"/>
                  </a:lnTo>
                  <a:lnTo>
                    <a:pt x="121504" y="280192"/>
                  </a:lnTo>
                  <a:lnTo>
                    <a:pt x="117501" y="277326"/>
                  </a:lnTo>
                  <a:lnTo>
                    <a:pt x="115045" y="275173"/>
                  </a:lnTo>
                  <a:lnTo>
                    <a:pt x="112416" y="272746"/>
                  </a:lnTo>
                  <a:lnTo>
                    <a:pt x="99233" y="259848"/>
                  </a:lnTo>
                  <a:lnTo>
                    <a:pt x="82760" y="243459"/>
                  </a:lnTo>
                  <a:lnTo>
                    <a:pt x="77002" y="236720"/>
                  </a:lnTo>
                  <a:lnTo>
                    <a:pt x="71178" y="229251"/>
                  </a:lnTo>
                  <a:lnTo>
                    <a:pt x="65312" y="221295"/>
                  </a:lnTo>
                  <a:lnTo>
                    <a:pt x="59416" y="214006"/>
                  </a:lnTo>
                  <a:lnTo>
                    <a:pt x="53501" y="207163"/>
                  </a:lnTo>
                  <a:lnTo>
                    <a:pt x="47574" y="200616"/>
                  </a:lnTo>
                  <a:lnTo>
                    <a:pt x="41637" y="193276"/>
                  </a:lnTo>
                  <a:lnTo>
                    <a:pt x="35696" y="185405"/>
                  </a:lnTo>
                  <a:lnTo>
                    <a:pt x="29751" y="177181"/>
                  </a:lnTo>
                  <a:lnTo>
                    <a:pt x="24795" y="169715"/>
                  </a:lnTo>
                  <a:lnTo>
                    <a:pt x="20498" y="162753"/>
                  </a:lnTo>
                  <a:lnTo>
                    <a:pt x="16642" y="156127"/>
                  </a:lnTo>
                  <a:lnTo>
                    <a:pt x="14071" y="149725"/>
                  </a:lnTo>
                  <a:lnTo>
                    <a:pt x="12358" y="143473"/>
                  </a:lnTo>
                  <a:lnTo>
                    <a:pt x="11215" y="137320"/>
                  </a:lnTo>
                  <a:lnTo>
                    <a:pt x="10453" y="132227"/>
                  </a:lnTo>
                  <a:lnTo>
                    <a:pt x="9607" y="123921"/>
                  </a:lnTo>
                  <a:lnTo>
                    <a:pt x="10373" y="120317"/>
                  </a:lnTo>
                  <a:lnTo>
                    <a:pt x="13871" y="113667"/>
                  </a:lnTo>
                  <a:lnTo>
                    <a:pt x="16192" y="111497"/>
                  </a:lnTo>
                  <a:lnTo>
                    <a:pt x="18733" y="110050"/>
                  </a:lnTo>
                  <a:lnTo>
                    <a:pt x="21418" y="109085"/>
                  </a:lnTo>
                  <a:lnTo>
                    <a:pt x="25193" y="108442"/>
                  </a:lnTo>
                  <a:lnTo>
                    <a:pt x="29694" y="108014"/>
                  </a:lnTo>
                  <a:lnTo>
                    <a:pt x="34679" y="107728"/>
                  </a:lnTo>
                  <a:lnTo>
                    <a:pt x="38994" y="108529"/>
                  </a:lnTo>
                  <a:lnTo>
                    <a:pt x="42863" y="110056"/>
                  </a:lnTo>
                  <a:lnTo>
                    <a:pt x="46435" y="112066"/>
                  </a:lnTo>
                  <a:lnTo>
                    <a:pt x="51793" y="114398"/>
                  </a:lnTo>
                  <a:lnTo>
                    <a:pt x="58341" y="116945"/>
                  </a:lnTo>
                  <a:lnTo>
                    <a:pt x="65683" y="119635"/>
                  </a:lnTo>
                  <a:lnTo>
                    <a:pt x="71570" y="122421"/>
                  </a:lnTo>
                  <a:lnTo>
                    <a:pt x="76486" y="125270"/>
                  </a:lnTo>
                  <a:lnTo>
                    <a:pt x="80757" y="128162"/>
                  </a:lnTo>
                  <a:lnTo>
                    <a:pt x="85587" y="131082"/>
                  </a:lnTo>
                  <a:lnTo>
                    <a:pt x="90793" y="134021"/>
                  </a:lnTo>
                  <a:lnTo>
                    <a:pt x="96247" y="136972"/>
                  </a:lnTo>
                  <a:lnTo>
                    <a:pt x="100876" y="139932"/>
                  </a:lnTo>
                  <a:lnTo>
                    <a:pt x="104953" y="142897"/>
                  </a:lnTo>
                  <a:lnTo>
                    <a:pt x="108664" y="145866"/>
                  </a:lnTo>
                  <a:lnTo>
                    <a:pt x="112130" y="148838"/>
                  </a:lnTo>
                  <a:lnTo>
                    <a:pt x="115433" y="151811"/>
                  </a:lnTo>
                  <a:lnTo>
                    <a:pt x="123123" y="158972"/>
                  </a:lnTo>
                  <a:lnTo>
                    <a:pt x="119714" y="155472"/>
                  </a:lnTo>
                  <a:lnTo>
                    <a:pt x="112421" y="148150"/>
                  </a:lnTo>
                  <a:lnTo>
                    <a:pt x="108681" y="145400"/>
                  </a:lnTo>
                  <a:lnTo>
                    <a:pt x="104204" y="142574"/>
                  </a:lnTo>
                  <a:lnTo>
                    <a:pt x="99235" y="139698"/>
                  </a:lnTo>
                  <a:lnTo>
                    <a:pt x="93938" y="135796"/>
                  </a:lnTo>
                  <a:lnTo>
                    <a:pt x="88422" y="131210"/>
                  </a:lnTo>
                  <a:lnTo>
                    <a:pt x="82760" y="126169"/>
                  </a:lnTo>
                  <a:lnTo>
                    <a:pt x="71178" y="115276"/>
                  </a:lnTo>
                  <a:lnTo>
                    <a:pt x="65312" y="109592"/>
                  </a:lnTo>
                  <a:lnTo>
                    <a:pt x="60408" y="103820"/>
                  </a:lnTo>
                  <a:lnTo>
                    <a:pt x="56147" y="97986"/>
                  </a:lnTo>
                  <a:lnTo>
                    <a:pt x="52314" y="92113"/>
                  </a:lnTo>
                  <a:lnTo>
                    <a:pt x="48767" y="86214"/>
                  </a:lnTo>
                  <a:lnTo>
                    <a:pt x="45410" y="80296"/>
                  </a:lnTo>
                  <a:lnTo>
                    <a:pt x="42180" y="74366"/>
                  </a:lnTo>
                  <a:lnTo>
                    <a:pt x="40026" y="69422"/>
                  </a:lnTo>
                  <a:lnTo>
                    <a:pt x="37633" y="61281"/>
                  </a:lnTo>
                  <a:lnTo>
                    <a:pt x="36569" y="54356"/>
                  </a:lnTo>
                  <a:lnTo>
                    <a:pt x="36097" y="47971"/>
                  </a:lnTo>
                  <a:lnTo>
                    <a:pt x="35887" y="41826"/>
                  </a:lnTo>
                  <a:lnTo>
                    <a:pt x="36823" y="39790"/>
                  </a:lnTo>
                  <a:lnTo>
                    <a:pt x="38439" y="38433"/>
                  </a:lnTo>
                  <a:lnTo>
                    <a:pt x="40509" y="37528"/>
                  </a:lnTo>
                  <a:lnTo>
                    <a:pt x="42881" y="36925"/>
                  </a:lnTo>
                  <a:lnTo>
                    <a:pt x="45455" y="36523"/>
                  </a:lnTo>
                  <a:lnTo>
                    <a:pt x="48162" y="36255"/>
                  </a:lnTo>
                  <a:lnTo>
                    <a:pt x="52944" y="36076"/>
                  </a:lnTo>
                  <a:lnTo>
                    <a:pt x="66195" y="35878"/>
                  </a:lnTo>
                  <a:lnTo>
                    <a:pt x="71911" y="36817"/>
                  </a:lnTo>
                  <a:lnTo>
                    <a:pt x="76714" y="38435"/>
                  </a:lnTo>
                  <a:lnTo>
                    <a:pt x="80908" y="40506"/>
                  </a:lnTo>
                  <a:lnTo>
                    <a:pt x="86681" y="42879"/>
                  </a:lnTo>
                  <a:lnTo>
                    <a:pt x="93506" y="45453"/>
                  </a:lnTo>
                  <a:lnTo>
                    <a:pt x="101033" y="48162"/>
                  </a:lnTo>
                  <a:lnTo>
                    <a:pt x="107042" y="50959"/>
                  </a:lnTo>
                  <a:lnTo>
                    <a:pt x="112041" y="53817"/>
                  </a:lnTo>
                  <a:lnTo>
                    <a:pt x="116366" y="56714"/>
                  </a:lnTo>
                  <a:lnTo>
                    <a:pt x="121234" y="59637"/>
                  </a:lnTo>
                  <a:lnTo>
                    <a:pt x="126463" y="62579"/>
                  </a:lnTo>
                  <a:lnTo>
                    <a:pt x="131933" y="65531"/>
                  </a:lnTo>
                  <a:lnTo>
                    <a:pt x="136573" y="68492"/>
                  </a:lnTo>
                  <a:lnTo>
                    <a:pt x="140658" y="71458"/>
                  </a:lnTo>
                  <a:lnTo>
                    <a:pt x="149603" y="78608"/>
                  </a:lnTo>
                  <a:lnTo>
                    <a:pt x="150337" y="78202"/>
                  </a:lnTo>
                  <a:lnTo>
                    <a:pt x="150826" y="76939"/>
                  </a:lnTo>
                  <a:lnTo>
                    <a:pt x="151152" y="75105"/>
                  </a:lnTo>
                  <a:lnTo>
                    <a:pt x="150378" y="72891"/>
                  </a:lnTo>
                  <a:lnTo>
                    <a:pt x="146871" y="67784"/>
                  </a:lnTo>
                  <a:lnTo>
                    <a:pt x="129838" y="45109"/>
                  </a:lnTo>
                  <a:lnTo>
                    <a:pt x="124262" y="37018"/>
                  </a:lnTo>
                  <a:lnTo>
                    <a:pt x="119552" y="29640"/>
                  </a:lnTo>
                  <a:lnTo>
                    <a:pt x="115420" y="22736"/>
                  </a:lnTo>
                  <a:lnTo>
                    <a:pt x="111673" y="17142"/>
                  </a:lnTo>
                  <a:lnTo>
                    <a:pt x="108183" y="12420"/>
                  </a:lnTo>
                  <a:lnTo>
                    <a:pt x="9822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622"/>
            <p:cNvSpPr/>
            <p:nvPr/>
          </p:nvSpPr>
          <p:spPr>
            <a:xfrm>
              <a:off x="3795117" y="2277070"/>
              <a:ext cx="123101" cy="169220"/>
            </a:xfrm>
            <a:custGeom>
              <a:avLst/>
              <a:gdLst/>
              <a:ahLst/>
              <a:cxnLst/>
              <a:rect l="0" t="0" r="0" b="0"/>
              <a:pathLst>
                <a:path w="123101" h="169220">
                  <a:moveTo>
                    <a:pt x="0" y="116086"/>
                  </a:moveTo>
                  <a:lnTo>
                    <a:pt x="13302" y="129389"/>
                  </a:lnTo>
                  <a:lnTo>
                    <a:pt x="16806" y="131900"/>
                  </a:lnTo>
                  <a:lnTo>
                    <a:pt x="21126" y="134566"/>
                  </a:lnTo>
                  <a:lnTo>
                    <a:pt x="25990" y="137336"/>
                  </a:lnTo>
                  <a:lnTo>
                    <a:pt x="30225" y="141167"/>
                  </a:lnTo>
                  <a:lnTo>
                    <a:pt x="34041" y="145705"/>
                  </a:lnTo>
                  <a:lnTo>
                    <a:pt x="37577" y="150715"/>
                  </a:lnTo>
                  <a:lnTo>
                    <a:pt x="41919" y="154055"/>
                  </a:lnTo>
                  <a:lnTo>
                    <a:pt x="46797" y="156281"/>
                  </a:lnTo>
                  <a:lnTo>
                    <a:pt x="52034" y="157766"/>
                  </a:lnTo>
                  <a:lnTo>
                    <a:pt x="56518" y="159748"/>
                  </a:lnTo>
                  <a:lnTo>
                    <a:pt x="60499" y="162061"/>
                  </a:lnTo>
                  <a:lnTo>
                    <a:pt x="64145" y="164596"/>
                  </a:lnTo>
                  <a:lnTo>
                    <a:pt x="67568" y="166285"/>
                  </a:lnTo>
                  <a:lnTo>
                    <a:pt x="70842" y="167411"/>
                  </a:lnTo>
                  <a:lnTo>
                    <a:pt x="78486" y="169219"/>
                  </a:lnTo>
                  <a:lnTo>
                    <a:pt x="79113" y="168375"/>
                  </a:lnTo>
                  <a:lnTo>
                    <a:pt x="79810" y="164792"/>
                  </a:lnTo>
                  <a:lnTo>
                    <a:pt x="79004" y="162447"/>
                  </a:lnTo>
                  <a:lnTo>
                    <a:pt x="73128" y="153415"/>
                  </a:lnTo>
                  <a:lnTo>
                    <a:pt x="70580" y="148910"/>
                  </a:lnTo>
                  <a:lnTo>
                    <a:pt x="65104" y="138612"/>
                  </a:lnTo>
                  <a:lnTo>
                    <a:pt x="41657" y="92223"/>
                  </a:lnTo>
                  <a:lnTo>
                    <a:pt x="38685" y="87279"/>
                  </a:lnTo>
                  <a:lnTo>
                    <a:pt x="35712" y="82991"/>
                  </a:lnTo>
                  <a:lnTo>
                    <a:pt x="32738" y="79140"/>
                  </a:lnTo>
                  <a:lnTo>
                    <a:pt x="30755" y="75580"/>
                  </a:lnTo>
                  <a:lnTo>
                    <a:pt x="29433" y="72215"/>
                  </a:lnTo>
                  <a:lnTo>
                    <a:pt x="28552" y="68979"/>
                  </a:lnTo>
                  <a:lnTo>
                    <a:pt x="26972" y="65830"/>
                  </a:lnTo>
                  <a:lnTo>
                    <a:pt x="24927" y="62738"/>
                  </a:lnTo>
                  <a:lnTo>
                    <a:pt x="19255" y="55388"/>
                  </a:lnTo>
                  <a:lnTo>
                    <a:pt x="23014" y="58855"/>
                  </a:lnTo>
                  <a:lnTo>
                    <a:pt x="25670" y="61426"/>
                  </a:lnTo>
                  <a:lnTo>
                    <a:pt x="28028" y="62779"/>
                  </a:lnTo>
                  <a:lnTo>
                    <a:pt x="35939" y="66928"/>
                  </a:lnTo>
                  <a:lnTo>
                    <a:pt x="39834" y="70416"/>
                  </a:lnTo>
                  <a:lnTo>
                    <a:pt x="43423" y="74725"/>
                  </a:lnTo>
                  <a:lnTo>
                    <a:pt x="46808" y="79582"/>
                  </a:lnTo>
                  <a:lnTo>
                    <a:pt x="51049" y="83813"/>
                  </a:lnTo>
                  <a:lnTo>
                    <a:pt x="55861" y="87625"/>
                  </a:lnTo>
                  <a:lnTo>
                    <a:pt x="61053" y="91159"/>
                  </a:lnTo>
                  <a:lnTo>
                    <a:pt x="66499" y="94507"/>
                  </a:lnTo>
                  <a:lnTo>
                    <a:pt x="72114" y="97731"/>
                  </a:lnTo>
                  <a:lnTo>
                    <a:pt x="83644" y="103960"/>
                  </a:lnTo>
                  <a:lnTo>
                    <a:pt x="95383" y="110035"/>
                  </a:lnTo>
                  <a:lnTo>
                    <a:pt x="100300" y="112052"/>
                  </a:lnTo>
                  <a:lnTo>
                    <a:pt x="104570" y="113397"/>
                  </a:lnTo>
                  <a:lnTo>
                    <a:pt x="108408" y="114293"/>
                  </a:lnTo>
                  <a:lnTo>
                    <a:pt x="111960" y="114891"/>
                  </a:lnTo>
                  <a:lnTo>
                    <a:pt x="115320" y="115289"/>
                  </a:lnTo>
                  <a:lnTo>
                    <a:pt x="118552" y="115555"/>
                  </a:lnTo>
                  <a:lnTo>
                    <a:pt x="120706" y="114740"/>
                  </a:lnTo>
                  <a:lnTo>
                    <a:pt x="122143" y="113204"/>
                  </a:lnTo>
                  <a:lnTo>
                    <a:pt x="123100" y="111188"/>
                  </a:lnTo>
                  <a:lnTo>
                    <a:pt x="122747" y="107860"/>
                  </a:lnTo>
                  <a:lnTo>
                    <a:pt x="121518" y="103657"/>
                  </a:lnTo>
                  <a:lnTo>
                    <a:pt x="119708" y="98870"/>
                  </a:lnTo>
                  <a:lnTo>
                    <a:pt x="117509" y="93695"/>
                  </a:lnTo>
                  <a:lnTo>
                    <a:pt x="112419" y="82653"/>
                  </a:lnTo>
                  <a:lnTo>
                    <a:pt x="109673" y="75938"/>
                  </a:lnTo>
                  <a:lnTo>
                    <a:pt x="106849" y="68485"/>
                  </a:lnTo>
                  <a:lnTo>
                    <a:pt x="101066" y="52266"/>
                  </a:lnTo>
                  <a:lnTo>
                    <a:pt x="95190" y="35136"/>
                  </a:lnTo>
                  <a:lnTo>
                    <a:pt x="92233" y="27393"/>
                  </a:lnTo>
                  <a:lnTo>
                    <a:pt x="89270" y="20246"/>
                  </a:lnTo>
                  <a:lnTo>
                    <a:pt x="8036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623"/>
            <p:cNvSpPr/>
            <p:nvPr/>
          </p:nvSpPr>
          <p:spPr>
            <a:xfrm>
              <a:off x="3848695" y="2223492"/>
              <a:ext cx="71435" cy="105353"/>
            </a:xfrm>
            <a:custGeom>
              <a:avLst/>
              <a:gdLst/>
              <a:ahLst/>
              <a:cxnLst/>
              <a:rect l="0" t="0" r="0" b="0"/>
              <a:pathLst>
                <a:path w="71435" h="105353">
                  <a:moveTo>
                    <a:pt x="0" y="0"/>
                  </a:moveTo>
                  <a:lnTo>
                    <a:pt x="0" y="34910"/>
                  </a:lnTo>
                  <a:lnTo>
                    <a:pt x="993" y="39149"/>
                  </a:lnTo>
                  <a:lnTo>
                    <a:pt x="2646" y="42966"/>
                  </a:lnTo>
                  <a:lnTo>
                    <a:pt x="4741" y="46504"/>
                  </a:lnTo>
                  <a:lnTo>
                    <a:pt x="6137" y="49854"/>
                  </a:lnTo>
                  <a:lnTo>
                    <a:pt x="7068" y="53080"/>
                  </a:lnTo>
                  <a:lnTo>
                    <a:pt x="7689" y="56223"/>
                  </a:lnTo>
                  <a:lnTo>
                    <a:pt x="8103" y="59310"/>
                  </a:lnTo>
                  <a:lnTo>
                    <a:pt x="8378" y="62360"/>
                  </a:lnTo>
                  <a:lnTo>
                    <a:pt x="8562" y="65386"/>
                  </a:lnTo>
                  <a:lnTo>
                    <a:pt x="9677" y="67403"/>
                  </a:lnTo>
                  <a:lnTo>
                    <a:pt x="11412" y="68748"/>
                  </a:lnTo>
                  <a:lnTo>
                    <a:pt x="16586" y="70906"/>
                  </a:lnTo>
                  <a:lnTo>
                    <a:pt x="18003" y="70091"/>
                  </a:lnTo>
                  <a:lnTo>
                    <a:pt x="19939" y="68556"/>
                  </a:lnTo>
                  <a:lnTo>
                    <a:pt x="22223" y="66540"/>
                  </a:lnTo>
                  <a:lnTo>
                    <a:pt x="27405" y="61654"/>
                  </a:lnTo>
                  <a:lnTo>
                    <a:pt x="47661" y="41622"/>
                  </a:lnTo>
                  <a:lnTo>
                    <a:pt x="50626" y="39654"/>
                  </a:lnTo>
                  <a:lnTo>
                    <a:pt x="53594" y="38343"/>
                  </a:lnTo>
                  <a:lnTo>
                    <a:pt x="56565" y="37468"/>
                  </a:lnTo>
                  <a:lnTo>
                    <a:pt x="59538" y="36885"/>
                  </a:lnTo>
                  <a:lnTo>
                    <a:pt x="62513" y="36496"/>
                  </a:lnTo>
                  <a:lnTo>
                    <a:pt x="65488" y="36237"/>
                  </a:lnTo>
                  <a:lnTo>
                    <a:pt x="67471" y="37056"/>
                  </a:lnTo>
                  <a:lnTo>
                    <a:pt x="68793" y="38595"/>
                  </a:lnTo>
                  <a:lnTo>
                    <a:pt x="69675" y="40613"/>
                  </a:lnTo>
                  <a:lnTo>
                    <a:pt x="70262" y="43942"/>
                  </a:lnTo>
                  <a:lnTo>
                    <a:pt x="70654" y="48147"/>
                  </a:lnTo>
                  <a:lnTo>
                    <a:pt x="70915" y="52934"/>
                  </a:lnTo>
                  <a:lnTo>
                    <a:pt x="71206" y="63545"/>
                  </a:lnTo>
                  <a:lnTo>
                    <a:pt x="71434" y="101066"/>
                  </a:lnTo>
                  <a:lnTo>
                    <a:pt x="70443" y="103096"/>
                  </a:lnTo>
                  <a:lnTo>
                    <a:pt x="68790" y="104450"/>
                  </a:lnTo>
                  <a:lnTo>
                    <a:pt x="66696" y="105352"/>
                  </a:lnTo>
                  <a:lnTo>
                    <a:pt x="64308" y="104961"/>
                  </a:lnTo>
                  <a:lnTo>
                    <a:pt x="61723" y="103709"/>
                  </a:lnTo>
                  <a:lnTo>
                    <a:pt x="59008" y="101881"/>
                  </a:lnTo>
                  <a:lnTo>
                    <a:pt x="56206" y="99671"/>
                  </a:lnTo>
                  <a:lnTo>
                    <a:pt x="53346" y="97205"/>
                  </a:lnTo>
                  <a:lnTo>
                    <a:pt x="50446" y="94569"/>
                  </a:lnTo>
                  <a:lnTo>
                    <a:pt x="44580" y="88995"/>
                  </a:lnTo>
                  <a:lnTo>
                    <a:pt x="35719" y="8036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624"/>
            <p:cNvSpPr/>
            <p:nvPr/>
          </p:nvSpPr>
          <p:spPr>
            <a:xfrm>
              <a:off x="3804248" y="1857375"/>
              <a:ext cx="285550" cy="374016"/>
            </a:xfrm>
            <a:custGeom>
              <a:avLst/>
              <a:gdLst/>
              <a:ahLst/>
              <a:cxnLst/>
              <a:rect l="0" t="0" r="0" b="0"/>
              <a:pathLst>
                <a:path w="285550" h="374016">
                  <a:moveTo>
                    <a:pt x="89096" y="285750"/>
                  </a:moveTo>
                  <a:lnTo>
                    <a:pt x="84355" y="285750"/>
                  </a:lnTo>
                  <a:lnTo>
                    <a:pt x="82959" y="286742"/>
                  </a:lnTo>
                  <a:lnTo>
                    <a:pt x="82028" y="288396"/>
                  </a:lnTo>
                  <a:lnTo>
                    <a:pt x="81407" y="290490"/>
                  </a:lnTo>
                  <a:lnTo>
                    <a:pt x="81986" y="291887"/>
                  </a:lnTo>
                  <a:lnTo>
                    <a:pt x="83363" y="292818"/>
                  </a:lnTo>
                  <a:lnTo>
                    <a:pt x="85274" y="293438"/>
                  </a:lnTo>
                  <a:lnTo>
                    <a:pt x="86548" y="294844"/>
                  </a:lnTo>
                  <a:lnTo>
                    <a:pt x="87397" y="296774"/>
                  </a:lnTo>
                  <a:lnTo>
                    <a:pt x="88341" y="301563"/>
                  </a:lnTo>
                  <a:lnTo>
                    <a:pt x="88947" y="312723"/>
                  </a:lnTo>
                  <a:lnTo>
                    <a:pt x="88996" y="315638"/>
                  </a:lnTo>
                  <a:lnTo>
                    <a:pt x="91697" y="324169"/>
                  </a:lnTo>
                  <a:lnTo>
                    <a:pt x="96205" y="334575"/>
                  </a:lnTo>
                  <a:lnTo>
                    <a:pt x="101516" y="345815"/>
                  </a:lnTo>
                  <a:lnTo>
                    <a:pt x="110084" y="363299"/>
                  </a:lnTo>
                  <a:lnTo>
                    <a:pt x="113010" y="367215"/>
                  </a:lnTo>
                  <a:lnTo>
                    <a:pt x="115952" y="369825"/>
                  </a:lnTo>
                  <a:lnTo>
                    <a:pt x="118907" y="371566"/>
                  </a:lnTo>
                  <a:lnTo>
                    <a:pt x="124835" y="373500"/>
                  </a:lnTo>
                  <a:lnTo>
                    <a:pt x="127805" y="374015"/>
                  </a:lnTo>
                  <a:lnTo>
                    <a:pt x="130777" y="373367"/>
                  </a:lnTo>
                  <a:lnTo>
                    <a:pt x="136725" y="370001"/>
                  </a:lnTo>
                  <a:lnTo>
                    <a:pt x="138708" y="367714"/>
                  </a:lnTo>
                  <a:lnTo>
                    <a:pt x="140030" y="365197"/>
                  </a:lnTo>
                  <a:lnTo>
                    <a:pt x="140911" y="362527"/>
                  </a:lnTo>
                  <a:lnTo>
                    <a:pt x="141890" y="351623"/>
                  </a:lnTo>
                  <a:lnTo>
                    <a:pt x="142152" y="344548"/>
                  </a:lnTo>
                  <a:lnTo>
                    <a:pt x="141334" y="336855"/>
                  </a:lnTo>
                  <a:lnTo>
                    <a:pt x="139796" y="328750"/>
                  </a:lnTo>
                  <a:lnTo>
                    <a:pt x="137778" y="320370"/>
                  </a:lnTo>
                  <a:lnTo>
                    <a:pt x="135442" y="311806"/>
                  </a:lnTo>
                  <a:lnTo>
                    <a:pt x="130199" y="294354"/>
                  </a:lnTo>
                  <a:lnTo>
                    <a:pt x="126420" y="285533"/>
                  </a:lnTo>
                  <a:lnTo>
                    <a:pt x="121916" y="276675"/>
                  </a:lnTo>
                  <a:lnTo>
                    <a:pt x="116929" y="267794"/>
                  </a:lnTo>
                  <a:lnTo>
                    <a:pt x="111620" y="258897"/>
                  </a:lnTo>
                  <a:lnTo>
                    <a:pt x="100430" y="241073"/>
                  </a:lnTo>
                  <a:lnTo>
                    <a:pt x="93675" y="232153"/>
                  </a:lnTo>
                  <a:lnTo>
                    <a:pt x="86195" y="223230"/>
                  </a:lnTo>
                  <a:lnTo>
                    <a:pt x="78232" y="214304"/>
                  </a:lnTo>
                  <a:lnTo>
                    <a:pt x="64093" y="199095"/>
                  </a:lnTo>
                  <a:lnTo>
                    <a:pt x="57545" y="192261"/>
                  </a:lnTo>
                  <a:lnTo>
                    <a:pt x="51195" y="184729"/>
                  </a:lnTo>
                  <a:lnTo>
                    <a:pt x="44977" y="176731"/>
                  </a:lnTo>
                  <a:lnTo>
                    <a:pt x="38847" y="168422"/>
                  </a:lnTo>
                  <a:lnTo>
                    <a:pt x="32776" y="162883"/>
                  </a:lnTo>
                  <a:lnTo>
                    <a:pt x="26745" y="159190"/>
                  </a:lnTo>
                  <a:lnTo>
                    <a:pt x="20739" y="156728"/>
                  </a:lnTo>
                  <a:lnTo>
                    <a:pt x="15744" y="154095"/>
                  </a:lnTo>
                  <a:lnTo>
                    <a:pt x="7547" y="148523"/>
                  </a:lnTo>
                  <a:lnTo>
                    <a:pt x="4964" y="145648"/>
                  </a:lnTo>
                  <a:lnTo>
                    <a:pt x="3242" y="142740"/>
                  </a:lnTo>
                  <a:lnTo>
                    <a:pt x="479" y="135682"/>
                  </a:lnTo>
                  <a:lnTo>
                    <a:pt x="252" y="136095"/>
                  </a:lnTo>
                  <a:lnTo>
                    <a:pt x="0" y="139200"/>
                  </a:lnTo>
                  <a:lnTo>
                    <a:pt x="1917" y="141418"/>
                  </a:lnTo>
                  <a:lnTo>
                    <a:pt x="9339" y="146527"/>
                  </a:lnTo>
                  <a:lnTo>
                    <a:pt x="16607" y="154751"/>
                  </a:lnTo>
                  <a:lnTo>
                    <a:pt x="19934" y="159722"/>
                  </a:lnTo>
                  <a:lnTo>
                    <a:pt x="25129" y="165020"/>
                  </a:lnTo>
                  <a:lnTo>
                    <a:pt x="31568" y="170537"/>
                  </a:lnTo>
                  <a:lnTo>
                    <a:pt x="38838" y="176199"/>
                  </a:lnTo>
                  <a:lnTo>
                    <a:pt x="45668" y="181958"/>
                  </a:lnTo>
                  <a:lnTo>
                    <a:pt x="52207" y="187782"/>
                  </a:lnTo>
                  <a:lnTo>
                    <a:pt x="58550" y="193649"/>
                  </a:lnTo>
                  <a:lnTo>
                    <a:pt x="65755" y="199545"/>
                  </a:lnTo>
                  <a:lnTo>
                    <a:pt x="73535" y="205459"/>
                  </a:lnTo>
                  <a:lnTo>
                    <a:pt x="81699" y="211387"/>
                  </a:lnTo>
                  <a:lnTo>
                    <a:pt x="89125" y="217323"/>
                  </a:lnTo>
                  <a:lnTo>
                    <a:pt x="96060" y="223265"/>
                  </a:lnTo>
                  <a:lnTo>
                    <a:pt x="102669" y="229210"/>
                  </a:lnTo>
                  <a:lnTo>
                    <a:pt x="109058" y="233174"/>
                  </a:lnTo>
                  <a:lnTo>
                    <a:pt x="115303" y="235817"/>
                  </a:lnTo>
                  <a:lnTo>
                    <a:pt x="121450" y="237578"/>
                  </a:lnTo>
                  <a:lnTo>
                    <a:pt x="127532" y="238753"/>
                  </a:lnTo>
                  <a:lnTo>
                    <a:pt x="133572" y="239536"/>
                  </a:lnTo>
                  <a:lnTo>
                    <a:pt x="139582" y="240058"/>
                  </a:lnTo>
                  <a:lnTo>
                    <a:pt x="144582" y="238421"/>
                  </a:lnTo>
                  <a:lnTo>
                    <a:pt x="148906" y="235346"/>
                  </a:lnTo>
                  <a:lnTo>
                    <a:pt x="152782" y="231311"/>
                  </a:lnTo>
                  <a:lnTo>
                    <a:pt x="155366" y="226637"/>
                  </a:lnTo>
                  <a:lnTo>
                    <a:pt x="158236" y="216152"/>
                  </a:lnTo>
                  <a:lnTo>
                    <a:pt x="159002" y="209586"/>
                  </a:lnTo>
                  <a:lnTo>
                    <a:pt x="159512" y="202232"/>
                  </a:lnTo>
                  <a:lnTo>
                    <a:pt x="159853" y="194352"/>
                  </a:lnTo>
                  <a:lnTo>
                    <a:pt x="160231" y="177660"/>
                  </a:lnTo>
                  <a:lnTo>
                    <a:pt x="160331" y="169041"/>
                  </a:lnTo>
                  <a:lnTo>
                    <a:pt x="159407" y="160319"/>
                  </a:lnTo>
                  <a:lnTo>
                    <a:pt x="157798" y="151528"/>
                  </a:lnTo>
                  <a:lnTo>
                    <a:pt x="155733" y="142691"/>
                  </a:lnTo>
                  <a:lnTo>
                    <a:pt x="153364" y="133822"/>
                  </a:lnTo>
                  <a:lnTo>
                    <a:pt x="148087" y="116031"/>
                  </a:lnTo>
                  <a:lnTo>
                    <a:pt x="145290" y="109104"/>
                  </a:lnTo>
                  <a:lnTo>
                    <a:pt x="139537" y="98762"/>
                  </a:lnTo>
                  <a:lnTo>
                    <a:pt x="136614" y="95607"/>
                  </a:lnTo>
                  <a:lnTo>
                    <a:pt x="133673" y="93503"/>
                  </a:lnTo>
                  <a:lnTo>
                    <a:pt x="130720" y="92101"/>
                  </a:lnTo>
                  <a:lnTo>
                    <a:pt x="126767" y="92159"/>
                  </a:lnTo>
                  <a:lnTo>
                    <a:pt x="122147" y="93189"/>
                  </a:lnTo>
                  <a:lnTo>
                    <a:pt x="117084" y="94868"/>
                  </a:lnTo>
                  <a:lnTo>
                    <a:pt x="114699" y="97972"/>
                  </a:lnTo>
                  <a:lnTo>
                    <a:pt x="114103" y="102026"/>
                  </a:lnTo>
                  <a:lnTo>
                    <a:pt x="115092" y="111821"/>
                  </a:lnTo>
                  <a:lnTo>
                    <a:pt x="115533" y="122790"/>
                  </a:lnTo>
                  <a:lnTo>
                    <a:pt x="117635" y="128493"/>
                  </a:lnTo>
                  <a:lnTo>
                    <a:pt x="125261" y="140121"/>
                  </a:lnTo>
                  <a:lnTo>
                    <a:pt x="140712" y="162564"/>
                  </a:lnTo>
                  <a:lnTo>
                    <a:pt x="149408" y="174115"/>
                  </a:lnTo>
                  <a:lnTo>
                    <a:pt x="153117" y="178585"/>
                  </a:lnTo>
                  <a:lnTo>
                    <a:pt x="158566" y="182556"/>
                  </a:lnTo>
                  <a:lnTo>
                    <a:pt x="165174" y="186196"/>
                  </a:lnTo>
                  <a:lnTo>
                    <a:pt x="172557" y="189615"/>
                  </a:lnTo>
                  <a:lnTo>
                    <a:pt x="179463" y="191894"/>
                  </a:lnTo>
                  <a:lnTo>
                    <a:pt x="186052" y="193414"/>
                  </a:lnTo>
                  <a:lnTo>
                    <a:pt x="192429" y="194427"/>
                  </a:lnTo>
                  <a:lnTo>
                    <a:pt x="198663" y="194110"/>
                  </a:lnTo>
                  <a:lnTo>
                    <a:pt x="204805" y="192907"/>
                  </a:lnTo>
                  <a:lnTo>
                    <a:pt x="210884" y="191112"/>
                  </a:lnTo>
                  <a:lnTo>
                    <a:pt x="215929" y="188924"/>
                  </a:lnTo>
                  <a:lnTo>
                    <a:pt x="224179" y="183846"/>
                  </a:lnTo>
                  <a:lnTo>
                    <a:pt x="228761" y="179119"/>
                  </a:lnTo>
                  <a:lnTo>
                    <a:pt x="233799" y="172991"/>
                  </a:lnTo>
                  <a:lnTo>
                    <a:pt x="239143" y="165929"/>
                  </a:lnTo>
                  <a:lnTo>
                    <a:pt x="243698" y="158244"/>
                  </a:lnTo>
                  <a:lnTo>
                    <a:pt x="247726" y="150145"/>
                  </a:lnTo>
                  <a:lnTo>
                    <a:pt x="251404" y="141768"/>
                  </a:lnTo>
                  <a:lnTo>
                    <a:pt x="254848" y="131223"/>
                  </a:lnTo>
                  <a:lnTo>
                    <a:pt x="258136" y="119232"/>
                  </a:lnTo>
                  <a:lnTo>
                    <a:pt x="270543" y="69082"/>
                  </a:lnTo>
                  <a:lnTo>
                    <a:pt x="276564" y="42279"/>
                  </a:lnTo>
                  <a:lnTo>
                    <a:pt x="28554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625"/>
            <p:cNvSpPr/>
            <p:nvPr/>
          </p:nvSpPr>
          <p:spPr>
            <a:xfrm>
              <a:off x="5786438" y="3053986"/>
              <a:ext cx="1080493" cy="687554"/>
            </a:xfrm>
            <a:custGeom>
              <a:avLst/>
              <a:gdLst/>
              <a:ahLst/>
              <a:cxnLst/>
              <a:rect l="0" t="0" r="0" b="0"/>
              <a:pathLst>
                <a:path w="1080493" h="687554">
                  <a:moveTo>
                    <a:pt x="1080492" y="17827"/>
                  </a:moveTo>
                  <a:lnTo>
                    <a:pt x="1056643" y="10759"/>
                  </a:lnTo>
                  <a:lnTo>
                    <a:pt x="1023558" y="4265"/>
                  </a:lnTo>
                  <a:lnTo>
                    <a:pt x="1008611" y="1240"/>
                  </a:lnTo>
                  <a:lnTo>
                    <a:pt x="980413" y="219"/>
                  </a:lnTo>
                  <a:lnTo>
                    <a:pt x="932632" y="0"/>
                  </a:lnTo>
                  <a:lnTo>
                    <a:pt x="909935" y="2628"/>
                  </a:lnTo>
                  <a:lnTo>
                    <a:pt x="886618" y="7103"/>
                  </a:lnTo>
                  <a:lnTo>
                    <a:pt x="863026" y="12399"/>
                  </a:lnTo>
                  <a:lnTo>
                    <a:pt x="814551" y="23883"/>
                  </a:lnTo>
                  <a:lnTo>
                    <a:pt x="787010" y="29779"/>
                  </a:lnTo>
                  <a:lnTo>
                    <a:pt x="760878" y="38352"/>
                  </a:lnTo>
                  <a:lnTo>
                    <a:pt x="736034" y="47785"/>
                  </a:lnTo>
                  <a:lnTo>
                    <a:pt x="711764" y="55285"/>
                  </a:lnTo>
                  <a:lnTo>
                    <a:pt x="680529" y="69825"/>
                  </a:lnTo>
                  <a:lnTo>
                    <a:pt x="647682" y="81961"/>
                  </a:lnTo>
                  <a:lnTo>
                    <a:pt x="624540" y="93956"/>
                  </a:lnTo>
                  <a:lnTo>
                    <a:pt x="591846" y="114797"/>
                  </a:lnTo>
                  <a:lnTo>
                    <a:pt x="500105" y="175562"/>
                  </a:lnTo>
                  <a:lnTo>
                    <a:pt x="482222" y="190127"/>
                  </a:lnTo>
                  <a:lnTo>
                    <a:pt x="465344" y="205529"/>
                  </a:lnTo>
                  <a:lnTo>
                    <a:pt x="443693" y="225357"/>
                  </a:lnTo>
                  <a:lnTo>
                    <a:pt x="419860" y="243800"/>
                  </a:lnTo>
                  <a:lnTo>
                    <a:pt x="399790" y="262824"/>
                  </a:lnTo>
                  <a:lnTo>
                    <a:pt x="387366" y="278519"/>
                  </a:lnTo>
                  <a:lnTo>
                    <a:pt x="364475" y="299349"/>
                  </a:lnTo>
                  <a:lnTo>
                    <a:pt x="343582" y="318088"/>
                  </a:lnTo>
                  <a:lnTo>
                    <a:pt x="324823" y="336209"/>
                  </a:lnTo>
                  <a:lnTo>
                    <a:pt x="244189" y="416576"/>
                  </a:lnTo>
                  <a:lnTo>
                    <a:pt x="234867" y="431189"/>
                  </a:lnTo>
                  <a:lnTo>
                    <a:pt x="226424" y="446614"/>
                  </a:lnTo>
                  <a:lnTo>
                    <a:pt x="211507" y="466454"/>
                  </a:lnTo>
                  <a:lnTo>
                    <a:pt x="199370" y="484900"/>
                  </a:lnTo>
                  <a:lnTo>
                    <a:pt x="184639" y="502933"/>
                  </a:lnTo>
                  <a:lnTo>
                    <a:pt x="172557" y="519852"/>
                  </a:lnTo>
                  <a:lnTo>
                    <a:pt x="157843" y="532582"/>
                  </a:lnTo>
                  <a:lnTo>
                    <a:pt x="146758" y="548480"/>
                  </a:lnTo>
                  <a:lnTo>
                    <a:pt x="140301" y="559928"/>
                  </a:lnTo>
                  <a:lnTo>
                    <a:pt x="131479" y="568984"/>
                  </a:lnTo>
                  <a:lnTo>
                    <a:pt x="114386" y="582883"/>
                  </a:lnTo>
                  <a:lnTo>
                    <a:pt x="101455" y="601319"/>
                  </a:lnTo>
                  <a:lnTo>
                    <a:pt x="93340" y="612283"/>
                  </a:lnTo>
                  <a:lnTo>
                    <a:pt x="91093" y="618712"/>
                  </a:lnTo>
                  <a:lnTo>
                    <a:pt x="89503" y="620823"/>
                  </a:lnTo>
                  <a:lnTo>
                    <a:pt x="87450" y="622230"/>
                  </a:lnTo>
                  <a:lnTo>
                    <a:pt x="85088" y="623168"/>
                  </a:lnTo>
                  <a:lnTo>
                    <a:pt x="74170" y="630812"/>
                  </a:lnTo>
                  <a:lnTo>
                    <a:pt x="64239" y="633558"/>
                  </a:lnTo>
                  <a:lnTo>
                    <a:pt x="54970" y="641627"/>
                  </a:lnTo>
                  <a:lnTo>
                    <a:pt x="54506" y="643045"/>
                  </a:lnTo>
                  <a:lnTo>
                    <a:pt x="53990" y="647266"/>
                  </a:lnTo>
                  <a:lnTo>
                    <a:pt x="52860" y="649781"/>
                  </a:lnTo>
                  <a:lnTo>
                    <a:pt x="45925" y="659122"/>
                  </a:lnTo>
                  <a:lnTo>
                    <a:pt x="37072" y="668308"/>
                  </a:lnTo>
                  <a:lnTo>
                    <a:pt x="36621" y="669762"/>
                  </a:lnTo>
                  <a:lnTo>
                    <a:pt x="36119" y="674024"/>
                  </a:lnTo>
                  <a:lnTo>
                    <a:pt x="34993" y="676549"/>
                  </a:lnTo>
                  <a:lnTo>
                    <a:pt x="27166" y="687066"/>
                  </a:lnTo>
                  <a:lnTo>
                    <a:pt x="17860" y="687553"/>
                  </a:lnTo>
                  <a:lnTo>
                    <a:pt x="13119" y="682813"/>
                  </a:lnTo>
                  <a:lnTo>
                    <a:pt x="11722" y="679432"/>
                  </a:lnTo>
                  <a:lnTo>
                    <a:pt x="9757" y="665193"/>
                  </a:lnTo>
                  <a:lnTo>
                    <a:pt x="9297" y="654133"/>
                  </a:lnTo>
                  <a:lnTo>
                    <a:pt x="8182" y="649398"/>
                  </a:lnTo>
                  <a:lnTo>
                    <a:pt x="0" y="6339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626"/>
            <p:cNvSpPr/>
            <p:nvPr/>
          </p:nvSpPr>
          <p:spPr>
            <a:xfrm>
              <a:off x="5750719" y="3616523"/>
              <a:ext cx="35720" cy="142876"/>
            </a:xfrm>
            <a:custGeom>
              <a:avLst/>
              <a:gdLst/>
              <a:ahLst/>
              <a:cxnLst/>
              <a:rect l="0" t="0" r="0" b="0"/>
              <a:pathLst>
                <a:path w="35720" h="142876">
                  <a:moveTo>
                    <a:pt x="0" y="0"/>
                  </a:moveTo>
                  <a:lnTo>
                    <a:pt x="0" y="38786"/>
                  </a:lnTo>
                  <a:lnTo>
                    <a:pt x="992" y="41732"/>
                  </a:lnTo>
                  <a:lnTo>
                    <a:pt x="2646" y="44689"/>
                  </a:lnTo>
                  <a:lnTo>
                    <a:pt x="4739" y="47652"/>
                  </a:lnTo>
                  <a:lnTo>
                    <a:pt x="6136" y="51612"/>
                  </a:lnTo>
                  <a:lnTo>
                    <a:pt x="7067" y="56236"/>
                  </a:lnTo>
                  <a:lnTo>
                    <a:pt x="7688" y="61304"/>
                  </a:lnTo>
                  <a:lnTo>
                    <a:pt x="8102" y="65674"/>
                  </a:lnTo>
                  <a:lnTo>
                    <a:pt x="8378" y="69579"/>
                  </a:lnTo>
                  <a:lnTo>
                    <a:pt x="8562" y="73175"/>
                  </a:lnTo>
                  <a:lnTo>
                    <a:pt x="9676" y="77557"/>
                  </a:lnTo>
                  <a:lnTo>
                    <a:pt x="11412" y="82462"/>
                  </a:lnTo>
                  <a:lnTo>
                    <a:pt x="13561" y="87718"/>
                  </a:lnTo>
                  <a:lnTo>
                    <a:pt x="14994" y="92213"/>
                  </a:lnTo>
                  <a:lnTo>
                    <a:pt x="15949" y="96202"/>
                  </a:lnTo>
                  <a:lnTo>
                    <a:pt x="16586" y="99854"/>
                  </a:lnTo>
                  <a:lnTo>
                    <a:pt x="18003" y="104272"/>
                  </a:lnTo>
                  <a:lnTo>
                    <a:pt x="19939" y="109203"/>
                  </a:lnTo>
                  <a:lnTo>
                    <a:pt x="22222" y="114474"/>
                  </a:lnTo>
                  <a:lnTo>
                    <a:pt x="23744" y="118980"/>
                  </a:lnTo>
                  <a:lnTo>
                    <a:pt x="24759" y="122976"/>
                  </a:lnTo>
                  <a:lnTo>
                    <a:pt x="25436" y="126633"/>
                  </a:lnTo>
                  <a:lnTo>
                    <a:pt x="26879" y="129070"/>
                  </a:lnTo>
                  <a:lnTo>
                    <a:pt x="28833" y="130696"/>
                  </a:lnTo>
                  <a:lnTo>
                    <a:pt x="31128" y="131779"/>
                  </a:lnTo>
                  <a:lnTo>
                    <a:pt x="32658" y="133493"/>
                  </a:lnTo>
                  <a:lnTo>
                    <a:pt x="33679" y="135629"/>
                  </a:lnTo>
                  <a:lnTo>
                    <a:pt x="35719" y="14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627"/>
            <p:cNvSpPr/>
            <p:nvPr/>
          </p:nvSpPr>
          <p:spPr>
            <a:xfrm>
              <a:off x="5795367" y="3714750"/>
              <a:ext cx="107157" cy="62509"/>
            </a:xfrm>
            <a:custGeom>
              <a:avLst/>
              <a:gdLst/>
              <a:ahLst/>
              <a:cxnLst/>
              <a:rect l="0" t="0" r="0" b="0"/>
              <a:pathLst>
                <a:path w="107157" h="62509">
                  <a:moveTo>
                    <a:pt x="0" y="62508"/>
                  </a:moveTo>
                  <a:lnTo>
                    <a:pt x="0" y="48947"/>
                  </a:lnTo>
                  <a:lnTo>
                    <a:pt x="992" y="47514"/>
                  </a:lnTo>
                  <a:lnTo>
                    <a:pt x="2646" y="46559"/>
                  </a:lnTo>
                  <a:lnTo>
                    <a:pt x="4740" y="45922"/>
                  </a:lnTo>
                  <a:lnTo>
                    <a:pt x="7128" y="46489"/>
                  </a:lnTo>
                  <a:lnTo>
                    <a:pt x="9714" y="47860"/>
                  </a:lnTo>
                  <a:lnTo>
                    <a:pt x="12429" y="49766"/>
                  </a:lnTo>
                  <a:lnTo>
                    <a:pt x="16223" y="51037"/>
                  </a:lnTo>
                  <a:lnTo>
                    <a:pt x="20738" y="51884"/>
                  </a:lnTo>
                  <a:lnTo>
                    <a:pt x="25731" y="52448"/>
                  </a:lnTo>
                  <a:lnTo>
                    <a:pt x="30052" y="52825"/>
                  </a:lnTo>
                  <a:lnTo>
                    <a:pt x="33925" y="53076"/>
                  </a:lnTo>
                  <a:lnTo>
                    <a:pt x="37500" y="53244"/>
                  </a:lnTo>
                  <a:lnTo>
                    <a:pt x="46763" y="53429"/>
                  </a:lnTo>
                  <a:lnTo>
                    <a:pt x="52011" y="53479"/>
                  </a:lnTo>
                  <a:lnTo>
                    <a:pt x="56502" y="52520"/>
                  </a:lnTo>
                  <a:lnTo>
                    <a:pt x="60488" y="50888"/>
                  </a:lnTo>
                  <a:lnTo>
                    <a:pt x="64138" y="48808"/>
                  </a:lnTo>
                  <a:lnTo>
                    <a:pt x="68556" y="47422"/>
                  </a:lnTo>
                  <a:lnTo>
                    <a:pt x="73485" y="46497"/>
                  </a:lnTo>
                  <a:lnTo>
                    <a:pt x="78755" y="45881"/>
                  </a:lnTo>
                  <a:lnTo>
                    <a:pt x="83261" y="43486"/>
                  </a:lnTo>
                  <a:lnTo>
                    <a:pt x="87258" y="39905"/>
                  </a:lnTo>
                  <a:lnTo>
                    <a:pt x="90914" y="35533"/>
                  </a:lnTo>
                  <a:lnTo>
                    <a:pt x="94344" y="31626"/>
                  </a:lnTo>
                  <a:lnTo>
                    <a:pt x="100800" y="24639"/>
                  </a:lnTo>
                  <a:lnTo>
                    <a:pt x="102919" y="20395"/>
                  </a:lnTo>
                  <a:lnTo>
                    <a:pt x="104331" y="15581"/>
                  </a:lnTo>
                  <a:lnTo>
                    <a:pt x="10715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628"/>
            <p:cNvSpPr/>
            <p:nvPr/>
          </p:nvSpPr>
          <p:spPr>
            <a:xfrm>
              <a:off x="6688736" y="2357438"/>
              <a:ext cx="693463" cy="1231241"/>
            </a:xfrm>
            <a:custGeom>
              <a:avLst/>
              <a:gdLst/>
              <a:ahLst/>
              <a:cxnLst/>
              <a:rect l="0" t="0" r="0" b="0"/>
              <a:pathLst>
                <a:path w="693463" h="1231241">
                  <a:moveTo>
                    <a:pt x="17459" y="1116210"/>
                  </a:moveTo>
                  <a:lnTo>
                    <a:pt x="0" y="1098751"/>
                  </a:lnTo>
                  <a:lnTo>
                    <a:pt x="4459" y="1098469"/>
                  </a:lnTo>
                  <a:lnTo>
                    <a:pt x="5816" y="1100414"/>
                  </a:lnTo>
                  <a:lnTo>
                    <a:pt x="7323" y="1107867"/>
                  </a:lnTo>
                  <a:lnTo>
                    <a:pt x="9709" y="1111640"/>
                  </a:lnTo>
                  <a:lnTo>
                    <a:pt x="27797" y="1130117"/>
                  </a:lnTo>
                  <a:lnTo>
                    <a:pt x="44666" y="1153404"/>
                  </a:lnTo>
                  <a:lnTo>
                    <a:pt x="62231" y="1176509"/>
                  </a:lnTo>
                  <a:lnTo>
                    <a:pt x="80004" y="1195923"/>
                  </a:lnTo>
                  <a:lnTo>
                    <a:pt x="90897" y="1208193"/>
                  </a:lnTo>
                  <a:lnTo>
                    <a:pt x="106079" y="1231240"/>
                  </a:lnTo>
                  <a:lnTo>
                    <a:pt x="101815" y="1227243"/>
                  </a:lnTo>
                  <a:lnTo>
                    <a:pt x="94268" y="1215034"/>
                  </a:lnTo>
                  <a:lnTo>
                    <a:pt x="80844" y="1185010"/>
                  </a:lnTo>
                  <a:lnTo>
                    <a:pt x="59721" y="1153242"/>
                  </a:lnTo>
                  <a:lnTo>
                    <a:pt x="28564" y="1109598"/>
                  </a:lnTo>
                  <a:lnTo>
                    <a:pt x="21885" y="1099896"/>
                  </a:lnTo>
                  <a:lnTo>
                    <a:pt x="14466" y="1081178"/>
                  </a:lnTo>
                  <a:lnTo>
                    <a:pt x="9702" y="1054389"/>
                  </a:lnTo>
                  <a:lnTo>
                    <a:pt x="10304" y="1050192"/>
                  </a:lnTo>
                  <a:lnTo>
                    <a:pt x="11696" y="1046401"/>
                  </a:lnTo>
                  <a:lnTo>
                    <a:pt x="13618" y="1042882"/>
                  </a:lnTo>
                  <a:lnTo>
                    <a:pt x="16883" y="1041528"/>
                  </a:lnTo>
                  <a:lnTo>
                    <a:pt x="21043" y="1041617"/>
                  </a:lnTo>
                  <a:lnTo>
                    <a:pt x="30958" y="1044362"/>
                  </a:lnTo>
                  <a:lnTo>
                    <a:pt x="48689" y="1051486"/>
                  </a:lnTo>
                  <a:lnTo>
                    <a:pt x="64081" y="1057017"/>
                  </a:lnTo>
                  <a:lnTo>
                    <a:pt x="80845" y="1065428"/>
                  </a:lnTo>
                  <a:lnTo>
                    <a:pt x="98216" y="1075781"/>
                  </a:lnTo>
                  <a:lnTo>
                    <a:pt x="115859" y="1086997"/>
                  </a:lnTo>
                  <a:lnTo>
                    <a:pt x="138173" y="1103237"/>
                  </a:lnTo>
                  <a:lnTo>
                    <a:pt x="159353" y="1115646"/>
                  </a:lnTo>
                  <a:lnTo>
                    <a:pt x="147819" y="1091303"/>
                  </a:lnTo>
                  <a:lnTo>
                    <a:pt x="129272" y="1060248"/>
                  </a:lnTo>
                  <a:lnTo>
                    <a:pt x="112326" y="1029294"/>
                  </a:lnTo>
                  <a:lnTo>
                    <a:pt x="91467" y="994311"/>
                  </a:lnTo>
                  <a:lnTo>
                    <a:pt x="85078" y="980673"/>
                  </a:lnTo>
                  <a:lnTo>
                    <a:pt x="80489" y="962831"/>
                  </a:lnTo>
                  <a:lnTo>
                    <a:pt x="72478" y="948887"/>
                  </a:lnTo>
                  <a:lnTo>
                    <a:pt x="72990" y="948107"/>
                  </a:lnTo>
                  <a:lnTo>
                    <a:pt x="74323" y="947587"/>
                  </a:lnTo>
                  <a:lnTo>
                    <a:pt x="76205" y="947240"/>
                  </a:lnTo>
                  <a:lnTo>
                    <a:pt x="78451" y="948001"/>
                  </a:lnTo>
                  <a:lnTo>
                    <a:pt x="83592" y="951492"/>
                  </a:lnTo>
                  <a:lnTo>
                    <a:pt x="100557" y="967311"/>
                  </a:lnTo>
                  <a:lnTo>
                    <a:pt x="110947" y="976611"/>
                  </a:lnTo>
                  <a:lnTo>
                    <a:pt x="127951" y="988417"/>
                  </a:lnTo>
                  <a:lnTo>
                    <a:pt x="144566" y="1004042"/>
                  </a:lnTo>
                  <a:lnTo>
                    <a:pt x="156214" y="1019255"/>
                  </a:lnTo>
                  <a:lnTo>
                    <a:pt x="159572" y="1021808"/>
                  </a:lnTo>
                  <a:lnTo>
                    <a:pt x="165948" y="1025637"/>
                  </a:lnTo>
                  <a:lnTo>
                    <a:pt x="172090" y="1030645"/>
                  </a:lnTo>
                  <a:lnTo>
                    <a:pt x="175116" y="1031385"/>
                  </a:lnTo>
                  <a:lnTo>
                    <a:pt x="178127" y="1030887"/>
                  </a:lnTo>
                  <a:lnTo>
                    <a:pt x="181126" y="1029562"/>
                  </a:lnTo>
                  <a:lnTo>
                    <a:pt x="183125" y="1027687"/>
                  </a:lnTo>
                  <a:lnTo>
                    <a:pt x="184458" y="1025445"/>
                  </a:lnTo>
                  <a:lnTo>
                    <a:pt x="185347" y="1022958"/>
                  </a:lnTo>
                  <a:lnTo>
                    <a:pt x="186596" y="1009977"/>
                  </a:lnTo>
                  <a:lnTo>
                    <a:pt x="184243" y="999212"/>
                  </a:lnTo>
                  <a:lnTo>
                    <a:pt x="180883" y="986820"/>
                  </a:lnTo>
                  <a:lnTo>
                    <a:pt x="178725" y="954612"/>
                  </a:lnTo>
                  <a:lnTo>
                    <a:pt x="177438" y="938225"/>
                  </a:lnTo>
                  <a:lnTo>
                    <a:pt x="169120" y="900228"/>
                  </a:lnTo>
                  <a:lnTo>
                    <a:pt x="164901" y="891895"/>
                  </a:lnTo>
                  <a:lnTo>
                    <a:pt x="162386" y="889276"/>
                  </a:lnTo>
                  <a:lnTo>
                    <a:pt x="159718" y="887530"/>
                  </a:lnTo>
                  <a:lnTo>
                    <a:pt x="151891" y="884243"/>
                  </a:lnTo>
                  <a:lnTo>
                    <a:pt x="158631" y="892200"/>
                  </a:lnTo>
                  <a:lnTo>
                    <a:pt x="163877" y="901226"/>
                  </a:lnTo>
                  <a:lnTo>
                    <a:pt x="172161" y="909206"/>
                  </a:lnTo>
                  <a:lnTo>
                    <a:pt x="177148" y="912723"/>
                  </a:lnTo>
                  <a:lnTo>
                    <a:pt x="185337" y="921922"/>
                  </a:lnTo>
                  <a:lnTo>
                    <a:pt x="188909" y="927154"/>
                  </a:lnTo>
                  <a:lnTo>
                    <a:pt x="198169" y="935612"/>
                  </a:lnTo>
                  <a:lnTo>
                    <a:pt x="214539" y="945952"/>
                  </a:lnTo>
                  <a:lnTo>
                    <a:pt x="225105" y="951243"/>
                  </a:lnTo>
                  <a:lnTo>
                    <a:pt x="233107" y="953595"/>
                  </a:lnTo>
                  <a:lnTo>
                    <a:pt x="236631" y="953230"/>
                  </a:lnTo>
                  <a:lnTo>
                    <a:pt x="239972" y="951994"/>
                  </a:lnTo>
                  <a:lnTo>
                    <a:pt x="243192" y="950178"/>
                  </a:lnTo>
                  <a:lnTo>
                    <a:pt x="245338" y="946983"/>
                  </a:lnTo>
                  <a:lnTo>
                    <a:pt x="247724" y="938141"/>
                  </a:lnTo>
                  <a:lnTo>
                    <a:pt x="249066" y="922008"/>
                  </a:lnTo>
                  <a:lnTo>
                    <a:pt x="244723" y="899919"/>
                  </a:lnTo>
                  <a:lnTo>
                    <a:pt x="234367" y="865788"/>
                  </a:lnTo>
                  <a:lnTo>
                    <a:pt x="225706" y="841259"/>
                  </a:lnTo>
                  <a:lnTo>
                    <a:pt x="217848" y="826825"/>
                  </a:lnTo>
                  <a:lnTo>
                    <a:pt x="215661" y="819584"/>
                  </a:lnTo>
                  <a:lnTo>
                    <a:pt x="214258" y="808836"/>
                  </a:lnTo>
                  <a:lnTo>
                    <a:pt x="214143" y="809099"/>
                  </a:lnTo>
                  <a:lnTo>
                    <a:pt x="213958" y="811909"/>
                  </a:lnTo>
                  <a:lnTo>
                    <a:pt x="234905" y="833574"/>
                  </a:lnTo>
                  <a:lnTo>
                    <a:pt x="247678" y="851507"/>
                  </a:lnTo>
                  <a:lnTo>
                    <a:pt x="269230" y="868791"/>
                  </a:lnTo>
                  <a:lnTo>
                    <a:pt x="273611" y="870897"/>
                  </a:lnTo>
                  <a:lnTo>
                    <a:pt x="283770" y="873237"/>
                  </a:lnTo>
                  <a:lnTo>
                    <a:pt x="288265" y="872869"/>
                  </a:lnTo>
                  <a:lnTo>
                    <a:pt x="292254" y="871631"/>
                  </a:lnTo>
                  <a:lnTo>
                    <a:pt x="295906" y="869814"/>
                  </a:lnTo>
                  <a:lnTo>
                    <a:pt x="299333" y="866618"/>
                  </a:lnTo>
                  <a:lnTo>
                    <a:pt x="305786" y="857775"/>
                  </a:lnTo>
                  <a:lnTo>
                    <a:pt x="309315" y="844584"/>
                  </a:lnTo>
                  <a:lnTo>
                    <a:pt x="311582" y="807123"/>
                  </a:lnTo>
                  <a:lnTo>
                    <a:pt x="311974" y="773164"/>
                  </a:lnTo>
                  <a:lnTo>
                    <a:pt x="307349" y="742708"/>
                  </a:lnTo>
                  <a:lnTo>
                    <a:pt x="296897" y="705750"/>
                  </a:lnTo>
                  <a:lnTo>
                    <a:pt x="288220" y="680730"/>
                  </a:lnTo>
                  <a:lnTo>
                    <a:pt x="279365" y="666151"/>
                  </a:lnTo>
                  <a:lnTo>
                    <a:pt x="269250" y="653944"/>
                  </a:lnTo>
                  <a:lnTo>
                    <a:pt x="269656" y="653251"/>
                  </a:lnTo>
                  <a:lnTo>
                    <a:pt x="270918" y="652790"/>
                  </a:lnTo>
                  <a:lnTo>
                    <a:pt x="272753" y="652482"/>
                  </a:lnTo>
                  <a:lnTo>
                    <a:pt x="273975" y="653269"/>
                  </a:lnTo>
                  <a:lnTo>
                    <a:pt x="274790" y="654786"/>
                  </a:lnTo>
                  <a:lnTo>
                    <a:pt x="275333" y="656790"/>
                  </a:lnTo>
                  <a:lnTo>
                    <a:pt x="277680" y="659117"/>
                  </a:lnTo>
                  <a:lnTo>
                    <a:pt x="296442" y="672873"/>
                  </a:lnTo>
                  <a:lnTo>
                    <a:pt x="321746" y="704389"/>
                  </a:lnTo>
                  <a:lnTo>
                    <a:pt x="339128" y="722991"/>
                  </a:lnTo>
                  <a:lnTo>
                    <a:pt x="375871" y="760217"/>
                  </a:lnTo>
                  <a:lnTo>
                    <a:pt x="378440" y="764780"/>
                  </a:lnTo>
                  <a:lnTo>
                    <a:pt x="381293" y="775141"/>
                  </a:lnTo>
                  <a:lnTo>
                    <a:pt x="381063" y="778698"/>
                  </a:lnTo>
                  <a:lnTo>
                    <a:pt x="379915" y="781069"/>
                  </a:lnTo>
                  <a:lnTo>
                    <a:pt x="378159" y="782650"/>
                  </a:lnTo>
                  <a:lnTo>
                    <a:pt x="376989" y="784696"/>
                  </a:lnTo>
                  <a:lnTo>
                    <a:pt x="375688" y="789615"/>
                  </a:lnTo>
                  <a:lnTo>
                    <a:pt x="373356" y="791324"/>
                  </a:lnTo>
                  <a:lnTo>
                    <a:pt x="365475" y="793223"/>
                  </a:lnTo>
                  <a:lnTo>
                    <a:pt x="355357" y="791421"/>
                  </a:lnTo>
                  <a:lnTo>
                    <a:pt x="341150" y="787474"/>
                  </a:lnTo>
                  <a:lnTo>
                    <a:pt x="337432" y="786920"/>
                  </a:lnTo>
                  <a:lnTo>
                    <a:pt x="333962" y="785559"/>
                  </a:lnTo>
                  <a:lnTo>
                    <a:pt x="327461" y="781399"/>
                  </a:lnTo>
                  <a:lnTo>
                    <a:pt x="312673" y="768438"/>
                  </a:lnTo>
                  <a:lnTo>
                    <a:pt x="315023" y="768168"/>
                  </a:lnTo>
                  <a:lnTo>
                    <a:pt x="317037" y="768096"/>
                  </a:lnTo>
                  <a:lnTo>
                    <a:pt x="319374" y="769040"/>
                  </a:lnTo>
                  <a:lnTo>
                    <a:pt x="324614" y="772735"/>
                  </a:lnTo>
                  <a:lnTo>
                    <a:pt x="328394" y="774118"/>
                  </a:lnTo>
                  <a:lnTo>
                    <a:pt x="343193" y="776063"/>
                  </a:lnTo>
                  <a:lnTo>
                    <a:pt x="354383" y="776518"/>
                  </a:lnTo>
                  <a:lnTo>
                    <a:pt x="360146" y="774655"/>
                  </a:lnTo>
                  <a:lnTo>
                    <a:pt x="371840" y="767294"/>
                  </a:lnTo>
                  <a:lnTo>
                    <a:pt x="389580" y="751992"/>
                  </a:lnTo>
                  <a:lnTo>
                    <a:pt x="398813" y="738039"/>
                  </a:lnTo>
                  <a:lnTo>
                    <a:pt x="402664" y="730151"/>
                  </a:lnTo>
                  <a:lnTo>
                    <a:pt x="406943" y="710803"/>
                  </a:lnTo>
                  <a:lnTo>
                    <a:pt x="409352" y="674952"/>
                  </a:lnTo>
                  <a:lnTo>
                    <a:pt x="410066" y="635555"/>
                  </a:lnTo>
                  <a:lnTo>
                    <a:pt x="409240" y="609891"/>
                  </a:lnTo>
                  <a:lnTo>
                    <a:pt x="405566" y="581948"/>
                  </a:lnTo>
                  <a:lnTo>
                    <a:pt x="397919" y="547806"/>
                  </a:lnTo>
                  <a:lnTo>
                    <a:pt x="386152" y="512829"/>
                  </a:lnTo>
                  <a:lnTo>
                    <a:pt x="384084" y="502584"/>
                  </a:lnTo>
                  <a:lnTo>
                    <a:pt x="383915" y="502735"/>
                  </a:lnTo>
                  <a:lnTo>
                    <a:pt x="383728" y="505549"/>
                  </a:lnTo>
                  <a:lnTo>
                    <a:pt x="384669" y="507689"/>
                  </a:lnTo>
                  <a:lnTo>
                    <a:pt x="403369" y="537120"/>
                  </a:lnTo>
                  <a:lnTo>
                    <a:pt x="405701" y="539650"/>
                  </a:lnTo>
                  <a:lnTo>
                    <a:pt x="407255" y="542329"/>
                  </a:lnTo>
                  <a:lnTo>
                    <a:pt x="409956" y="551955"/>
                  </a:lnTo>
                  <a:lnTo>
                    <a:pt x="410092" y="551524"/>
                  </a:lnTo>
                  <a:lnTo>
                    <a:pt x="410244" y="548400"/>
                  </a:lnTo>
                  <a:lnTo>
                    <a:pt x="409292" y="546178"/>
                  </a:lnTo>
                  <a:lnTo>
                    <a:pt x="403213" y="538310"/>
                  </a:lnTo>
                  <a:lnTo>
                    <a:pt x="384631" y="519075"/>
                  </a:lnTo>
                  <a:lnTo>
                    <a:pt x="363095" y="497448"/>
                  </a:lnTo>
                  <a:lnTo>
                    <a:pt x="360000" y="496335"/>
                  </a:lnTo>
                  <a:lnTo>
                    <a:pt x="356945" y="496585"/>
                  </a:lnTo>
                  <a:lnTo>
                    <a:pt x="353916" y="497744"/>
                  </a:lnTo>
                  <a:lnTo>
                    <a:pt x="347904" y="501678"/>
                  </a:lnTo>
                  <a:lnTo>
                    <a:pt x="344912" y="504116"/>
                  </a:lnTo>
                  <a:lnTo>
                    <a:pt x="342918" y="507725"/>
                  </a:lnTo>
                  <a:lnTo>
                    <a:pt x="340701" y="517028"/>
                  </a:lnTo>
                  <a:lnTo>
                    <a:pt x="342362" y="530423"/>
                  </a:lnTo>
                  <a:lnTo>
                    <a:pt x="344194" y="538162"/>
                  </a:lnTo>
                  <a:lnTo>
                    <a:pt x="351521" y="552052"/>
                  </a:lnTo>
                  <a:lnTo>
                    <a:pt x="360400" y="565833"/>
                  </a:lnTo>
                  <a:lnTo>
                    <a:pt x="371969" y="588341"/>
                  </a:lnTo>
                  <a:lnTo>
                    <a:pt x="393153" y="608487"/>
                  </a:lnTo>
                  <a:lnTo>
                    <a:pt x="398890" y="614017"/>
                  </a:lnTo>
                  <a:lnTo>
                    <a:pt x="404700" y="617704"/>
                  </a:lnTo>
                  <a:lnTo>
                    <a:pt x="416447" y="621800"/>
                  </a:lnTo>
                  <a:lnTo>
                    <a:pt x="421364" y="621900"/>
                  </a:lnTo>
                  <a:lnTo>
                    <a:pt x="425637" y="620976"/>
                  </a:lnTo>
                  <a:lnTo>
                    <a:pt x="429475" y="619366"/>
                  </a:lnTo>
                  <a:lnTo>
                    <a:pt x="433027" y="616309"/>
                  </a:lnTo>
                  <a:lnTo>
                    <a:pt x="439620" y="607621"/>
                  </a:lnTo>
                  <a:lnTo>
                    <a:pt x="443212" y="594498"/>
                  </a:lnTo>
                  <a:lnTo>
                    <a:pt x="445517" y="557080"/>
                  </a:lnTo>
                  <a:lnTo>
                    <a:pt x="443186" y="532018"/>
                  </a:lnTo>
                  <a:lnTo>
                    <a:pt x="438843" y="504343"/>
                  </a:lnTo>
                  <a:lnTo>
                    <a:pt x="433606" y="475506"/>
                  </a:lnTo>
                  <a:lnTo>
                    <a:pt x="425325" y="446154"/>
                  </a:lnTo>
                  <a:lnTo>
                    <a:pt x="416022" y="416571"/>
                  </a:lnTo>
                  <a:lnTo>
                    <a:pt x="408580" y="386887"/>
                  </a:lnTo>
                  <a:lnTo>
                    <a:pt x="399319" y="359804"/>
                  </a:lnTo>
                  <a:lnTo>
                    <a:pt x="388589" y="336522"/>
                  </a:lnTo>
                  <a:lnTo>
                    <a:pt x="368177" y="308052"/>
                  </a:lnTo>
                  <a:lnTo>
                    <a:pt x="364381" y="303595"/>
                  </a:lnTo>
                  <a:lnTo>
                    <a:pt x="360857" y="300623"/>
                  </a:lnTo>
                  <a:lnTo>
                    <a:pt x="354297" y="297321"/>
                  </a:lnTo>
                  <a:lnTo>
                    <a:pt x="345025" y="295462"/>
                  </a:lnTo>
                  <a:lnTo>
                    <a:pt x="342993" y="297185"/>
                  </a:lnTo>
                  <a:lnTo>
                    <a:pt x="341638" y="300319"/>
                  </a:lnTo>
                  <a:lnTo>
                    <a:pt x="339730" y="314209"/>
                  </a:lnTo>
                  <a:lnTo>
                    <a:pt x="339463" y="319606"/>
                  </a:lnTo>
                  <a:lnTo>
                    <a:pt x="344457" y="333539"/>
                  </a:lnTo>
                  <a:lnTo>
                    <a:pt x="359093" y="366737"/>
                  </a:lnTo>
                  <a:lnTo>
                    <a:pt x="370711" y="384252"/>
                  </a:lnTo>
                  <a:lnTo>
                    <a:pt x="391340" y="413493"/>
                  </a:lnTo>
                  <a:lnTo>
                    <a:pt x="412665" y="444646"/>
                  </a:lnTo>
                  <a:lnTo>
                    <a:pt x="429247" y="462534"/>
                  </a:lnTo>
                  <a:lnTo>
                    <a:pt x="446539" y="477099"/>
                  </a:lnTo>
                  <a:lnTo>
                    <a:pt x="455316" y="481777"/>
                  </a:lnTo>
                  <a:lnTo>
                    <a:pt x="473007" y="486974"/>
                  </a:lnTo>
                  <a:lnTo>
                    <a:pt x="488147" y="489284"/>
                  </a:lnTo>
                  <a:lnTo>
                    <a:pt x="494961" y="489900"/>
                  </a:lnTo>
                  <a:lnTo>
                    <a:pt x="501489" y="487334"/>
                  </a:lnTo>
                  <a:lnTo>
                    <a:pt x="514034" y="476546"/>
                  </a:lnTo>
                  <a:lnTo>
                    <a:pt x="532253" y="453737"/>
                  </a:lnTo>
                  <a:lnTo>
                    <a:pt x="545478" y="423387"/>
                  </a:lnTo>
                  <a:lnTo>
                    <a:pt x="550941" y="389259"/>
                  </a:lnTo>
                  <a:lnTo>
                    <a:pt x="557299" y="354012"/>
                  </a:lnTo>
                  <a:lnTo>
                    <a:pt x="557360" y="332956"/>
                  </a:lnTo>
                  <a:lnTo>
                    <a:pt x="549314" y="295184"/>
                  </a:lnTo>
                  <a:lnTo>
                    <a:pt x="545793" y="277521"/>
                  </a:lnTo>
                  <a:lnTo>
                    <a:pt x="544307" y="274310"/>
                  </a:lnTo>
                  <a:lnTo>
                    <a:pt x="542324" y="272170"/>
                  </a:lnTo>
                  <a:lnTo>
                    <a:pt x="540010" y="270744"/>
                  </a:lnTo>
                  <a:lnTo>
                    <a:pt x="537475" y="271777"/>
                  </a:lnTo>
                  <a:lnTo>
                    <a:pt x="534793" y="274450"/>
                  </a:lnTo>
                  <a:lnTo>
                    <a:pt x="532012" y="278216"/>
                  </a:lnTo>
                  <a:lnTo>
                    <a:pt x="530158" y="282712"/>
                  </a:lnTo>
                  <a:lnTo>
                    <a:pt x="528099" y="292998"/>
                  </a:lnTo>
                  <a:lnTo>
                    <a:pt x="529830" y="304185"/>
                  </a:lnTo>
                  <a:lnTo>
                    <a:pt x="544608" y="342024"/>
                  </a:lnTo>
                  <a:lnTo>
                    <a:pt x="551388" y="357393"/>
                  </a:lnTo>
                  <a:lnTo>
                    <a:pt x="561017" y="370838"/>
                  </a:lnTo>
                  <a:lnTo>
                    <a:pt x="582334" y="389564"/>
                  </a:lnTo>
                  <a:lnTo>
                    <a:pt x="590495" y="393655"/>
                  </a:lnTo>
                  <a:lnTo>
                    <a:pt x="607501" y="398199"/>
                  </a:lnTo>
                  <a:lnTo>
                    <a:pt x="618188" y="397427"/>
                  </a:lnTo>
                  <a:lnTo>
                    <a:pt x="630273" y="394928"/>
                  </a:lnTo>
                  <a:lnTo>
                    <a:pt x="643292" y="391277"/>
                  </a:lnTo>
                  <a:lnTo>
                    <a:pt x="663047" y="381929"/>
                  </a:lnTo>
                  <a:lnTo>
                    <a:pt x="671093" y="376658"/>
                  </a:lnTo>
                  <a:lnTo>
                    <a:pt x="677449" y="370168"/>
                  </a:lnTo>
                  <a:lnTo>
                    <a:pt x="687158" y="355019"/>
                  </a:lnTo>
                  <a:lnTo>
                    <a:pt x="692135" y="338364"/>
                  </a:lnTo>
                  <a:lnTo>
                    <a:pt x="693462" y="329756"/>
                  </a:lnTo>
                  <a:lnTo>
                    <a:pt x="692290" y="312253"/>
                  </a:lnTo>
                  <a:lnTo>
                    <a:pt x="690590" y="303418"/>
                  </a:lnTo>
                  <a:lnTo>
                    <a:pt x="678714" y="276763"/>
                  </a:lnTo>
                  <a:lnTo>
                    <a:pt x="657887" y="245273"/>
                  </a:lnTo>
                  <a:lnTo>
                    <a:pt x="632864" y="210808"/>
                  </a:lnTo>
                  <a:lnTo>
                    <a:pt x="615418" y="184642"/>
                  </a:lnTo>
                  <a:lnTo>
                    <a:pt x="597742" y="157469"/>
                  </a:lnTo>
                  <a:lnTo>
                    <a:pt x="579965" y="132163"/>
                  </a:lnTo>
                  <a:lnTo>
                    <a:pt x="562142" y="105041"/>
                  </a:lnTo>
                  <a:lnTo>
                    <a:pt x="545290" y="77442"/>
                  </a:lnTo>
                  <a:lnTo>
                    <a:pt x="524647" y="40584"/>
                  </a:lnTo>
                  <a:lnTo>
                    <a:pt x="518303" y="30033"/>
                  </a:lnTo>
                  <a:lnTo>
                    <a:pt x="499662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629"/>
            <p:cNvSpPr/>
            <p:nvPr/>
          </p:nvSpPr>
          <p:spPr>
            <a:xfrm>
              <a:off x="7278798" y="1982391"/>
              <a:ext cx="391805" cy="635765"/>
            </a:xfrm>
            <a:custGeom>
              <a:avLst/>
              <a:gdLst/>
              <a:ahLst/>
              <a:cxnLst/>
              <a:rect l="0" t="0" r="0" b="0"/>
              <a:pathLst>
                <a:path w="391805" h="635765">
                  <a:moveTo>
                    <a:pt x="25686" y="0"/>
                  </a:moveTo>
                  <a:lnTo>
                    <a:pt x="11466" y="14221"/>
                  </a:lnTo>
                  <a:lnTo>
                    <a:pt x="7277" y="21387"/>
                  </a:lnTo>
                  <a:lnTo>
                    <a:pt x="2621" y="37286"/>
                  </a:lnTo>
                  <a:lnTo>
                    <a:pt x="552" y="56920"/>
                  </a:lnTo>
                  <a:lnTo>
                    <a:pt x="0" y="67712"/>
                  </a:lnTo>
                  <a:lnTo>
                    <a:pt x="626" y="79868"/>
                  </a:lnTo>
                  <a:lnTo>
                    <a:pt x="2034" y="92933"/>
                  </a:lnTo>
                  <a:lnTo>
                    <a:pt x="3965" y="106603"/>
                  </a:lnTo>
                  <a:lnTo>
                    <a:pt x="7236" y="121670"/>
                  </a:lnTo>
                  <a:lnTo>
                    <a:pt x="11402" y="137668"/>
                  </a:lnTo>
                  <a:lnTo>
                    <a:pt x="16164" y="154286"/>
                  </a:lnTo>
                  <a:lnTo>
                    <a:pt x="23307" y="173303"/>
                  </a:lnTo>
                  <a:lnTo>
                    <a:pt x="32038" y="193918"/>
                  </a:lnTo>
                  <a:lnTo>
                    <a:pt x="41827" y="215599"/>
                  </a:lnTo>
                  <a:lnTo>
                    <a:pt x="63286" y="260855"/>
                  </a:lnTo>
                  <a:lnTo>
                    <a:pt x="74566" y="284036"/>
                  </a:lnTo>
                  <a:lnTo>
                    <a:pt x="100327" y="333605"/>
                  </a:lnTo>
                  <a:lnTo>
                    <a:pt x="114142" y="359325"/>
                  </a:lnTo>
                  <a:lnTo>
                    <a:pt x="129306" y="384409"/>
                  </a:lnTo>
                  <a:lnTo>
                    <a:pt x="145367" y="409070"/>
                  </a:lnTo>
                  <a:lnTo>
                    <a:pt x="209180" y="500940"/>
                  </a:lnTo>
                  <a:lnTo>
                    <a:pt x="224413" y="520491"/>
                  </a:lnTo>
                  <a:lnTo>
                    <a:pt x="239530" y="538486"/>
                  </a:lnTo>
                  <a:lnTo>
                    <a:pt x="254569" y="555444"/>
                  </a:lnTo>
                  <a:lnTo>
                    <a:pt x="281862" y="584869"/>
                  </a:lnTo>
                  <a:lnTo>
                    <a:pt x="294697" y="598272"/>
                  </a:lnTo>
                  <a:lnTo>
                    <a:pt x="306230" y="608200"/>
                  </a:lnTo>
                  <a:lnTo>
                    <a:pt x="316896" y="615810"/>
                  </a:lnTo>
                  <a:lnTo>
                    <a:pt x="326982" y="621876"/>
                  </a:lnTo>
                  <a:lnTo>
                    <a:pt x="336683" y="626912"/>
                  </a:lnTo>
                  <a:lnTo>
                    <a:pt x="346127" y="631262"/>
                  </a:lnTo>
                  <a:lnTo>
                    <a:pt x="355399" y="635153"/>
                  </a:lnTo>
                  <a:lnTo>
                    <a:pt x="362573" y="635764"/>
                  </a:lnTo>
                  <a:lnTo>
                    <a:pt x="368348" y="634186"/>
                  </a:lnTo>
                  <a:lnTo>
                    <a:pt x="373190" y="631150"/>
                  </a:lnTo>
                  <a:lnTo>
                    <a:pt x="377410" y="626149"/>
                  </a:lnTo>
                  <a:lnTo>
                    <a:pt x="381216" y="619839"/>
                  </a:lnTo>
                  <a:lnTo>
                    <a:pt x="391804" y="59828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630"/>
            <p:cNvSpPr/>
            <p:nvPr/>
          </p:nvSpPr>
          <p:spPr>
            <a:xfrm>
              <a:off x="7652742" y="2509242"/>
              <a:ext cx="8931" cy="17861"/>
            </a:xfrm>
            <a:custGeom>
              <a:avLst/>
              <a:gdLst/>
              <a:ahLst/>
              <a:cxnLst/>
              <a:rect l="0" t="0" r="0" b="0"/>
              <a:pathLst>
                <a:path w="8931" h="17861">
                  <a:moveTo>
                    <a:pt x="8930" y="17860"/>
                  </a:move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631"/>
            <p:cNvSpPr/>
            <p:nvPr/>
          </p:nvSpPr>
          <p:spPr>
            <a:xfrm>
              <a:off x="7483078" y="2062758"/>
              <a:ext cx="194004" cy="312540"/>
            </a:xfrm>
            <a:custGeom>
              <a:avLst/>
              <a:gdLst/>
              <a:ahLst/>
              <a:cxnLst/>
              <a:rect l="0" t="0" r="0" b="0"/>
              <a:pathLst>
                <a:path w="194004" h="312540">
                  <a:moveTo>
                    <a:pt x="0" y="0"/>
                  </a:moveTo>
                  <a:lnTo>
                    <a:pt x="4739" y="4740"/>
                  </a:lnTo>
                  <a:lnTo>
                    <a:pt x="9713" y="12359"/>
                  </a:lnTo>
                  <a:lnTo>
                    <a:pt x="12429" y="17169"/>
                  </a:lnTo>
                  <a:lnTo>
                    <a:pt x="16223" y="23352"/>
                  </a:lnTo>
                  <a:lnTo>
                    <a:pt x="25731" y="38160"/>
                  </a:lnTo>
                  <a:lnTo>
                    <a:pt x="31045" y="48260"/>
                  </a:lnTo>
                  <a:lnTo>
                    <a:pt x="36571" y="59955"/>
                  </a:lnTo>
                  <a:lnTo>
                    <a:pt x="42240" y="72712"/>
                  </a:lnTo>
                  <a:lnTo>
                    <a:pt x="48996" y="86177"/>
                  </a:lnTo>
                  <a:lnTo>
                    <a:pt x="56477" y="100116"/>
                  </a:lnTo>
                  <a:lnTo>
                    <a:pt x="64440" y="114369"/>
                  </a:lnTo>
                  <a:lnTo>
                    <a:pt x="73718" y="128832"/>
                  </a:lnTo>
                  <a:lnTo>
                    <a:pt x="83872" y="143434"/>
                  </a:lnTo>
                  <a:lnTo>
                    <a:pt x="94610" y="158131"/>
                  </a:lnTo>
                  <a:lnTo>
                    <a:pt x="104746" y="172889"/>
                  </a:lnTo>
                  <a:lnTo>
                    <a:pt x="133231" y="216371"/>
                  </a:lnTo>
                  <a:lnTo>
                    <a:pt x="151487" y="242347"/>
                  </a:lnTo>
                  <a:lnTo>
                    <a:pt x="159530" y="252846"/>
                  </a:lnTo>
                  <a:lnTo>
                    <a:pt x="166877" y="261829"/>
                  </a:lnTo>
                  <a:lnTo>
                    <a:pt x="173759" y="269803"/>
                  </a:lnTo>
                  <a:lnTo>
                    <a:pt x="179340" y="277103"/>
                  </a:lnTo>
                  <a:lnTo>
                    <a:pt x="184052" y="283954"/>
                  </a:lnTo>
                  <a:lnTo>
                    <a:pt x="188186" y="290506"/>
                  </a:lnTo>
                  <a:lnTo>
                    <a:pt x="190941" y="295866"/>
                  </a:lnTo>
                  <a:lnTo>
                    <a:pt x="194003" y="304467"/>
                  </a:lnTo>
                  <a:lnTo>
                    <a:pt x="193828" y="307158"/>
                  </a:lnTo>
                  <a:lnTo>
                    <a:pt x="192719" y="308951"/>
                  </a:lnTo>
                  <a:lnTo>
                    <a:pt x="187524" y="31253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632"/>
            <p:cNvSpPr/>
            <p:nvPr/>
          </p:nvSpPr>
          <p:spPr>
            <a:xfrm>
              <a:off x="7492008" y="1741317"/>
              <a:ext cx="517710" cy="558758"/>
            </a:xfrm>
            <a:custGeom>
              <a:avLst/>
              <a:gdLst/>
              <a:ahLst/>
              <a:cxnLst/>
              <a:rect l="0" t="0" r="0" b="0"/>
              <a:pathLst>
                <a:path w="517710" h="558758">
                  <a:moveTo>
                    <a:pt x="0" y="553613"/>
                  </a:moveTo>
                  <a:lnTo>
                    <a:pt x="4739" y="558353"/>
                  </a:lnTo>
                  <a:lnTo>
                    <a:pt x="8121" y="558757"/>
                  </a:lnTo>
                  <a:lnTo>
                    <a:pt x="17169" y="556561"/>
                  </a:lnTo>
                  <a:lnTo>
                    <a:pt x="25160" y="552277"/>
                  </a:lnTo>
                  <a:lnTo>
                    <a:pt x="28679" y="549746"/>
                  </a:lnTo>
                  <a:lnTo>
                    <a:pt x="37881" y="538996"/>
                  </a:lnTo>
                  <a:lnTo>
                    <a:pt x="47595" y="524296"/>
                  </a:lnTo>
                  <a:lnTo>
                    <a:pt x="55217" y="507841"/>
                  </a:lnTo>
                  <a:lnTo>
                    <a:pt x="58640" y="498293"/>
                  </a:lnTo>
                  <a:lnTo>
                    <a:pt x="61913" y="487960"/>
                  </a:lnTo>
                  <a:lnTo>
                    <a:pt x="68196" y="465895"/>
                  </a:lnTo>
                  <a:lnTo>
                    <a:pt x="74296" y="442859"/>
                  </a:lnTo>
                  <a:lnTo>
                    <a:pt x="80314" y="416745"/>
                  </a:lnTo>
                  <a:lnTo>
                    <a:pt x="83309" y="402836"/>
                  </a:lnTo>
                  <a:lnTo>
                    <a:pt x="85305" y="388603"/>
                  </a:lnTo>
                  <a:lnTo>
                    <a:pt x="86636" y="374153"/>
                  </a:lnTo>
                  <a:lnTo>
                    <a:pt x="87522" y="359559"/>
                  </a:lnTo>
                  <a:lnTo>
                    <a:pt x="87122" y="345861"/>
                  </a:lnTo>
                  <a:lnTo>
                    <a:pt x="85863" y="332760"/>
                  </a:lnTo>
                  <a:lnTo>
                    <a:pt x="84031" y="320057"/>
                  </a:lnTo>
                  <a:lnTo>
                    <a:pt x="82809" y="308612"/>
                  </a:lnTo>
                  <a:lnTo>
                    <a:pt x="81996" y="298005"/>
                  </a:lnTo>
                  <a:lnTo>
                    <a:pt x="81091" y="280267"/>
                  </a:lnTo>
                  <a:lnTo>
                    <a:pt x="80581" y="264703"/>
                  </a:lnTo>
                  <a:lnTo>
                    <a:pt x="80431" y="255792"/>
                  </a:lnTo>
                  <a:lnTo>
                    <a:pt x="80409" y="255847"/>
                  </a:lnTo>
                  <a:lnTo>
                    <a:pt x="80376" y="263064"/>
                  </a:lnTo>
                  <a:lnTo>
                    <a:pt x="85662" y="271021"/>
                  </a:lnTo>
                  <a:lnTo>
                    <a:pt x="94627" y="282165"/>
                  </a:lnTo>
                  <a:lnTo>
                    <a:pt x="105225" y="297040"/>
                  </a:lnTo>
                  <a:lnTo>
                    <a:pt x="122349" y="322148"/>
                  </a:lnTo>
                  <a:lnTo>
                    <a:pt x="130183" y="330842"/>
                  </a:lnTo>
                  <a:lnTo>
                    <a:pt x="139375" y="339615"/>
                  </a:lnTo>
                  <a:lnTo>
                    <a:pt x="149471" y="348439"/>
                  </a:lnTo>
                  <a:lnTo>
                    <a:pt x="159179" y="357299"/>
                  </a:lnTo>
                  <a:lnTo>
                    <a:pt x="177901" y="375081"/>
                  </a:lnTo>
                  <a:lnTo>
                    <a:pt x="188054" y="383990"/>
                  </a:lnTo>
                  <a:lnTo>
                    <a:pt x="198792" y="392906"/>
                  </a:lnTo>
                  <a:lnTo>
                    <a:pt x="209918" y="401826"/>
                  </a:lnTo>
                  <a:lnTo>
                    <a:pt x="219321" y="409758"/>
                  </a:lnTo>
                  <a:lnTo>
                    <a:pt x="235059" y="423862"/>
                  </a:lnTo>
                  <a:lnTo>
                    <a:pt x="243026" y="429409"/>
                  </a:lnTo>
                  <a:lnTo>
                    <a:pt x="251315" y="434099"/>
                  </a:lnTo>
                  <a:lnTo>
                    <a:pt x="266477" y="441957"/>
                  </a:lnTo>
                  <a:lnTo>
                    <a:pt x="276522" y="448756"/>
                  </a:lnTo>
                  <a:lnTo>
                    <a:pt x="280590" y="449974"/>
                  </a:lnTo>
                  <a:lnTo>
                    <a:pt x="284294" y="449794"/>
                  </a:lnTo>
                  <a:lnTo>
                    <a:pt x="287757" y="448681"/>
                  </a:lnTo>
                  <a:lnTo>
                    <a:pt x="290064" y="446947"/>
                  </a:lnTo>
                  <a:lnTo>
                    <a:pt x="291603" y="444799"/>
                  </a:lnTo>
                  <a:lnTo>
                    <a:pt x="292628" y="442375"/>
                  </a:lnTo>
                  <a:lnTo>
                    <a:pt x="292320" y="438774"/>
                  </a:lnTo>
                  <a:lnTo>
                    <a:pt x="289331" y="429482"/>
                  </a:lnTo>
                  <a:lnTo>
                    <a:pt x="282050" y="416092"/>
                  </a:lnTo>
                  <a:lnTo>
                    <a:pt x="273192" y="399227"/>
                  </a:lnTo>
                  <a:lnTo>
                    <a:pt x="269440" y="389173"/>
                  </a:lnTo>
                  <a:lnTo>
                    <a:pt x="265947" y="378502"/>
                  </a:lnTo>
                  <a:lnTo>
                    <a:pt x="261633" y="368411"/>
                  </a:lnTo>
                  <a:lnTo>
                    <a:pt x="256774" y="358708"/>
                  </a:lnTo>
                  <a:lnTo>
                    <a:pt x="251550" y="349262"/>
                  </a:lnTo>
                  <a:lnTo>
                    <a:pt x="246082" y="339988"/>
                  </a:lnTo>
                  <a:lnTo>
                    <a:pt x="234716" y="321747"/>
                  </a:lnTo>
                  <a:lnTo>
                    <a:pt x="229900" y="312715"/>
                  </a:lnTo>
                  <a:lnTo>
                    <a:pt x="225696" y="303717"/>
                  </a:lnTo>
                  <a:lnTo>
                    <a:pt x="219372" y="286775"/>
                  </a:lnTo>
                  <a:lnTo>
                    <a:pt x="216561" y="272630"/>
                  </a:lnTo>
                  <a:lnTo>
                    <a:pt x="214756" y="255502"/>
                  </a:lnTo>
                  <a:lnTo>
                    <a:pt x="214509" y="252447"/>
                  </a:lnTo>
                  <a:lnTo>
                    <a:pt x="214443" y="252624"/>
                  </a:lnTo>
                  <a:lnTo>
                    <a:pt x="214370" y="255468"/>
                  </a:lnTo>
                  <a:lnTo>
                    <a:pt x="215343" y="257615"/>
                  </a:lnTo>
                  <a:lnTo>
                    <a:pt x="231486" y="280538"/>
                  </a:lnTo>
                  <a:lnTo>
                    <a:pt x="242119" y="291025"/>
                  </a:lnTo>
                  <a:lnTo>
                    <a:pt x="254452" y="299985"/>
                  </a:lnTo>
                  <a:lnTo>
                    <a:pt x="269855" y="310582"/>
                  </a:lnTo>
                  <a:lnTo>
                    <a:pt x="283977" y="321906"/>
                  </a:lnTo>
                  <a:lnTo>
                    <a:pt x="290521" y="327704"/>
                  </a:lnTo>
                  <a:lnTo>
                    <a:pt x="297861" y="331569"/>
                  </a:lnTo>
                  <a:lnTo>
                    <a:pt x="313953" y="335864"/>
                  </a:lnTo>
                  <a:lnTo>
                    <a:pt x="325734" y="337773"/>
                  </a:lnTo>
                  <a:lnTo>
                    <a:pt x="330266" y="338282"/>
                  </a:lnTo>
                  <a:lnTo>
                    <a:pt x="340592" y="336202"/>
                  </a:lnTo>
                  <a:lnTo>
                    <a:pt x="346124" y="334258"/>
                  </a:lnTo>
                  <a:lnTo>
                    <a:pt x="350804" y="330978"/>
                  </a:lnTo>
                  <a:lnTo>
                    <a:pt x="358649" y="322041"/>
                  </a:lnTo>
                  <a:lnTo>
                    <a:pt x="361139" y="316880"/>
                  </a:lnTo>
                  <a:lnTo>
                    <a:pt x="363905" y="305854"/>
                  </a:lnTo>
                  <a:lnTo>
                    <a:pt x="365133" y="291693"/>
                  </a:lnTo>
                  <a:lnTo>
                    <a:pt x="365680" y="274485"/>
                  </a:lnTo>
                  <a:lnTo>
                    <a:pt x="365923" y="253608"/>
                  </a:lnTo>
                  <a:lnTo>
                    <a:pt x="364995" y="243477"/>
                  </a:lnTo>
                  <a:lnTo>
                    <a:pt x="363385" y="233746"/>
                  </a:lnTo>
                  <a:lnTo>
                    <a:pt x="361319" y="224282"/>
                  </a:lnTo>
                  <a:lnTo>
                    <a:pt x="356378" y="208475"/>
                  </a:lnTo>
                  <a:lnTo>
                    <a:pt x="351867" y="194835"/>
                  </a:lnTo>
                  <a:lnTo>
                    <a:pt x="349861" y="182159"/>
                  </a:lnTo>
                  <a:lnTo>
                    <a:pt x="346324" y="172556"/>
                  </a:lnTo>
                  <a:lnTo>
                    <a:pt x="340710" y="163047"/>
                  </a:lnTo>
                  <a:lnTo>
                    <a:pt x="339257" y="162267"/>
                  </a:lnTo>
                  <a:lnTo>
                    <a:pt x="330802" y="160767"/>
                  </a:lnTo>
                  <a:lnTo>
                    <a:pt x="345653" y="176933"/>
                  </a:lnTo>
                  <a:lnTo>
                    <a:pt x="355312" y="191752"/>
                  </a:lnTo>
                  <a:lnTo>
                    <a:pt x="370302" y="208711"/>
                  </a:lnTo>
                  <a:lnTo>
                    <a:pt x="381537" y="220406"/>
                  </a:lnTo>
                  <a:lnTo>
                    <a:pt x="395790" y="229573"/>
                  </a:lnTo>
                  <a:lnTo>
                    <a:pt x="410062" y="236954"/>
                  </a:lnTo>
                  <a:lnTo>
                    <a:pt x="419714" y="243542"/>
                  </a:lnTo>
                  <a:lnTo>
                    <a:pt x="423676" y="244704"/>
                  </a:lnTo>
                  <a:lnTo>
                    <a:pt x="427309" y="244486"/>
                  </a:lnTo>
                  <a:lnTo>
                    <a:pt x="430725" y="243348"/>
                  </a:lnTo>
                  <a:lnTo>
                    <a:pt x="433993" y="240606"/>
                  </a:lnTo>
                  <a:lnTo>
                    <a:pt x="443334" y="227265"/>
                  </a:lnTo>
                  <a:lnTo>
                    <a:pt x="449384" y="216415"/>
                  </a:lnTo>
                  <a:lnTo>
                    <a:pt x="450402" y="210744"/>
                  </a:lnTo>
                  <a:lnTo>
                    <a:pt x="450088" y="204979"/>
                  </a:lnTo>
                  <a:lnTo>
                    <a:pt x="448086" y="191297"/>
                  </a:lnTo>
                  <a:lnTo>
                    <a:pt x="447552" y="182092"/>
                  </a:lnTo>
                  <a:lnTo>
                    <a:pt x="447196" y="171987"/>
                  </a:lnTo>
                  <a:lnTo>
                    <a:pt x="444975" y="162274"/>
                  </a:lnTo>
                  <a:lnTo>
                    <a:pt x="441509" y="152822"/>
                  </a:lnTo>
                  <a:lnTo>
                    <a:pt x="437213" y="143544"/>
                  </a:lnTo>
                  <a:lnTo>
                    <a:pt x="433359" y="133390"/>
                  </a:lnTo>
                  <a:lnTo>
                    <a:pt x="429796" y="122651"/>
                  </a:lnTo>
                  <a:lnTo>
                    <a:pt x="426430" y="111524"/>
                  </a:lnTo>
                  <a:lnTo>
                    <a:pt x="422200" y="100137"/>
                  </a:lnTo>
                  <a:lnTo>
                    <a:pt x="417396" y="88577"/>
                  </a:lnTo>
                  <a:lnTo>
                    <a:pt x="407759" y="67133"/>
                  </a:lnTo>
                  <a:lnTo>
                    <a:pt x="396755" y="43904"/>
                  </a:lnTo>
                  <a:lnTo>
                    <a:pt x="375579" y="1043"/>
                  </a:lnTo>
                  <a:lnTo>
                    <a:pt x="376394" y="686"/>
                  </a:lnTo>
                  <a:lnTo>
                    <a:pt x="385165" y="35"/>
                  </a:lnTo>
                  <a:lnTo>
                    <a:pt x="393103" y="0"/>
                  </a:lnTo>
                  <a:lnTo>
                    <a:pt x="403246" y="2630"/>
                  </a:lnTo>
                  <a:lnTo>
                    <a:pt x="408729" y="4721"/>
                  </a:lnTo>
                  <a:lnTo>
                    <a:pt x="420113" y="12335"/>
                  </a:lnTo>
                  <a:lnTo>
                    <a:pt x="432779" y="22334"/>
                  </a:lnTo>
                  <a:lnTo>
                    <a:pt x="448331" y="33392"/>
                  </a:lnTo>
                  <a:lnTo>
                    <a:pt x="473821" y="50774"/>
                  </a:lnTo>
                  <a:lnTo>
                    <a:pt x="488730" y="62569"/>
                  </a:lnTo>
                  <a:lnTo>
                    <a:pt x="500979" y="74426"/>
                  </a:lnTo>
                  <a:lnTo>
                    <a:pt x="509730" y="86310"/>
                  </a:lnTo>
                  <a:lnTo>
                    <a:pt x="514281" y="98206"/>
                  </a:lnTo>
                  <a:lnTo>
                    <a:pt x="516303" y="110108"/>
                  </a:lnTo>
                  <a:lnTo>
                    <a:pt x="517202" y="122012"/>
                  </a:lnTo>
                  <a:lnTo>
                    <a:pt x="517602" y="133918"/>
                  </a:lnTo>
                  <a:lnTo>
                    <a:pt x="517709" y="139871"/>
                  </a:lnTo>
                  <a:lnTo>
                    <a:pt x="515795" y="144832"/>
                  </a:lnTo>
                  <a:lnTo>
                    <a:pt x="512535" y="149131"/>
                  </a:lnTo>
                  <a:lnTo>
                    <a:pt x="498466" y="162568"/>
                  </a:lnTo>
                  <a:lnTo>
                    <a:pt x="493045" y="167901"/>
                  </a:lnTo>
                  <a:lnTo>
                    <a:pt x="479085" y="176472"/>
                  </a:lnTo>
                  <a:lnTo>
                    <a:pt x="471194" y="180146"/>
                  </a:lnTo>
                  <a:lnTo>
                    <a:pt x="462958" y="181604"/>
                  </a:lnTo>
                  <a:lnTo>
                    <a:pt x="454491" y="181583"/>
                  </a:lnTo>
                  <a:lnTo>
                    <a:pt x="445869" y="180578"/>
                  </a:lnTo>
                  <a:lnTo>
                    <a:pt x="436151" y="178915"/>
                  </a:lnTo>
                  <a:lnTo>
                    <a:pt x="425706" y="176814"/>
                  </a:lnTo>
                  <a:lnTo>
                    <a:pt x="414773" y="174421"/>
                  </a:lnTo>
                  <a:lnTo>
                    <a:pt x="403515" y="170842"/>
                  </a:lnTo>
                  <a:lnTo>
                    <a:pt x="392041" y="166471"/>
                  </a:lnTo>
                  <a:lnTo>
                    <a:pt x="380423" y="161573"/>
                  </a:lnTo>
                  <a:lnTo>
                    <a:pt x="369701" y="155331"/>
                  </a:lnTo>
                  <a:lnTo>
                    <a:pt x="359577" y="148193"/>
                  </a:lnTo>
                  <a:lnTo>
                    <a:pt x="349851" y="140458"/>
                  </a:lnTo>
                  <a:lnTo>
                    <a:pt x="340390" y="132325"/>
                  </a:lnTo>
                  <a:lnTo>
                    <a:pt x="331106" y="123926"/>
                  </a:lnTo>
                  <a:lnTo>
                    <a:pt x="312854" y="106656"/>
                  </a:lnTo>
                  <a:lnTo>
                    <a:pt x="294820" y="89059"/>
                  </a:lnTo>
                  <a:lnTo>
                    <a:pt x="282173" y="73962"/>
                  </a:lnTo>
                  <a:lnTo>
                    <a:pt x="267890" y="5355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633"/>
            <p:cNvSpPr/>
            <p:nvPr/>
          </p:nvSpPr>
          <p:spPr>
            <a:xfrm>
              <a:off x="7742039" y="1768187"/>
              <a:ext cx="8931" cy="17752"/>
            </a:xfrm>
            <a:custGeom>
              <a:avLst/>
              <a:gdLst/>
              <a:ahLst/>
              <a:cxnLst/>
              <a:rect l="0" t="0" r="0" b="0"/>
              <a:pathLst>
                <a:path w="8931" h="17752">
                  <a:moveTo>
                    <a:pt x="8930" y="8821"/>
                  </a:moveTo>
                  <a:lnTo>
                    <a:pt x="367" y="8821"/>
                  </a:lnTo>
                  <a:lnTo>
                    <a:pt x="245" y="7829"/>
                  </a:lnTo>
                  <a:lnTo>
                    <a:pt x="163" y="6175"/>
                  </a:lnTo>
                  <a:lnTo>
                    <a:pt x="2" y="0"/>
                  </a:lnTo>
                  <a:lnTo>
                    <a:pt x="0" y="1775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634"/>
            <p:cNvSpPr/>
            <p:nvPr/>
          </p:nvSpPr>
          <p:spPr>
            <a:xfrm>
              <a:off x="6931510" y="3491508"/>
              <a:ext cx="358958" cy="562465"/>
            </a:xfrm>
            <a:custGeom>
              <a:avLst/>
              <a:gdLst/>
              <a:ahLst/>
              <a:cxnLst/>
              <a:rect l="0" t="0" r="0" b="0"/>
              <a:pathLst>
                <a:path w="358958" h="562465">
                  <a:moveTo>
                    <a:pt x="42576" y="410765"/>
                  </a:moveTo>
                  <a:lnTo>
                    <a:pt x="30148" y="398336"/>
                  </a:lnTo>
                  <a:lnTo>
                    <a:pt x="27344" y="396526"/>
                  </a:lnTo>
                  <a:lnTo>
                    <a:pt x="21586" y="394515"/>
                  </a:lnTo>
                  <a:lnTo>
                    <a:pt x="19653" y="392987"/>
                  </a:lnTo>
                  <a:lnTo>
                    <a:pt x="18364" y="390976"/>
                  </a:lnTo>
                  <a:lnTo>
                    <a:pt x="16296" y="385359"/>
                  </a:lnTo>
                  <a:lnTo>
                    <a:pt x="15134" y="385890"/>
                  </a:lnTo>
                  <a:lnTo>
                    <a:pt x="11197" y="389126"/>
                  </a:lnTo>
                  <a:lnTo>
                    <a:pt x="9751" y="391378"/>
                  </a:lnTo>
                  <a:lnTo>
                    <a:pt x="8144" y="396526"/>
                  </a:lnTo>
                  <a:lnTo>
                    <a:pt x="7239" y="409743"/>
                  </a:lnTo>
                  <a:lnTo>
                    <a:pt x="12319" y="423209"/>
                  </a:lnTo>
                  <a:lnTo>
                    <a:pt x="21190" y="440109"/>
                  </a:lnTo>
                  <a:lnTo>
                    <a:pt x="31749" y="460848"/>
                  </a:lnTo>
                  <a:lnTo>
                    <a:pt x="38334" y="472927"/>
                  </a:lnTo>
                  <a:lnTo>
                    <a:pt x="53589" y="499578"/>
                  </a:lnTo>
                  <a:lnTo>
                    <a:pt x="61824" y="511645"/>
                  </a:lnTo>
                  <a:lnTo>
                    <a:pt x="70291" y="522667"/>
                  </a:lnTo>
                  <a:lnTo>
                    <a:pt x="78912" y="532991"/>
                  </a:lnTo>
                  <a:lnTo>
                    <a:pt x="87636" y="541859"/>
                  </a:lnTo>
                  <a:lnTo>
                    <a:pt x="96428" y="549754"/>
                  </a:lnTo>
                  <a:lnTo>
                    <a:pt x="105266" y="557003"/>
                  </a:lnTo>
                  <a:lnTo>
                    <a:pt x="113143" y="560843"/>
                  </a:lnTo>
                  <a:lnTo>
                    <a:pt x="120378" y="562411"/>
                  </a:lnTo>
                  <a:lnTo>
                    <a:pt x="127186" y="562464"/>
                  </a:lnTo>
                  <a:lnTo>
                    <a:pt x="133709" y="560515"/>
                  </a:lnTo>
                  <a:lnTo>
                    <a:pt x="140042" y="557231"/>
                  </a:lnTo>
                  <a:lnTo>
                    <a:pt x="146249" y="553058"/>
                  </a:lnTo>
                  <a:lnTo>
                    <a:pt x="150386" y="547299"/>
                  </a:lnTo>
                  <a:lnTo>
                    <a:pt x="154984" y="532962"/>
                  </a:lnTo>
                  <a:lnTo>
                    <a:pt x="157027" y="516669"/>
                  </a:lnTo>
                  <a:lnTo>
                    <a:pt x="157573" y="508157"/>
                  </a:lnTo>
                  <a:lnTo>
                    <a:pt x="155950" y="498513"/>
                  </a:lnTo>
                  <a:lnTo>
                    <a:pt x="152886" y="488115"/>
                  </a:lnTo>
                  <a:lnTo>
                    <a:pt x="148858" y="477215"/>
                  </a:lnTo>
                  <a:lnTo>
                    <a:pt x="144189" y="465979"/>
                  </a:lnTo>
                  <a:lnTo>
                    <a:pt x="139091" y="454520"/>
                  </a:lnTo>
                  <a:lnTo>
                    <a:pt x="133708" y="442912"/>
                  </a:lnTo>
                  <a:lnTo>
                    <a:pt x="127144" y="432196"/>
                  </a:lnTo>
                  <a:lnTo>
                    <a:pt x="119791" y="422076"/>
                  </a:lnTo>
                  <a:lnTo>
                    <a:pt x="111911" y="412353"/>
                  </a:lnTo>
                  <a:lnTo>
                    <a:pt x="103682" y="403886"/>
                  </a:lnTo>
                  <a:lnTo>
                    <a:pt x="95220" y="396257"/>
                  </a:lnTo>
                  <a:lnTo>
                    <a:pt x="86602" y="389187"/>
                  </a:lnTo>
                  <a:lnTo>
                    <a:pt x="77879" y="383481"/>
                  </a:lnTo>
                  <a:lnTo>
                    <a:pt x="69088" y="378685"/>
                  </a:lnTo>
                  <a:lnTo>
                    <a:pt x="60252" y="374496"/>
                  </a:lnTo>
                  <a:lnTo>
                    <a:pt x="51383" y="371703"/>
                  </a:lnTo>
                  <a:lnTo>
                    <a:pt x="42495" y="369841"/>
                  </a:lnTo>
                  <a:lnTo>
                    <a:pt x="33592" y="368600"/>
                  </a:lnTo>
                  <a:lnTo>
                    <a:pt x="26665" y="369756"/>
                  </a:lnTo>
                  <a:lnTo>
                    <a:pt x="21055" y="372512"/>
                  </a:lnTo>
                  <a:lnTo>
                    <a:pt x="16322" y="376333"/>
                  </a:lnTo>
                  <a:lnTo>
                    <a:pt x="8418" y="385871"/>
                  </a:lnTo>
                  <a:lnTo>
                    <a:pt x="4922" y="391193"/>
                  </a:lnTo>
                  <a:lnTo>
                    <a:pt x="1036" y="402397"/>
                  </a:lnTo>
                  <a:lnTo>
                    <a:pt x="0" y="408163"/>
                  </a:lnTo>
                  <a:lnTo>
                    <a:pt x="301" y="413991"/>
                  </a:lnTo>
                  <a:lnTo>
                    <a:pt x="3281" y="425759"/>
                  </a:lnTo>
                  <a:lnTo>
                    <a:pt x="7914" y="434958"/>
                  </a:lnTo>
                  <a:lnTo>
                    <a:pt x="10539" y="438800"/>
                  </a:lnTo>
                  <a:lnTo>
                    <a:pt x="13280" y="441361"/>
                  </a:lnTo>
                  <a:lnTo>
                    <a:pt x="16099" y="443069"/>
                  </a:lnTo>
                  <a:lnTo>
                    <a:pt x="18972" y="444207"/>
                  </a:lnTo>
                  <a:lnTo>
                    <a:pt x="21880" y="443974"/>
                  </a:lnTo>
                  <a:lnTo>
                    <a:pt x="24810" y="442826"/>
                  </a:lnTo>
                  <a:lnTo>
                    <a:pt x="31704" y="437913"/>
                  </a:lnTo>
                  <a:lnTo>
                    <a:pt x="41381" y="429115"/>
                  </a:lnTo>
                  <a:lnTo>
                    <a:pt x="49652" y="415944"/>
                  </a:lnTo>
                  <a:lnTo>
                    <a:pt x="53247" y="408265"/>
                  </a:lnTo>
                  <a:lnTo>
                    <a:pt x="57240" y="391795"/>
                  </a:lnTo>
                  <a:lnTo>
                    <a:pt x="60007" y="375545"/>
                  </a:lnTo>
                  <a:lnTo>
                    <a:pt x="64545" y="361708"/>
                  </a:lnTo>
                  <a:lnTo>
                    <a:pt x="67223" y="346298"/>
                  </a:lnTo>
                  <a:lnTo>
                    <a:pt x="68412" y="330520"/>
                  </a:lnTo>
                  <a:lnTo>
                    <a:pt x="68942" y="316892"/>
                  </a:lnTo>
                  <a:lnTo>
                    <a:pt x="70075" y="312464"/>
                  </a:lnTo>
                  <a:lnTo>
                    <a:pt x="71823" y="309513"/>
                  </a:lnTo>
                  <a:lnTo>
                    <a:pt x="73980" y="307545"/>
                  </a:lnTo>
                  <a:lnTo>
                    <a:pt x="76410" y="306233"/>
                  </a:lnTo>
                  <a:lnTo>
                    <a:pt x="81756" y="304775"/>
                  </a:lnTo>
                  <a:lnTo>
                    <a:pt x="84572" y="305378"/>
                  </a:lnTo>
                  <a:lnTo>
                    <a:pt x="94266" y="310968"/>
                  </a:lnTo>
                  <a:lnTo>
                    <a:pt x="103913" y="316140"/>
                  </a:lnTo>
                  <a:lnTo>
                    <a:pt x="114816" y="324392"/>
                  </a:lnTo>
                  <a:lnTo>
                    <a:pt x="120501" y="329370"/>
                  </a:lnTo>
                  <a:lnTo>
                    <a:pt x="127268" y="333682"/>
                  </a:lnTo>
                  <a:lnTo>
                    <a:pt x="134756" y="337548"/>
                  </a:lnTo>
                  <a:lnTo>
                    <a:pt x="142724" y="341118"/>
                  </a:lnTo>
                  <a:lnTo>
                    <a:pt x="149029" y="344490"/>
                  </a:lnTo>
                  <a:lnTo>
                    <a:pt x="158680" y="350883"/>
                  </a:lnTo>
                  <a:lnTo>
                    <a:pt x="169692" y="360059"/>
                  </a:lnTo>
                  <a:lnTo>
                    <a:pt x="172960" y="362079"/>
                  </a:lnTo>
                  <a:lnTo>
                    <a:pt x="183610" y="365585"/>
                  </a:lnTo>
                  <a:lnTo>
                    <a:pt x="184905" y="365959"/>
                  </a:lnTo>
                  <a:lnTo>
                    <a:pt x="180549" y="366070"/>
                  </a:lnTo>
                  <a:lnTo>
                    <a:pt x="178214" y="365094"/>
                  </a:lnTo>
                  <a:lnTo>
                    <a:pt x="172975" y="361363"/>
                  </a:lnTo>
                  <a:lnTo>
                    <a:pt x="167338" y="353751"/>
                  </a:lnTo>
                  <a:lnTo>
                    <a:pt x="160533" y="343754"/>
                  </a:lnTo>
                  <a:lnTo>
                    <a:pt x="150895" y="332696"/>
                  </a:lnTo>
                  <a:lnTo>
                    <a:pt x="142642" y="321167"/>
                  </a:lnTo>
                  <a:lnTo>
                    <a:pt x="135667" y="309428"/>
                  </a:lnTo>
                  <a:lnTo>
                    <a:pt x="129260" y="297596"/>
                  </a:lnTo>
                  <a:lnTo>
                    <a:pt x="120074" y="279779"/>
                  </a:lnTo>
                  <a:lnTo>
                    <a:pt x="116707" y="270528"/>
                  </a:lnTo>
                  <a:lnTo>
                    <a:pt x="114545" y="261245"/>
                  </a:lnTo>
                  <a:lnTo>
                    <a:pt x="115361" y="260484"/>
                  </a:lnTo>
                  <a:lnTo>
                    <a:pt x="116896" y="259976"/>
                  </a:lnTo>
                  <a:lnTo>
                    <a:pt x="126489" y="259161"/>
                  </a:lnTo>
                  <a:lnTo>
                    <a:pt x="129276" y="260087"/>
                  </a:lnTo>
                  <a:lnTo>
                    <a:pt x="135018" y="263761"/>
                  </a:lnTo>
                  <a:lnTo>
                    <a:pt x="143523" y="271346"/>
                  </a:lnTo>
                  <a:lnTo>
                    <a:pt x="153918" y="280341"/>
                  </a:lnTo>
                  <a:lnTo>
                    <a:pt x="159467" y="284128"/>
                  </a:lnTo>
                  <a:lnTo>
                    <a:pt x="165153" y="287645"/>
                  </a:lnTo>
                  <a:lnTo>
                    <a:pt x="171918" y="289990"/>
                  </a:lnTo>
                  <a:lnTo>
                    <a:pt x="179406" y="291553"/>
                  </a:lnTo>
                  <a:lnTo>
                    <a:pt x="187374" y="292595"/>
                  </a:lnTo>
                  <a:lnTo>
                    <a:pt x="194671" y="293290"/>
                  </a:lnTo>
                  <a:lnTo>
                    <a:pt x="201519" y="293753"/>
                  </a:lnTo>
                  <a:lnTo>
                    <a:pt x="208069" y="294062"/>
                  </a:lnTo>
                  <a:lnTo>
                    <a:pt x="214420" y="293275"/>
                  </a:lnTo>
                  <a:lnTo>
                    <a:pt x="220639" y="291759"/>
                  </a:lnTo>
                  <a:lnTo>
                    <a:pt x="226769" y="289756"/>
                  </a:lnTo>
                  <a:lnTo>
                    <a:pt x="231848" y="286436"/>
                  </a:lnTo>
                  <a:lnTo>
                    <a:pt x="240137" y="277456"/>
                  </a:lnTo>
                  <a:lnTo>
                    <a:pt x="250382" y="261244"/>
                  </a:lnTo>
                  <a:lnTo>
                    <a:pt x="256642" y="244431"/>
                  </a:lnTo>
                  <a:lnTo>
                    <a:pt x="259701" y="234391"/>
                  </a:lnTo>
                  <a:lnTo>
                    <a:pt x="261740" y="224722"/>
                  </a:lnTo>
                  <a:lnTo>
                    <a:pt x="263100" y="215299"/>
                  </a:lnTo>
                  <a:lnTo>
                    <a:pt x="264005" y="206040"/>
                  </a:lnTo>
                  <a:lnTo>
                    <a:pt x="263617" y="195899"/>
                  </a:lnTo>
                  <a:lnTo>
                    <a:pt x="262367" y="185170"/>
                  </a:lnTo>
                  <a:lnTo>
                    <a:pt x="260540" y="174048"/>
                  </a:lnTo>
                  <a:lnTo>
                    <a:pt x="258331" y="164649"/>
                  </a:lnTo>
                  <a:lnTo>
                    <a:pt x="253231" y="148914"/>
                  </a:lnTo>
                  <a:lnTo>
                    <a:pt x="247656" y="135307"/>
                  </a:lnTo>
                  <a:lnTo>
                    <a:pt x="240879" y="122644"/>
                  </a:lnTo>
                  <a:lnTo>
                    <a:pt x="231252" y="110402"/>
                  </a:lnTo>
                  <a:lnTo>
                    <a:pt x="223004" y="103637"/>
                  </a:lnTo>
                  <a:lnTo>
                    <a:pt x="219416" y="101834"/>
                  </a:lnTo>
                  <a:lnTo>
                    <a:pt x="216033" y="101623"/>
                  </a:lnTo>
                  <a:lnTo>
                    <a:pt x="212783" y="102475"/>
                  </a:lnTo>
                  <a:lnTo>
                    <a:pt x="209626" y="104036"/>
                  </a:lnTo>
                  <a:lnTo>
                    <a:pt x="203471" y="111060"/>
                  </a:lnTo>
                  <a:lnTo>
                    <a:pt x="200441" y="115713"/>
                  </a:lnTo>
                  <a:lnTo>
                    <a:pt x="197073" y="126172"/>
                  </a:lnTo>
                  <a:lnTo>
                    <a:pt x="196177" y="131740"/>
                  </a:lnTo>
                  <a:lnTo>
                    <a:pt x="197562" y="137436"/>
                  </a:lnTo>
                  <a:lnTo>
                    <a:pt x="204393" y="149056"/>
                  </a:lnTo>
                  <a:lnTo>
                    <a:pt x="219395" y="171496"/>
                  </a:lnTo>
                  <a:lnTo>
                    <a:pt x="224949" y="177830"/>
                  </a:lnTo>
                  <a:lnTo>
                    <a:pt x="230633" y="183046"/>
                  </a:lnTo>
                  <a:lnTo>
                    <a:pt x="236408" y="187515"/>
                  </a:lnTo>
                  <a:lnTo>
                    <a:pt x="243235" y="191486"/>
                  </a:lnTo>
                  <a:lnTo>
                    <a:pt x="250762" y="195126"/>
                  </a:lnTo>
                  <a:lnTo>
                    <a:pt x="258758" y="198545"/>
                  </a:lnTo>
                  <a:lnTo>
                    <a:pt x="266072" y="200824"/>
                  </a:lnTo>
                  <a:lnTo>
                    <a:pt x="272933" y="202344"/>
                  </a:lnTo>
                  <a:lnTo>
                    <a:pt x="279491" y="203356"/>
                  </a:lnTo>
                  <a:lnTo>
                    <a:pt x="286839" y="204032"/>
                  </a:lnTo>
                  <a:lnTo>
                    <a:pt x="294715" y="204482"/>
                  </a:lnTo>
                  <a:lnTo>
                    <a:pt x="302941" y="204782"/>
                  </a:lnTo>
                  <a:lnTo>
                    <a:pt x="310411" y="202998"/>
                  </a:lnTo>
                  <a:lnTo>
                    <a:pt x="317375" y="199824"/>
                  </a:lnTo>
                  <a:lnTo>
                    <a:pt x="324001" y="195724"/>
                  </a:lnTo>
                  <a:lnTo>
                    <a:pt x="329412" y="190013"/>
                  </a:lnTo>
                  <a:lnTo>
                    <a:pt x="338069" y="175731"/>
                  </a:lnTo>
                  <a:lnTo>
                    <a:pt x="348521" y="155697"/>
                  </a:lnTo>
                  <a:lnTo>
                    <a:pt x="354830" y="140636"/>
                  </a:lnTo>
                  <a:lnTo>
                    <a:pt x="357901" y="132453"/>
                  </a:lnTo>
                  <a:lnTo>
                    <a:pt x="358957" y="123028"/>
                  </a:lnTo>
                  <a:lnTo>
                    <a:pt x="358668" y="112776"/>
                  </a:lnTo>
                  <a:lnTo>
                    <a:pt x="357483" y="101973"/>
                  </a:lnTo>
                  <a:lnTo>
                    <a:pt x="354710" y="88818"/>
                  </a:lnTo>
                  <a:lnTo>
                    <a:pt x="350876" y="74095"/>
                  </a:lnTo>
                  <a:lnTo>
                    <a:pt x="346336" y="58326"/>
                  </a:lnTo>
                  <a:lnTo>
                    <a:pt x="341324" y="44837"/>
                  </a:lnTo>
                  <a:lnTo>
                    <a:pt x="336000" y="32868"/>
                  </a:lnTo>
                  <a:lnTo>
                    <a:pt x="319396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635"/>
            <p:cNvSpPr/>
            <p:nvPr/>
          </p:nvSpPr>
          <p:spPr>
            <a:xfrm>
              <a:off x="7224117" y="3223617"/>
              <a:ext cx="176621" cy="258962"/>
            </a:xfrm>
            <a:custGeom>
              <a:avLst/>
              <a:gdLst/>
              <a:ahLst/>
              <a:cxnLst/>
              <a:rect l="0" t="0" r="0" b="0"/>
              <a:pathLst>
                <a:path w="176621" h="258962">
                  <a:moveTo>
                    <a:pt x="0" y="0"/>
                  </a:moveTo>
                  <a:lnTo>
                    <a:pt x="4739" y="9481"/>
                  </a:lnTo>
                  <a:lnTo>
                    <a:pt x="8121" y="15251"/>
                  </a:lnTo>
                  <a:lnTo>
                    <a:pt x="38160" y="63892"/>
                  </a:lnTo>
                  <a:lnTo>
                    <a:pt x="46276" y="76328"/>
                  </a:lnTo>
                  <a:lnTo>
                    <a:pt x="54663" y="88589"/>
                  </a:lnTo>
                  <a:lnTo>
                    <a:pt x="63231" y="100731"/>
                  </a:lnTo>
                  <a:lnTo>
                    <a:pt x="83335" y="127452"/>
                  </a:lnTo>
                  <a:lnTo>
                    <a:pt x="123838" y="180288"/>
                  </a:lnTo>
                  <a:lnTo>
                    <a:pt x="132168" y="190637"/>
                  </a:lnTo>
                  <a:lnTo>
                    <a:pt x="139706" y="199521"/>
                  </a:lnTo>
                  <a:lnTo>
                    <a:pt x="146715" y="207428"/>
                  </a:lnTo>
                  <a:lnTo>
                    <a:pt x="152380" y="215676"/>
                  </a:lnTo>
                  <a:lnTo>
                    <a:pt x="157149" y="224151"/>
                  </a:lnTo>
                  <a:lnTo>
                    <a:pt x="161321" y="232778"/>
                  </a:lnTo>
                  <a:lnTo>
                    <a:pt x="165093" y="238529"/>
                  </a:lnTo>
                  <a:lnTo>
                    <a:pt x="168602" y="242363"/>
                  </a:lnTo>
                  <a:lnTo>
                    <a:pt x="171932" y="244919"/>
                  </a:lnTo>
                  <a:lnTo>
                    <a:pt x="174152" y="247615"/>
                  </a:lnTo>
                  <a:lnTo>
                    <a:pt x="175634" y="250405"/>
                  </a:lnTo>
                  <a:lnTo>
                    <a:pt x="176620" y="253257"/>
                  </a:lnTo>
                  <a:lnTo>
                    <a:pt x="176286" y="255158"/>
                  </a:lnTo>
                  <a:lnTo>
                    <a:pt x="175071" y="256426"/>
                  </a:lnTo>
                  <a:lnTo>
                    <a:pt x="169664" y="25896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636"/>
            <p:cNvSpPr/>
            <p:nvPr/>
          </p:nvSpPr>
          <p:spPr>
            <a:xfrm>
              <a:off x="7250906" y="3143250"/>
              <a:ext cx="321470" cy="273036"/>
            </a:xfrm>
            <a:custGeom>
              <a:avLst/>
              <a:gdLst/>
              <a:ahLst/>
              <a:cxnLst/>
              <a:rect l="0" t="0" r="0" b="0"/>
              <a:pathLst>
                <a:path w="321470" h="273036">
                  <a:moveTo>
                    <a:pt x="0" y="267891"/>
                  </a:moveTo>
                  <a:lnTo>
                    <a:pt x="9481" y="272631"/>
                  </a:lnTo>
                  <a:lnTo>
                    <a:pt x="13266" y="273035"/>
                  </a:lnTo>
                  <a:lnTo>
                    <a:pt x="16781" y="272313"/>
                  </a:lnTo>
                  <a:lnTo>
                    <a:pt x="24326" y="268864"/>
                  </a:lnTo>
                  <a:lnTo>
                    <a:pt x="34294" y="264023"/>
                  </a:lnTo>
                  <a:lnTo>
                    <a:pt x="38737" y="260352"/>
                  </a:lnTo>
                  <a:lnTo>
                    <a:pt x="42691" y="255919"/>
                  </a:lnTo>
                  <a:lnTo>
                    <a:pt x="46321" y="250980"/>
                  </a:lnTo>
                  <a:lnTo>
                    <a:pt x="49732" y="244711"/>
                  </a:lnTo>
                  <a:lnTo>
                    <a:pt x="52998" y="237554"/>
                  </a:lnTo>
                  <a:lnTo>
                    <a:pt x="56168" y="229807"/>
                  </a:lnTo>
                  <a:lnTo>
                    <a:pt x="59273" y="221666"/>
                  </a:lnTo>
                  <a:lnTo>
                    <a:pt x="65369" y="204682"/>
                  </a:lnTo>
                  <a:lnTo>
                    <a:pt x="68384" y="194994"/>
                  </a:lnTo>
                  <a:lnTo>
                    <a:pt x="74380" y="173646"/>
                  </a:lnTo>
                  <a:lnTo>
                    <a:pt x="76376" y="163389"/>
                  </a:lnTo>
                  <a:lnTo>
                    <a:pt x="77706" y="153574"/>
                  </a:lnTo>
                  <a:lnTo>
                    <a:pt x="78593" y="144054"/>
                  </a:lnTo>
                  <a:lnTo>
                    <a:pt x="80177" y="134732"/>
                  </a:lnTo>
                  <a:lnTo>
                    <a:pt x="82225" y="125540"/>
                  </a:lnTo>
                  <a:lnTo>
                    <a:pt x="84582" y="116435"/>
                  </a:lnTo>
                  <a:lnTo>
                    <a:pt x="86154" y="108381"/>
                  </a:lnTo>
                  <a:lnTo>
                    <a:pt x="87202" y="101028"/>
                  </a:lnTo>
                  <a:lnTo>
                    <a:pt x="87900" y="94141"/>
                  </a:lnTo>
                  <a:lnTo>
                    <a:pt x="89358" y="89550"/>
                  </a:lnTo>
                  <a:lnTo>
                    <a:pt x="91323" y="86489"/>
                  </a:lnTo>
                  <a:lnTo>
                    <a:pt x="93623" y="84448"/>
                  </a:lnTo>
                  <a:lnTo>
                    <a:pt x="97142" y="84080"/>
                  </a:lnTo>
                  <a:lnTo>
                    <a:pt x="106343" y="86317"/>
                  </a:lnTo>
                  <a:lnTo>
                    <a:pt x="110583" y="90287"/>
                  </a:lnTo>
                  <a:lnTo>
                    <a:pt x="114402" y="95910"/>
                  </a:lnTo>
                  <a:lnTo>
                    <a:pt x="117940" y="102635"/>
                  </a:lnTo>
                  <a:lnTo>
                    <a:pt x="123275" y="109103"/>
                  </a:lnTo>
                  <a:lnTo>
                    <a:pt x="129809" y="115400"/>
                  </a:lnTo>
                  <a:lnTo>
                    <a:pt x="137141" y="121581"/>
                  </a:lnTo>
                  <a:lnTo>
                    <a:pt x="145005" y="128679"/>
                  </a:lnTo>
                  <a:lnTo>
                    <a:pt x="161682" y="144503"/>
                  </a:lnTo>
                  <a:lnTo>
                    <a:pt x="183063" y="165406"/>
                  </a:lnTo>
                  <a:lnTo>
                    <a:pt x="190503" y="171786"/>
                  </a:lnTo>
                  <a:lnTo>
                    <a:pt x="198439" y="178024"/>
                  </a:lnTo>
                  <a:lnTo>
                    <a:pt x="206707" y="184167"/>
                  </a:lnTo>
                  <a:lnTo>
                    <a:pt x="214203" y="188263"/>
                  </a:lnTo>
                  <a:lnTo>
                    <a:pt x="221185" y="190993"/>
                  </a:lnTo>
                  <a:lnTo>
                    <a:pt x="227824" y="192813"/>
                  </a:lnTo>
                  <a:lnTo>
                    <a:pt x="237846" y="194835"/>
                  </a:lnTo>
                  <a:lnTo>
                    <a:pt x="241907" y="195375"/>
                  </a:lnTo>
                  <a:lnTo>
                    <a:pt x="245608" y="193750"/>
                  </a:lnTo>
                  <a:lnTo>
                    <a:pt x="249066" y="190682"/>
                  </a:lnTo>
                  <a:lnTo>
                    <a:pt x="252365" y="186653"/>
                  </a:lnTo>
                  <a:lnTo>
                    <a:pt x="254564" y="181982"/>
                  </a:lnTo>
                  <a:lnTo>
                    <a:pt x="256030" y="176884"/>
                  </a:lnTo>
                  <a:lnTo>
                    <a:pt x="257007" y="171501"/>
                  </a:lnTo>
                  <a:lnTo>
                    <a:pt x="256666" y="164935"/>
                  </a:lnTo>
                  <a:lnTo>
                    <a:pt x="255447" y="157582"/>
                  </a:lnTo>
                  <a:lnTo>
                    <a:pt x="253641" y="149703"/>
                  </a:lnTo>
                  <a:lnTo>
                    <a:pt x="250454" y="142466"/>
                  </a:lnTo>
                  <a:lnTo>
                    <a:pt x="246344" y="135657"/>
                  </a:lnTo>
                  <a:lnTo>
                    <a:pt x="241620" y="129134"/>
                  </a:lnTo>
                  <a:lnTo>
                    <a:pt x="237478" y="121808"/>
                  </a:lnTo>
                  <a:lnTo>
                    <a:pt x="233726" y="113947"/>
                  </a:lnTo>
                  <a:lnTo>
                    <a:pt x="230231" y="105731"/>
                  </a:lnTo>
                  <a:lnTo>
                    <a:pt x="225917" y="98268"/>
                  </a:lnTo>
                  <a:lnTo>
                    <a:pt x="221057" y="91309"/>
                  </a:lnTo>
                  <a:lnTo>
                    <a:pt x="215832" y="84685"/>
                  </a:lnTo>
                  <a:lnTo>
                    <a:pt x="211357" y="78285"/>
                  </a:lnTo>
                  <a:lnTo>
                    <a:pt x="207382" y="72034"/>
                  </a:lnTo>
                  <a:lnTo>
                    <a:pt x="203738" y="65882"/>
                  </a:lnTo>
                  <a:lnTo>
                    <a:pt x="200317" y="60788"/>
                  </a:lnTo>
                  <a:lnTo>
                    <a:pt x="193871" y="52483"/>
                  </a:lnTo>
                  <a:lnTo>
                    <a:pt x="187700" y="45484"/>
                  </a:lnTo>
                  <a:lnTo>
                    <a:pt x="180392" y="37648"/>
                  </a:lnTo>
                  <a:lnTo>
                    <a:pt x="179793" y="37997"/>
                  </a:lnTo>
                  <a:lnTo>
                    <a:pt x="179394" y="39222"/>
                  </a:lnTo>
                  <a:lnTo>
                    <a:pt x="179127" y="41031"/>
                  </a:lnTo>
                  <a:lnTo>
                    <a:pt x="179941" y="42237"/>
                  </a:lnTo>
                  <a:lnTo>
                    <a:pt x="181477" y="43041"/>
                  </a:lnTo>
                  <a:lnTo>
                    <a:pt x="183491" y="43576"/>
                  </a:lnTo>
                  <a:lnTo>
                    <a:pt x="191023" y="49464"/>
                  </a:lnTo>
                  <a:lnTo>
                    <a:pt x="200985" y="57702"/>
                  </a:lnTo>
                  <a:lnTo>
                    <a:pt x="206419" y="61289"/>
                  </a:lnTo>
                  <a:lnTo>
                    <a:pt x="212027" y="64671"/>
                  </a:lnTo>
                  <a:lnTo>
                    <a:pt x="226195" y="73722"/>
                  </a:lnTo>
                  <a:lnTo>
                    <a:pt x="234140" y="78914"/>
                  </a:lnTo>
                  <a:lnTo>
                    <a:pt x="241421" y="83367"/>
                  </a:lnTo>
                  <a:lnTo>
                    <a:pt x="248260" y="87328"/>
                  </a:lnTo>
                  <a:lnTo>
                    <a:pt x="261150" y="94375"/>
                  </a:lnTo>
                  <a:lnTo>
                    <a:pt x="273494" y="100814"/>
                  </a:lnTo>
                  <a:lnTo>
                    <a:pt x="282949" y="104338"/>
                  </a:lnTo>
                  <a:lnTo>
                    <a:pt x="286859" y="105277"/>
                  </a:lnTo>
                  <a:lnTo>
                    <a:pt x="290458" y="104911"/>
                  </a:lnTo>
                  <a:lnTo>
                    <a:pt x="293850" y="103675"/>
                  </a:lnTo>
                  <a:lnTo>
                    <a:pt x="300264" y="99656"/>
                  </a:lnTo>
                  <a:lnTo>
                    <a:pt x="306422" y="94562"/>
                  </a:lnTo>
                  <a:lnTo>
                    <a:pt x="308461" y="89831"/>
                  </a:lnTo>
                  <a:lnTo>
                    <a:pt x="309821" y="83700"/>
                  </a:lnTo>
                  <a:lnTo>
                    <a:pt x="310726" y="76636"/>
                  </a:lnTo>
                  <a:lnTo>
                    <a:pt x="312323" y="69942"/>
                  </a:lnTo>
                  <a:lnTo>
                    <a:pt x="314380" y="63495"/>
                  </a:lnTo>
                  <a:lnTo>
                    <a:pt x="316743" y="57213"/>
                  </a:lnTo>
                  <a:lnTo>
                    <a:pt x="318318" y="50048"/>
                  </a:lnTo>
                  <a:lnTo>
                    <a:pt x="319368" y="42295"/>
                  </a:lnTo>
                  <a:lnTo>
                    <a:pt x="320068" y="34150"/>
                  </a:lnTo>
                  <a:lnTo>
                    <a:pt x="320535" y="26735"/>
                  </a:lnTo>
                  <a:lnTo>
                    <a:pt x="32146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637"/>
            <p:cNvSpPr/>
            <p:nvPr/>
          </p:nvSpPr>
          <p:spPr>
            <a:xfrm>
              <a:off x="7492546" y="2920008"/>
              <a:ext cx="167121" cy="257872"/>
            </a:xfrm>
            <a:custGeom>
              <a:avLst/>
              <a:gdLst/>
              <a:ahLst/>
              <a:cxnLst/>
              <a:rect l="0" t="0" r="0" b="0"/>
              <a:pathLst>
                <a:path w="167121" h="257872">
                  <a:moveTo>
                    <a:pt x="53040" y="151805"/>
                  </a:moveTo>
                  <a:lnTo>
                    <a:pt x="38818" y="142323"/>
                  </a:lnTo>
                  <a:lnTo>
                    <a:pt x="33637" y="139531"/>
                  </a:lnTo>
                  <a:lnTo>
                    <a:pt x="29190" y="137669"/>
                  </a:lnTo>
                  <a:lnTo>
                    <a:pt x="25235" y="136428"/>
                  </a:lnTo>
                  <a:lnTo>
                    <a:pt x="21604" y="133616"/>
                  </a:lnTo>
                  <a:lnTo>
                    <a:pt x="18192" y="129757"/>
                  </a:lnTo>
                  <a:lnTo>
                    <a:pt x="14924" y="125200"/>
                  </a:lnTo>
                  <a:lnTo>
                    <a:pt x="11755" y="122162"/>
                  </a:lnTo>
                  <a:lnTo>
                    <a:pt x="8650" y="120136"/>
                  </a:lnTo>
                  <a:lnTo>
                    <a:pt x="1276" y="116886"/>
                  </a:lnTo>
                  <a:lnTo>
                    <a:pt x="672" y="117611"/>
                  </a:lnTo>
                  <a:lnTo>
                    <a:pt x="0" y="121063"/>
                  </a:lnTo>
                  <a:lnTo>
                    <a:pt x="2346" y="128550"/>
                  </a:lnTo>
                  <a:lnTo>
                    <a:pt x="4362" y="133325"/>
                  </a:lnTo>
                  <a:lnTo>
                    <a:pt x="7689" y="139485"/>
                  </a:lnTo>
                  <a:lnTo>
                    <a:pt x="11892" y="146568"/>
                  </a:lnTo>
                  <a:lnTo>
                    <a:pt x="21853" y="162376"/>
                  </a:lnTo>
                  <a:lnTo>
                    <a:pt x="32895" y="179323"/>
                  </a:lnTo>
                  <a:lnTo>
                    <a:pt x="39611" y="188010"/>
                  </a:lnTo>
                  <a:lnTo>
                    <a:pt x="47064" y="196777"/>
                  </a:lnTo>
                  <a:lnTo>
                    <a:pt x="62290" y="213464"/>
                  </a:lnTo>
                  <a:lnTo>
                    <a:pt x="75672" y="227495"/>
                  </a:lnTo>
                  <a:lnTo>
                    <a:pt x="83011" y="234015"/>
                  </a:lnTo>
                  <a:lnTo>
                    <a:pt x="90879" y="240346"/>
                  </a:lnTo>
                  <a:lnTo>
                    <a:pt x="99102" y="246551"/>
                  </a:lnTo>
                  <a:lnTo>
                    <a:pt x="105576" y="250687"/>
                  </a:lnTo>
                  <a:lnTo>
                    <a:pt x="110884" y="253445"/>
                  </a:lnTo>
                  <a:lnTo>
                    <a:pt x="115416" y="255283"/>
                  </a:lnTo>
                  <a:lnTo>
                    <a:pt x="121413" y="256509"/>
                  </a:lnTo>
                  <a:lnTo>
                    <a:pt x="128387" y="257327"/>
                  </a:lnTo>
                  <a:lnTo>
                    <a:pt x="136014" y="257871"/>
                  </a:lnTo>
                  <a:lnTo>
                    <a:pt x="142090" y="256250"/>
                  </a:lnTo>
                  <a:lnTo>
                    <a:pt x="147133" y="253185"/>
                  </a:lnTo>
                  <a:lnTo>
                    <a:pt x="151488" y="249157"/>
                  </a:lnTo>
                  <a:lnTo>
                    <a:pt x="155382" y="243495"/>
                  </a:lnTo>
                  <a:lnTo>
                    <a:pt x="158971" y="236744"/>
                  </a:lnTo>
                  <a:lnTo>
                    <a:pt x="162356" y="229266"/>
                  </a:lnTo>
                  <a:lnTo>
                    <a:pt x="164613" y="220313"/>
                  </a:lnTo>
                  <a:lnTo>
                    <a:pt x="166117" y="210376"/>
                  </a:lnTo>
                  <a:lnTo>
                    <a:pt x="167120" y="199782"/>
                  </a:lnTo>
                  <a:lnTo>
                    <a:pt x="166796" y="187758"/>
                  </a:lnTo>
                  <a:lnTo>
                    <a:pt x="165589" y="174781"/>
                  </a:lnTo>
                  <a:lnTo>
                    <a:pt x="163791" y="161169"/>
                  </a:lnTo>
                  <a:lnTo>
                    <a:pt x="161601" y="148126"/>
                  </a:lnTo>
                  <a:lnTo>
                    <a:pt x="159147" y="135461"/>
                  </a:lnTo>
                  <a:lnTo>
                    <a:pt x="156521" y="123050"/>
                  </a:lnTo>
                  <a:lnTo>
                    <a:pt x="151792" y="109814"/>
                  </a:lnTo>
                  <a:lnTo>
                    <a:pt x="145665" y="96030"/>
                  </a:lnTo>
                  <a:lnTo>
                    <a:pt x="138601" y="81879"/>
                  </a:lnTo>
                  <a:lnTo>
                    <a:pt x="132901" y="69469"/>
                  </a:lnTo>
                  <a:lnTo>
                    <a:pt x="128108" y="58219"/>
                  </a:lnTo>
                  <a:lnTo>
                    <a:pt x="123922" y="47742"/>
                  </a:lnTo>
                  <a:lnTo>
                    <a:pt x="119146" y="37781"/>
                  </a:lnTo>
                  <a:lnTo>
                    <a:pt x="113978" y="28164"/>
                  </a:lnTo>
                  <a:lnTo>
                    <a:pt x="9768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638"/>
            <p:cNvSpPr/>
            <p:nvPr/>
          </p:nvSpPr>
          <p:spPr>
            <a:xfrm>
              <a:off x="7520406" y="2884289"/>
              <a:ext cx="175056" cy="158772"/>
            </a:xfrm>
            <a:custGeom>
              <a:avLst/>
              <a:gdLst/>
              <a:ahLst/>
              <a:cxnLst/>
              <a:rect l="0" t="0" r="0" b="0"/>
              <a:pathLst>
                <a:path w="175056" h="158772">
                  <a:moveTo>
                    <a:pt x="16250" y="0"/>
                  </a:moveTo>
                  <a:lnTo>
                    <a:pt x="0" y="0"/>
                  </a:lnTo>
                  <a:lnTo>
                    <a:pt x="3608" y="0"/>
                  </a:lnTo>
                  <a:lnTo>
                    <a:pt x="5838" y="992"/>
                  </a:lnTo>
                  <a:lnTo>
                    <a:pt x="10961" y="4741"/>
                  </a:lnTo>
                  <a:lnTo>
                    <a:pt x="14708" y="8121"/>
                  </a:lnTo>
                  <a:lnTo>
                    <a:pt x="24164" y="17169"/>
                  </a:lnTo>
                  <a:lnTo>
                    <a:pt x="62834" y="55543"/>
                  </a:lnTo>
                  <a:lnTo>
                    <a:pt x="70127" y="63817"/>
                  </a:lnTo>
                  <a:lnTo>
                    <a:pt x="76973" y="72311"/>
                  </a:lnTo>
                  <a:lnTo>
                    <a:pt x="83521" y="80949"/>
                  </a:lnTo>
                  <a:lnTo>
                    <a:pt x="90863" y="89685"/>
                  </a:lnTo>
                  <a:lnTo>
                    <a:pt x="98734" y="98485"/>
                  </a:lnTo>
                  <a:lnTo>
                    <a:pt x="114425" y="115209"/>
                  </a:lnTo>
                  <a:lnTo>
                    <a:pt x="128013" y="129256"/>
                  </a:lnTo>
                  <a:lnTo>
                    <a:pt x="134415" y="134788"/>
                  </a:lnTo>
                  <a:lnTo>
                    <a:pt x="140667" y="139468"/>
                  </a:lnTo>
                  <a:lnTo>
                    <a:pt x="146820" y="143580"/>
                  </a:lnTo>
                  <a:lnTo>
                    <a:pt x="151914" y="147314"/>
                  </a:lnTo>
                  <a:lnTo>
                    <a:pt x="156301" y="150796"/>
                  </a:lnTo>
                  <a:lnTo>
                    <a:pt x="160219" y="154108"/>
                  </a:lnTo>
                  <a:lnTo>
                    <a:pt x="163823" y="156317"/>
                  </a:lnTo>
                  <a:lnTo>
                    <a:pt x="167218" y="157790"/>
                  </a:lnTo>
                  <a:lnTo>
                    <a:pt x="170473" y="158771"/>
                  </a:lnTo>
                  <a:lnTo>
                    <a:pt x="172644" y="158433"/>
                  </a:lnTo>
                  <a:lnTo>
                    <a:pt x="174091" y="157216"/>
                  </a:lnTo>
                  <a:lnTo>
                    <a:pt x="175055" y="155412"/>
                  </a:lnTo>
                  <a:lnTo>
                    <a:pt x="174706" y="152226"/>
                  </a:lnTo>
                  <a:lnTo>
                    <a:pt x="173481" y="148117"/>
                  </a:lnTo>
                  <a:lnTo>
                    <a:pt x="171673" y="143393"/>
                  </a:lnTo>
                  <a:lnTo>
                    <a:pt x="169474" y="138259"/>
                  </a:lnTo>
                  <a:lnTo>
                    <a:pt x="164385" y="127264"/>
                  </a:lnTo>
                  <a:lnTo>
                    <a:pt x="155943" y="109917"/>
                  </a:lnTo>
                  <a:lnTo>
                    <a:pt x="154027" y="104036"/>
                  </a:lnTo>
                  <a:lnTo>
                    <a:pt x="152750" y="98131"/>
                  </a:lnTo>
                  <a:lnTo>
                    <a:pt x="150196" y="8036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639"/>
            <p:cNvSpPr/>
            <p:nvPr/>
          </p:nvSpPr>
          <p:spPr>
            <a:xfrm>
              <a:off x="7617023" y="2777133"/>
              <a:ext cx="151279" cy="249342"/>
            </a:xfrm>
            <a:custGeom>
              <a:avLst/>
              <a:gdLst/>
              <a:ahLst/>
              <a:cxnLst/>
              <a:rect l="0" t="0" r="0" b="0"/>
              <a:pathLst>
                <a:path w="151279" h="249342">
                  <a:moveTo>
                    <a:pt x="0" y="107156"/>
                  </a:moveTo>
                  <a:lnTo>
                    <a:pt x="0" y="140576"/>
                  </a:lnTo>
                  <a:lnTo>
                    <a:pt x="992" y="147295"/>
                  </a:lnTo>
                  <a:lnTo>
                    <a:pt x="2646" y="154751"/>
                  </a:lnTo>
                  <a:lnTo>
                    <a:pt x="4740" y="162699"/>
                  </a:lnTo>
                  <a:lnTo>
                    <a:pt x="8122" y="170973"/>
                  </a:lnTo>
                  <a:lnTo>
                    <a:pt x="12359" y="179467"/>
                  </a:lnTo>
                  <a:lnTo>
                    <a:pt x="17170" y="188105"/>
                  </a:lnTo>
                  <a:lnTo>
                    <a:pt x="22361" y="195849"/>
                  </a:lnTo>
                  <a:lnTo>
                    <a:pt x="27805" y="202995"/>
                  </a:lnTo>
                  <a:lnTo>
                    <a:pt x="33420" y="209744"/>
                  </a:lnTo>
                  <a:lnTo>
                    <a:pt x="38155" y="216228"/>
                  </a:lnTo>
                  <a:lnTo>
                    <a:pt x="42304" y="222534"/>
                  </a:lnTo>
                  <a:lnTo>
                    <a:pt x="46062" y="228723"/>
                  </a:lnTo>
                  <a:lnTo>
                    <a:pt x="51544" y="233842"/>
                  </a:lnTo>
                  <a:lnTo>
                    <a:pt x="58176" y="238246"/>
                  </a:lnTo>
                  <a:lnTo>
                    <a:pt x="65572" y="242174"/>
                  </a:lnTo>
                  <a:lnTo>
                    <a:pt x="72489" y="244793"/>
                  </a:lnTo>
                  <a:lnTo>
                    <a:pt x="79084" y="246539"/>
                  </a:lnTo>
                  <a:lnTo>
                    <a:pt x="85465" y="247703"/>
                  </a:lnTo>
                  <a:lnTo>
                    <a:pt x="91703" y="248479"/>
                  </a:lnTo>
                  <a:lnTo>
                    <a:pt x="97846" y="248996"/>
                  </a:lnTo>
                  <a:lnTo>
                    <a:pt x="103927" y="249341"/>
                  </a:lnTo>
                  <a:lnTo>
                    <a:pt x="108972" y="246594"/>
                  </a:lnTo>
                  <a:lnTo>
                    <a:pt x="113328" y="241787"/>
                  </a:lnTo>
                  <a:lnTo>
                    <a:pt x="117224" y="235605"/>
                  </a:lnTo>
                  <a:lnTo>
                    <a:pt x="120813" y="228508"/>
                  </a:lnTo>
                  <a:lnTo>
                    <a:pt x="124198" y="220799"/>
                  </a:lnTo>
                  <a:lnTo>
                    <a:pt x="127448" y="212684"/>
                  </a:lnTo>
                  <a:lnTo>
                    <a:pt x="133704" y="195729"/>
                  </a:lnTo>
                  <a:lnTo>
                    <a:pt x="136760" y="187041"/>
                  </a:lnTo>
                  <a:lnTo>
                    <a:pt x="139791" y="177280"/>
                  </a:lnTo>
                  <a:lnTo>
                    <a:pt x="145805" y="155851"/>
                  </a:lnTo>
                  <a:lnTo>
                    <a:pt x="147805" y="143588"/>
                  </a:lnTo>
                  <a:lnTo>
                    <a:pt x="149139" y="130452"/>
                  </a:lnTo>
                  <a:lnTo>
                    <a:pt x="150028" y="116733"/>
                  </a:lnTo>
                  <a:lnTo>
                    <a:pt x="151015" y="90907"/>
                  </a:lnTo>
                  <a:lnTo>
                    <a:pt x="151278" y="78464"/>
                  </a:lnTo>
                  <a:lnTo>
                    <a:pt x="150461" y="67192"/>
                  </a:lnTo>
                  <a:lnTo>
                    <a:pt x="148925" y="56701"/>
                  </a:lnTo>
                  <a:lnTo>
                    <a:pt x="146909" y="46730"/>
                  </a:lnTo>
                  <a:lnTo>
                    <a:pt x="145564" y="37107"/>
                  </a:lnTo>
                  <a:lnTo>
                    <a:pt x="144668" y="27714"/>
                  </a:lnTo>
                  <a:lnTo>
                    <a:pt x="14287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640"/>
            <p:cNvSpPr/>
            <p:nvPr/>
          </p:nvSpPr>
          <p:spPr>
            <a:xfrm>
              <a:off x="7715260" y="2714625"/>
              <a:ext cx="149521" cy="191124"/>
            </a:xfrm>
            <a:custGeom>
              <a:avLst/>
              <a:gdLst/>
              <a:ahLst/>
              <a:cxnLst/>
              <a:rect l="0" t="0" r="0" b="0"/>
              <a:pathLst>
                <a:path w="149521" h="191124">
                  <a:moveTo>
                    <a:pt x="8920" y="0"/>
                  </a:moveTo>
                  <a:lnTo>
                    <a:pt x="4180" y="4741"/>
                  </a:lnTo>
                  <a:lnTo>
                    <a:pt x="2783" y="7129"/>
                  </a:lnTo>
                  <a:lnTo>
                    <a:pt x="1231" y="12429"/>
                  </a:lnTo>
                  <a:lnTo>
                    <a:pt x="818" y="16223"/>
                  </a:lnTo>
                  <a:lnTo>
                    <a:pt x="542" y="20737"/>
                  </a:lnTo>
                  <a:lnTo>
                    <a:pt x="235" y="31045"/>
                  </a:lnTo>
                  <a:lnTo>
                    <a:pt x="0" y="77440"/>
                  </a:lnTo>
                  <a:lnTo>
                    <a:pt x="988" y="82385"/>
                  </a:lnTo>
                  <a:lnTo>
                    <a:pt x="2640" y="86673"/>
                  </a:lnTo>
                  <a:lnTo>
                    <a:pt x="4734" y="90524"/>
                  </a:lnTo>
                  <a:lnTo>
                    <a:pt x="12420" y="105425"/>
                  </a:lnTo>
                  <a:lnTo>
                    <a:pt x="15222" y="109971"/>
                  </a:lnTo>
                  <a:lnTo>
                    <a:pt x="18083" y="113994"/>
                  </a:lnTo>
                  <a:lnTo>
                    <a:pt x="20982" y="117668"/>
                  </a:lnTo>
                  <a:lnTo>
                    <a:pt x="23906" y="120117"/>
                  </a:lnTo>
                  <a:lnTo>
                    <a:pt x="26848" y="121750"/>
                  </a:lnTo>
                  <a:lnTo>
                    <a:pt x="29801" y="122839"/>
                  </a:lnTo>
                  <a:lnTo>
                    <a:pt x="33755" y="123564"/>
                  </a:lnTo>
                  <a:lnTo>
                    <a:pt x="38374" y="124048"/>
                  </a:lnTo>
                  <a:lnTo>
                    <a:pt x="43439" y="124371"/>
                  </a:lnTo>
                  <a:lnTo>
                    <a:pt x="48799" y="123593"/>
                  </a:lnTo>
                  <a:lnTo>
                    <a:pt x="54359" y="122083"/>
                  </a:lnTo>
                  <a:lnTo>
                    <a:pt x="60048" y="120084"/>
                  </a:lnTo>
                  <a:lnTo>
                    <a:pt x="64833" y="117759"/>
                  </a:lnTo>
                  <a:lnTo>
                    <a:pt x="69016" y="115217"/>
                  </a:lnTo>
                  <a:lnTo>
                    <a:pt x="72796" y="112530"/>
                  </a:lnTo>
                  <a:lnTo>
                    <a:pt x="76309" y="109747"/>
                  </a:lnTo>
                  <a:lnTo>
                    <a:pt x="79643" y="106899"/>
                  </a:lnTo>
                  <a:lnTo>
                    <a:pt x="82858" y="104008"/>
                  </a:lnTo>
                  <a:lnTo>
                    <a:pt x="91722" y="95504"/>
                  </a:lnTo>
                  <a:lnTo>
                    <a:pt x="96862" y="90459"/>
                  </a:lnTo>
                  <a:lnTo>
                    <a:pt x="102274" y="86103"/>
                  </a:lnTo>
                  <a:lnTo>
                    <a:pt x="107867" y="82206"/>
                  </a:lnTo>
                  <a:lnTo>
                    <a:pt x="113581" y="78617"/>
                  </a:lnTo>
                  <a:lnTo>
                    <a:pt x="119373" y="76224"/>
                  </a:lnTo>
                  <a:lnTo>
                    <a:pt x="125220" y="74628"/>
                  </a:lnTo>
                  <a:lnTo>
                    <a:pt x="131101" y="73565"/>
                  </a:lnTo>
                  <a:lnTo>
                    <a:pt x="136014" y="73848"/>
                  </a:lnTo>
                  <a:lnTo>
                    <a:pt x="140282" y="75029"/>
                  </a:lnTo>
                  <a:lnTo>
                    <a:pt x="144120" y="76808"/>
                  </a:lnTo>
                  <a:lnTo>
                    <a:pt x="146678" y="79979"/>
                  </a:lnTo>
                  <a:lnTo>
                    <a:pt x="148383" y="84077"/>
                  </a:lnTo>
                  <a:lnTo>
                    <a:pt x="149520" y="88793"/>
                  </a:lnTo>
                  <a:lnTo>
                    <a:pt x="149286" y="93922"/>
                  </a:lnTo>
                  <a:lnTo>
                    <a:pt x="148138" y="99326"/>
                  </a:lnTo>
                  <a:lnTo>
                    <a:pt x="139166" y="126997"/>
                  </a:lnTo>
                  <a:lnTo>
                    <a:pt x="135438" y="134274"/>
                  </a:lnTo>
                  <a:lnTo>
                    <a:pt x="130968" y="141110"/>
                  </a:lnTo>
                  <a:lnTo>
                    <a:pt x="126004" y="147651"/>
                  </a:lnTo>
                  <a:lnTo>
                    <a:pt x="121703" y="153996"/>
                  </a:lnTo>
                  <a:lnTo>
                    <a:pt x="117843" y="160212"/>
                  </a:lnTo>
                  <a:lnTo>
                    <a:pt x="114277" y="166339"/>
                  </a:lnTo>
                  <a:lnTo>
                    <a:pt x="109917" y="171416"/>
                  </a:lnTo>
                  <a:lnTo>
                    <a:pt x="105024" y="175793"/>
                  </a:lnTo>
                  <a:lnTo>
                    <a:pt x="99778" y="179703"/>
                  </a:lnTo>
                  <a:lnTo>
                    <a:pt x="95289" y="183302"/>
                  </a:lnTo>
                  <a:lnTo>
                    <a:pt x="91304" y="186694"/>
                  </a:lnTo>
                  <a:lnTo>
                    <a:pt x="87654" y="189947"/>
                  </a:lnTo>
                  <a:lnTo>
                    <a:pt x="85222" y="191123"/>
                  </a:lnTo>
                  <a:lnTo>
                    <a:pt x="83601" y="190916"/>
                  </a:lnTo>
                  <a:lnTo>
                    <a:pt x="80357" y="18752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641"/>
            <p:cNvSpPr/>
            <p:nvPr/>
          </p:nvSpPr>
          <p:spPr>
            <a:xfrm>
              <a:off x="7833154" y="2143280"/>
              <a:ext cx="662654" cy="558949"/>
            </a:xfrm>
            <a:custGeom>
              <a:avLst/>
              <a:gdLst/>
              <a:ahLst/>
              <a:cxnLst/>
              <a:rect l="0" t="0" r="0" b="0"/>
              <a:pathLst>
                <a:path w="662654" h="558949">
                  <a:moveTo>
                    <a:pt x="123198" y="464189"/>
                  </a:moveTo>
                  <a:lnTo>
                    <a:pt x="123198" y="468929"/>
                  </a:lnTo>
                  <a:lnTo>
                    <a:pt x="124189" y="469333"/>
                  </a:lnTo>
                  <a:lnTo>
                    <a:pt x="125842" y="468611"/>
                  </a:lnTo>
                  <a:lnTo>
                    <a:pt x="127937" y="467137"/>
                  </a:lnTo>
                  <a:lnTo>
                    <a:pt x="129334" y="465162"/>
                  </a:lnTo>
                  <a:lnTo>
                    <a:pt x="130885" y="460322"/>
                  </a:lnTo>
                  <a:lnTo>
                    <a:pt x="130307" y="458634"/>
                  </a:lnTo>
                  <a:lnTo>
                    <a:pt x="128929" y="457509"/>
                  </a:lnTo>
                  <a:lnTo>
                    <a:pt x="127019" y="456759"/>
                  </a:lnTo>
                  <a:lnTo>
                    <a:pt x="125745" y="454275"/>
                  </a:lnTo>
                  <a:lnTo>
                    <a:pt x="122960" y="442289"/>
                  </a:lnTo>
                  <a:lnTo>
                    <a:pt x="118792" y="435273"/>
                  </a:lnTo>
                  <a:lnTo>
                    <a:pt x="110987" y="428848"/>
                  </a:lnTo>
                  <a:lnTo>
                    <a:pt x="95436" y="419652"/>
                  </a:lnTo>
                  <a:lnTo>
                    <a:pt x="78261" y="410644"/>
                  </a:lnTo>
                  <a:lnTo>
                    <a:pt x="63250" y="401691"/>
                  </a:lnTo>
                  <a:lnTo>
                    <a:pt x="59419" y="398711"/>
                  </a:lnTo>
                  <a:lnTo>
                    <a:pt x="54882" y="397717"/>
                  </a:lnTo>
                  <a:lnTo>
                    <a:pt x="49873" y="398046"/>
                  </a:lnTo>
                  <a:lnTo>
                    <a:pt x="44549" y="399257"/>
                  </a:lnTo>
                  <a:lnTo>
                    <a:pt x="40999" y="401057"/>
                  </a:lnTo>
                  <a:lnTo>
                    <a:pt x="38634" y="403249"/>
                  </a:lnTo>
                  <a:lnTo>
                    <a:pt x="37056" y="405703"/>
                  </a:lnTo>
                  <a:lnTo>
                    <a:pt x="36997" y="410316"/>
                  </a:lnTo>
                  <a:lnTo>
                    <a:pt x="39576" y="423378"/>
                  </a:lnTo>
                  <a:lnTo>
                    <a:pt x="44030" y="439105"/>
                  </a:lnTo>
                  <a:lnTo>
                    <a:pt x="46607" y="447466"/>
                  </a:lnTo>
                  <a:lnTo>
                    <a:pt x="50308" y="457009"/>
                  </a:lnTo>
                  <a:lnTo>
                    <a:pt x="54761" y="467340"/>
                  </a:lnTo>
                  <a:lnTo>
                    <a:pt x="59714" y="478196"/>
                  </a:lnTo>
                  <a:lnTo>
                    <a:pt x="65000" y="488410"/>
                  </a:lnTo>
                  <a:lnTo>
                    <a:pt x="70509" y="498195"/>
                  </a:lnTo>
                  <a:lnTo>
                    <a:pt x="76166" y="507696"/>
                  </a:lnTo>
                  <a:lnTo>
                    <a:pt x="87742" y="523543"/>
                  </a:lnTo>
                  <a:lnTo>
                    <a:pt x="98510" y="537201"/>
                  </a:lnTo>
                  <a:lnTo>
                    <a:pt x="110150" y="554063"/>
                  </a:lnTo>
                  <a:lnTo>
                    <a:pt x="113507" y="556847"/>
                  </a:lnTo>
                  <a:lnTo>
                    <a:pt x="116737" y="558703"/>
                  </a:lnTo>
                  <a:lnTo>
                    <a:pt x="119882" y="558948"/>
                  </a:lnTo>
                  <a:lnTo>
                    <a:pt x="122972" y="558119"/>
                  </a:lnTo>
                  <a:lnTo>
                    <a:pt x="126024" y="556575"/>
                  </a:lnTo>
                  <a:lnTo>
                    <a:pt x="128058" y="552568"/>
                  </a:lnTo>
                  <a:lnTo>
                    <a:pt x="130318" y="540180"/>
                  </a:lnTo>
                  <a:lnTo>
                    <a:pt x="130921" y="531716"/>
                  </a:lnTo>
                  <a:lnTo>
                    <a:pt x="131323" y="522106"/>
                  </a:lnTo>
                  <a:lnTo>
                    <a:pt x="131591" y="511730"/>
                  </a:lnTo>
                  <a:lnTo>
                    <a:pt x="130778" y="500843"/>
                  </a:lnTo>
                  <a:lnTo>
                    <a:pt x="129243" y="489618"/>
                  </a:lnTo>
                  <a:lnTo>
                    <a:pt x="127228" y="478165"/>
                  </a:lnTo>
                  <a:lnTo>
                    <a:pt x="123899" y="465569"/>
                  </a:lnTo>
                  <a:lnTo>
                    <a:pt x="119696" y="452210"/>
                  </a:lnTo>
                  <a:lnTo>
                    <a:pt x="114910" y="438344"/>
                  </a:lnTo>
                  <a:lnTo>
                    <a:pt x="104300" y="409707"/>
                  </a:lnTo>
                  <a:lnTo>
                    <a:pt x="98693" y="395126"/>
                  </a:lnTo>
                  <a:lnTo>
                    <a:pt x="92971" y="381436"/>
                  </a:lnTo>
                  <a:lnTo>
                    <a:pt x="87171" y="368340"/>
                  </a:lnTo>
                  <a:lnTo>
                    <a:pt x="81321" y="355641"/>
                  </a:lnTo>
                  <a:lnTo>
                    <a:pt x="74443" y="343206"/>
                  </a:lnTo>
                  <a:lnTo>
                    <a:pt x="66882" y="330948"/>
                  </a:lnTo>
                  <a:lnTo>
                    <a:pt x="38100" y="287498"/>
                  </a:lnTo>
                  <a:lnTo>
                    <a:pt x="28160" y="271227"/>
                  </a:lnTo>
                  <a:lnTo>
                    <a:pt x="20435" y="258373"/>
                  </a:lnTo>
                  <a:lnTo>
                    <a:pt x="13695" y="249353"/>
                  </a:lnTo>
                  <a:lnTo>
                    <a:pt x="10508" y="246551"/>
                  </a:lnTo>
                  <a:lnTo>
                    <a:pt x="7391" y="244683"/>
                  </a:lnTo>
                  <a:lnTo>
                    <a:pt x="0" y="241685"/>
                  </a:lnTo>
                  <a:lnTo>
                    <a:pt x="386" y="243423"/>
                  </a:lnTo>
                  <a:lnTo>
                    <a:pt x="8135" y="260471"/>
                  </a:lnTo>
                  <a:lnTo>
                    <a:pt x="10770" y="265869"/>
                  </a:lnTo>
                  <a:lnTo>
                    <a:pt x="21636" y="277159"/>
                  </a:lnTo>
                  <a:lnTo>
                    <a:pt x="35394" y="289783"/>
                  </a:lnTo>
                  <a:lnTo>
                    <a:pt x="56281" y="314617"/>
                  </a:lnTo>
                  <a:lnTo>
                    <a:pt x="65688" y="324787"/>
                  </a:lnTo>
                  <a:lnTo>
                    <a:pt x="75928" y="335535"/>
                  </a:lnTo>
                  <a:lnTo>
                    <a:pt x="95243" y="352770"/>
                  </a:lnTo>
                  <a:lnTo>
                    <a:pt x="113749" y="368036"/>
                  </a:lnTo>
                  <a:lnTo>
                    <a:pt x="131897" y="384743"/>
                  </a:lnTo>
                  <a:lnTo>
                    <a:pt x="141896" y="390389"/>
                  </a:lnTo>
                  <a:lnTo>
                    <a:pt x="152530" y="394153"/>
                  </a:lnTo>
                  <a:lnTo>
                    <a:pt x="172945" y="399328"/>
                  </a:lnTo>
                  <a:lnTo>
                    <a:pt x="188633" y="404934"/>
                  </a:lnTo>
                  <a:lnTo>
                    <a:pt x="196587" y="405834"/>
                  </a:lnTo>
                  <a:lnTo>
                    <a:pt x="213362" y="404188"/>
                  </a:lnTo>
                  <a:lnTo>
                    <a:pt x="220018" y="401368"/>
                  </a:lnTo>
                  <a:lnTo>
                    <a:pt x="225447" y="397503"/>
                  </a:lnTo>
                  <a:lnTo>
                    <a:pt x="234126" y="387918"/>
                  </a:lnTo>
                  <a:lnTo>
                    <a:pt x="241291" y="377043"/>
                  </a:lnTo>
                  <a:lnTo>
                    <a:pt x="245136" y="362949"/>
                  </a:lnTo>
                  <a:lnTo>
                    <a:pt x="246161" y="355024"/>
                  </a:lnTo>
                  <a:lnTo>
                    <a:pt x="244655" y="338280"/>
                  </a:lnTo>
                  <a:lnTo>
                    <a:pt x="240679" y="320917"/>
                  </a:lnTo>
                  <a:lnTo>
                    <a:pt x="238229" y="312119"/>
                  </a:lnTo>
                  <a:lnTo>
                    <a:pt x="232861" y="295399"/>
                  </a:lnTo>
                  <a:lnTo>
                    <a:pt x="227168" y="281354"/>
                  </a:lnTo>
                  <a:lnTo>
                    <a:pt x="218686" y="265851"/>
                  </a:lnTo>
                  <a:lnTo>
                    <a:pt x="209293" y="250031"/>
                  </a:lnTo>
                  <a:lnTo>
                    <a:pt x="201811" y="236385"/>
                  </a:lnTo>
                  <a:lnTo>
                    <a:pt x="192021" y="222287"/>
                  </a:lnTo>
                  <a:lnTo>
                    <a:pt x="188924" y="219577"/>
                  </a:lnTo>
                  <a:lnTo>
                    <a:pt x="185866" y="217771"/>
                  </a:lnTo>
                  <a:lnTo>
                    <a:pt x="179823" y="215763"/>
                  </a:lnTo>
                  <a:lnTo>
                    <a:pt x="173830" y="214871"/>
                  </a:lnTo>
                  <a:lnTo>
                    <a:pt x="170843" y="215625"/>
                  </a:lnTo>
                  <a:lnTo>
                    <a:pt x="164879" y="219109"/>
                  </a:lnTo>
                  <a:lnTo>
                    <a:pt x="162890" y="222420"/>
                  </a:lnTo>
                  <a:lnTo>
                    <a:pt x="160683" y="231390"/>
                  </a:lnTo>
                  <a:lnTo>
                    <a:pt x="161086" y="236560"/>
                  </a:lnTo>
                  <a:lnTo>
                    <a:pt x="166394" y="253317"/>
                  </a:lnTo>
                  <a:lnTo>
                    <a:pt x="171500" y="264965"/>
                  </a:lnTo>
                  <a:lnTo>
                    <a:pt x="179723" y="276757"/>
                  </a:lnTo>
                  <a:lnTo>
                    <a:pt x="189991" y="288612"/>
                  </a:lnTo>
                  <a:lnTo>
                    <a:pt x="201170" y="300496"/>
                  </a:lnTo>
                  <a:lnTo>
                    <a:pt x="215398" y="309746"/>
                  </a:lnTo>
                  <a:lnTo>
                    <a:pt x="223360" y="313602"/>
                  </a:lnTo>
                  <a:lnTo>
                    <a:pt x="240144" y="317886"/>
                  </a:lnTo>
                  <a:lnTo>
                    <a:pt x="256533" y="319790"/>
                  </a:lnTo>
                  <a:lnTo>
                    <a:pt x="270431" y="320637"/>
                  </a:lnTo>
                  <a:lnTo>
                    <a:pt x="276916" y="318878"/>
                  </a:lnTo>
                  <a:lnTo>
                    <a:pt x="289412" y="311632"/>
                  </a:lnTo>
                  <a:lnTo>
                    <a:pt x="307604" y="296396"/>
                  </a:lnTo>
                  <a:lnTo>
                    <a:pt x="316942" y="282458"/>
                  </a:lnTo>
                  <a:lnTo>
                    <a:pt x="320822" y="274574"/>
                  </a:lnTo>
                  <a:lnTo>
                    <a:pt x="323408" y="265349"/>
                  </a:lnTo>
                  <a:lnTo>
                    <a:pt x="325132" y="255231"/>
                  </a:lnTo>
                  <a:lnTo>
                    <a:pt x="326281" y="244516"/>
                  </a:lnTo>
                  <a:lnTo>
                    <a:pt x="327047" y="234396"/>
                  </a:lnTo>
                  <a:lnTo>
                    <a:pt x="327558" y="224674"/>
                  </a:lnTo>
                  <a:lnTo>
                    <a:pt x="328125" y="205933"/>
                  </a:lnTo>
                  <a:lnTo>
                    <a:pt x="328378" y="187682"/>
                  </a:lnTo>
                  <a:lnTo>
                    <a:pt x="326461" y="179640"/>
                  </a:lnTo>
                  <a:lnTo>
                    <a:pt x="319039" y="165413"/>
                  </a:lnTo>
                  <a:lnTo>
                    <a:pt x="311772" y="152475"/>
                  </a:lnTo>
                  <a:lnTo>
                    <a:pt x="308445" y="146247"/>
                  </a:lnTo>
                  <a:lnTo>
                    <a:pt x="305235" y="142095"/>
                  </a:lnTo>
                  <a:lnTo>
                    <a:pt x="302102" y="139326"/>
                  </a:lnTo>
                  <a:lnTo>
                    <a:pt x="285206" y="130143"/>
                  </a:lnTo>
                  <a:lnTo>
                    <a:pt x="276891" y="127209"/>
                  </a:lnTo>
                  <a:lnTo>
                    <a:pt x="268210" y="125324"/>
                  </a:lnTo>
                  <a:lnTo>
                    <a:pt x="266505" y="126162"/>
                  </a:lnTo>
                  <a:lnTo>
                    <a:pt x="261965" y="129738"/>
                  </a:lnTo>
                  <a:lnTo>
                    <a:pt x="261350" y="132081"/>
                  </a:lnTo>
                  <a:lnTo>
                    <a:pt x="261932" y="134635"/>
                  </a:lnTo>
                  <a:lnTo>
                    <a:pt x="263311" y="137330"/>
                  </a:lnTo>
                  <a:lnTo>
                    <a:pt x="264846" y="145616"/>
                  </a:lnTo>
                  <a:lnTo>
                    <a:pt x="265255" y="150604"/>
                  </a:lnTo>
                  <a:lnTo>
                    <a:pt x="267512" y="155913"/>
                  </a:lnTo>
                  <a:lnTo>
                    <a:pt x="282746" y="178693"/>
                  </a:lnTo>
                  <a:lnTo>
                    <a:pt x="286118" y="184562"/>
                  </a:lnTo>
                  <a:lnTo>
                    <a:pt x="295155" y="193727"/>
                  </a:lnTo>
                  <a:lnTo>
                    <a:pt x="311401" y="204466"/>
                  </a:lnTo>
                  <a:lnTo>
                    <a:pt x="321937" y="209850"/>
                  </a:lnTo>
                  <a:lnTo>
                    <a:pt x="329928" y="212243"/>
                  </a:lnTo>
                  <a:lnTo>
                    <a:pt x="344744" y="213590"/>
                  </a:lnTo>
                  <a:lnTo>
                    <a:pt x="355938" y="211260"/>
                  </a:lnTo>
                  <a:lnTo>
                    <a:pt x="361702" y="209249"/>
                  </a:lnTo>
                  <a:lnTo>
                    <a:pt x="366536" y="204932"/>
                  </a:lnTo>
                  <a:lnTo>
                    <a:pt x="374554" y="192198"/>
                  </a:lnTo>
                  <a:lnTo>
                    <a:pt x="378778" y="176616"/>
                  </a:lnTo>
                  <a:lnTo>
                    <a:pt x="381648" y="159769"/>
                  </a:lnTo>
                  <a:lnTo>
                    <a:pt x="386232" y="142360"/>
                  </a:lnTo>
                  <a:lnTo>
                    <a:pt x="387850" y="133550"/>
                  </a:lnTo>
                  <a:lnTo>
                    <a:pt x="388929" y="124701"/>
                  </a:lnTo>
                  <a:lnTo>
                    <a:pt x="390129" y="107922"/>
                  </a:lnTo>
                  <a:lnTo>
                    <a:pt x="390662" y="93851"/>
                  </a:lnTo>
                  <a:lnTo>
                    <a:pt x="388253" y="80982"/>
                  </a:lnTo>
                  <a:lnTo>
                    <a:pt x="383965" y="65227"/>
                  </a:lnTo>
                  <a:lnTo>
                    <a:pt x="382264" y="54114"/>
                  </a:lnTo>
                  <a:lnTo>
                    <a:pt x="382190" y="63109"/>
                  </a:lnTo>
                  <a:lnTo>
                    <a:pt x="384818" y="72941"/>
                  </a:lnTo>
                  <a:lnTo>
                    <a:pt x="386908" y="78341"/>
                  </a:lnTo>
                  <a:lnTo>
                    <a:pt x="394521" y="89633"/>
                  </a:lnTo>
                  <a:lnTo>
                    <a:pt x="404521" y="101267"/>
                  </a:lnTo>
                  <a:lnTo>
                    <a:pt x="415579" y="113051"/>
                  </a:lnTo>
                  <a:lnTo>
                    <a:pt x="432400" y="127550"/>
                  </a:lnTo>
                  <a:lnTo>
                    <a:pt x="453105" y="143915"/>
                  </a:lnTo>
                  <a:lnTo>
                    <a:pt x="510478" y="187526"/>
                  </a:lnTo>
                  <a:lnTo>
                    <a:pt x="523268" y="195411"/>
                  </a:lnTo>
                  <a:lnTo>
                    <a:pt x="536754" y="202652"/>
                  </a:lnTo>
                  <a:lnTo>
                    <a:pt x="550707" y="209464"/>
                  </a:lnTo>
                  <a:lnTo>
                    <a:pt x="562985" y="216981"/>
                  </a:lnTo>
                  <a:lnTo>
                    <a:pt x="574147" y="224970"/>
                  </a:lnTo>
                  <a:lnTo>
                    <a:pt x="584565" y="233272"/>
                  </a:lnTo>
                  <a:lnTo>
                    <a:pt x="595479" y="240791"/>
                  </a:lnTo>
                  <a:lnTo>
                    <a:pt x="606723" y="247788"/>
                  </a:lnTo>
                  <a:lnTo>
                    <a:pt x="626824" y="260854"/>
                  </a:lnTo>
                  <a:lnTo>
                    <a:pt x="639065" y="273276"/>
                  </a:lnTo>
                  <a:lnTo>
                    <a:pt x="647813" y="285411"/>
                  </a:lnTo>
                  <a:lnTo>
                    <a:pt x="658315" y="300754"/>
                  </a:lnTo>
                  <a:lnTo>
                    <a:pt x="661514" y="304631"/>
                  </a:lnTo>
                  <a:lnTo>
                    <a:pt x="662653" y="308208"/>
                  </a:lnTo>
                  <a:lnTo>
                    <a:pt x="662420" y="311584"/>
                  </a:lnTo>
                  <a:lnTo>
                    <a:pt x="661273" y="314827"/>
                  </a:lnTo>
                  <a:lnTo>
                    <a:pt x="659517" y="316989"/>
                  </a:lnTo>
                  <a:lnTo>
                    <a:pt x="657353" y="318431"/>
                  </a:lnTo>
                  <a:lnTo>
                    <a:pt x="654918" y="319392"/>
                  </a:lnTo>
                  <a:lnTo>
                    <a:pt x="642012" y="320744"/>
                  </a:lnTo>
                  <a:lnTo>
                    <a:pt x="628617" y="318415"/>
                  </a:lnTo>
                  <a:lnTo>
                    <a:pt x="620879" y="316405"/>
                  </a:lnTo>
                  <a:lnTo>
                    <a:pt x="606987" y="308880"/>
                  </a:lnTo>
                  <a:lnTo>
                    <a:pt x="592215" y="298920"/>
                  </a:lnTo>
                  <a:lnTo>
                    <a:pt x="572421" y="287879"/>
                  </a:lnTo>
                  <a:lnTo>
                    <a:pt x="561586" y="280172"/>
                  </a:lnTo>
                  <a:lnTo>
                    <a:pt x="550394" y="271066"/>
                  </a:lnTo>
                  <a:lnTo>
                    <a:pt x="538964" y="261026"/>
                  </a:lnTo>
                  <a:lnTo>
                    <a:pt x="527376" y="250364"/>
                  </a:lnTo>
                  <a:lnTo>
                    <a:pt x="503915" y="227934"/>
                  </a:lnTo>
                  <a:lnTo>
                    <a:pt x="492102" y="215405"/>
                  </a:lnTo>
                  <a:lnTo>
                    <a:pt x="480259" y="202090"/>
                  </a:lnTo>
                  <a:lnTo>
                    <a:pt x="456517" y="174068"/>
                  </a:lnTo>
                  <a:lnTo>
                    <a:pt x="432735" y="145077"/>
                  </a:lnTo>
                  <a:lnTo>
                    <a:pt x="422821" y="132385"/>
                  </a:lnTo>
                  <a:lnTo>
                    <a:pt x="414228" y="120947"/>
                  </a:lnTo>
                  <a:lnTo>
                    <a:pt x="399388" y="100301"/>
                  </a:lnTo>
                  <a:lnTo>
                    <a:pt x="386178" y="81203"/>
                  </a:lnTo>
                  <a:lnTo>
                    <a:pt x="376338" y="65439"/>
                  </a:lnTo>
                  <a:lnTo>
                    <a:pt x="369649" y="52810"/>
                  </a:lnTo>
                  <a:lnTo>
                    <a:pt x="366676" y="43890"/>
                  </a:lnTo>
                  <a:lnTo>
                    <a:pt x="364769" y="30079"/>
                  </a:lnTo>
                  <a:lnTo>
                    <a:pt x="364508" y="23866"/>
                  </a:lnTo>
                  <a:lnTo>
                    <a:pt x="365430" y="20820"/>
                  </a:lnTo>
                  <a:lnTo>
                    <a:pt x="369101" y="14789"/>
                  </a:lnTo>
                  <a:lnTo>
                    <a:pt x="376746" y="5817"/>
                  </a:lnTo>
                  <a:lnTo>
                    <a:pt x="380534" y="3826"/>
                  </a:lnTo>
                  <a:lnTo>
                    <a:pt x="390036" y="1614"/>
                  </a:lnTo>
                  <a:lnTo>
                    <a:pt x="406541" y="369"/>
                  </a:lnTo>
                  <a:lnTo>
                    <a:pt x="423999" y="0"/>
                  </a:lnTo>
                  <a:lnTo>
                    <a:pt x="435813" y="2560"/>
                  </a:lnTo>
                  <a:lnTo>
                    <a:pt x="446685" y="7005"/>
                  </a:lnTo>
                  <a:lnTo>
                    <a:pt x="454824" y="12287"/>
                  </a:lnTo>
                  <a:lnTo>
                    <a:pt x="457391" y="15086"/>
                  </a:lnTo>
                  <a:lnTo>
                    <a:pt x="459103" y="17943"/>
                  </a:lnTo>
                  <a:lnTo>
                    <a:pt x="460243" y="20840"/>
                  </a:lnTo>
                  <a:lnTo>
                    <a:pt x="458865" y="31997"/>
                  </a:lnTo>
                  <a:lnTo>
                    <a:pt x="455938" y="45884"/>
                  </a:lnTo>
                  <a:lnTo>
                    <a:pt x="454638" y="58672"/>
                  </a:lnTo>
                  <a:lnTo>
                    <a:pt x="452305" y="64860"/>
                  </a:lnTo>
                  <a:lnTo>
                    <a:pt x="444424" y="77027"/>
                  </a:lnTo>
                  <a:lnTo>
                    <a:pt x="436951" y="89049"/>
                  </a:lnTo>
                  <a:lnTo>
                    <a:pt x="433570" y="95033"/>
                  </a:lnTo>
                  <a:lnTo>
                    <a:pt x="424521" y="104328"/>
                  </a:lnTo>
                  <a:lnTo>
                    <a:pt x="414877" y="110774"/>
                  </a:lnTo>
                  <a:lnTo>
                    <a:pt x="407283" y="113639"/>
                  </a:lnTo>
                  <a:lnTo>
                    <a:pt x="392690" y="115252"/>
                  </a:lnTo>
                  <a:lnTo>
                    <a:pt x="388187" y="114486"/>
                  </a:lnTo>
                  <a:lnTo>
                    <a:pt x="380538" y="110989"/>
                  </a:lnTo>
                  <a:lnTo>
                    <a:pt x="378102" y="108668"/>
                  </a:lnTo>
                  <a:lnTo>
                    <a:pt x="376477" y="106128"/>
                  </a:lnTo>
                  <a:lnTo>
                    <a:pt x="373229" y="9807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642"/>
            <p:cNvSpPr/>
            <p:nvPr/>
          </p:nvSpPr>
          <p:spPr>
            <a:xfrm>
              <a:off x="8152805" y="1893094"/>
              <a:ext cx="363568" cy="381367"/>
            </a:xfrm>
            <a:custGeom>
              <a:avLst/>
              <a:gdLst/>
              <a:ahLst/>
              <a:cxnLst/>
              <a:rect l="0" t="0" r="0" b="0"/>
              <a:pathLst>
                <a:path w="363568" h="381367">
                  <a:moveTo>
                    <a:pt x="0" y="0"/>
                  </a:moveTo>
                  <a:lnTo>
                    <a:pt x="55900" y="0"/>
                  </a:lnTo>
                  <a:lnTo>
                    <a:pt x="64055" y="992"/>
                  </a:lnTo>
                  <a:lnTo>
                    <a:pt x="72469" y="2646"/>
                  </a:lnTo>
                  <a:lnTo>
                    <a:pt x="112099" y="12429"/>
                  </a:lnTo>
                  <a:lnTo>
                    <a:pt x="125335" y="16223"/>
                  </a:lnTo>
                  <a:lnTo>
                    <a:pt x="155916" y="25731"/>
                  </a:lnTo>
                  <a:lnTo>
                    <a:pt x="176373" y="36998"/>
                  </a:lnTo>
                  <a:lnTo>
                    <a:pt x="199933" y="52446"/>
                  </a:lnTo>
                  <a:lnTo>
                    <a:pt x="225562" y="70683"/>
                  </a:lnTo>
                  <a:lnTo>
                    <a:pt x="246616" y="86809"/>
                  </a:lnTo>
                  <a:lnTo>
                    <a:pt x="264622" y="101529"/>
                  </a:lnTo>
                  <a:lnTo>
                    <a:pt x="280593" y="115311"/>
                  </a:lnTo>
                  <a:lnTo>
                    <a:pt x="294218" y="130452"/>
                  </a:lnTo>
                  <a:lnTo>
                    <a:pt x="306279" y="146499"/>
                  </a:lnTo>
                  <a:lnTo>
                    <a:pt x="317295" y="163150"/>
                  </a:lnTo>
                  <a:lnTo>
                    <a:pt x="326623" y="179212"/>
                  </a:lnTo>
                  <a:lnTo>
                    <a:pt x="334827" y="194881"/>
                  </a:lnTo>
                  <a:lnTo>
                    <a:pt x="342280" y="210288"/>
                  </a:lnTo>
                  <a:lnTo>
                    <a:pt x="348241" y="225520"/>
                  </a:lnTo>
                  <a:lnTo>
                    <a:pt x="353208" y="240635"/>
                  </a:lnTo>
                  <a:lnTo>
                    <a:pt x="357511" y="255673"/>
                  </a:lnTo>
                  <a:lnTo>
                    <a:pt x="360379" y="269668"/>
                  </a:lnTo>
                  <a:lnTo>
                    <a:pt x="362291" y="282966"/>
                  </a:lnTo>
                  <a:lnTo>
                    <a:pt x="363567" y="295800"/>
                  </a:lnTo>
                  <a:lnTo>
                    <a:pt x="363424" y="308325"/>
                  </a:lnTo>
                  <a:lnTo>
                    <a:pt x="362337" y="320644"/>
                  </a:lnTo>
                  <a:lnTo>
                    <a:pt x="360620" y="332825"/>
                  </a:lnTo>
                  <a:lnTo>
                    <a:pt x="359476" y="342930"/>
                  </a:lnTo>
                  <a:lnTo>
                    <a:pt x="358713" y="351651"/>
                  </a:lnTo>
                  <a:lnTo>
                    <a:pt x="358204" y="359450"/>
                  </a:lnTo>
                  <a:lnTo>
                    <a:pt x="355880" y="365641"/>
                  </a:lnTo>
                  <a:lnTo>
                    <a:pt x="352346" y="370760"/>
                  </a:lnTo>
                  <a:lnTo>
                    <a:pt x="344121" y="378102"/>
                  </a:lnTo>
                  <a:lnTo>
                    <a:pt x="337159" y="381366"/>
                  </a:lnTo>
                  <a:lnTo>
                    <a:pt x="333913" y="381244"/>
                  </a:lnTo>
                  <a:lnTo>
                    <a:pt x="330757" y="380170"/>
                  </a:lnTo>
                  <a:lnTo>
                    <a:pt x="327660" y="378462"/>
                  </a:lnTo>
                  <a:lnTo>
                    <a:pt x="321575" y="371273"/>
                  </a:lnTo>
                  <a:lnTo>
                    <a:pt x="318562" y="366578"/>
                  </a:lnTo>
                  <a:lnTo>
                    <a:pt x="316554" y="360471"/>
                  </a:lnTo>
                  <a:lnTo>
                    <a:pt x="315216" y="353423"/>
                  </a:lnTo>
                  <a:lnTo>
                    <a:pt x="314324" y="345748"/>
                  </a:lnTo>
                  <a:lnTo>
                    <a:pt x="312736" y="337655"/>
                  </a:lnTo>
                  <a:lnTo>
                    <a:pt x="310686" y="329283"/>
                  </a:lnTo>
                  <a:lnTo>
                    <a:pt x="308327" y="320725"/>
                  </a:lnTo>
                  <a:lnTo>
                    <a:pt x="303059" y="303279"/>
                  </a:lnTo>
                  <a:lnTo>
                    <a:pt x="294679" y="27682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643"/>
            <p:cNvSpPr/>
            <p:nvPr/>
          </p:nvSpPr>
          <p:spPr>
            <a:xfrm>
              <a:off x="8474273" y="1928813"/>
              <a:ext cx="44650" cy="26790"/>
            </a:xfrm>
            <a:custGeom>
              <a:avLst/>
              <a:gdLst/>
              <a:ahLst/>
              <a:cxnLst/>
              <a:rect l="0" t="0" r="0" b="0"/>
              <a:pathLst>
                <a:path w="44650" h="26790">
                  <a:moveTo>
                    <a:pt x="44649" y="26789"/>
                  </a:moveTo>
                  <a:lnTo>
                    <a:pt x="39908" y="26789"/>
                  </a:lnTo>
                  <a:lnTo>
                    <a:pt x="38512" y="25796"/>
                  </a:lnTo>
                  <a:lnTo>
                    <a:pt x="37580" y="24143"/>
                  </a:lnTo>
                  <a:lnTo>
                    <a:pt x="36960" y="22048"/>
                  </a:lnTo>
                  <a:lnTo>
                    <a:pt x="35554" y="20652"/>
                  </a:lnTo>
                  <a:lnTo>
                    <a:pt x="33626" y="19721"/>
                  </a:lnTo>
                  <a:lnTo>
                    <a:pt x="31347" y="19100"/>
                  </a:lnTo>
                  <a:lnTo>
                    <a:pt x="28836" y="17694"/>
                  </a:lnTo>
                  <a:lnTo>
                    <a:pt x="26169" y="15765"/>
                  </a:lnTo>
                  <a:lnTo>
                    <a:pt x="23399" y="13486"/>
                  </a:lnTo>
                  <a:lnTo>
                    <a:pt x="19568" y="10975"/>
                  </a:lnTo>
                  <a:lnTo>
                    <a:pt x="15031" y="8309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943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990600"/>
            <a:ext cx="44196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231" name="Group 9230"/>
          <p:cNvGrpSpPr/>
          <p:nvPr/>
        </p:nvGrpSpPr>
        <p:grpSpPr>
          <a:xfrm>
            <a:off x="226696" y="1160859"/>
            <a:ext cx="8067462" cy="4207758"/>
            <a:chOff x="226696" y="1160859"/>
            <a:chExt cx="8067462" cy="4207758"/>
          </a:xfrm>
        </p:grpSpPr>
        <p:sp>
          <p:nvSpPr>
            <p:cNvPr id="4" name="SMARTInkAnnotation559"/>
            <p:cNvSpPr/>
            <p:nvPr/>
          </p:nvSpPr>
          <p:spPr>
            <a:xfrm>
              <a:off x="3992812" y="1777008"/>
              <a:ext cx="534541" cy="591453"/>
            </a:xfrm>
            <a:custGeom>
              <a:avLst/>
              <a:gdLst/>
              <a:ahLst/>
              <a:cxnLst/>
              <a:rect l="0" t="0" r="0" b="0"/>
              <a:pathLst>
                <a:path w="534541" h="591453">
                  <a:moveTo>
                    <a:pt x="7688" y="303609"/>
                  </a:moveTo>
                  <a:lnTo>
                    <a:pt x="0" y="303609"/>
                  </a:lnTo>
                  <a:lnTo>
                    <a:pt x="578" y="304601"/>
                  </a:lnTo>
                  <a:lnTo>
                    <a:pt x="16037" y="320778"/>
                  </a:lnTo>
                  <a:lnTo>
                    <a:pt x="26612" y="336706"/>
                  </a:lnTo>
                  <a:lnTo>
                    <a:pt x="32210" y="346510"/>
                  </a:lnTo>
                  <a:lnTo>
                    <a:pt x="39911" y="358999"/>
                  </a:lnTo>
                  <a:lnTo>
                    <a:pt x="69711" y="405018"/>
                  </a:lnTo>
                  <a:lnTo>
                    <a:pt x="127078" y="491552"/>
                  </a:lnTo>
                  <a:lnTo>
                    <a:pt x="136891" y="508279"/>
                  </a:lnTo>
                  <a:lnTo>
                    <a:pt x="145417" y="524392"/>
                  </a:lnTo>
                  <a:lnTo>
                    <a:pt x="153085" y="540094"/>
                  </a:lnTo>
                  <a:lnTo>
                    <a:pt x="160182" y="552547"/>
                  </a:lnTo>
                  <a:lnTo>
                    <a:pt x="166898" y="562833"/>
                  </a:lnTo>
                  <a:lnTo>
                    <a:pt x="177666" y="578562"/>
                  </a:lnTo>
                  <a:lnTo>
                    <a:pt x="182453" y="588860"/>
                  </a:lnTo>
                  <a:lnTo>
                    <a:pt x="182737" y="591011"/>
                  </a:lnTo>
                  <a:lnTo>
                    <a:pt x="181934" y="591452"/>
                  </a:lnTo>
                  <a:lnTo>
                    <a:pt x="180407" y="590755"/>
                  </a:lnTo>
                  <a:lnTo>
                    <a:pt x="176064" y="582042"/>
                  </a:lnTo>
                  <a:lnTo>
                    <a:pt x="169834" y="568247"/>
                  </a:lnTo>
                  <a:lnTo>
                    <a:pt x="160451" y="552195"/>
                  </a:lnTo>
                  <a:lnTo>
                    <a:pt x="114144" y="475078"/>
                  </a:lnTo>
                  <a:lnTo>
                    <a:pt x="106440" y="460586"/>
                  </a:lnTo>
                  <a:lnTo>
                    <a:pt x="99320" y="445963"/>
                  </a:lnTo>
                  <a:lnTo>
                    <a:pt x="86116" y="417479"/>
                  </a:lnTo>
                  <a:lnTo>
                    <a:pt x="73634" y="391590"/>
                  </a:lnTo>
                  <a:lnTo>
                    <a:pt x="68519" y="379131"/>
                  </a:lnTo>
                  <a:lnTo>
                    <a:pt x="64117" y="366855"/>
                  </a:lnTo>
                  <a:lnTo>
                    <a:pt x="60191" y="354703"/>
                  </a:lnTo>
                  <a:lnTo>
                    <a:pt x="57573" y="344617"/>
                  </a:lnTo>
                  <a:lnTo>
                    <a:pt x="54663" y="328119"/>
                  </a:lnTo>
                  <a:lnTo>
                    <a:pt x="53371" y="314172"/>
                  </a:lnTo>
                  <a:lnTo>
                    <a:pt x="53026" y="307674"/>
                  </a:lnTo>
                  <a:lnTo>
                    <a:pt x="53788" y="303343"/>
                  </a:lnTo>
                  <a:lnTo>
                    <a:pt x="55289" y="300455"/>
                  </a:lnTo>
                  <a:lnTo>
                    <a:pt x="57281" y="298529"/>
                  </a:lnTo>
                  <a:lnTo>
                    <a:pt x="60594" y="297246"/>
                  </a:lnTo>
                  <a:lnTo>
                    <a:pt x="69566" y="295820"/>
                  </a:lnTo>
                  <a:lnTo>
                    <a:pt x="82815" y="297832"/>
                  </a:lnTo>
                  <a:lnTo>
                    <a:pt x="98624" y="302034"/>
                  </a:lnTo>
                  <a:lnTo>
                    <a:pt x="115573" y="307209"/>
                  </a:lnTo>
                  <a:lnTo>
                    <a:pt x="124260" y="311962"/>
                  </a:lnTo>
                  <a:lnTo>
                    <a:pt x="133027" y="318107"/>
                  </a:lnTo>
                  <a:lnTo>
                    <a:pt x="151699" y="332873"/>
                  </a:lnTo>
                  <a:lnTo>
                    <a:pt x="173227" y="349357"/>
                  </a:lnTo>
                  <a:lnTo>
                    <a:pt x="183532" y="357921"/>
                  </a:lnTo>
                  <a:lnTo>
                    <a:pt x="193377" y="366606"/>
                  </a:lnTo>
                  <a:lnTo>
                    <a:pt x="202919" y="375373"/>
                  </a:lnTo>
                  <a:lnTo>
                    <a:pt x="218811" y="393051"/>
                  </a:lnTo>
                  <a:lnTo>
                    <a:pt x="231497" y="409838"/>
                  </a:lnTo>
                  <a:lnTo>
                    <a:pt x="240442" y="423913"/>
                  </a:lnTo>
                  <a:lnTo>
                    <a:pt x="252285" y="440005"/>
                  </a:lnTo>
                  <a:lnTo>
                    <a:pt x="252113" y="440180"/>
                  </a:lnTo>
                  <a:lnTo>
                    <a:pt x="244705" y="433333"/>
                  </a:lnTo>
                  <a:lnTo>
                    <a:pt x="236555" y="415798"/>
                  </a:lnTo>
                  <a:lnTo>
                    <a:pt x="225493" y="400104"/>
                  </a:lnTo>
                  <a:lnTo>
                    <a:pt x="211646" y="382214"/>
                  </a:lnTo>
                  <a:lnTo>
                    <a:pt x="205176" y="371888"/>
                  </a:lnTo>
                  <a:lnTo>
                    <a:pt x="168375" y="308963"/>
                  </a:lnTo>
                  <a:lnTo>
                    <a:pt x="154841" y="283829"/>
                  </a:lnTo>
                  <a:lnTo>
                    <a:pt x="149446" y="272563"/>
                  </a:lnTo>
                  <a:lnTo>
                    <a:pt x="144858" y="262076"/>
                  </a:lnTo>
                  <a:lnTo>
                    <a:pt x="140807" y="252108"/>
                  </a:lnTo>
                  <a:lnTo>
                    <a:pt x="136305" y="235741"/>
                  </a:lnTo>
                  <a:lnTo>
                    <a:pt x="133770" y="218016"/>
                  </a:lnTo>
                  <a:lnTo>
                    <a:pt x="133178" y="211989"/>
                  </a:lnTo>
                  <a:lnTo>
                    <a:pt x="133019" y="211771"/>
                  </a:lnTo>
                  <a:lnTo>
                    <a:pt x="132914" y="212618"/>
                  </a:lnTo>
                  <a:lnTo>
                    <a:pt x="138089" y="216205"/>
                  </a:lnTo>
                  <a:lnTo>
                    <a:pt x="152159" y="223803"/>
                  </a:lnTo>
                  <a:lnTo>
                    <a:pt x="164171" y="230437"/>
                  </a:lnTo>
                  <a:lnTo>
                    <a:pt x="179431" y="240000"/>
                  </a:lnTo>
                  <a:lnTo>
                    <a:pt x="196135" y="253510"/>
                  </a:lnTo>
                  <a:lnTo>
                    <a:pt x="204757" y="261280"/>
                  </a:lnTo>
                  <a:lnTo>
                    <a:pt x="222274" y="277851"/>
                  </a:lnTo>
                  <a:lnTo>
                    <a:pt x="279784" y="334648"/>
                  </a:lnTo>
                  <a:lnTo>
                    <a:pt x="292661" y="344855"/>
                  </a:lnTo>
                  <a:lnTo>
                    <a:pt x="310207" y="356465"/>
                  </a:lnTo>
                  <a:lnTo>
                    <a:pt x="296002" y="319553"/>
                  </a:lnTo>
                  <a:lnTo>
                    <a:pt x="281477" y="276568"/>
                  </a:lnTo>
                  <a:lnTo>
                    <a:pt x="278519" y="266730"/>
                  </a:lnTo>
                  <a:lnTo>
                    <a:pt x="272586" y="245216"/>
                  </a:lnTo>
                  <a:lnTo>
                    <a:pt x="268622" y="234915"/>
                  </a:lnTo>
                  <a:lnTo>
                    <a:pt x="263996" y="225071"/>
                  </a:lnTo>
                  <a:lnTo>
                    <a:pt x="250650" y="199641"/>
                  </a:lnTo>
                  <a:lnTo>
                    <a:pt x="244655" y="186956"/>
                  </a:lnTo>
                  <a:lnTo>
                    <a:pt x="240047" y="170397"/>
                  </a:lnTo>
                  <a:lnTo>
                    <a:pt x="248018" y="184066"/>
                  </a:lnTo>
                  <a:lnTo>
                    <a:pt x="262231" y="201161"/>
                  </a:lnTo>
                  <a:lnTo>
                    <a:pt x="273284" y="216405"/>
                  </a:lnTo>
                  <a:lnTo>
                    <a:pt x="287457" y="233102"/>
                  </a:lnTo>
                  <a:lnTo>
                    <a:pt x="303678" y="250444"/>
                  </a:lnTo>
                  <a:lnTo>
                    <a:pt x="320810" y="268074"/>
                  </a:lnTo>
                  <a:lnTo>
                    <a:pt x="329545" y="274958"/>
                  </a:lnTo>
                  <a:lnTo>
                    <a:pt x="338345" y="280540"/>
                  </a:lnTo>
                  <a:lnTo>
                    <a:pt x="347189" y="285253"/>
                  </a:lnTo>
                  <a:lnTo>
                    <a:pt x="362306" y="290490"/>
                  </a:lnTo>
                  <a:lnTo>
                    <a:pt x="374648" y="292817"/>
                  </a:lnTo>
                  <a:lnTo>
                    <a:pt x="383439" y="293852"/>
                  </a:lnTo>
                  <a:lnTo>
                    <a:pt x="386182" y="292143"/>
                  </a:lnTo>
                  <a:lnTo>
                    <a:pt x="388009" y="289020"/>
                  </a:lnTo>
                  <a:lnTo>
                    <a:pt x="390040" y="280258"/>
                  </a:lnTo>
                  <a:lnTo>
                    <a:pt x="390942" y="269749"/>
                  </a:lnTo>
                  <a:lnTo>
                    <a:pt x="388698" y="255818"/>
                  </a:lnTo>
                  <a:lnTo>
                    <a:pt x="379172" y="217881"/>
                  </a:lnTo>
                  <a:lnTo>
                    <a:pt x="375399" y="206769"/>
                  </a:lnTo>
                  <a:lnTo>
                    <a:pt x="370899" y="195393"/>
                  </a:lnTo>
                  <a:lnTo>
                    <a:pt x="365915" y="183840"/>
                  </a:lnTo>
                  <a:lnTo>
                    <a:pt x="360607" y="173162"/>
                  </a:lnTo>
                  <a:lnTo>
                    <a:pt x="355085" y="163066"/>
                  </a:lnTo>
                  <a:lnTo>
                    <a:pt x="349419" y="153359"/>
                  </a:lnTo>
                  <a:lnTo>
                    <a:pt x="344649" y="143911"/>
                  </a:lnTo>
                  <a:lnTo>
                    <a:pt x="326652" y="103103"/>
                  </a:lnTo>
                  <a:lnTo>
                    <a:pt x="317390" y="88647"/>
                  </a:lnTo>
                  <a:lnTo>
                    <a:pt x="316351" y="85887"/>
                  </a:lnTo>
                  <a:lnTo>
                    <a:pt x="316651" y="84047"/>
                  </a:lnTo>
                  <a:lnTo>
                    <a:pt x="317843" y="82820"/>
                  </a:lnTo>
                  <a:lnTo>
                    <a:pt x="318638" y="82995"/>
                  </a:lnTo>
                  <a:lnTo>
                    <a:pt x="319167" y="84103"/>
                  </a:lnTo>
                  <a:lnTo>
                    <a:pt x="319521" y="85834"/>
                  </a:lnTo>
                  <a:lnTo>
                    <a:pt x="322559" y="90404"/>
                  </a:lnTo>
                  <a:lnTo>
                    <a:pt x="342546" y="112446"/>
                  </a:lnTo>
                  <a:lnTo>
                    <a:pt x="353628" y="127367"/>
                  </a:lnTo>
                  <a:lnTo>
                    <a:pt x="365169" y="141274"/>
                  </a:lnTo>
                  <a:lnTo>
                    <a:pt x="377904" y="154070"/>
                  </a:lnTo>
                  <a:lnTo>
                    <a:pt x="400817" y="172430"/>
                  </a:lnTo>
                  <a:lnTo>
                    <a:pt x="414253" y="184453"/>
                  </a:lnTo>
                  <a:lnTo>
                    <a:pt x="426840" y="193765"/>
                  </a:lnTo>
                  <a:lnTo>
                    <a:pt x="438055" y="200220"/>
                  </a:lnTo>
                  <a:lnTo>
                    <a:pt x="446348" y="203088"/>
                  </a:lnTo>
                  <a:lnTo>
                    <a:pt x="448956" y="202860"/>
                  </a:lnTo>
                  <a:lnTo>
                    <a:pt x="450695" y="201717"/>
                  </a:lnTo>
                  <a:lnTo>
                    <a:pt x="451854" y="199962"/>
                  </a:lnTo>
                  <a:lnTo>
                    <a:pt x="453142" y="195367"/>
                  </a:lnTo>
                  <a:lnTo>
                    <a:pt x="453867" y="181910"/>
                  </a:lnTo>
                  <a:lnTo>
                    <a:pt x="453969" y="174851"/>
                  </a:lnTo>
                  <a:lnTo>
                    <a:pt x="451436" y="161717"/>
                  </a:lnTo>
                  <a:lnTo>
                    <a:pt x="447995" y="148272"/>
                  </a:lnTo>
                  <a:lnTo>
                    <a:pt x="446466" y="132375"/>
                  </a:lnTo>
                  <a:lnTo>
                    <a:pt x="440495" y="115388"/>
                  </a:lnTo>
                  <a:lnTo>
                    <a:pt x="432218" y="97916"/>
                  </a:lnTo>
                  <a:lnTo>
                    <a:pt x="425233" y="80229"/>
                  </a:lnTo>
                  <a:lnTo>
                    <a:pt x="416175" y="65092"/>
                  </a:lnTo>
                  <a:lnTo>
                    <a:pt x="410982" y="58277"/>
                  </a:lnTo>
                  <a:lnTo>
                    <a:pt x="405210" y="45414"/>
                  </a:lnTo>
                  <a:lnTo>
                    <a:pt x="403672" y="39206"/>
                  </a:lnTo>
                  <a:lnTo>
                    <a:pt x="401654" y="35067"/>
                  </a:lnTo>
                  <a:lnTo>
                    <a:pt x="399316" y="32307"/>
                  </a:lnTo>
                  <a:lnTo>
                    <a:pt x="392113" y="27112"/>
                  </a:lnTo>
                  <a:lnTo>
                    <a:pt x="396538" y="26884"/>
                  </a:lnTo>
                  <a:lnTo>
                    <a:pt x="397890" y="27845"/>
                  </a:lnTo>
                  <a:lnTo>
                    <a:pt x="398791" y="29477"/>
                  </a:lnTo>
                  <a:lnTo>
                    <a:pt x="399392" y="31558"/>
                  </a:lnTo>
                  <a:lnTo>
                    <a:pt x="402706" y="36515"/>
                  </a:lnTo>
                  <a:lnTo>
                    <a:pt x="417658" y="52523"/>
                  </a:lnTo>
                  <a:lnTo>
                    <a:pt x="433983" y="69030"/>
                  </a:lnTo>
                  <a:lnTo>
                    <a:pt x="445529" y="83266"/>
                  </a:lnTo>
                  <a:lnTo>
                    <a:pt x="457276" y="98522"/>
                  </a:lnTo>
                  <a:lnTo>
                    <a:pt x="469112" y="111918"/>
                  </a:lnTo>
                  <a:lnTo>
                    <a:pt x="478341" y="127132"/>
                  </a:lnTo>
                  <a:lnTo>
                    <a:pt x="486742" y="142823"/>
                  </a:lnTo>
                  <a:lnTo>
                    <a:pt x="497091" y="156412"/>
                  </a:lnTo>
                  <a:lnTo>
                    <a:pt x="509333" y="170478"/>
                  </a:lnTo>
                  <a:lnTo>
                    <a:pt x="512774" y="173183"/>
                  </a:lnTo>
                  <a:lnTo>
                    <a:pt x="519244" y="176189"/>
                  </a:lnTo>
                  <a:lnTo>
                    <a:pt x="521366" y="175998"/>
                  </a:lnTo>
                  <a:lnTo>
                    <a:pt x="522780" y="174879"/>
                  </a:lnTo>
                  <a:lnTo>
                    <a:pt x="523724" y="173141"/>
                  </a:lnTo>
                  <a:lnTo>
                    <a:pt x="525051" y="161213"/>
                  </a:lnTo>
                  <a:lnTo>
                    <a:pt x="525361" y="148049"/>
                  </a:lnTo>
                  <a:lnTo>
                    <a:pt x="525596" y="76648"/>
                  </a:lnTo>
                  <a:lnTo>
                    <a:pt x="526592" y="64989"/>
                  </a:lnTo>
                  <a:lnTo>
                    <a:pt x="528249" y="53248"/>
                  </a:lnTo>
                  <a:lnTo>
                    <a:pt x="530346" y="41452"/>
                  </a:lnTo>
                  <a:lnTo>
                    <a:pt x="532676" y="23053"/>
                  </a:lnTo>
                  <a:lnTo>
                    <a:pt x="53454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SMARTInkAnnotation560"/>
            <p:cNvSpPr/>
            <p:nvPr/>
          </p:nvSpPr>
          <p:spPr>
            <a:xfrm>
              <a:off x="4438577" y="1483223"/>
              <a:ext cx="546050" cy="490115"/>
            </a:xfrm>
            <a:custGeom>
              <a:avLst/>
              <a:gdLst/>
              <a:ahLst/>
              <a:cxnLst/>
              <a:rect l="0" t="0" r="0" b="0"/>
              <a:pathLst>
                <a:path w="546050" h="490115">
                  <a:moveTo>
                    <a:pt x="53056" y="213418"/>
                  </a:moveTo>
                  <a:lnTo>
                    <a:pt x="32065" y="213418"/>
                  </a:lnTo>
                  <a:lnTo>
                    <a:pt x="29140" y="215402"/>
                  </a:lnTo>
                  <a:lnTo>
                    <a:pt x="23244" y="222899"/>
                  </a:lnTo>
                  <a:lnTo>
                    <a:pt x="17317" y="232845"/>
                  </a:lnTo>
                  <a:lnTo>
                    <a:pt x="11375" y="243880"/>
                  </a:lnTo>
                  <a:lnTo>
                    <a:pt x="5427" y="255399"/>
                  </a:lnTo>
                  <a:lnTo>
                    <a:pt x="2122" y="269779"/>
                  </a:lnTo>
                  <a:lnTo>
                    <a:pt x="1241" y="277781"/>
                  </a:lnTo>
                  <a:lnTo>
                    <a:pt x="652" y="286092"/>
                  </a:lnTo>
                  <a:lnTo>
                    <a:pt x="261" y="294609"/>
                  </a:lnTo>
                  <a:lnTo>
                    <a:pt x="0" y="303264"/>
                  </a:lnTo>
                  <a:lnTo>
                    <a:pt x="818" y="312011"/>
                  </a:lnTo>
                  <a:lnTo>
                    <a:pt x="2355" y="320818"/>
                  </a:lnTo>
                  <a:lnTo>
                    <a:pt x="4373" y="329666"/>
                  </a:lnTo>
                  <a:lnTo>
                    <a:pt x="6710" y="338542"/>
                  </a:lnTo>
                  <a:lnTo>
                    <a:pt x="9260" y="347435"/>
                  </a:lnTo>
                  <a:lnTo>
                    <a:pt x="11953" y="356341"/>
                  </a:lnTo>
                  <a:lnTo>
                    <a:pt x="20235" y="371528"/>
                  </a:lnTo>
                  <a:lnTo>
                    <a:pt x="30532" y="383900"/>
                  </a:lnTo>
                  <a:lnTo>
                    <a:pt x="47484" y="396443"/>
                  </a:lnTo>
                  <a:lnTo>
                    <a:pt x="59178" y="403241"/>
                  </a:lnTo>
                  <a:lnTo>
                    <a:pt x="65075" y="404459"/>
                  </a:lnTo>
                  <a:lnTo>
                    <a:pt x="70991" y="404278"/>
                  </a:lnTo>
                  <a:lnTo>
                    <a:pt x="82855" y="401432"/>
                  </a:lnTo>
                  <a:lnTo>
                    <a:pt x="99699" y="395244"/>
                  </a:lnTo>
                  <a:lnTo>
                    <a:pt x="112406" y="392969"/>
                  </a:lnTo>
                  <a:lnTo>
                    <a:pt x="128683" y="392201"/>
                  </a:lnTo>
                  <a:lnTo>
                    <a:pt x="130263" y="392138"/>
                  </a:lnTo>
                  <a:lnTo>
                    <a:pt x="131317" y="393088"/>
                  </a:lnTo>
                  <a:lnTo>
                    <a:pt x="132018" y="394713"/>
                  </a:lnTo>
                  <a:lnTo>
                    <a:pt x="133007" y="401742"/>
                  </a:lnTo>
                  <a:lnTo>
                    <a:pt x="133145" y="404451"/>
                  </a:lnTo>
                  <a:lnTo>
                    <a:pt x="131254" y="408242"/>
                  </a:lnTo>
                  <a:lnTo>
                    <a:pt x="119110" y="423058"/>
                  </a:lnTo>
                  <a:lnTo>
                    <a:pt x="108541" y="434253"/>
                  </a:lnTo>
                  <a:lnTo>
                    <a:pt x="91434" y="451711"/>
                  </a:lnTo>
                  <a:lnTo>
                    <a:pt x="79704" y="460878"/>
                  </a:lnTo>
                  <a:lnTo>
                    <a:pt x="67876" y="468260"/>
                  </a:lnTo>
                  <a:lnTo>
                    <a:pt x="51053" y="477001"/>
                  </a:lnTo>
                  <a:lnTo>
                    <a:pt x="42905" y="479394"/>
                  </a:lnTo>
                  <a:lnTo>
                    <a:pt x="40336" y="481024"/>
                  </a:lnTo>
                  <a:lnTo>
                    <a:pt x="38622" y="483103"/>
                  </a:lnTo>
                  <a:lnTo>
                    <a:pt x="35873" y="488829"/>
                  </a:lnTo>
                  <a:lnTo>
                    <a:pt x="36640" y="489298"/>
                  </a:lnTo>
                  <a:lnTo>
                    <a:pt x="42459" y="489960"/>
                  </a:lnTo>
                  <a:lnTo>
                    <a:pt x="47684" y="490114"/>
                  </a:lnTo>
                  <a:lnTo>
                    <a:pt x="55960" y="487537"/>
                  </a:lnTo>
                  <a:lnTo>
                    <a:pt x="60945" y="485461"/>
                  </a:lnTo>
                  <a:lnTo>
                    <a:pt x="77442" y="473058"/>
                  </a:lnTo>
                  <a:lnTo>
                    <a:pt x="89030" y="459782"/>
                  </a:lnTo>
                  <a:lnTo>
                    <a:pt x="94897" y="452075"/>
                  </a:lnTo>
                  <a:lnTo>
                    <a:pt x="101786" y="443960"/>
                  </a:lnTo>
                  <a:lnTo>
                    <a:pt x="109355" y="435573"/>
                  </a:lnTo>
                  <a:lnTo>
                    <a:pt x="117378" y="427006"/>
                  </a:lnTo>
                  <a:lnTo>
                    <a:pt x="123718" y="416333"/>
                  </a:lnTo>
                  <a:lnTo>
                    <a:pt x="128938" y="404257"/>
                  </a:lnTo>
                  <a:lnTo>
                    <a:pt x="133409" y="391245"/>
                  </a:lnTo>
                  <a:lnTo>
                    <a:pt x="137382" y="378603"/>
                  </a:lnTo>
                  <a:lnTo>
                    <a:pt x="144443" y="353971"/>
                  </a:lnTo>
                  <a:lnTo>
                    <a:pt x="153997" y="317791"/>
                  </a:lnTo>
                  <a:lnTo>
                    <a:pt x="156068" y="306813"/>
                  </a:lnTo>
                  <a:lnTo>
                    <a:pt x="157450" y="296517"/>
                  </a:lnTo>
                  <a:lnTo>
                    <a:pt x="158370" y="286677"/>
                  </a:lnTo>
                  <a:lnTo>
                    <a:pt x="157992" y="277140"/>
                  </a:lnTo>
                  <a:lnTo>
                    <a:pt x="156748" y="267805"/>
                  </a:lnTo>
                  <a:lnTo>
                    <a:pt x="154926" y="258606"/>
                  </a:lnTo>
                  <a:lnTo>
                    <a:pt x="150256" y="245738"/>
                  </a:lnTo>
                  <a:lnTo>
                    <a:pt x="147621" y="240918"/>
                  </a:lnTo>
                  <a:lnTo>
                    <a:pt x="144694" y="230270"/>
                  </a:lnTo>
                  <a:lnTo>
                    <a:pt x="142815" y="216746"/>
                  </a:lnTo>
                  <a:lnTo>
                    <a:pt x="142444" y="208930"/>
                  </a:lnTo>
                  <a:lnTo>
                    <a:pt x="142394" y="210762"/>
                  </a:lnTo>
                  <a:lnTo>
                    <a:pt x="143372" y="211647"/>
                  </a:lnTo>
                  <a:lnTo>
                    <a:pt x="145017" y="212237"/>
                  </a:lnTo>
                  <a:lnTo>
                    <a:pt x="147105" y="212631"/>
                  </a:lnTo>
                  <a:lnTo>
                    <a:pt x="152071" y="215714"/>
                  </a:lnTo>
                  <a:lnTo>
                    <a:pt x="158579" y="220391"/>
                  </a:lnTo>
                  <a:lnTo>
                    <a:pt x="172406" y="228603"/>
                  </a:lnTo>
                  <a:lnTo>
                    <a:pt x="186471" y="240266"/>
                  </a:lnTo>
                  <a:lnTo>
                    <a:pt x="189624" y="243223"/>
                  </a:lnTo>
                  <a:lnTo>
                    <a:pt x="192718" y="245194"/>
                  </a:lnTo>
                  <a:lnTo>
                    <a:pt x="203065" y="248617"/>
                  </a:lnTo>
                  <a:lnTo>
                    <a:pt x="203663" y="247798"/>
                  </a:lnTo>
                  <a:lnTo>
                    <a:pt x="204328" y="244242"/>
                  </a:lnTo>
                  <a:lnTo>
                    <a:pt x="204703" y="236662"/>
                  </a:lnTo>
                  <a:lnTo>
                    <a:pt x="203763" y="233875"/>
                  </a:lnTo>
                  <a:lnTo>
                    <a:pt x="200073" y="228132"/>
                  </a:lnTo>
                  <a:lnTo>
                    <a:pt x="188628" y="215369"/>
                  </a:lnTo>
                  <a:lnTo>
                    <a:pt x="174805" y="202310"/>
                  </a:lnTo>
                  <a:lnTo>
                    <a:pt x="167359" y="198559"/>
                  </a:lnTo>
                  <a:lnTo>
                    <a:pt x="152849" y="196447"/>
                  </a:lnTo>
                  <a:lnTo>
                    <a:pt x="148358" y="197143"/>
                  </a:lnTo>
                  <a:lnTo>
                    <a:pt x="140722" y="200562"/>
                  </a:lnTo>
                  <a:lnTo>
                    <a:pt x="138289" y="203855"/>
                  </a:lnTo>
                  <a:lnTo>
                    <a:pt x="136667" y="208035"/>
                  </a:lnTo>
                  <a:lnTo>
                    <a:pt x="134865" y="218963"/>
                  </a:lnTo>
                  <a:lnTo>
                    <a:pt x="134064" y="233742"/>
                  </a:lnTo>
                  <a:lnTo>
                    <a:pt x="134842" y="241850"/>
                  </a:lnTo>
                  <a:lnTo>
                    <a:pt x="136353" y="250232"/>
                  </a:lnTo>
                  <a:lnTo>
                    <a:pt x="138353" y="258796"/>
                  </a:lnTo>
                  <a:lnTo>
                    <a:pt x="140678" y="267483"/>
                  </a:lnTo>
                  <a:lnTo>
                    <a:pt x="145908" y="285072"/>
                  </a:lnTo>
                  <a:lnTo>
                    <a:pt x="149684" y="293929"/>
                  </a:lnTo>
                  <a:lnTo>
                    <a:pt x="154185" y="302811"/>
                  </a:lnTo>
                  <a:lnTo>
                    <a:pt x="159171" y="311708"/>
                  </a:lnTo>
                  <a:lnTo>
                    <a:pt x="172648" y="326886"/>
                  </a:lnTo>
                  <a:lnTo>
                    <a:pt x="188560" y="339254"/>
                  </a:lnTo>
                  <a:lnTo>
                    <a:pt x="205553" y="348059"/>
                  </a:lnTo>
                  <a:lnTo>
                    <a:pt x="213260" y="349811"/>
                  </a:lnTo>
                  <a:lnTo>
                    <a:pt x="220382" y="349987"/>
                  </a:lnTo>
                  <a:lnTo>
                    <a:pt x="234579" y="347537"/>
                  </a:lnTo>
                  <a:lnTo>
                    <a:pt x="250811" y="343141"/>
                  </a:lnTo>
                  <a:lnTo>
                    <a:pt x="257322" y="338595"/>
                  </a:lnTo>
                  <a:lnTo>
                    <a:pt x="262655" y="332588"/>
                  </a:lnTo>
                  <a:lnTo>
                    <a:pt x="267203" y="325607"/>
                  </a:lnTo>
                  <a:lnTo>
                    <a:pt x="272219" y="315991"/>
                  </a:lnTo>
                  <a:lnTo>
                    <a:pt x="277547" y="304620"/>
                  </a:lnTo>
                  <a:lnTo>
                    <a:pt x="283084" y="292079"/>
                  </a:lnTo>
                  <a:lnTo>
                    <a:pt x="286775" y="278757"/>
                  </a:lnTo>
                  <a:lnTo>
                    <a:pt x="289236" y="264915"/>
                  </a:lnTo>
                  <a:lnTo>
                    <a:pt x="290876" y="250725"/>
                  </a:lnTo>
                  <a:lnTo>
                    <a:pt x="291970" y="235313"/>
                  </a:lnTo>
                  <a:lnTo>
                    <a:pt x="292699" y="219085"/>
                  </a:lnTo>
                  <a:lnTo>
                    <a:pt x="293185" y="202313"/>
                  </a:lnTo>
                  <a:lnTo>
                    <a:pt x="292517" y="185179"/>
                  </a:lnTo>
                  <a:lnTo>
                    <a:pt x="291080" y="167803"/>
                  </a:lnTo>
                  <a:lnTo>
                    <a:pt x="289129" y="150265"/>
                  </a:lnTo>
                  <a:lnTo>
                    <a:pt x="286837" y="133613"/>
                  </a:lnTo>
                  <a:lnTo>
                    <a:pt x="281643" y="101881"/>
                  </a:lnTo>
                  <a:lnTo>
                    <a:pt x="277877" y="87466"/>
                  </a:lnTo>
                  <a:lnTo>
                    <a:pt x="273382" y="73887"/>
                  </a:lnTo>
                  <a:lnTo>
                    <a:pt x="268401" y="60866"/>
                  </a:lnTo>
                  <a:lnTo>
                    <a:pt x="263096" y="49209"/>
                  </a:lnTo>
                  <a:lnTo>
                    <a:pt x="257575" y="38461"/>
                  </a:lnTo>
                  <a:lnTo>
                    <a:pt x="251910" y="28319"/>
                  </a:lnTo>
                  <a:lnTo>
                    <a:pt x="242969" y="14404"/>
                  </a:lnTo>
                  <a:lnTo>
                    <a:pt x="239196" y="9304"/>
                  </a:lnTo>
                  <a:lnTo>
                    <a:pt x="234696" y="5905"/>
                  </a:lnTo>
                  <a:lnTo>
                    <a:pt x="229711" y="3638"/>
                  </a:lnTo>
                  <a:lnTo>
                    <a:pt x="215862" y="448"/>
                  </a:lnTo>
                  <a:lnTo>
                    <a:pt x="212195" y="0"/>
                  </a:lnTo>
                  <a:lnTo>
                    <a:pt x="209750" y="694"/>
                  </a:lnTo>
                  <a:lnTo>
                    <a:pt x="208120" y="2149"/>
                  </a:lnTo>
                  <a:lnTo>
                    <a:pt x="207034" y="4111"/>
                  </a:lnTo>
                  <a:lnTo>
                    <a:pt x="205826" y="8937"/>
                  </a:lnTo>
                  <a:lnTo>
                    <a:pt x="205147" y="19878"/>
                  </a:lnTo>
                  <a:lnTo>
                    <a:pt x="205051" y="24860"/>
                  </a:lnTo>
                  <a:lnTo>
                    <a:pt x="207591" y="38333"/>
                  </a:lnTo>
                  <a:lnTo>
                    <a:pt x="209657" y="46093"/>
                  </a:lnTo>
                  <a:lnTo>
                    <a:pt x="213019" y="55235"/>
                  </a:lnTo>
                  <a:lnTo>
                    <a:pt x="217245" y="65298"/>
                  </a:lnTo>
                  <a:lnTo>
                    <a:pt x="222046" y="75976"/>
                  </a:lnTo>
                  <a:lnTo>
                    <a:pt x="232673" y="98424"/>
                  </a:lnTo>
                  <a:lnTo>
                    <a:pt x="238285" y="109966"/>
                  </a:lnTo>
                  <a:lnTo>
                    <a:pt x="245003" y="122622"/>
                  </a:lnTo>
                  <a:lnTo>
                    <a:pt x="260404" y="149913"/>
                  </a:lnTo>
                  <a:lnTo>
                    <a:pt x="268679" y="163144"/>
                  </a:lnTo>
                  <a:lnTo>
                    <a:pt x="277172" y="175933"/>
                  </a:lnTo>
                  <a:lnTo>
                    <a:pt x="285810" y="188428"/>
                  </a:lnTo>
                  <a:lnTo>
                    <a:pt x="294546" y="199734"/>
                  </a:lnTo>
                  <a:lnTo>
                    <a:pt x="303347" y="210248"/>
                  </a:lnTo>
                  <a:lnTo>
                    <a:pt x="312190" y="220234"/>
                  </a:lnTo>
                  <a:lnTo>
                    <a:pt x="321061" y="227884"/>
                  </a:lnTo>
                  <a:lnTo>
                    <a:pt x="329953" y="233976"/>
                  </a:lnTo>
                  <a:lnTo>
                    <a:pt x="338857" y="239029"/>
                  </a:lnTo>
                  <a:lnTo>
                    <a:pt x="347770" y="242398"/>
                  </a:lnTo>
                  <a:lnTo>
                    <a:pt x="356688" y="244644"/>
                  </a:lnTo>
                  <a:lnTo>
                    <a:pt x="365610" y="246142"/>
                  </a:lnTo>
                  <a:lnTo>
                    <a:pt x="373542" y="245155"/>
                  </a:lnTo>
                  <a:lnTo>
                    <a:pt x="380815" y="242514"/>
                  </a:lnTo>
                  <a:lnTo>
                    <a:pt x="394188" y="234287"/>
                  </a:lnTo>
                  <a:lnTo>
                    <a:pt x="406745" y="224016"/>
                  </a:lnTo>
                  <a:lnTo>
                    <a:pt x="410888" y="217506"/>
                  </a:lnTo>
                  <a:lnTo>
                    <a:pt x="415491" y="202337"/>
                  </a:lnTo>
                  <a:lnTo>
                    <a:pt x="416718" y="193132"/>
                  </a:lnTo>
                  <a:lnTo>
                    <a:pt x="417536" y="183026"/>
                  </a:lnTo>
                  <a:lnTo>
                    <a:pt x="418082" y="172321"/>
                  </a:lnTo>
                  <a:lnTo>
                    <a:pt x="418688" y="152488"/>
                  </a:lnTo>
                  <a:lnTo>
                    <a:pt x="418850" y="143032"/>
                  </a:lnTo>
                  <a:lnTo>
                    <a:pt x="417965" y="133752"/>
                  </a:lnTo>
                  <a:lnTo>
                    <a:pt x="416384" y="124589"/>
                  </a:lnTo>
                  <a:lnTo>
                    <a:pt x="414337" y="115503"/>
                  </a:lnTo>
                  <a:lnTo>
                    <a:pt x="410988" y="107461"/>
                  </a:lnTo>
                  <a:lnTo>
                    <a:pt x="401975" y="93235"/>
                  </a:lnTo>
                  <a:lnTo>
                    <a:pt x="390486" y="78810"/>
                  </a:lnTo>
                  <a:lnTo>
                    <a:pt x="387149" y="78038"/>
                  </a:lnTo>
                  <a:lnTo>
                    <a:pt x="383933" y="79508"/>
                  </a:lnTo>
                  <a:lnTo>
                    <a:pt x="380797" y="82473"/>
                  </a:lnTo>
                  <a:lnTo>
                    <a:pt x="371643" y="96126"/>
                  </a:lnTo>
                  <a:lnTo>
                    <a:pt x="368283" y="109694"/>
                  </a:lnTo>
                  <a:lnTo>
                    <a:pt x="367387" y="117479"/>
                  </a:lnTo>
                  <a:lnTo>
                    <a:pt x="367782" y="125646"/>
                  </a:lnTo>
                  <a:lnTo>
                    <a:pt x="369037" y="134067"/>
                  </a:lnTo>
                  <a:lnTo>
                    <a:pt x="370866" y="142658"/>
                  </a:lnTo>
                  <a:lnTo>
                    <a:pt x="373078" y="151362"/>
                  </a:lnTo>
                  <a:lnTo>
                    <a:pt x="375544" y="160141"/>
                  </a:lnTo>
                  <a:lnTo>
                    <a:pt x="380931" y="177833"/>
                  </a:lnTo>
                  <a:lnTo>
                    <a:pt x="386632" y="195618"/>
                  </a:lnTo>
                  <a:lnTo>
                    <a:pt x="390534" y="204528"/>
                  </a:lnTo>
                  <a:lnTo>
                    <a:pt x="395119" y="213444"/>
                  </a:lnTo>
                  <a:lnTo>
                    <a:pt x="400160" y="222365"/>
                  </a:lnTo>
                  <a:lnTo>
                    <a:pt x="413699" y="237568"/>
                  </a:lnTo>
                  <a:lnTo>
                    <a:pt x="421477" y="244401"/>
                  </a:lnTo>
                  <a:lnTo>
                    <a:pt x="435410" y="251993"/>
                  </a:lnTo>
                  <a:lnTo>
                    <a:pt x="441904" y="254017"/>
                  </a:lnTo>
                  <a:lnTo>
                    <a:pt x="454171" y="252390"/>
                  </a:lnTo>
                  <a:lnTo>
                    <a:pt x="470286" y="248329"/>
                  </a:lnTo>
                  <a:lnTo>
                    <a:pt x="488967" y="242645"/>
                  </a:lnTo>
                  <a:lnTo>
                    <a:pt x="503405" y="235879"/>
                  </a:lnTo>
                  <a:lnTo>
                    <a:pt x="515016" y="228392"/>
                  </a:lnTo>
                  <a:lnTo>
                    <a:pt x="524740" y="220424"/>
                  </a:lnTo>
                  <a:lnTo>
                    <a:pt x="538191" y="206279"/>
                  </a:lnTo>
                  <a:lnTo>
                    <a:pt x="543166" y="199729"/>
                  </a:lnTo>
                  <a:lnTo>
                    <a:pt x="545492" y="192385"/>
                  </a:lnTo>
                  <a:lnTo>
                    <a:pt x="546049" y="184513"/>
                  </a:lnTo>
                  <a:lnTo>
                    <a:pt x="545429" y="176289"/>
                  </a:lnTo>
                  <a:lnTo>
                    <a:pt x="544024" y="167829"/>
                  </a:lnTo>
                  <a:lnTo>
                    <a:pt x="542094" y="159213"/>
                  </a:lnTo>
                  <a:lnTo>
                    <a:pt x="539816" y="150492"/>
                  </a:lnTo>
                  <a:lnTo>
                    <a:pt x="536312" y="141701"/>
                  </a:lnTo>
                  <a:lnTo>
                    <a:pt x="531992" y="132865"/>
                  </a:lnTo>
                  <a:lnTo>
                    <a:pt x="527128" y="123997"/>
                  </a:lnTo>
                  <a:lnTo>
                    <a:pt x="520909" y="114116"/>
                  </a:lnTo>
                  <a:lnTo>
                    <a:pt x="513786" y="103560"/>
                  </a:lnTo>
                  <a:lnTo>
                    <a:pt x="492186" y="72388"/>
                  </a:lnTo>
                  <a:lnTo>
                    <a:pt x="454892" y="1696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SMARTInkAnnotation561"/>
            <p:cNvSpPr/>
            <p:nvPr/>
          </p:nvSpPr>
          <p:spPr>
            <a:xfrm>
              <a:off x="4643438" y="2160984"/>
              <a:ext cx="79810" cy="148977"/>
            </a:xfrm>
            <a:custGeom>
              <a:avLst/>
              <a:gdLst/>
              <a:ahLst/>
              <a:cxnLst/>
              <a:rect l="0" t="0" r="0" b="0"/>
              <a:pathLst>
                <a:path w="79810" h="148977">
                  <a:moveTo>
                    <a:pt x="0" y="0"/>
                  </a:moveTo>
                  <a:lnTo>
                    <a:pt x="0" y="4741"/>
                  </a:lnTo>
                  <a:lnTo>
                    <a:pt x="991" y="6137"/>
                  </a:lnTo>
                  <a:lnTo>
                    <a:pt x="2645" y="7068"/>
                  </a:lnTo>
                  <a:lnTo>
                    <a:pt x="4740" y="7689"/>
                  </a:lnTo>
                  <a:lnTo>
                    <a:pt x="7129" y="11079"/>
                  </a:lnTo>
                  <a:lnTo>
                    <a:pt x="9713" y="16316"/>
                  </a:lnTo>
                  <a:lnTo>
                    <a:pt x="12428" y="22784"/>
                  </a:lnTo>
                  <a:lnTo>
                    <a:pt x="16223" y="29080"/>
                  </a:lnTo>
                  <a:lnTo>
                    <a:pt x="20737" y="35262"/>
                  </a:lnTo>
                  <a:lnTo>
                    <a:pt x="25730" y="41367"/>
                  </a:lnTo>
                  <a:lnTo>
                    <a:pt x="30052" y="49406"/>
                  </a:lnTo>
                  <a:lnTo>
                    <a:pt x="33925" y="58735"/>
                  </a:lnTo>
                  <a:lnTo>
                    <a:pt x="37500" y="68922"/>
                  </a:lnTo>
                  <a:lnTo>
                    <a:pt x="41867" y="78691"/>
                  </a:lnTo>
                  <a:lnTo>
                    <a:pt x="46762" y="88179"/>
                  </a:lnTo>
                  <a:lnTo>
                    <a:pt x="52011" y="97481"/>
                  </a:lnTo>
                  <a:lnTo>
                    <a:pt x="56501" y="106660"/>
                  </a:lnTo>
                  <a:lnTo>
                    <a:pt x="60488" y="115755"/>
                  </a:lnTo>
                  <a:lnTo>
                    <a:pt x="64137" y="124795"/>
                  </a:lnTo>
                  <a:lnTo>
                    <a:pt x="67563" y="131814"/>
                  </a:lnTo>
                  <a:lnTo>
                    <a:pt x="70838" y="137485"/>
                  </a:lnTo>
                  <a:lnTo>
                    <a:pt x="78485" y="148976"/>
                  </a:lnTo>
                  <a:lnTo>
                    <a:pt x="79112" y="148927"/>
                  </a:lnTo>
                  <a:lnTo>
                    <a:pt x="79530" y="147902"/>
                  </a:lnTo>
                  <a:lnTo>
                    <a:pt x="79809" y="146227"/>
                  </a:lnTo>
                  <a:lnTo>
                    <a:pt x="78010" y="143125"/>
                  </a:lnTo>
                  <a:lnTo>
                    <a:pt x="74827" y="139073"/>
                  </a:lnTo>
                  <a:lnTo>
                    <a:pt x="70721" y="134388"/>
                  </a:lnTo>
                  <a:lnTo>
                    <a:pt x="66991" y="129279"/>
                  </a:lnTo>
                  <a:lnTo>
                    <a:pt x="63512" y="123889"/>
                  </a:lnTo>
                  <a:lnTo>
                    <a:pt x="60200" y="118312"/>
                  </a:lnTo>
                  <a:lnTo>
                    <a:pt x="57000" y="112609"/>
                  </a:lnTo>
                  <a:lnTo>
                    <a:pt x="44648" y="8929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SMARTInkAnnotation562"/>
            <p:cNvSpPr/>
            <p:nvPr/>
          </p:nvSpPr>
          <p:spPr>
            <a:xfrm>
              <a:off x="4589859" y="2089547"/>
              <a:ext cx="44650" cy="17860"/>
            </a:xfrm>
            <a:custGeom>
              <a:avLst/>
              <a:gdLst/>
              <a:ahLst/>
              <a:cxnLst/>
              <a:rect l="0" t="0" r="0" b="0"/>
              <a:pathLst>
                <a:path w="44650" h="17860">
                  <a:moveTo>
                    <a:pt x="0" y="17859"/>
                  </a:moveTo>
                  <a:lnTo>
                    <a:pt x="4740" y="13119"/>
                  </a:lnTo>
                  <a:lnTo>
                    <a:pt x="7129" y="11722"/>
                  </a:lnTo>
                  <a:lnTo>
                    <a:pt x="9714" y="10791"/>
                  </a:lnTo>
                  <a:lnTo>
                    <a:pt x="12429" y="10171"/>
                  </a:lnTo>
                  <a:lnTo>
                    <a:pt x="15232" y="9757"/>
                  </a:lnTo>
                  <a:lnTo>
                    <a:pt x="18092" y="9481"/>
                  </a:lnTo>
                  <a:lnTo>
                    <a:pt x="20991" y="9297"/>
                  </a:lnTo>
                  <a:lnTo>
                    <a:pt x="23916" y="8182"/>
                  </a:lnTo>
                  <a:lnTo>
                    <a:pt x="26858" y="6447"/>
                  </a:lnTo>
                  <a:lnTo>
                    <a:pt x="29812" y="4298"/>
                  </a:lnTo>
                  <a:lnTo>
                    <a:pt x="32773" y="2865"/>
                  </a:lnTo>
                  <a:lnTo>
                    <a:pt x="35739" y="1910"/>
                  </a:lnTo>
                  <a:lnTo>
                    <a:pt x="4464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MARTInkAnnotation563"/>
            <p:cNvSpPr/>
            <p:nvPr/>
          </p:nvSpPr>
          <p:spPr>
            <a:xfrm>
              <a:off x="4732734" y="2086711"/>
              <a:ext cx="150288" cy="158171"/>
            </a:xfrm>
            <a:custGeom>
              <a:avLst/>
              <a:gdLst/>
              <a:ahLst/>
              <a:cxnLst/>
              <a:rect l="0" t="0" r="0" b="0"/>
              <a:pathLst>
                <a:path w="150288" h="158171">
                  <a:moveTo>
                    <a:pt x="0" y="47484"/>
                  </a:moveTo>
                  <a:lnTo>
                    <a:pt x="17169" y="64654"/>
                  </a:lnTo>
                  <a:lnTo>
                    <a:pt x="21368" y="70837"/>
                  </a:lnTo>
                  <a:lnTo>
                    <a:pt x="25160" y="77936"/>
                  </a:lnTo>
                  <a:lnTo>
                    <a:pt x="28680" y="85645"/>
                  </a:lnTo>
                  <a:lnTo>
                    <a:pt x="33010" y="93760"/>
                  </a:lnTo>
                  <a:lnTo>
                    <a:pt x="37882" y="102147"/>
                  </a:lnTo>
                  <a:lnTo>
                    <a:pt x="43114" y="110715"/>
                  </a:lnTo>
                  <a:lnTo>
                    <a:pt x="48587" y="118412"/>
                  </a:lnTo>
                  <a:lnTo>
                    <a:pt x="54220" y="125527"/>
                  </a:lnTo>
                  <a:lnTo>
                    <a:pt x="59959" y="132255"/>
                  </a:lnTo>
                  <a:lnTo>
                    <a:pt x="64778" y="137732"/>
                  </a:lnTo>
                  <a:lnTo>
                    <a:pt x="72777" y="146464"/>
                  </a:lnTo>
                  <a:lnTo>
                    <a:pt x="75308" y="150182"/>
                  </a:lnTo>
                  <a:lnTo>
                    <a:pt x="76994" y="153652"/>
                  </a:lnTo>
                  <a:lnTo>
                    <a:pt x="78119" y="156958"/>
                  </a:lnTo>
                  <a:lnTo>
                    <a:pt x="79861" y="158170"/>
                  </a:lnTo>
                  <a:lnTo>
                    <a:pt x="82014" y="157986"/>
                  </a:lnTo>
                  <a:lnTo>
                    <a:pt x="84442" y="156871"/>
                  </a:lnTo>
                  <a:lnTo>
                    <a:pt x="85068" y="155135"/>
                  </a:lnTo>
                  <a:lnTo>
                    <a:pt x="84493" y="152986"/>
                  </a:lnTo>
                  <a:lnTo>
                    <a:pt x="83118" y="150561"/>
                  </a:lnTo>
                  <a:lnTo>
                    <a:pt x="78944" y="142575"/>
                  </a:lnTo>
                  <a:lnTo>
                    <a:pt x="68180" y="121279"/>
                  </a:lnTo>
                  <a:lnTo>
                    <a:pt x="64305" y="114540"/>
                  </a:lnTo>
                  <a:lnTo>
                    <a:pt x="59737" y="107071"/>
                  </a:lnTo>
                  <a:lnTo>
                    <a:pt x="54708" y="99115"/>
                  </a:lnTo>
                  <a:lnTo>
                    <a:pt x="50363" y="90834"/>
                  </a:lnTo>
                  <a:lnTo>
                    <a:pt x="46474" y="82338"/>
                  </a:lnTo>
                  <a:lnTo>
                    <a:pt x="42889" y="73696"/>
                  </a:lnTo>
                  <a:lnTo>
                    <a:pt x="39507" y="65951"/>
                  </a:lnTo>
                  <a:lnTo>
                    <a:pt x="33103" y="52054"/>
                  </a:lnTo>
                  <a:lnTo>
                    <a:pt x="30999" y="45570"/>
                  </a:lnTo>
                  <a:lnTo>
                    <a:pt x="29595" y="39263"/>
                  </a:lnTo>
                  <a:lnTo>
                    <a:pt x="28660" y="33074"/>
                  </a:lnTo>
                  <a:lnTo>
                    <a:pt x="28036" y="26963"/>
                  </a:lnTo>
                  <a:lnTo>
                    <a:pt x="27620" y="20905"/>
                  </a:lnTo>
                  <a:lnTo>
                    <a:pt x="27344" y="14882"/>
                  </a:lnTo>
                  <a:lnTo>
                    <a:pt x="28151" y="9875"/>
                  </a:lnTo>
                  <a:lnTo>
                    <a:pt x="29682" y="5544"/>
                  </a:lnTo>
                  <a:lnTo>
                    <a:pt x="31694" y="1665"/>
                  </a:lnTo>
                  <a:lnTo>
                    <a:pt x="34028" y="71"/>
                  </a:lnTo>
                  <a:lnTo>
                    <a:pt x="36576" y="0"/>
                  </a:lnTo>
                  <a:lnTo>
                    <a:pt x="39267" y="945"/>
                  </a:lnTo>
                  <a:lnTo>
                    <a:pt x="43045" y="2568"/>
                  </a:lnTo>
                  <a:lnTo>
                    <a:pt x="52535" y="7016"/>
                  </a:lnTo>
                  <a:lnTo>
                    <a:pt x="57844" y="10584"/>
                  </a:lnTo>
                  <a:lnTo>
                    <a:pt x="63367" y="14946"/>
                  </a:lnTo>
                  <a:lnTo>
                    <a:pt x="69034" y="19839"/>
                  </a:lnTo>
                  <a:lnTo>
                    <a:pt x="74796" y="26078"/>
                  </a:lnTo>
                  <a:lnTo>
                    <a:pt x="80622" y="33213"/>
                  </a:lnTo>
                  <a:lnTo>
                    <a:pt x="86490" y="40947"/>
                  </a:lnTo>
                  <a:lnTo>
                    <a:pt x="92387" y="48087"/>
                  </a:lnTo>
                  <a:lnTo>
                    <a:pt x="98303" y="54831"/>
                  </a:lnTo>
                  <a:lnTo>
                    <a:pt x="109175" y="66625"/>
                  </a:lnTo>
                  <a:lnTo>
                    <a:pt x="117314" y="75173"/>
                  </a:lnTo>
                  <a:lnTo>
                    <a:pt x="121866" y="78842"/>
                  </a:lnTo>
                  <a:lnTo>
                    <a:pt x="126884" y="82280"/>
                  </a:lnTo>
                  <a:lnTo>
                    <a:pt x="132215" y="85564"/>
                  </a:lnTo>
                  <a:lnTo>
                    <a:pt x="135768" y="86762"/>
                  </a:lnTo>
                  <a:lnTo>
                    <a:pt x="138137" y="86568"/>
                  </a:lnTo>
                  <a:lnTo>
                    <a:pt x="139717" y="85446"/>
                  </a:lnTo>
                  <a:lnTo>
                    <a:pt x="141762" y="82714"/>
                  </a:lnTo>
                  <a:lnTo>
                    <a:pt x="144118" y="78908"/>
                  </a:lnTo>
                  <a:lnTo>
                    <a:pt x="146680" y="74387"/>
                  </a:lnTo>
                  <a:lnTo>
                    <a:pt x="148388" y="69388"/>
                  </a:lnTo>
                  <a:lnTo>
                    <a:pt x="149527" y="64071"/>
                  </a:lnTo>
                  <a:lnTo>
                    <a:pt x="150287" y="58542"/>
                  </a:lnTo>
                  <a:lnTo>
                    <a:pt x="149801" y="52872"/>
                  </a:lnTo>
                  <a:lnTo>
                    <a:pt x="148484" y="47107"/>
                  </a:lnTo>
                  <a:lnTo>
                    <a:pt x="146614" y="41280"/>
                  </a:lnTo>
                  <a:lnTo>
                    <a:pt x="145368" y="34418"/>
                  </a:lnTo>
                  <a:lnTo>
                    <a:pt x="144537" y="26867"/>
                  </a:lnTo>
                  <a:lnTo>
                    <a:pt x="142875" y="283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SMARTInkAnnotation564"/>
            <p:cNvSpPr/>
            <p:nvPr/>
          </p:nvSpPr>
          <p:spPr>
            <a:xfrm>
              <a:off x="4823273" y="1741289"/>
              <a:ext cx="239861" cy="435670"/>
            </a:xfrm>
            <a:custGeom>
              <a:avLst/>
              <a:gdLst/>
              <a:ahLst/>
              <a:cxnLst/>
              <a:rect l="0" t="0" r="0" b="0"/>
              <a:pathLst>
                <a:path w="239861" h="435670">
                  <a:moveTo>
                    <a:pt x="16618" y="241102"/>
                  </a:moveTo>
                  <a:lnTo>
                    <a:pt x="8056" y="232540"/>
                  </a:lnTo>
                  <a:lnTo>
                    <a:pt x="7698" y="245484"/>
                  </a:lnTo>
                  <a:lnTo>
                    <a:pt x="2951" y="258165"/>
                  </a:lnTo>
                  <a:lnTo>
                    <a:pt x="622" y="268860"/>
                  </a:lnTo>
                  <a:lnTo>
                    <a:pt x="0" y="274490"/>
                  </a:lnTo>
                  <a:lnTo>
                    <a:pt x="579" y="279235"/>
                  </a:lnTo>
                  <a:lnTo>
                    <a:pt x="1956" y="283391"/>
                  </a:lnTo>
                  <a:lnTo>
                    <a:pt x="3867" y="287154"/>
                  </a:lnTo>
                  <a:lnTo>
                    <a:pt x="5990" y="296627"/>
                  </a:lnTo>
                  <a:lnTo>
                    <a:pt x="6556" y="301931"/>
                  </a:lnTo>
                  <a:lnTo>
                    <a:pt x="8917" y="307451"/>
                  </a:lnTo>
                  <a:lnTo>
                    <a:pt x="12476" y="313116"/>
                  </a:lnTo>
                  <a:lnTo>
                    <a:pt x="16834" y="318877"/>
                  </a:lnTo>
                  <a:lnTo>
                    <a:pt x="24320" y="327923"/>
                  </a:lnTo>
                  <a:lnTo>
                    <a:pt x="27706" y="331725"/>
                  </a:lnTo>
                  <a:lnTo>
                    <a:pt x="31947" y="334259"/>
                  </a:lnTo>
                  <a:lnTo>
                    <a:pt x="36760" y="335949"/>
                  </a:lnTo>
                  <a:lnTo>
                    <a:pt x="41951" y="337075"/>
                  </a:lnTo>
                  <a:lnTo>
                    <a:pt x="47398" y="337826"/>
                  </a:lnTo>
                  <a:lnTo>
                    <a:pt x="53013" y="338327"/>
                  </a:lnTo>
                  <a:lnTo>
                    <a:pt x="58741" y="338661"/>
                  </a:lnTo>
                  <a:lnTo>
                    <a:pt x="70397" y="339031"/>
                  </a:lnTo>
                  <a:lnTo>
                    <a:pt x="93851" y="339289"/>
                  </a:lnTo>
                  <a:lnTo>
                    <a:pt x="104191" y="339311"/>
                  </a:lnTo>
                  <a:lnTo>
                    <a:pt x="108734" y="340309"/>
                  </a:lnTo>
                  <a:lnTo>
                    <a:pt x="112755" y="341966"/>
                  </a:lnTo>
                  <a:lnTo>
                    <a:pt x="116428" y="344063"/>
                  </a:lnTo>
                  <a:lnTo>
                    <a:pt x="118877" y="346454"/>
                  </a:lnTo>
                  <a:lnTo>
                    <a:pt x="120509" y="349040"/>
                  </a:lnTo>
                  <a:lnTo>
                    <a:pt x="121598" y="351756"/>
                  </a:lnTo>
                  <a:lnTo>
                    <a:pt x="123129" y="365059"/>
                  </a:lnTo>
                  <a:lnTo>
                    <a:pt x="123487" y="375899"/>
                  </a:lnTo>
                  <a:lnTo>
                    <a:pt x="123583" y="381568"/>
                  </a:lnTo>
                  <a:lnTo>
                    <a:pt x="122654" y="386340"/>
                  </a:lnTo>
                  <a:lnTo>
                    <a:pt x="118976" y="394287"/>
                  </a:lnTo>
                  <a:lnTo>
                    <a:pt x="115615" y="398788"/>
                  </a:lnTo>
                  <a:lnTo>
                    <a:pt x="111389" y="403772"/>
                  </a:lnTo>
                  <a:lnTo>
                    <a:pt x="106587" y="409080"/>
                  </a:lnTo>
                  <a:lnTo>
                    <a:pt x="101252" y="417623"/>
                  </a:lnTo>
                  <a:lnTo>
                    <a:pt x="97889" y="424728"/>
                  </a:lnTo>
                  <a:lnTo>
                    <a:pt x="91410" y="433313"/>
                  </a:lnTo>
                  <a:lnTo>
                    <a:pt x="89546" y="435669"/>
                  </a:lnTo>
                  <a:lnTo>
                    <a:pt x="89049" y="435306"/>
                  </a:lnTo>
                  <a:lnTo>
                    <a:pt x="88497" y="432255"/>
                  </a:lnTo>
                  <a:lnTo>
                    <a:pt x="88186" y="420220"/>
                  </a:lnTo>
                  <a:lnTo>
                    <a:pt x="89134" y="413100"/>
                  </a:lnTo>
                  <a:lnTo>
                    <a:pt x="90759" y="404384"/>
                  </a:lnTo>
                  <a:lnTo>
                    <a:pt x="95210" y="384117"/>
                  </a:lnTo>
                  <a:lnTo>
                    <a:pt x="103294" y="349402"/>
                  </a:lnTo>
                  <a:lnTo>
                    <a:pt x="109050" y="322308"/>
                  </a:lnTo>
                  <a:lnTo>
                    <a:pt x="114914" y="291084"/>
                  </a:lnTo>
                  <a:lnTo>
                    <a:pt x="117868" y="274423"/>
                  </a:lnTo>
                  <a:lnTo>
                    <a:pt x="119837" y="258355"/>
                  </a:lnTo>
                  <a:lnTo>
                    <a:pt x="121149" y="242682"/>
                  </a:lnTo>
                  <a:lnTo>
                    <a:pt x="122024" y="227272"/>
                  </a:lnTo>
                  <a:lnTo>
                    <a:pt x="122996" y="199567"/>
                  </a:lnTo>
                  <a:lnTo>
                    <a:pt x="123620" y="158924"/>
                  </a:lnTo>
                  <a:lnTo>
                    <a:pt x="122679" y="152582"/>
                  </a:lnTo>
                  <a:lnTo>
                    <a:pt x="118988" y="142890"/>
                  </a:lnTo>
                  <a:lnTo>
                    <a:pt x="116614" y="139908"/>
                  </a:lnTo>
                  <a:lnTo>
                    <a:pt x="114040" y="137921"/>
                  </a:lnTo>
                  <a:lnTo>
                    <a:pt x="111331" y="136596"/>
                  </a:lnTo>
                  <a:lnTo>
                    <a:pt x="109526" y="136704"/>
                  </a:lnTo>
                  <a:lnTo>
                    <a:pt x="108322" y="137769"/>
                  </a:lnTo>
                  <a:lnTo>
                    <a:pt x="101650" y="151347"/>
                  </a:lnTo>
                  <a:lnTo>
                    <a:pt x="99058" y="164500"/>
                  </a:lnTo>
                  <a:lnTo>
                    <a:pt x="98367" y="172174"/>
                  </a:lnTo>
                  <a:lnTo>
                    <a:pt x="97906" y="179275"/>
                  </a:lnTo>
                  <a:lnTo>
                    <a:pt x="97394" y="192456"/>
                  </a:lnTo>
                  <a:lnTo>
                    <a:pt x="99242" y="199742"/>
                  </a:lnTo>
                  <a:lnTo>
                    <a:pt x="102459" y="207575"/>
                  </a:lnTo>
                  <a:lnTo>
                    <a:pt x="106587" y="215774"/>
                  </a:lnTo>
                  <a:lnTo>
                    <a:pt x="110331" y="224217"/>
                  </a:lnTo>
                  <a:lnTo>
                    <a:pt x="113820" y="232822"/>
                  </a:lnTo>
                  <a:lnTo>
                    <a:pt x="117138" y="241535"/>
                  </a:lnTo>
                  <a:lnTo>
                    <a:pt x="121334" y="250320"/>
                  </a:lnTo>
                  <a:lnTo>
                    <a:pt x="126116" y="259153"/>
                  </a:lnTo>
                  <a:lnTo>
                    <a:pt x="131289" y="268019"/>
                  </a:lnTo>
                  <a:lnTo>
                    <a:pt x="136721" y="275914"/>
                  </a:lnTo>
                  <a:lnTo>
                    <a:pt x="142327" y="283161"/>
                  </a:lnTo>
                  <a:lnTo>
                    <a:pt x="148049" y="289977"/>
                  </a:lnTo>
                  <a:lnTo>
                    <a:pt x="153848" y="294521"/>
                  </a:lnTo>
                  <a:lnTo>
                    <a:pt x="159698" y="297551"/>
                  </a:lnTo>
                  <a:lnTo>
                    <a:pt x="165583" y="299570"/>
                  </a:lnTo>
                  <a:lnTo>
                    <a:pt x="170498" y="300917"/>
                  </a:lnTo>
                  <a:lnTo>
                    <a:pt x="174767" y="301814"/>
                  </a:lnTo>
                  <a:lnTo>
                    <a:pt x="178605" y="302413"/>
                  </a:lnTo>
                  <a:lnTo>
                    <a:pt x="182156" y="301819"/>
                  </a:lnTo>
                  <a:lnTo>
                    <a:pt x="188747" y="298514"/>
                  </a:lnTo>
                  <a:lnTo>
                    <a:pt x="194985" y="291092"/>
                  </a:lnTo>
                  <a:lnTo>
                    <a:pt x="198037" y="286335"/>
                  </a:lnTo>
                  <a:lnTo>
                    <a:pt x="201428" y="273111"/>
                  </a:lnTo>
                  <a:lnTo>
                    <a:pt x="202332" y="265418"/>
                  </a:lnTo>
                  <a:lnTo>
                    <a:pt x="202936" y="257312"/>
                  </a:lnTo>
                  <a:lnTo>
                    <a:pt x="203337" y="248932"/>
                  </a:lnTo>
                  <a:lnTo>
                    <a:pt x="203605" y="240369"/>
                  </a:lnTo>
                  <a:lnTo>
                    <a:pt x="202792" y="231684"/>
                  </a:lnTo>
                  <a:lnTo>
                    <a:pt x="201257" y="222917"/>
                  </a:lnTo>
                  <a:lnTo>
                    <a:pt x="199242" y="214095"/>
                  </a:lnTo>
                  <a:lnTo>
                    <a:pt x="196906" y="205238"/>
                  </a:lnTo>
                  <a:lnTo>
                    <a:pt x="194357" y="196357"/>
                  </a:lnTo>
                  <a:lnTo>
                    <a:pt x="191665" y="187459"/>
                  </a:lnTo>
                  <a:lnTo>
                    <a:pt x="188878" y="179543"/>
                  </a:lnTo>
                  <a:lnTo>
                    <a:pt x="186028" y="172281"/>
                  </a:lnTo>
                  <a:lnTo>
                    <a:pt x="180216" y="159913"/>
                  </a:lnTo>
                  <a:lnTo>
                    <a:pt x="174325" y="151109"/>
                  </a:lnTo>
                  <a:lnTo>
                    <a:pt x="168400" y="143889"/>
                  </a:lnTo>
                  <a:lnTo>
                    <a:pt x="161252" y="135909"/>
                  </a:lnTo>
                  <a:lnTo>
                    <a:pt x="161658" y="135255"/>
                  </a:lnTo>
                  <a:lnTo>
                    <a:pt x="162921" y="134818"/>
                  </a:lnTo>
                  <a:lnTo>
                    <a:pt x="164755" y="134527"/>
                  </a:lnTo>
                  <a:lnTo>
                    <a:pt x="166969" y="135325"/>
                  </a:lnTo>
                  <a:lnTo>
                    <a:pt x="172076" y="138858"/>
                  </a:lnTo>
                  <a:lnTo>
                    <a:pt x="177653" y="143736"/>
                  </a:lnTo>
                  <a:lnTo>
                    <a:pt x="180529" y="146425"/>
                  </a:lnTo>
                  <a:lnTo>
                    <a:pt x="186371" y="154706"/>
                  </a:lnTo>
                  <a:lnTo>
                    <a:pt x="193267" y="165000"/>
                  </a:lnTo>
                  <a:lnTo>
                    <a:pt x="197883" y="170524"/>
                  </a:lnTo>
                  <a:lnTo>
                    <a:pt x="202946" y="176190"/>
                  </a:lnTo>
                  <a:lnTo>
                    <a:pt x="208305" y="182945"/>
                  </a:lnTo>
                  <a:lnTo>
                    <a:pt x="213862" y="190424"/>
                  </a:lnTo>
                  <a:lnTo>
                    <a:pt x="219551" y="198387"/>
                  </a:lnTo>
                  <a:lnTo>
                    <a:pt x="224336" y="205680"/>
                  </a:lnTo>
                  <a:lnTo>
                    <a:pt x="228519" y="212526"/>
                  </a:lnTo>
                  <a:lnTo>
                    <a:pt x="234819" y="225425"/>
                  </a:lnTo>
                  <a:lnTo>
                    <a:pt x="237620" y="237772"/>
                  </a:lnTo>
                  <a:lnTo>
                    <a:pt x="239196" y="251139"/>
                  </a:lnTo>
                  <a:lnTo>
                    <a:pt x="239663" y="256643"/>
                  </a:lnTo>
                  <a:lnTo>
                    <a:pt x="239728" y="256424"/>
                  </a:lnTo>
                  <a:lnTo>
                    <a:pt x="239801" y="253534"/>
                  </a:lnTo>
                  <a:lnTo>
                    <a:pt x="238828" y="251374"/>
                  </a:lnTo>
                  <a:lnTo>
                    <a:pt x="232719" y="241610"/>
                  </a:lnTo>
                  <a:lnTo>
                    <a:pt x="227425" y="228429"/>
                  </a:lnTo>
                  <a:lnTo>
                    <a:pt x="225617" y="220747"/>
                  </a:lnTo>
                  <a:lnTo>
                    <a:pt x="224412" y="212649"/>
                  </a:lnTo>
                  <a:lnTo>
                    <a:pt x="223607" y="204274"/>
                  </a:lnTo>
                  <a:lnTo>
                    <a:pt x="222080" y="194722"/>
                  </a:lnTo>
                  <a:lnTo>
                    <a:pt x="220069" y="184385"/>
                  </a:lnTo>
                  <a:lnTo>
                    <a:pt x="215188" y="162316"/>
                  </a:lnTo>
                  <a:lnTo>
                    <a:pt x="209713" y="139278"/>
                  </a:lnTo>
                  <a:lnTo>
                    <a:pt x="207855" y="128571"/>
                  </a:lnTo>
                  <a:lnTo>
                    <a:pt x="206617" y="118456"/>
                  </a:lnTo>
                  <a:lnTo>
                    <a:pt x="205792" y="108736"/>
                  </a:lnTo>
                  <a:lnTo>
                    <a:pt x="205241" y="99280"/>
                  </a:lnTo>
                  <a:lnTo>
                    <a:pt x="204630" y="80835"/>
                  </a:lnTo>
                  <a:lnTo>
                    <a:pt x="205459" y="72742"/>
                  </a:lnTo>
                  <a:lnTo>
                    <a:pt x="207004" y="65362"/>
                  </a:lnTo>
                  <a:lnTo>
                    <a:pt x="211366" y="51870"/>
                  </a:lnTo>
                  <a:lnTo>
                    <a:pt x="216613" y="39259"/>
                  </a:lnTo>
                  <a:lnTo>
                    <a:pt x="220404" y="25743"/>
                  </a:lnTo>
                  <a:lnTo>
                    <a:pt x="223937" y="18718"/>
                  </a:lnTo>
                  <a:lnTo>
                    <a:pt x="228814" y="12288"/>
                  </a:lnTo>
                  <a:lnTo>
                    <a:pt x="236146" y="4082"/>
                  </a:lnTo>
                  <a:lnTo>
                    <a:pt x="23986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MARTInkAnnotation565"/>
            <p:cNvSpPr/>
            <p:nvPr/>
          </p:nvSpPr>
          <p:spPr>
            <a:xfrm>
              <a:off x="5037079" y="1679517"/>
              <a:ext cx="148749" cy="257489"/>
            </a:xfrm>
            <a:custGeom>
              <a:avLst/>
              <a:gdLst/>
              <a:ahLst/>
              <a:cxnLst/>
              <a:rect l="0" t="0" r="0" b="0"/>
              <a:pathLst>
                <a:path w="148749" h="257489">
                  <a:moveTo>
                    <a:pt x="17124" y="17124"/>
                  </a:moveTo>
                  <a:lnTo>
                    <a:pt x="0" y="0"/>
                  </a:lnTo>
                  <a:lnTo>
                    <a:pt x="4223" y="4223"/>
                  </a:lnTo>
                  <a:lnTo>
                    <a:pt x="6539" y="8523"/>
                  </a:lnTo>
                  <a:lnTo>
                    <a:pt x="9075" y="14366"/>
                  </a:lnTo>
                  <a:lnTo>
                    <a:pt x="11758" y="21238"/>
                  </a:lnTo>
                  <a:lnTo>
                    <a:pt x="15531" y="27805"/>
                  </a:lnTo>
                  <a:lnTo>
                    <a:pt x="20031" y="34166"/>
                  </a:lnTo>
                  <a:lnTo>
                    <a:pt x="25015" y="40392"/>
                  </a:lnTo>
                  <a:lnTo>
                    <a:pt x="46251" y="68115"/>
                  </a:lnTo>
                  <a:lnTo>
                    <a:pt x="53409" y="79891"/>
                  </a:lnTo>
                  <a:lnTo>
                    <a:pt x="60166" y="92703"/>
                  </a:lnTo>
                  <a:lnTo>
                    <a:pt x="66655" y="106205"/>
                  </a:lnTo>
                  <a:lnTo>
                    <a:pt x="73957" y="119176"/>
                  </a:lnTo>
                  <a:lnTo>
                    <a:pt x="81802" y="131791"/>
                  </a:lnTo>
                  <a:lnTo>
                    <a:pt x="90008" y="144170"/>
                  </a:lnTo>
                  <a:lnTo>
                    <a:pt x="97463" y="156392"/>
                  </a:lnTo>
                  <a:lnTo>
                    <a:pt x="104418" y="168508"/>
                  </a:lnTo>
                  <a:lnTo>
                    <a:pt x="111039" y="180554"/>
                  </a:lnTo>
                  <a:lnTo>
                    <a:pt x="117437" y="191562"/>
                  </a:lnTo>
                  <a:lnTo>
                    <a:pt x="134931" y="220283"/>
                  </a:lnTo>
                  <a:lnTo>
                    <a:pt x="139318" y="227969"/>
                  </a:lnTo>
                  <a:lnTo>
                    <a:pt x="143235" y="235078"/>
                  </a:lnTo>
                  <a:lnTo>
                    <a:pt x="145847" y="240809"/>
                  </a:lnTo>
                  <a:lnTo>
                    <a:pt x="147588" y="245622"/>
                  </a:lnTo>
                  <a:lnTo>
                    <a:pt x="148748" y="249823"/>
                  </a:lnTo>
                  <a:lnTo>
                    <a:pt x="148530" y="252624"/>
                  </a:lnTo>
                  <a:lnTo>
                    <a:pt x="147392" y="254491"/>
                  </a:lnTo>
                  <a:lnTo>
                    <a:pt x="145641" y="255736"/>
                  </a:lnTo>
                  <a:lnTo>
                    <a:pt x="141050" y="257119"/>
                  </a:lnTo>
                  <a:lnTo>
                    <a:pt x="138437" y="257488"/>
                  </a:lnTo>
                  <a:lnTo>
                    <a:pt x="134710" y="256741"/>
                  </a:lnTo>
                  <a:lnTo>
                    <a:pt x="130241" y="255252"/>
                  </a:lnTo>
                  <a:lnTo>
                    <a:pt x="125278" y="253266"/>
                  </a:lnTo>
                  <a:lnTo>
                    <a:pt x="119985" y="250950"/>
                  </a:lnTo>
                  <a:lnTo>
                    <a:pt x="108811" y="245732"/>
                  </a:lnTo>
                  <a:lnTo>
                    <a:pt x="102061" y="240966"/>
                  </a:lnTo>
                  <a:lnTo>
                    <a:pt x="94585" y="234813"/>
                  </a:lnTo>
                  <a:lnTo>
                    <a:pt x="86624" y="227734"/>
                  </a:lnTo>
                  <a:lnTo>
                    <a:pt x="72487" y="214577"/>
                  </a:lnTo>
                  <a:lnTo>
                    <a:pt x="34984" y="17785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SMARTInkAnnotation566"/>
            <p:cNvSpPr/>
            <p:nvPr/>
          </p:nvSpPr>
          <p:spPr>
            <a:xfrm>
              <a:off x="5063133" y="1737666"/>
              <a:ext cx="187001" cy="110780"/>
            </a:xfrm>
            <a:custGeom>
              <a:avLst/>
              <a:gdLst/>
              <a:ahLst/>
              <a:cxnLst/>
              <a:rect l="0" t="0" r="0" b="0"/>
              <a:pathLst>
                <a:path w="187001" h="110780">
                  <a:moveTo>
                    <a:pt x="0" y="110779"/>
                  </a:moveTo>
                  <a:lnTo>
                    <a:pt x="9481" y="106039"/>
                  </a:lnTo>
                  <a:lnTo>
                    <a:pt x="13266" y="103650"/>
                  </a:lnTo>
                  <a:lnTo>
                    <a:pt x="16781" y="101066"/>
                  </a:lnTo>
                  <a:lnTo>
                    <a:pt x="20117" y="98350"/>
                  </a:lnTo>
                  <a:lnTo>
                    <a:pt x="24325" y="95548"/>
                  </a:lnTo>
                  <a:lnTo>
                    <a:pt x="29115" y="92688"/>
                  </a:lnTo>
                  <a:lnTo>
                    <a:pt x="34293" y="89788"/>
                  </a:lnTo>
                  <a:lnTo>
                    <a:pt x="39729" y="85871"/>
                  </a:lnTo>
                  <a:lnTo>
                    <a:pt x="45338" y="81275"/>
                  </a:lnTo>
                  <a:lnTo>
                    <a:pt x="51061" y="76227"/>
                  </a:lnTo>
                  <a:lnTo>
                    <a:pt x="62712" y="65326"/>
                  </a:lnTo>
                  <a:lnTo>
                    <a:pt x="92300" y="36259"/>
                  </a:lnTo>
                  <a:lnTo>
                    <a:pt x="104192" y="24412"/>
                  </a:lnTo>
                  <a:lnTo>
                    <a:pt x="108156" y="19467"/>
                  </a:lnTo>
                  <a:lnTo>
                    <a:pt x="110799" y="15178"/>
                  </a:lnTo>
                  <a:lnTo>
                    <a:pt x="112562" y="11326"/>
                  </a:lnTo>
                  <a:lnTo>
                    <a:pt x="114728" y="7766"/>
                  </a:lnTo>
                  <a:lnTo>
                    <a:pt x="117165" y="4401"/>
                  </a:lnTo>
                  <a:lnTo>
                    <a:pt x="119782" y="1165"/>
                  </a:lnTo>
                  <a:lnTo>
                    <a:pt x="121527" y="0"/>
                  </a:lnTo>
                  <a:lnTo>
                    <a:pt x="122689" y="215"/>
                  </a:lnTo>
                  <a:lnTo>
                    <a:pt x="124974" y="3101"/>
                  </a:lnTo>
                  <a:lnTo>
                    <a:pt x="126972" y="5259"/>
                  </a:lnTo>
                  <a:lnTo>
                    <a:pt x="129297" y="7690"/>
                  </a:lnTo>
                  <a:lnTo>
                    <a:pt x="131838" y="11295"/>
                  </a:lnTo>
                  <a:lnTo>
                    <a:pt x="134525" y="15683"/>
                  </a:lnTo>
                  <a:lnTo>
                    <a:pt x="137308" y="20593"/>
                  </a:lnTo>
                  <a:lnTo>
                    <a:pt x="140156" y="26843"/>
                  </a:lnTo>
                  <a:lnTo>
                    <a:pt x="143047" y="33986"/>
                  </a:lnTo>
                  <a:lnTo>
                    <a:pt x="145966" y="41724"/>
                  </a:lnTo>
                  <a:lnTo>
                    <a:pt x="148904" y="48867"/>
                  </a:lnTo>
                  <a:lnTo>
                    <a:pt x="151855" y="55614"/>
                  </a:lnTo>
                  <a:lnTo>
                    <a:pt x="157780" y="68402"/>
                  </a:lnTo>
                  <a:lnTo>
                    <a:pt x="172644" y="98780"/>
                  </a:lnTo>
                  <a:lnTo>
                    <a:pt x="175619" y="102780"/>
                  </a:lnTo>
                  <a:lnTo>
                    <a:pt x="178595" y="105446"/>
                  </a:lnTo>
                  <a:lnTo>
                    <a:pt x="187000" y="110467"/>
                  </a:lnTo>
                  <a:lnTo>
                    <a:pt x="186182" y="108587"/>
                  </a:lnTo>
                  <a:lnTo>
                    <a:pt x="182628" y="101206"/>
                  </a:lnTo>
                  <a:lnTo>
                    <a:pt x="175049" y="85894"/>
                  </a:lnTo>
                  <a:lnTo>
                    <a:pt x="171270" y="79306"/>
                  </a:lnTo>
                  <a:lnTo>
                    <a:pt x="166766" y="71938"/>
                  </a:lnTo>
                  <a:lnTo>
                    <a:pt x="161778" y="64049"/>
                  </a:lnTo>
                  <a:lnTo>
                    <a:pt x="156469" y="56805"/>
                  </a:lnTo>
                  <a:lnTo>
                    <a:pt x="150946" y="49992"/>
                  </a:lnTo>
                  <a:lnTo>
                    <a:pt x="145279" y="43465"/>
                  </a:lnTo>
                  <a:lnTo>
                    <a:pt x="139516" y="36138"/>
                  </a:lnTo>
                  <a:lnTo>
                    <a:pt x="133690" y="28276"/>
                  </a:lnTo>
                  <a:lnTo>
                    <a:pt x="116086" y="3623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SMARTInkAnnotation567"/>
            <p:cNvSpPr/>
            <p:nvPr/>
          </p:nvSpPr>
          <p:spPr>
            <a:xfrm>
              <a:off x="5143500" y="1651992"/>
              <a:ext cx="17860" cy="17861"/>
            </a:xfrm>
            <a:custGeom>
              <a:avLst/>
              <a:gdLst/>
              <a:ahLst/>
              <a:cxnLst/>
              <a:rect l="0" t="0" r="0" b="0"/>
              <a:pathLst>
                <a:path w="17860" h="17861">
                  <a:moveTo>
                    <a:pt x="0" y="0"/>
                  </a:moveTo>
                  <a:lnTo>
                    <a:pt x="17859" y="1786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SMARTInkAnnotation568"/>
            <p:cNvSpPr/>
            <p:nvPr/>
          </p:nvSpPr>
          <p:spPr>
            <a:xfrm>
              <a:off x="5264198" y="1524354"/>
              <a:ext cx="323870" cy="277154"/>
            </a:xfrm>
            <a:custGeom>
              <a:avLst/>
              <a:gdLst/>
              <a:ahLst/>
              <a:cxnLst/>
              <a:rect l="0" t="0" r="0" b="0"/>
              <a:pathLst>
                <a:path w="323870" h="277154">
                  <a:moveTo>
                    <a:pt x="13247" y="136568"/>
                  </a:moveTo>
                  <a:lnTo>
                    <a:pt x="818" y="161425"/>
                  </a:lnTo>
                  <a:lnTo>
                    <a:pt x="0" y="168022"/>
                  </a:lnTo>
                  <a:lnTo>
                    <a:pt x="447" y="175397"/>
                  </a:lnTo>
                  <a:lnTo>
                    <a:pt x="1737" y="183290"/>
                  </a:lnTo>
                  <a:lnTo>
                    <a:pt x="2597" y="190536"/>
                  </a:lnTo>
                  <a:lnTo>
                    <a:pt x="3170" y="197351"/>
                  </a:lnTo>
                  <a:lnTo>
                    <a:pt x="3553" y="203879"/>
                  </a:lnTo>
                  <a:lnTo>
                    <a:pt x="5792" y="210216"/>
                  </a:lnTo>
                  <a:lnTo>
                    <a:pt x="9269" y="216424"/>
                  </a:lnTo>
                  <a:lnTo>
                    <a:pt x="13572" y="222548"/>
                  </a:lnTo>
                  <a:lnTo>
                    <a:pt x="17432" y="228614"/>
                  </a:lnTo>
                  <a:lnTo>
                    <a:pt x="20998" y="234643"/>
                  </a:lnTo>
                  <a:lnTo>
                    <a:pt x="24368" y="240646"/>
                  </a:lnTo>
                  <a:lnTo>
                    <a:pt x="28598" y="246633"/>
                  </a:lnTo>
                  <a:lnTo>
                    <a:pt x="33403" y="252609"/>
                  </a:lnTo>
                  <a:lnTo>
                    <a:pt x="38591" y="258577"/>
                  </a:lnTo>
                  <a:lnTo>
                    <a:pt x="44033" y="263548"/>
                  </a:lnTo>
                  <a:lnTo>
                    <a:pt x="49646" y="267854"/>
                  </a:lnTo>
                  <a:lnTo>
                    <a:pt x="55373" y="271717"/>
                  </a:lnTo>
                  <a:lnTo>
                    <a:pt x="64381" y="276009"/>
                  </a:lnTo>
                  <a:lnTo>
                    <a:pt x="68172" y="277153"/>
                  </a:lnTo>
                  <a:lnTo>
                    <a:pt x="72684" y="276925"/>
                  </a:lnTo>
                  <a:lnTo>
                    <a:pt x="77677" y="275780"/>
                  </a:lnTo>
                  <a:lnTo>
                    <a:pt x="87523" y="271862"/>
                  </a:lnTo>
                  <a:lnTo>
                    <a:pt x="95206" y="266813"/>
                  </a:lnTo>
                  <a:lnTo>
                    <a:pt x="101929" y="258616"/>
                  </a:lnTo>
                  <a:lnTo>
                    <a:pt x="105111" y="253652"/>
                  </a:lnTo>
                  <a:lnTo>
                    <a:pt x="106239" y="247366"/>
                  </a:lnTo>
                  <a:lnTo>
                    <a:pt x="106000" y="240199"/>
                  </a:lnTo>
                  <a:lnTo>
                    <a:pt x="104848" y="232444"/>
                  </a:lnTo>
                  <a:lnTo>
                    <a:pt x="103088" y="225290"/>
                  </a:lnTo>
                  <a:lnTo>
                    <a:pt x="100922" y="218536"/>
                  </a:lnTo>
                  <a:lnTo>
                    <a:pt x="98486" y="212050"/>
                  </a:lnTo>
                  <a:lnTo>
                    <a:pt x="94878" y="204748"/>
                  </a:lnTo>
                  <a:lnTo>
                    <a:pt x="90488" y="196904"/>
                  </a:lnTo>
                  <a:lnTo>
                    <a:pt x="85577" y="188698"/>
                  </a:lnTo>
                  <a:lnTo>
                    <a:pt x="80318" y="182236"/>
                  </a:lnTo>
                  <a:lnTo>
                    <a:pt x="74829" y="176935"/>
                  </a:lnTo>
                  <a:lnTo>
                    <a:pt x="69184" y="172409"/>
                  </a:lnTo>
                  <a:lnTo>
                    <a:pt x="63437" y="167407"/>
                  </a:lnTo>
                  <a:lnTo>
                    <a:pt x="57621" y="162088"/>
                  </a:lnTo>
                  <a:lnTo>
                    <a:pt x="51759" y="156558"/>
                  </a:lnTo>
                  <a:lnTo>
                    <a:pt x="45868" y="152871"/>
                  </a:lnTo>
                  <a:lnTo>
                    <a:pt x="39955" y="150413"/>
                  </a:lnTo>
                  <a:lnTo>
                    <a:pt x="34029" y="148775"/>
                  </a:lnTo>
                  <a:lnTo>
                    <a:pt x="24799" y="146954"/>
                  </a:lnTo>
                  <a:lnTo>
                    <a:pt x="20948" y="146468"/>
                  </a:lnTo>
                  <a:lnTo>
                    <a:pt x="18381" y="147137"/>
                  </a:lnTo>
                  <a:lnTo>
                    <a:pt x="16670" y="148575"/>
                  </a:lnTo>
                  <a:lnTo>
                    <a:pt x="15529" y="150526"/>
                  </a:lnTo>
                  <a:lnTo>
                    <a:pt x="15761" y="151826"/>
                  </a:lnTo>
                  <a:lnTo>
                    <a:pt x="16908" y="152693"/>
                  </a:lnTo>
                  <a:lnTo>
                    <a:pt x="18663" y="153271"/>
                  </a:lnTo>
                  <a:lnTo>
                    <a:pt x="20827" y="152664"/>
                  </a:lnTo>
                  <a:lnTo>
                    <a:pt x="34074" y="144561"/>
                  </a:lnTo>
                  <a:lnTo>
                    <a:pt x="43340" y="139128"/>
                  </a:lnTo>
                  <a:lnTo>
                    <a:pt x="50764" y="133406"/>
                  </a:lnTo>
                  <a:lnTo>
                    <a:pt x="60018" y="127556"/>
                  </a:lnTo>
                  <a:lnTo>
                    <a:pt x="65264" y="124607"/>
                  </a:lnTo>
                  <a:lnTo>
                    <a:pt x="73738" y="116038"/>
                  </a:lnTo>
                  <a:lnTo>
                    <a:pt x="77387" y="110975"/>
                  </a:lnTo>
                  <a:lnTo>
                    <a:pt x="81804" y="105615"/>
                  </a:lnTo>
                  <a:lnTo>
                    <a:pt x="86733" y="100058"/>
                  </a:lnTo>
                  <a:lnTo>
                    <a:pt x="92003" y="94369"/>
                  </a:lnTo>
                  <a:lnTo>
                    <a:pt x="96509" y="88591"/>
                  </a:lnTo>
                  <a:lnTo>
                    <a:pt x="100505" y="82755"/>
                  </a:lnTo>
                  <a:lnTo>
                    <a:pt x="104161" y="76880"/>
                  </a:lnTo>
                  <a:lnTo>
                    <a:pt x="108583" y="71971"/>
                  </a:lnTo>
                  <a:lnTo>
                    <a:pt x="113516" y="67707"/>
                  </a:lnTo>
                  <a:lnTo>
                    <a:pt x="118788" y="63871"/>
                  </a:lnTo>
                  <a:lnTo>
                    <a:pt x="124287" y="61315"/>
                  </a:lnTo>
                  <a:lnTo>
                    <a:pt x="129938" y="59610"/>
                  </a:lnTo>
                  <a:lnTo>
                    <a:pt x="135690" y="58473"/>
                  </a:lnTo>
                  <a:lnTo>
                    <a:pt x="140516" y="58708"/>
                  </a:lnTo>
                  <a:lnTo>
                    <a:pt x="144726" y="59856"/>
                  </a:lnTo>
                  <a:lnTo>
                    <a:pt x="148525" y="61615"/>
                  </a:lnTo>
                  <a:lnTo>
                    <a:pt x="158038" y="68859"/>
                  </a:lnTo>
                  <a:lnTo>
                    <a:pt x="163352" y="73569"/>
                  </a:lnTo>
                  <a:lnTo>
                    <a:pt x="167887" y="78694"/>
                  </a:lnTo>
                  <a:lnTo>
                    <a:pt x="171904" y="84095"/>
                  </a:lnTo>
                  <a:lnTo>
                    <a:pt x="190218" y="111761"/>
                  </a:lnTo>
                  <a:lnTo>
                    <a:pt x="194727" y="119038"/>
                  </a:lnTo>
                  <a:lnTo>
                    <a:pt x="198726" y="125873"/>
                  </a:lnTo>
                  <a:lnTo>
                    <a:pt x="202385" y="132415"/>
                  </a:lnTo>
                  <a:lnTo>
                    <a:pt x="204823" y="138760"/>
                  </a:lnTo>
                  <a:lnTo>
                    <a:pt x="206449" y="144975"/>
                  </a:lnTo>
                  <a:lnTo>
                    <a:pt x="207533" y="151102"/>
                  </a:lnTo>
                  <a:lnTo>
                    <a:pt x="208255" y="157171"/>
                  </a:lnTo>
                  <a:lnTo>
                    <a:pt x="208737" y="163202"/>
                  </a:lnTo>
                  <a:lnTo>
                    <a:pt x="209644" y="180162"/>
                  </a:lnTo>
                  <a:lnTo>
                    <a:pt x="209689" y="172887"/>
                  </a:lnTo>
                  <a:lnTo>
                    <a:pt x="209700" y="38322"/>
                  </a:lnTo>
                  <a:lnTo>
                    <a:pt x="210693" y="30391"/>
                  </a:lnTo>
                  <a:lnTo>
                    <a:pt x="212346" y="23119"/>
                  </a:lnTo>
                  <a:lnTo>
                    <a:pt x="214440" y="16287"/>
                  </a:lnTo>
                  <a:lnTo>
                    <a:pt x="216829" y="10740"/>
                  </a:lnTo>
                  <a:lnTo>
                    <a:pt x="219414" y="6050"/>
                  </a:lnTo>
                  <a:lnTo>
                    <a:pt x="222129" y="1931"/>
                  </a:lnTo>
                  <a:lnTo>
                    <a:pt x="224932" y="177"/>
                  </a:lnTo>
                  <a:lnTo>
                    <a:pt x="227792" y="0"/>
                  </a:lnTo>
                  <a:lnTo>
                    <a:pt x="234608" y="2449"/>
                  </a:lnTo>
                  <a:lnTo>
                    <a:pt x="244252" y="6845"/>
                  </a:lnTo>
                  <a:lnTo>
                    <a:pt x="249602" y="10398"/>
                  </a:lnTo>
                  <a:lnTo>
                    <a:pt x="255154" y="14752"/>
                  </a:lnTo>
                  <a:lnTo>
                    <a:pt x="260838" y="19638"/>
                  </a:lnTo>
                  <a:lnTo>
                    <a:pt x="266613" y="25873"/>
                  </a:lnTo>
                  <a:lnTo>
                    <a:pt x="272447" y="33005"/>
                  </a:lnTo>
                  <a:lnTo>
                    <a:pt x="278320" y="40737"/>
                  </a:lnTo>
                  <a:lnTo>
                    <a:pt x="284221" y="47876"/>
                  </a:lnTo>
                  <a:lnTo>
                    <a:pt x="290139" y="54620"/>
                  </a:lnTo>
                  <a:lnTo>
                    <a:pt x="296068" y="61100"/>
                  </a:lnTo>
                  <a:lnTo>
                    <a:pt x="301014" y="67404"/>
                  </a:lnTo>
                  <a:lnTo>
                    <a:pt x="305302" y="73592"/>
                  </a:lnTo>
                  <a:lnTo>
                    <a:pt x="309154" y="79701"/>
                  </a:lnTo>
                  <a:lnTo>
                    <a:pt x="312714" y="85758"/>
                  </a:lnTo>
                  <a:lnTo>
                    <a:pt x="316080" y="91780"/>
                  </a:lnTo>
                  <a:lnTo>
                    <a:pt x="319315" y="97780"/>
                  </a:lnTo>
                  <a:lnTo>
                    <a:pt x="321472" y="102772"/>
                  </a:lnTo>
                  <a:lnTo>
                    <a:pt x="323869" y="110964"/>
                  </a:lnTo>
                  <a:lnTo>
                    <a:pt x="323516" y="114538"/>
                  </a:lnTo>
                  <a:lnTo>
                    <a:pt x="322289" y="117912"/>
                  </a:lnTo>
                  <a:lnTo>
                    <a:pt x="320478" y="121154"/>
                  </a:lnTo>
                  <a:lnTo>
                    <a:pt x="318279" y="122323"/>
                  </a:lnTo>
                  <a:lnTo>
                    <a:pt x="315821" y="122111"/>
                  </a:lnTo>
                  <a:lnTo>
                    <a:pt x="308459" y="119228"/>
                  </a:lnTo>
                  <a:lnTo>
                    <a:pt x="295265" y="114640"/>
                  </a:lnTo>
                  <a:lnTo>
                    <a:pt x="288572" y="112027"/>
                  </a:lnTo>
                  <a:lnTo>
                    <a:pt x="282125" y="109293"/>
                  </a:lnTo>
                  <a:lnTo>
                    <a:pt x="269670" y="103610"/>
                  </a:lnTo>
                  <a:lnTo>
                    <a:pt x="245419" y="9191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SMARTInkAnnotation569"/>
            <p:cNvSpPr/>
            <p:nvPr/>
          </p:nvSpPr>
          <p:spPr>
            <a:xfrm>
              <a:off x="3643313" y="1937742"/>
              <a:ext cx="113771" cy="164500"/>
            </a:xfrm>
            <a:custGeom>
              <a:avLst/>
              <a:gdLst/>
              <a:ahLst/>
              <a:cxnLst/>
              <a:rect l="0" t="0" r="0" b="0"/>
              <a:pathLst>
                <a:path w="113771" h="164500">
                  <a:moveTo>
                    <a:pt x="0" y="0"/>
                  </a:moveTo>
                  <a:lnTo>
                    <a:pt x="4740" y="9481"/>
                  </a:lnTo>
                  <a:lnTo>
                    <a:pt x="7129" y="15251"/>
                  </a:lnTo>
                  <a:lnTo>
                    <a:pt x="9713" y="22073"/>
                  </a:lnTo>
                  <a:lnTo>
                    <a:pt x="12428" y="29598"/>
                  </a:lnTo>
                  <a:lnTo>
                    <a:pt x="15231" y="36600"/>
                  </a:lnTo>
                  <a:lnTo>
                    <a:pt x="18091" y="43251"/>
                  </a:lnTo>
                  <a:lnTo>
                    <a:pt x="20990" y="49670"/>
                  </a:lnTo>
                  <a:lnTo>
                    <a:pt x="24907" y="56926"/>
                  </a:lnTo>
                  <a:lnTo>
                    <a:pt x="29504" y="64740"/>
                  </a:lnTo>
                  <a:lnTo>
                    <a:pt x="34552" y="72926"/>
                  </a:lnTo>
                  <a:lnTo>
                    <a:pt x="40894" y="81359"/>
                  </a:lnTo>
                  <a:lnTo>
                    <a:pt x="48098" y="89958"/>
                  </a:lnTo>
                  <a:lnTo>
                    <a:pt x="55877" y="98668"/>
                  </a:lnTo>
                  <a:lnTo>
                    <a:pt x="63048" y="107450"/>
                  </a:lnTo>
                  <a:lnTo>
                    <a:pt x="69813" y="116282"/>
                  </a:lnTo>
                  <a:lnTo>
                    <a:pt x="76307" y="125146"/>
                  </a:lnTo>
                  <a:lnTo>
                    <a:pt x="82622" y="132048"/>
                  </a:lnTo>
                  <a:lnTo>
                    <a:pt x="88815" y="137641"/>
                  </a:lnTo>
                  <a:lnTo>
                    <a:pt x="94929" y="142362"/>
                  </a:lnTo>
                  <a:lnTo>
                    <a:pt x="99996" y="146502"/>
                  </a:lnTo>
                  <a:lnTo>
                    <a:pt x="104367" y="150254"/>
                  </a:lnTo>
                  <a:lnTo>
                    <a:pt x="108273" y="153748"/>
                  </a:lnTo>
                  <a:lnTo>
                    <a:pt x="110877" y="157069"/>
                  </a:lnTo>
                  <a:lnTo>
                    <a:pt x="112613" y="160275"/>
                  </a:lnTo>
                  <a:lnTo>
                    <a:pt x="113770" y="163405"/>
                  </a:lnTo>
                  <a:lnTo>
                    <a:pt x="113550" y="164499"/>
                  </a:lnTo>
                  <a:lnTo>
                    <a:pt x="112411" y="164236"/>
                  </a:lnTo>
                  <a:lnTo>
                    <a:pt x="110659" y="163069"/>
                  </a:lnTo>
                  <a:lnTo>
                    <a:pt x="108499" y="161299"/>
                  </a:lnTo>
                  <a:lnTo>
                    <a:pt x="106067" y="159126"/>
                  </a:lnTo>
                  <a:lnTo>
                    <a:pt x="103453" y="156686"/>
                  </a:lnTo>
                  <a:lnTo>
                    <a:pt x="99726" y="152082"/>
                  </a:lnTo>
                  <a:lnTo>
                    <a:pt x="95258" y="146037"/>
                  </a:lnTo>
                  <a:lnTo>
                    <a:pt x="90294" y="139030"/>
                  </a:lnTo>
                  <a:lnTo>
                    <a:pt x="85000" y="132374"/>
                  </a:lnTo>
                  <a:lnTo>
                    <a:pt x="79487" y="125953"/>
                  </a:lnTo>
                  <a:lnTo>
                    <a:pt x="73827" y="119687"/>
                  </a:lnTo>
                  <a:lnTo>
                    <a:pt x="67077" y="113526"/>
                  </a:lnTo>
                  <a:lnTo>
                    <a:pt x="59601" y="107434"/>
                  </a:lnTo>
                  <a:lnTo>
                    <a:pt x="35718" y="89297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SMARTInkAnnotation570"/>
            <p:cNvSpPr/>
            <p:nvPr/>
          </p:nvSpPr>
          <p:spPr>
            <a:xfrm>
              <a:off x="3403466" y="1793586"/>
              <a:ext cx="434135" cy="536967"/>
            </a:xfrm>
            <a:custGeom>
              <a:avLst/>
              <a:gdLst/>
              <a:ahLst/>
              <a:cxnLst/>
              <a:rect l="0" t="0" r="0" b="0"/>
              <a:pathLst>
                <a:path w="434135" h="536967">
                  <a:moveTo>
                    <a:pt x="105901" y="197734"/>
                  </a:moveTo>
                  <a:lnTo>
                    <a:pt x="98772" y="212985"/>
                  </a:lnTo>
                  <a:lnTo>
                    <a:pt x="93472" y="227333"/>
                  </a:lnTo>
                  <a:lnTo>
                    <a:pt x="84911" y="252145"/>
                  </a:lnTo>
                  <a:lnTo>
                    <a:pt x="82978" y="262782"/>
                  </a:lnTo>
                  <a:lnTo>
                    <a:pt x="81689" y="274833"/>
                  </a:lnTo>
                  <a:lnTo>
                    <a:pt x="80830" y="287829"/>
                  </a:lnTo>
                  <a:lnTo>
                    <a:pt x="81250" y="302446"/>
                  </a:lnTo>
                  <a:lnTo>
                    <a:pt x="82522" y="318144"/>
                  </a:lnTo>
                  <a:lnTo>
                    <a:pt x="84362" y="334562"/>
                  </a:lnTo>
                  <a:lnTo>
                    <a:pt x="87573" y="350468"/>
                  </a:lnTo>
                  <a:lnTo>
                    <a:pt x="91698" y="366034"/>
                  </a:lnTo>
                  <a:lnTo>
                    <a:pt x="96432" y="381371"/>
                  </a:lnTo>
                  <a:lnTo>
                    <a:pt x="102565" y="397550"/>
                  </a:lnTo>
                  <a:lnTo>
                    <a:pt x="109630" y="414288"/>
                  </a:lnTo>
                  <a:lnTo>
                    <a:pt x="117317" y="431400"/>
                  </a:lnTo>
                  <a:lnTo>
                    <a:pt x="126410" y="446777"/>
                  </a:lnTo>
                  <a:lnTo>
                    <a:pt x="136441" y="460997"/>
                  </a:lnTo>
                  <a:lnTo>
                    <a:pt x="147097" y="474446"/>
                  </a:lnTo>
                  <a:lnTo>
                    <a:pt x="159162" y="486389"/>
                  </a:lnTo>
                  <a:lnTo>
                    <a:pt x="172167" y="497327"/>
                  </a:lnTo>
                  <a:lnTo>
                    <a:pt x="185796" y="507595"/>
                  </a:lnTo>
                  <a:lnTo>
                    <a:pt x="199844" y="516426"/>
                  </a:lnTo>
                  <a:lnTo>
                    <a:pt x="214171" y="524297"/>
                  </a:lnTo>
                  <a:lnTo>
                    <a:pt x="228682" y="531528"/>
                  </a:lnTo>
                  <a:lnTo>
                    <a:pt x="243318" y="535358"/>
                  </a:lnTo>
                  <a:lnTo>
                    <a:pt x="258036" y="536918"/>
                  </a:lnTo>
                  <a:lnTo>
                    <a:pt x="272808" y="536966"/>
                  </a:lnTo>
                  <a:lnTo>
                    <a:pt x="287618" y="535014"/>
                  </a:lnTo>
                  <a:lnTo>
                    <a:pt x="302452" y="531728"/>
                  </a:lnTo>
                  <a:lnTo>
                    <a:pt x="317302" y="527553"/>
                  </a:lnTo>
                  <a:lnTo>
                    <a:pt x="332163" y="520801"/>
                  </a:lnTo>
                  <a:lnTo>
                    <a:pt x="347032" y="512331"/>
                  </a:lnTo>
                  <a:lnTo>
                    <a:pt x="361905" y="502715"/>
                  </a:lnTo>
                  <a:lnTo>
                    <a:pt x="374797" y="490352"/>
                  </a:lnTo>
                  <a:lnTo>
                    <a:pt x="386368" y="476156"/>
                  </a:lnTo>
                  <a:lnTo>
                    <a:pt x="397059" y="460740"/>
                  </a:lnTo>
                  <a:lnTo>
                    <a:pt x="405178" y="443517"/>
                  </a:lnTo>
                  <a:lnTo>
                    <a:pt x="411583" y="425089"/>
                  </a:lnTo>
                  <a:lnTo>
                    <a:pt x="416845" y="405859"/>
                  </a:lnTo>
                  <a:lnTo>
                    <a:pt x="421346" y="385101"/>
                  </a:lnTo>
                  <a:lnTo>
                    <a:pt x="425338" y="363325"/>
                  </a:lnTo>
                  <a:lnTo>
                    <a:pt x="428992" y="340870"/>
                  </a:lnTo>
                  <a:lnTo>
                    <a:pt x="431428" y="316971"/>
                  </a:lnTo>
                  <a:lnTo>
                    <a:pt x="433051" y="292108"/>
                  </a:lnTo>
                  <a:lnTo>
                    <a:pt x="434134" y="266603"/>
                  </a:lnTo>
                  <a:lnTo>
                    <a:pt x="431879" y="241663"/>
                  </a:lnTo>
                  <a:lnTo>
                    <a:pt x="427399" y="217098"/>
                  </a:lnTo>
                  <a:lnTo>
                    <a:pt x="421437" y="192784"/>
                  </a:lnTo>
                  <a:lnTo>
                    <a:pt x="414484" y="169629"/>
                  </a:lnTo>
                  <a:lnTo>
                    <a:pt x="406874" y="147248"/>
                  </a:lnTo>
                  <a:lnTo>
                    <a:pt x="398823" y="125381"/>
                  </a:lnTo>
                  <a:lnTo>
                    <a:pt x="388495" y="104850"/>
                  </a:lnTo>
                  <a:lnTo>
                    <a:pt x="376648" y="85210"/>
                  </a:lnTo>
                  <a:lnTo>
                    <a:pt x="363790" y="66163"/>
                  </a:lnTo>
                  <a:lnTo>
                    <a:pt x="349265" y="50489"/>
                  </a:lnTo>
                  <a:lnTo>
                    <a:pt x="333628" y="37063"/>
                  </a:lnTo>
                  <a:lnTo>
                    <a:pt x="317250" y="25136"/>
                  </a:lnTo>
                  <a:lnTo>
                    <a:pt x="299386" y="16192"/>
                  </a:lnTo>
                  <a:lnTo>
                    <a:pt x="280532" y="9237"/>
                  </a:lnTo>
                  <a:lnTo>
                    <a:pt x="261017" y="3609"/>
                  </a:lnTo>
                  <a:lnTo>
                    <a:pt x="242054" y="848"/>
                  </a:lnTo>
                  <a:lnTo>
                    <a:pt x="223458" y="0"/>
                  </a:lnTo>
                  <a:lnTo>
                    <a:pt x="205109" y="427"/>
                  </a:lnTo>
                  <a:lnTo>
                    <a:pt x="186922" y="4681"/>
                  </a:lnTo>
                  <a:lnTo>
                    <a:pt x="168845" y="11485"/>
                  </a:lnTo>
                  <a:lnTo>
                    <a:pt x="150840" y="19990"/>
                  </a:lnTo>
                  <a:lnTo>
                    <a:pt x="134868" y="29629"/>
                  </a:lnTo>
                  <a:lnTo>
                    <a:pt x="120251" y="40023"/>
                  </a:lnTo>
                  <a:lnTo>
                    <a:pt x="106539" y="50922"/>
                  </a:lnTo>
                  <a:lnTo>
                    <a:pt x="93428" y="63148"/>
                  </a:lnTo>
                  <a:lnTo>
                    <a:pt x="80718" y="76260"/>
                  </a:lnTo>
                  <a:lnTo>
                    <a:pt x="68277" y="89963"/>
                  </a:lnTo>
                  <a:lnTo>
                    <a:pt x="57006" y="105050"/>
                  </a:lnTo>
                  <a:lnTo>
                    <a:pt x="46515" y="121062"/>
                  </a:lnTo>
                  <a:lnTo>
                    <a:pt x="36545" y="137690"/>
                  </a:lnTo>
                  <a:lnTo>
                    <a:pt x="27913" y="153736"/>
                  </a:lnTo>
                  <a:lnTo>
                    <a:pt x="20175" y="169394"/>
                  </a:lnTo>
                  <a:lnTo>
                    <a:pt x="13032" y="184794"/>
                  </a:lnTo>
                  <a:lnTo>
                    <a:pt x="8270" y="201014"/>
                  </a:lnTo>
                  <a:lnTo>
                    <a:pt x="5095" y="217780"/>
                  </a:lnTo>
                  <a:lnTo>
                    <a:pt x="2978" y="234911"/>
                  </a:lnTo>
                  <a:lnTo>
                    <a:pt x="1567" y="251292"/>
                  </a:lnTo>
                  <a:lnTo>
                    <a:pt x="626" y="267174"/>
                  </a:lnTo>
                  <a:lnTo>
                    <a:pt x="0" y="282723"/>
                  </a:lnTo>
                  <a:lnTo>
                    <a:pt x="573" y="297057"/>
                  </a:lnTo>
                  <a:lnTo>
                    <a:pt x="1949" y="310582"/>
                  </a:lnTo>
                  <a:lnTo>
                    <a:pt x="7675" y="34953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SMARTInkAnnotation571"/>
            <p:cNvSpPr/>
            <p:nvPr/>
          </p:nvSpPr>
          <p:spPr>
            <a:xfrm>
              <a:off x="3861655" y="3205758"/>
              <a:ext cx="190506" cy="221099"/>
            </a:xfrm>
            <a:custGeom>
              <a:avLst/>
              <a:gdLst/>
              <a:ahLst/>
              <a:cxnLst/>
              <a:rect l="0" t="0" r="0" b="0"/>
              <a:pathLst>
                <a:path w="190506" h="221099">
                  <a:moveTo>
                    <a:pt x="13829" y="169664"/>
                  </a:moveTo>
                  <a:lnTo>
                    <a:pt x="9089" y="169664"/>
                  </a:lnTo>
                  <a:lnTo>
                    <a:pt x="7692" y="168671"/>
                  </a:lnTo>
                  <a:lnTo>
                    <a:pt x="6761" y="167018"/>
                  </a:lnTo>
                  <a:lnTo>
                    <a:pt x="4735" y="161543"/>
                  </a:lnTo>
                  <a:lnTo>
                    <a:pt x="2806" y="157304"/>
                  </a:lnTo>
                  <a:lnTo>
                    <a:pt x="527" y="152494"/>
                  </a:lnTo>
                  <a:lnTo>
                    <a:pt x="0" y="147304"/>
                  </a:lnTo>
                  <a:lnTo>
                    <a:pt x="641" y="141858"/>
                  </a:lnTo>
                  <a:lnTo>
                    <a:pt x="2060" y="136244"/>
                  </a:lnTo>
                  <a:lnTo>
                    <a:pt x="3999" y="130517"/>
                  </a:lnTo>
                  <a:lnTo>
                    <a:pt x="6284" y="124714"/>
                  </a:lnTo>
                  <a:lnTo>
                    <a:pt x="8799" y="118862"/>
                  </a:lnTo>
                  <a:lnTo>
                    <a:pt x="14239" y="107067"/>
                  </a:lnTo>
                  <a:lnTo>
                    <a:pt x="17080" y="101144"/>
                  </a:lnTo>
                  <a:lnTo>
                    <a:pt x="20957" y="95210"/>
                  </a:lnTo>
                  <a:lnTo>
                    <a:pt x="25526" y="89270"/>
                  </a:lnTo>
                  <a:lnTo>
                    <a:pt x="30557" y="83326"/>
                  </a:lnTo>
                  <a:lnTo>
                    <a:pt x="35895" y="78371"/>
                  </a:lnTo>
                  <a:lnTo>
                    <a:pt x="41438" y="74075"/>
                  </a:lnTo>
                  <a:lnTo>
                    <a:pt x="47118" y="70219"/>
                  </a:lnTo>
                  <a:lnTo>
                    <a:pt x="52889" y="67649"/>
                  </a:lnTo>
                  <a:lnTo>
                    <a:pt x="58721" y="65935"/>
                  </a:lnTo>
                  <a:lnTo>
                    <a:pt x="64593" y="64793"/>
                  </a:lnTo>
                  <a:lnTo>
                    <a:pt x="69500" y="64031"/>
                  </a:lnTo>
                  <a:lnTo>
                    <a:pt x="73763" y="63523"/>
                  </a:lnTo>
                  <a:lnTo>
                    <a:pt x="77598" y="63184"/>
                  </a:lnTo>
                  <a:lnTo>
                    <a:pt x="81147" y="64944"/>
                  </a:lnTo>
                  <a:lnTo>
                    <a:pt x="84505" y="68100"/>
                  </a:lnTo>
                  <a:lnTo>
                    <a:pt x="87735" y="72189"/>
                  </a:lnTo>
                  <a:lnTo>
                    <a:pt x="89889" y="76899"/>
                  </a:lnTo>
                  <a:lnTo>
                    <a:pt x="91325" y="82024"/>
                  </a:lnTo>
                  <a:lnTo>
                    <a:pt x="92282" y="87425"/>
                  </a:lnTo>
                  <a:lnTo>
                    <a:pt x="92920" y="93010"/>
                  </a:lnTo>
                  <a:lnTo>
                    <a:pt x="93345" y="98717"/>
                  </a:lnTo>
                  <a:lnTo>
                    <a:pt x="93629" y="104507"/>
                  </a:lnTo>
                  <a:lnTo>
                    <a:pt x="92826" y="110351"/>
                  </a:lnTo>
                  <a:lnTo>
                    <a:pt x="91298" y="116231"/>
                  </a:lnTo>
                  <a:lnTo>
                    <a:pt x="89288" y="122136"/>
                  </a:lnTo>
                  <a:lnTo>
                    <a:pt x="87947" y="127064"/>
                  </a:lnTo>
                  <a:lnTo>
                    <a:pt x="87054" y="131342"/>
                  </a:lnTo>
                  <a:lnTo>
                    <a:pt x="86458" y="135187"/>
                  </a:lnTo>
                  <a:lnTo>
                    <a:pt x="85069" y="139733"/>
                  </a:lnTo>
                  <a:lnTo>
                    <a:pt x="83151" y="144750"/>
                  </a:lnTo>
                  <a:lnTo>
                    <a:pt x="80879" y="150077"/>
                  </a:lnTo>
                  <a:lnTo>
                    <a:pt x="79365" y="155614"/>
                  </a:lnTo>
                  <a:lnTo>
                    <a:pt x="78356" y="161289"/>
                  </a:lnTo>
                  <a:lnTo>
                    <a:pt x="77683" y="167057"/>
                  </a:lnTo>
                  <a:lnTo>
                    <a:pt x="77234" y="171895"/>
                  </a:lnTo>
                  <a:lnTo>
                    <a:pt x="76935" y="176112"/>
                  </a:lnTo>
                  <a:lnTo>
                    <a:pt x="76736" y="179916"/>
                  </a:lnTo>
                  <a:lnTo>
                    <a:pt x="77595" y="183444"/>
                  </a:lnTo>
                  <a:lnTo>
                    <a:pt x="81195" y="190010"/>
                  </a:lnTo>
                  <a:lnTo>
                    <a:pt x="84537" y="194142"/>
                  </a:lnTo>
                  <a:lnTo>
                    <a:pt x="88749" y="198881"/>
                  </a:lnTo>
                  <a:lnTo>
                    <a:pt x="93541" y="204025"/>
                  </a:lnTo>
                  <a:lnTo>
                    <a:pt x="98721" y="208446"/>
                  </a:lnTo>
                  <a:lnTo>
                    <a:pt x="104158" y="212386"/>
                  </a:lnTo>
                  <a:lnTo>
                    <a:pt x="109767" y="216004"/>
                  </a:lnTo>
                  <a:lnTo>
                    <a:pt x="115491" y="218417"/>
                  </a:lnTo>
                  <a:lnTo>
                    <a:pt x="121291" y="220025"/>
                  </a:lnTo>
                  <a:lnTo>
                    <a:pt x="127143" y="221098"/>
                  </a:lnTo>
                  <a:lnTo>
                    <a:pt x="133028" y="220820"/>
                  </a:lnTo>
                  <a:lnTo>
                    <a:pt x="138935" y="219643"/>
                  </a:lnTo>
                  <a:lnTo>
                    <a:pt x="144859" y="217866"/>
                  </a:lnTo>
                  <a:lnTo>
                    <a:pt x="150791" y="214697"/>
                  </a:lnTo>
                  <a:lnTo>
                    <a:pt x="156732" y="210600"/>
                  </a:lnTo>
                  <a:lnTo>
                    <a:pt x="162675" y="205884"/>
                  </a:lnTo>
                  <a:lnTo>
                    <a:pt x="167630" y="199764"/>
                  </a:lnTo>
                  <a:lnTo>
                    <a:pt x="171926" y="192707"/>
                  </a:lnTo>
                  <a:lnTo>
                    <a:pt x="175782" y="185026"/>
                  </a:lnTo>
                  <a:lnTo>
                    <a:pt x="179344" y="176929"/>
                  </a:lnTo>
                  <a:lnTo>
                    <a:pt x="182712" y="168554"/>
                  </a:lnTo>
                  <a:lnTo>
                    <a:pt x="185949" y="159994"/>
                  </a:lnTo>
                  <a:lnTo>
                    <a:pt x="188107" y="150319"/>
                  </a:lnTo>
                  <a:lnTo>
                    <a:pt x="189545" y="139900"/>
                  </a:lnTo>
                  <a:lnTo>
                    <a:pt x="190505" y="128985"/>
                  </a:lnTo>
                  <a:lnTo>
                    <a:pt x="190152" y="116748"/>
                  </a:lnTo>
                  <a:lnTo>
                    <a:pt x="188925" y="103629"/>
                  </a:lnTo>
                  <a:lnTo>
                    <a:pt x="187114" y="89922"/>
                  </a:lnTo>
                  <a:lnTo>
                    <a:pt x="184915" y="77807"/>
                  </a:lnTo>
                  <a:lnTo>
                    <a:pt x="182457" y="66754"/>
                  </a:lnTo>
                  <a:lnTo>
                    <a:pt x="16563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MARTInkAnnotation572"/>
            <p:cNvSpPr/>
            <p:nvPr/>
          </p:nvSpPr>
          <p:spPr>
            <a:xfrm>
              <a:off x="3562945" y="3116461"/>
              <a:ext cx="506506" cy="618702"/>
            </a:xfrm>
            <a:custGeom>
              <a:avLst/>
              <a:gdLst/>
              <a:ahLst/>
              <a:cxnLst/>
              <a:rect l="0" t="0" r="0" b="0"/>
              <a:pathLst>
                <a:path w="506506" h="618702">
                  <a:moveTo>
                    <a:pt x="339328" y="0"/>
                  </a:moveTo>
                  <a:lnTo>
                    <a:pt x="314471" y="12429"/>
                  </a:lnTo>
                  <a:lnTo>
                    <a:pt x="300499" y="20737"/>
                  </a:lnTo>
                  <a:lnTo>
                    <a:pt x="292606" y="25731"/>
                  </a:lnTo>
                  <a:lnTo>
                    <a:pt x="284368" y="32037"/>
                  </a:lnTo>
                  <a:lnTo>
                    <a:pt x="275899" y="39217"/>
                  </a:lnTo>
                  <a:lnTo>
                    <a:pt x="267276" y="46981"/>
                  </a:lnTo>
                  <a:lnTo>
                    <a:pt x="252404" y="66190"/>
                  </a:lnTo>
                  <a:lnTo>
                    <a:pt x="245660" y="76869"/>
                  </a:lnTo>
                  <a:lnTo>
                    <a:pt x="239180" y="89941"/>
                  </a:lnTo>
                  <a:lnTo>
                    <a:pt x="232875" y="104609"/>
                  </a:lnTo>
                  <a:lnTo>
                    <a:pt x="226688" y="120341"/>
                  </a:lnTo>
                  <a:lnTo>
                    <a:pt x="221571" y="136782"/>
                  </a:lnTo>
                  <a:lnTo>
                    <a:pt x="217167" y="153696"/>
                  </a:lnTo>
                  <a:lnTo>
                    <a:pt x="213239" y="170924"/>
                  </a:lnTo>
                  <a:lnTo>
                    <a:pt x="209628" y="190348"/>
                  </a:lnTo>
                  <a:lnTo>
                    <a:pt x="202970" y="233097"/>
                  </a:lnTo>
                  <a:lnTo>
                    <a:pt x="201790" y="256601"/>
                  </a:lnTo>
                  <a:lnTo>
                    <a:pt x="201995" y="281200"/>
                  </a:lnTo>
                  <a:lnTo>
                    <a:pt x="203125" y="306529"/>
                  </a:lnTo>
                  <a:lnTo>
                    <a:pt x="208838" y="339290"/>
                  </a:lnTo>
                  <a:lnTo>
                    <a:pt x="217608" y="377006"/>
                  </a:lnTo>
                  <a:lnTo>
                    <a:pt x="228416" y="418025"/>
                  </a:lnTo>
                  <a:lnTo>
                    <a:pt x="238598" y="452316"/>
                  </a:lnTo>
                  <a:lnTo>
                    <a:pt x="248362" y="482122"/>
                  </a:lnTo>
                  <a:lnTo>
                    <a:pt x="257849" y="508938"/>
                  </a:lnTo>
                  <a:lnTo>
                    <a:pt x="268141" y="530784"/>
                  </a:lnTo>
                  <a:lnTo>
                    <a:pt x="278972" y="549317"/>
                  </a:lnTo>
                  <a:lnTo>
                    <a:pt x="290161" y="565641"/>
                  </a:lnTo>
                  <a:lnTo>
                    <a:pt x="301589" y="579500"/>
                  </a:lnTo>
                  <a:lnTo>
                    <a:pt x="313177" y="591716"/>
                  </a:lnTo>
                  <a:lnTo>
                    <a:pt x="324870" y="602837"/>
                  </a:lnTo>
                  <a:lnTo>
                    <a:pt x="336635" y="610251"/>
                  </a:lnTo>
                  <a:lnTo>
                    <a:pt x="348446" y="615193"/>
                  </a:lnTo>
                  <a:lnTo>
                    <a:pt x="360290" y="618488"/>
                  </a:lnTo>
                  <a:lnTo>
                    <a:pt x="372154" y="618701"/>
                  </a:lnTo>
                  <a:lnTo>
                    <a:pt x="384033" y="616857"/>
                  </a:lnTo>
                  <a:lnTo>
                    <a:pt x="395920" y="613644"/>
                  </a:lnTo>
                  <a:lnTo>
                    <a:pt x="407814" y="606541"/>
                  </a:lnTo>
                  <a:lnTo>
                    <a:pt x="419712" y="596845"/>
                  </a:lnTo>
                  <a:lnTo>
                    <a:pt x="431613" y="585420"/>
                  </a:lnTo>
                  <a:lnTo>
                    <a:pt x="442523" y="571851"/>
                  </a:lnTo>
                  <a:lnTo>
                    <a:pt x="452773" y="556850"/>
                  </a:lnTo>
                  <a:lnTo>
                    <a:pt x="462583" y="540898"/>
                  </a:lnTo>
                  <a:lnTo>
                    <a:pt x="471108" y="522325"/>
                  </a:lnTo>
                  <a:lnTo>
                    <a:pt x="478775" y="502006"/>
                  </a:lnTo>
                  <a:lnTo>
                    <a:pt x="485871" y="480522"/>
                  </a:lnTo>
                  <a:lnTo>
                    <a:pt x="491594" y="457270"/>
                  </a:lnTo>
                  <a:lnTo>
                    <a:pt x="496401" y="432839"/>
                  </a:lnTo>
                  <a:lnTo>
                    <a:pt x="500598" y="407622"/>
                  </a:lnTo>
                  <a:lnTo>
                    <a:pt x="503396" y="381881"/>
                  </a:lnTo>
                  <a:lnTo>
                    <a:pt x="505261" y="355790"/>
                  </a:lnTo>
                  <a:lnTo>
                    <a:pt x="506505" y="329467"/>
                  </a:lnTo>
                  <a:lnTo>
                    <a:pt x="506342" y="302988"/>
                  </a:lnTo>
                  <a:lnTo>
                    <a:pt x="505241" y="276406"/>
                  </a:lnTo>
                  <a:lnTo>
                    <a:pt x="503515" y="249755"/>
                  </a:lnTo>
                  <a:lnTo>
                    <a:pt x="499388" y="224051"/>
                  </a:lnTo>
                  <a:lnTo>
                    <a:pt x="493659" y="198976"/>
                  </a:lnTo>
                  <a:lnTo>
                    <a:pt x="486864" y="174322"/>
                  </a:lnTo>
                  <a:lnTo>
                    <a:pt x="478365" y="151934"/>
                  </a:lnTo>
                  <a:lnTo>
                    <a:pt x="468731" y="131055"/>
                  </a:lnTo>
                  <a:lnTo>
                    <a:pt x="458339" y="111182"/>
                  </a:lnTo>
                  <a:lnTo>
                    <a:pt x="446449" y="93965"/>
                  </a:lnTo>
                  <a:lnTo>
                    <a:pt x="433563" y="78519"/>
                  </a:lnTo>
                  <a:lnTo>
                    <a:pt x="420011" y="64252"/>
                  </a:lnTo>
                  <a:lnTo>
                    <a:pt x="405023" y="52756"/>
                  </a:lnTo>
                  <a:lnTo>
                    <a:pt x="389078" y="43108"/>
                  </a:lnTo>
                  <a:lnTo>
                    <a:pt x="372494" y="34692"/>
                  </a:lnTo>
                  <a:lnTo>
                    <a:pt x="355486" y="29081"/>
                  </a:lnTo>
                  <a:lnTo>
                    <a:pt x="338194" y="25340"/>
                  </a:lnTo>
                  <a:lnTo>
                    <a:pt x="320713" y="22847"/>
                  </a:lnTo>
                  <a:lnTo>
                    <a:pt x="304098" y="24161"/>
                  </a:lnTo>
                  <a:lnTo>
                    <a:pt x="288060" y="28013"/>
                  </a:lnTo>
                  <a:lnTo>
                    <a:pt x="272407" y="33559"/>
                  </a:lnTo>
                  <a:lnTo>
                    <a:pt x="256019" y="41224"/>
                  </a:lnTo>
                  <a:lnTo>
                    <a:pt x="239140" y="50303"/>
                  </a:lnTo>
                  <a:lnTo>
                    <a:pt x="221935" y="60324"/>
                  </a:lnTo>
                  <a:lnTo>
                    <a:pt x="205504" y="70974"/>
                  </a:lnTo>
                  <a:lnTo>
                    <a:pt x="189588" y="82042"/>
                  </a:lnTo>
                  <a:lnTo>
                    <a:pt x="174018" y="93390"/>
                  </a:lnTo>
                  <a:lnTo>
                    <a:pt x="159668" y="104924"/>
                  </a:lnTo>
                  <a:lnTo>
                    <a:pt x="146133" y="116582"/>
                  </a:lnTo>
                  <a:lnTo>
                    <a:pt x="133141" y="128323"/>
                  </a:lnTo>
                  <a:lnTo>
                    <a:pt x="120510" y="139127"/>
                  </a:lnTo>
                  <a:lnTo>
                    <a:pt x="95894" y="159069"/>
                  </a:lnTo>
                  <a:lnTo>
                    <a:pt x="83773" y="169545"/>
                  </a:lnTo>
                  <a:lnTo>
                    <a:pt x="71724" y="180499"/>
                  </a:lnTo>
                  <a:lnTo>
                    <a:pt x="59722" y="191770"/>
                  </a:lnTo>
                  <a:lnTo>
                    <a:pt x="47752" y="204245"/>
                  </a:lnTo>
                  <a:lnTo>
                    <a:pt x="35804" y="217523"/>
                  </a:lnTo>
                  <a:lnTo>
                    <a:pt x="0" y="25896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SMARTInkAnnotation573"/>
            <p:cNvSpPr/>
            <p:nvPr/>
          </p:nvSpPr>
          <p:spPr>
            <a:xfrm>
              <a:off x="750094" y="2884289"/>
              <a:ext cx="2964657" cy="482204"/>
            </a:xfrm>
            <a:custGeom>
              <a:avLst/>
              <a:gdLst/>
              <a:ahLst/>
              <a:cxnLst/>
              <a:rect l="0" t="0" r="0" b="0"/>
              <a:pathLst>
                <a:path w="2964657" h="482204">
                  <a:moveTo>
                    <a:pt x="2964656" y="482203"/>
                  </a:moveTo>
                  <a:lnTo>
                    <a:pt x="2945694" y="482203"/>
                  </a:lnTo>
                  <a:lnTo>
                    <a:pt x="2925802" y="476911"/>
                  </a:lnTo>
                  <a:lnTo>
                    <a:pt x="2900754" y="468937"/>
                  </a:lnTo>
                  <a:lnTo>
                    <a:pt x="2822791" y="455733"/>
                  </a:lnTo>
                  <a:lnTo>
                    <a:pt x="2745351" y="443933"/>
                  </a:lnTo>
                  <a:lnTo>
                    <a:pt x="2685617" y="432452"/>
                  </a:lnTo>
                  <a:lnTo>
                    <a:pt x="2499664" y="392234"/>
                  </a:lnTo>
                  <a:lnTo>
                    <a:pt x="2415688" y="372103"/>
                  </a:lnTo>
                  <a:lnTo>
                    <a:pt x="2325780" y="349926"/>
                  </a:lnTo>
                  <a:lnTo>
                    <a:pt x="2226289" y="326840"/>
                  </a:lnTo>
                  <a:lnTo>
                    <a:pt x="2173763" y="316120"/>
                  </a:lnTo>
                  <a:lnTo>
                    <a:pt x="2065130" y="296271"/>
                  </a:lnTo>
                  <a:lnTo>
                    <a:pt x="1893245" y="268362"/>
                  </a:lnTo>
                  <a:lnTo>
                    <a:pt x="1773106" y="252887"/>
                  </a:lnTo>
                  <a:lnTo>
                    <a:pt x="1711899" y="245982"/>
                  </a:lnTo>
                  <a:lnTo>
                    <a:pt x="1649266" y="240386"/>
                  </a:lnTo>
                  <a:lnTo>
                    <a:pt x="1196244" y="207551"/>
                  </a:lnTo>
                  <a:lnTo>
                    <a:pt x="1066453" y="199401"/>
                  </a:lnTo>
                  <a:lnTo>
                    <a:pt x="879218" y="183656"/>
                  </a:lnTo>
                  <a:lnTo>
                    <a:pt x="657088" y="160559"/>
                  </a:lnTo>
                  <a:lnTo>
                    <a:pt x="555961" y="149742"/>
                  </a:lnTo>
                  <a:lnTo>
                    <a:pt x="464713" y="141628"/>
                  </a:lnTo>
                  <a:lnTo>
                    <a:pt x="383148" y="132068"/>
                  </a:lnTo>
                  <a:lnTo>
                    <a:pt x="309194" y="121205"/>
                  </a:lnTo>
                  <a:lnTo>
                    <a:pt x="243253" y="109762"/>
                  </a:lnTo>
                  <a:lnTo>
                    <a:pt x="212770" y="101948"/>
                  </a:lnTo>
                  <a:lnTo>
                    <a:pt x="183519" y="92770"/>
                  </a:lnTo>
                  <a:lnTo>
                    <a:pt x="155088" y="82683"/>
                  </a:lnTo>
                  <a:lnTo>
                    <a:pt x="130181" y="72981"/>
                  </a:lnTo>
                  <a:lnTo>
                    <a:pt x="107623" y="63537"/>
                  </a:lnTo>
                  <a:lnTo>
                    <a:pt x="86631" y="54264"/>
                  </a:lnTo>
                  <a:lnTo>
                    <a:pt x="67676" y="44114"/>
                  </a:lnTo>
                  <a:lnTo>
                    <a:pt x="50078" y="33378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SMARTInkAnnotation574"/>
            <p:cNvSpPr/>
            <p:nvPr/>
          </p:nvSpPr>
          <p:spPr>
            <a:xfrm>
              <a:off x="250031" y="3134320"/>
              <a:ext cx="221316" cy="606687"/>
            </a:xfrm>
            <a:custGeom>
              <a:avLst/>
              <a:gdLst/>
              <a:ahLst/>
              <a:cxnLst/>
              <a:rect l="0" t="0" r="0" b="0"/>
              <a:pathLst>
                <a:path w="221316" h="606687">
                  <a:moveTo>
                    <a:pt x="0" y="508993"/>
                  </a:moveTo>
                  <a:lnTo>
                    <a:pt x="18962" y="523214"/>
                  </a:lnTo>
                  <a:lnTo>
                    <a:pt x="28516" y="529387"/>
                  </a:lnTo>
                  <a:lnTo>
                    <a:pt x="38855" y="535488"/>
                  </a:lnTo>
                  <a:lnTo>
                    <a:pt x="49716" y="541539"/>
                  </a:lnTo>
                  <a:lnTo>
                    <a:pt x="59933" y="546565"/>
                  </a:lnTo>
                  <a:lnTo>
                    <a:pt x="69721" y="550908"/>
                  </a:lnTo>
                  <a:lnTo>
                    <a:pt x="79223" y="554796"/>
                  </a:lnTo>
                  <a:lnTo>
                    <a:pt x="89526" y="559372"/>
                  </a:lnTo>
                  <a:lnTo>
                    <a:pt x="111558" y="569748"/>
                  </a:lnTo>
                  <a:lnTo>
                    <a:pt x="121997" y="574301"/>
                  </a:lnTo>
                  <a:lnTo>
                    <a:pt x="131933" y="578328"/>
                  </a:lnTo>
                  <a:lnTo>
                    <a:pt x="150910" y="585449"/>
                  </a:lnTo>
                  <a:lnTo>
                    <a:pt x="178329" y="595036"/>
                  </a:lnTo>
                  <a:lnTo>
                    <a:pt x="196336" y="601143"/>
                  </a:lnTo>
                  <a:lnTo>
                    <a:pt x="203320" y="603168"/>
                  </a:lnTo>
                  <a:lnTo>
                    <a:pt x="208969" y="604519"/>
                  </a:lnTo>
                  <a:lnTo>
                    <a:pt x="220423" y="606686"/>
                  </a:lnTo>
                  <a:lnTo>
                    <a:pt x="220371" y="605871"/>
                  </a:lnTo>
                  <a:lnTo>
                    <a:pt x="217666" y="602321"/>
                  </a:lnTo>
                  <a:lnTo>
                    <a:pt x="213572" y="599985"/>
                  </a:lnTo>
                  <a:lnTo>
                    <a:pt x="207866" y="597435"/>
                  </a:lnTo>
                  <a:lnTo>
                    <a:pt x="201085" y="594743"/>
                  </a:lnTo>
                  <a:lnTo>
                    <a:pt x="193588" y="590965"/>
                  </a:lnTo>
                  <a:lnTo>
                    <a:pt x="185613" y="586461"/>
                  </a:lnTo>
                  <a:lnTo>
                    <a:pt x="177320" y="581474"/>
                  </a:lnTo>
                  <a:lnTo>
                    <a:pt x="160169" y="570641"/>
                  </a:lnTo>
                  <a:lnTo>
                    <a:pt x="124904" y="547518"/>
                  </a:lnTo>
                  <a:lnTo>
                    <a:pt x="116012" y="540629"/>
                  </a:lnTo>
                  <a:lnTo>
                    <a:pt x="107107" y="533060"/>
                  </a:lnTo>
                  <a:lnTo>
                    <a:pt x="90267" y="517705"/>
                  </a:lnTo>
                  <a:lnTo>
                    <a:pt x="76168" y="504266"/>
                  </a:lnTo>
                  <a:lnTo>
                    <a:pt x="70623" y="496912"/>
                  </a:lnTo>
                  <a:lnTo>
                    <a:pt x="65933" y="489032"/>
                  </a:lnTo>
                  <a:lnTo>
                    <a:pt x="59070" y="474324"/>
                  </a:lnTo>
                  <a:lnTo>
                    <a:pt x="56019" y="464480"/>
                  </a:lnTo>
                  <a:lnTo>
                    <a:pt x="56197" y="459474"/>
                  </a:lnTo>
                  <a:lnTo>
                    <a:pt x="59042" y="448620"/>
                  </a:lnTo>
                  <a:lnTo>
                    <a:pt x="62182" y="443939"/>
                  </a:lnTo>
                  <a:lnTo>
                    <a:pt x="66259" y="439827"/>
                  </a:lnTo>
                  <a:lnTo>
                    <a:pt x="70962" y="436093"/>
                  </a:lnTo>
                  <a:lnTo>
                    <a:pt x="77074" y="432612"/>
                  </a:lnTo>
                  <a:lnTo>
                    <a:pt x="84125" y="429299"/>
                  </a:lnTo>
                  <a:lnTo>
                    <a:pt x="91802" y="426098"/>
                  </a:lnTo>
                  <a:lnTo>
                    <a:pt x="99897" y="423963"/>
                  </a:lnTo>
                  <a:lnTo>
                    <a:pt x="108270" y="422541"/>
                  </a:lnTo>
                  <a:lnTo>
                    <a:pt x="116828" y="421593"/>
                  </a:lnTo>
                  <a:lnTo>
                    <a:pt x="124518" y="420960"/>
                  </a:lnTo>
                  <a:lnTo>
                    <a:pt x="131630" y="420539"/>
                  </a:lnTo>
                  <a:lnTo>
                    <a:pt x="138355" y="420258"/>
                  </a:lnTo>
                  <a:lnTo>
                    <a:pt x="153765" y="419946"/>
                  </a:lnTo>
                  <a:lnTo>
                    <a:pt x="195287" y="419700"/>
                  </a:lnTo>
                  <a:lnTo>
                    <a:pt x="191367" y="419697"/>
                  </a:lnTo>
                  <a:lnTo>
                    <a:pt x="188102" y="418704"/>
                  </a:lnTo>
                  <a:lnTo>
                    <a:pt x="183940" y="417050"/>
                  </a:lnTo>
                  <a:lnTo>
                    <a:pt x="179182" y="414956"/>
                  </a:lnTo>
                  <a:lnTo>
                    <a:pt x="168603" y="409982"/>
                  </a:lnTo>
                  <a:lnTo>
                    <a:pt x="163003" y="407267"/>
                  </a:lnTo>
                  <a:lnTo>
                    <a:pt x="156294" y="403472"/>
                  </a:lnTo>
                  <a:lnTo>
                    <a:pt x="148844" y="398958"/>
                  </a:lnTo>
                  <a:lnTo>
                    <a:pt x="140902" y="393964"/>
                  </a:lnTo>
                  <a:lnTo>
                    <a:pt x="133622" y="389643"/>
                  </a:lnTo>
                  <a:lnTo>
                    <a:pt x="126784" y="385770"/>
                  </a:lnTo>
                  <a:lnTo>
                    <a:pt x="120242" y="382196"/>
                  </a:lnTo>
                  <a:lnTo>
                    <a:pt x="113896" y="377828"/>
                  </a:lnTo>
                  <a:lnTo>
                    <a:pt x="107681" y="372933"/>
                  </a:lnTo>
                  <a:lnTo>
                    <a:pt x="101553" y="367684"/>
                  </a:lnTo>
                  <a:lnTo>
                    <a:pt x="95483" y="363193"/>
                  </a:lnTo>
                  <a:lnTo>
                    <a:pt x="89452" y="359207"/>
                  </a:lnTo>
                  <a:lnTo>
                    <a:pt x="83448" y="355557"/>
                  </a:lnTo>
                  <a:lnTo>
                    <a:pt x="78452" y="352132"/>
                  </a:lnTo>
                  <a:lnTo>
                    <a:pt x="74130" y="348857"/>
                  </a:lnTo>
                  <a:lnTo>
                    <a:pt x="70256" y="345681"/>
                  </a:lnTo>
                  <a:lnTo>
                    <a:pt x="68665" y="343563"/>
                  </a:lnTo>
                  <a:lnTo>
                    <a:pt x="68597" y="342152"/>
                  </a:lnTo>
                  <a:lnTo>
                    <a:pt x="69544" y="341211"/>
                  </a:lnTo>
                  <a:lnTo>
                    <a:pt x="71168" y="340583"/>
                  </a:lnTo>
                  <a:lnTo>
                    <a:pt x="75617" y="339886"/>
                  </a:lnTo>
                  <a:lnTo>
                    <a:pt x="80902" y="339576"/>
                  </a:lnTo>
                  <a:lnTo>
                    <a:pt x="83700" y="339494"/>
                  </a:lnTo>
                  <a:lnTo>
                    <a:pt x="121352" y="339343"/>
                  </a:lnTo>
                  <a:lnTo>
                    <a:pt x="127534" y="340330"/>
                  </a:lnTo>
                  <a:lnTo>
                    <a:pt x="133640" y="341981"/>
                  </a:lnTo>
                  <a:lnTo>
                    <a:pt x="139695" y="344073"/>
                  </a:lnTo>
                  <a:lnTo>
                    <a:pt x="146708" y="344476"/>
                  </a:lnTo>
                  <a:lnTo>
                    <a:pt x="154360" y="343753"/>
                  </a:lnTo>
                  <a:lnTo>
                    <a:pt x="162438" y="342278"/>
                  </a:lnTo>
                  <a:lnTo>
                    <a:pt x="168816" y="341295"/>
                  </a:lnTo>
                  <a:lnTo>
                    <a:pt x="174059" y="340639"/>
                  </a:lnTo>
                  <a:lnTo>
                    <a:pt x="178547" y="340202"/>
                  </a:lnTo>
                  <a:lnTo>
                    <a:pt x="182532" y="338919"/>
                  </a:lnTo>
                  <a:lnTo>
                    <a:pt x="186180" y="337071"/>
                  </a:lnTo>
                  <a:lnTo>
                    <a:pt x="189605" y="334847"/>
                  </a:lnTo>
                  <a:lnTo>
                    <a:pt x="191887" y="331380"/>
                  </a:lnTo>
                  <a:lnTo>
                    <a:pt x="194424" y="322236"/>
                  </a:lnTo>
                  <a:lnTo>
                    <a:pt x="194108" y="317019"/>
                  </a:lnTo>
                  <a:lnTo>
                    <a:pt x="191112" y="305932"/>
                  </a:lnTo>
                  <a:lnTo>
                    <a:pt x="186473" y="297035"/>
                  </a:lnTo>
                  <a:lnTo>
                    <a:pt x="180111" y="287789"/>
                  </a:lnTo>
                  <a:lnTo>
                    <a:pt x="170669" y="273758"/>
                  </a:lnTo>
                  <a:lnTo>
                    <a:pt x="165373" y="266841"/>
                  </a:lnTo>
                  <a:lnTo>
                    <a:pt x="159858" y="260246"/>
                  </a:lnTo>
                  <a:lnTo>
                    <a:pt x="154197" y="253865"/>
                  </a:lnTo>
                  <a:lnTo>
                    <a:pt x="142616" y="241482"/>
                  </a:lnTo>
                  <a:lnTo>
                    <a:pt x="136749" y="235402"/>
                  </a:lnTo>
                  <a:lnTo>
                    <a:pt x="130854" y="230357"/>
                  </a:lnTo>
                  <a:lnTo>
                    <a:pt x="124939" y="226001"/>
                  </a:lnTo>
                  <a:lnTo>
                    <a:pt x="119011" y="222105"/>
                  </a:lnTo>
                  <a:lnTo>
                    <a:pt x="113075" y="217523"/>
                  </a:lnTo>
                  <a:lnTo>
                    <a:pt x="107134" y="212485"/>
                  </a:lnTo>
                  <a:lnTo>
                    <a:pt x="101188" y="207141"/>
                  </a:lnTo>
                  <a:lnTo>
                    <a:pt x="96232" y="203578"/>
                  </a:lnTo>
                  <a:lnTo>
                    <a:pt x="91936" y="201203"/>
                  </a:lnTo>
                  <a:lnTo>
                    <a:pt x="88080" y="199620"/>
                  </a:lnTo>
                  <a:lnTo>
                    <a:pt x="85509" y="197572"/>
                  </a:lnTo>
                  <a:lnTo>
                    <a:pt x="83795" y="195215"/>
                  </a:lnTo>
                  <a:lnTo>
                    <a:pt x="81045" y="189043"/>
                  </a:lnTo>
                  <a:lnTo>
                    <a:pt x="81811" y="189529"/>
                  </a:lnTo>
                  <a:lnTo>
                    <a:pt x="85309" y="192714"/>
                  </a:lnTo>
                  <a:lnTo>
                    <a:pt x="88622" y="193961"/>
                  </a:lnTo>
                  <a:lnTo>
                    <a:pt x="92816" y="194792"/>
                  </a:lnTo>
                  <a:lnTo>
                    <a:pt x="97596" y="195346"/>
                  </a:lnTo>
                  <a:lnTo>
                    <a:pt x="102767" y="196707"/>
                  </a:lnTo>
                  <a:lnTo>
                    <a:pt x="108199" y="198607"/>
                  </a:lnTo>
                  <a:lnTo>
                    <a:pt x="113805" y="200866"/>
                  </a:lnTo>
                  <a:lnTo>
                    <a:pt x="119526" y="203364"/>
                  </a:lnTo>
                  <a:lnTo>
                    <a:pt x="131175" y="208785"/>
                  </a:lnTo>
                  <a:lnTo>
                    <a:pt x="137059" y="210627"/>
                  </a:lnTo>
                  <a:lnTo>
                    <a:pt x="142967" y="211856"/>
                  </a:lnTo>
                  <a:lnTo>
                    <a:pt x="148889" y="212675"/>
                  </a:lnTo>
                  <a:lnTo>
                    <a:pt x="154822" y="213221"/>
                  </a:lnTo>
                  <a:lnTo>
                    <a:pt x="160762" y="213585"/>
                  </a:lnTo>
                  <a:lnTo>
                    <a:pt x="172653" y="213989"/>
                  </a:lnTo>
                  <a:lnTo>
                    <a:pt x="184552" y="214169"/>
                  </a:lnTo>
                  <a:lnTo>
                    <a:pt x="188519" y="213225"/>
                  </a:lnTo>
                  <a:lnTo>
                    <a:pt x="191164" y="211603"/>
                  </a:lnTo>
                  <a:lnTo>
                    <a:pt x="197532" y="204580"/>
                  </a:lnTo>
                  <a:lnTo>
                    <a:pt x="200149" y="201871"/>
                  </a:lnTo>
                  <a:lnTo>
                    <a:pt x="200902" y="199073"/>
                  </a:lnTo>
                  <a:lnTo>
                    <a:pt x="200411" y="196215"/>
                  </a:lnTo>
                  <a:lnTo>
                    <a:pt x="194980" y="184807"/>
                  </a:lnTo>
                  <a:lnTo>
                    <a:pt x="188853" y="174410"/>
                  </a:lnTo>
                  <a:lnTo>
                    <a:pt x="184441" y="168859"/>
                  </a:lnTo>
                  <a:lnTo>
                    <a:pt x="179516" y="163174"/>
                  </a:lnTo>
                  <a:lnTo>
                    <a:pt x="174248" y="157400"/>
                  </a:lnTo>
                  <a:lnTo>
                    <a:pt x="163102" y="145693"/>
                  </a:lnTo>
                  <a:lnTo>
                    <a:pt x="145671" y="127946"/>
                  </a:lnTo>
                  <a:lnTo>
                    <a:pt x="139778" y="123000"/>
                  </a:lnTo>
                  <a:lnTo>
                    <a:pt x="133865" y="118711"/>
                  </a:lnTo>
                  <a:lnTo>
                    <a:pt x="127939" y="114860"/>
                  </a:lnTo>
                  <a:lnTo>
                    <a:pt x="122004" y="111300"/>
                  </a:lnTo>
                  <a:lnTo>
                    <a:pt x="116062" y="107934"/>
                  </a:lnTo>
                  <a:lnTo>
                    <a:pt x="110117" y="104699"/>
                  </a:lnTo>
                  <a:lnTo>
                    <a:pt x="105161" y="101549"/>
                  </a:lnTo>
                  <a:lnTo>
                    <a:pt x="100866" y="98457"/>
                  </a:lnTo>
                  <a:lnTo>
                    <a:pt x="89974" y="89833"/>
                  </a:lnTo>
                  <a:lnTo>
                    <a:pt x="90741" y="89655"/>
                  </a:lnTo>
                  <a:lnTo>
                    <a:pt x="94238" y="89456"/>
                  </a:lnTo>
                  <a:lnTo>
                    <a:pt x="97552" y="90395"/>
                  </a:lnTo>
                  <a:lnTo>
                    <a:pt x="101746" y="92013"/>
                  </a:lnTo>
                  <a:lnTo>
                    <a:pt x="106526" y="94084"/>
                  </a:lnTo>
                  <a:lnTo>
                    <a:pt x="110705" y="95465"/>
                  </a:lnTo>
                  <a:lnTo>
                    <a:pt x="114483" y="96386"/>
                  </a:lnTo>
                  <a:lnTo>
                    <a:pt x="117994" y="96999"/>
                  </a:lnTo>
                  <a:lnTo>
                    <a:pt x="122319" y="98401"/>
                  </a:lnTo>
                  <a:lnTo>
                    <a:pt x="127187" y="100327"/>
                  </a:lnTo>
                  <a:lnTo>
                    <a:pt x="132416" y="102604"/>
                  </a:lnTo>
                  <a:lnTo>
                    <a:pt x="138879" y="104121"/>
                  </a:lnTo>
                  <a:lnTo>
                    <a:pt x="146164" y="105133"/>
                  </a:lnTo>
                  <a:lnTo>
                    <a:pt x="153998" y="105808"/>
                  </a:lnTo>
                  <a:lnTo>
                    <a:pt x="161204" y="106257"/>
                  </a:lnTo>
                  <a:lnTo>
                    <a:pt x="174503" y="106757"/>
                  </a:lnTo>
                  <a:lnTo>
                    <a:pt x="193147" y="107038"/>
                  </a:lnTo>
                  <a:lnTo>
                    <a:pt x="198218" y="106086"/>
                  </a:lnTo>
                  <a:lnTo>
                    <a:pt x="202590" y="104458"/>
                  </a:lnTo>
                  <a:lnTo>
                    <a:pt x="206498" y="102381"/>
                  </a:lnTo>
                  <a:lnTo>
                    <a:pt x="210095" y="100004"/>
                  </a:lnTo>
                  <a:lnTo>
                    <a:pt x="216738" y="94717"/>
                  </a:lnTo>
                  <a:lnTo>
                    <a:pt x="218906" y="89934"/>
                  </a:lnTo>
                  <a:lnTo>
                    <a:pt x="221315" y="76682"/>
                  </a:lnTo>
                  <a:lnTo>
                    <a:pt x="219740" y="63516"/>
                  </a:lnTo>
                  <a:lnTo>
                    <a:pt x="213275" y="44947"/>
                  </a:lnTo>
                  <a:lnTo>
                    <a:pt x="206906" y="31883"/>
                  </a:lnTo>
                  <a:lnTo>
                    <a:pt x="202430" y="24232"/>
                  </a:lnTo>
                  <a:lnTo>
                    <a:pt x="18752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MARTInkAnnotation575"/>
            <p:cNvSpPr/>
            <p:nvPr/>
          </p:nvSpPr>
          <p:spPr>
            <a:xfrm>
              <a:off x="357597" y="3080742"/>
              <a:ext cx="132105" cy="97672"/>
            </a:xfrm>
            <a:custGeom>
              <a:avLst/>
              <a:gdLst/>
              <a:ahLst/>
              <a:cxnLst/>
              <a:rect l="0" t="0" r="0" b="0"/>
              <a:pathLst>
                <a:path w="132105" h="97672">
                  <a:moveTo>
                    <a:pt x="26380" y="0"/>
                  </a:moveTo>
                  <a:lnTo>
                    <a:pt x="13951" y="0"/>
                  </a:lnTo>
                  <a:lnTo>
                    <a:pt x="12141" y="992"/>
                  </a:lnTo>
                  <a:lnTo>
                    <a:pt x="10934" y="2646"/>
                  </a:lnTo>
                  <a:lnTo>
                    <a:pt x="10129" y="4741"/>
                  </a:lnTo>
                  <a:lnTo>
                    <a:pt x="8601" y="6137"/>
                  </a:lnTo>
                  <a:lnTo>
                    <a:pt x="6590" y="7068"/>
                  </a:lnTo>
                  <a:lnTo>
                    <a:pt x="4257" y="7688"/>
                  </a:lnTo>
                  <a:lnTo>
                    <a:pt x="2701" y="9094"/>
                  </a:lnTo>
                  <a:lnTo>
                    <a:pt x="1664" y="11024"/>
                  </a:lnTo>
                  <a:lnTo>
                    <a:pt x="0" y="16509"/>
                  </a:lnTo>
                  <a:lnTo>
                    <a:pt x="856" y="17952"/>
                  </a:lnTo>
                  <a:lnTo>
                    <a:pt x="2418" y="19905"/>
                  </a:lnTo>
                  <a:lnTo>
                    <a:pt x="7315" y="25429"/>
                  </a:lnTo>
                  <a:lnTo>
                    <a:pt x="8709" y="25883"/>
                  </a:lnTo>
                  <a:lnTo>
                    <a:pt x="10630" y="26185"/>
                  </a:lnTo>
                  <a:lnTo>
                    <a:pt x="12904" y="26386"/>
                  </a:lnTo>
                  <a:lnTo>
                    <a:pt x="15411" y="27513"/>
                  </a:lnTo>
                  <a:lnTo>
                    <a:pt x="18075" y="29256"/>
                  </a:lnTo>
                  <a:lnTo>
                    <a:pt x="20843" y="31410"/>
                  </a:lnTo>
                  <a:lnTo>
                    <a:pt x="23681" y="32846"/>
                  </a:lnTo>
                  <a:lnTo>
                    <a:pt x="26565" y="33804"/>
                  </a:lnTo>
                  <a:lnTo>
                    <a:pt x="29480" y="34442"/>
                  </a:lnTo>
                  <a:lnTo>
                    <a:pt x="32415" y="34868"/>
                  </a:lnTo>
                  <a:lnTo>
                    <a:pt x="35364" y="35152"/>
                  </a:lnTo>
                  <a:lnTo>
                    <a:pt x="38323" y="35341"/>
                  </a:lnTo>
                  <a:lnTo>
                    <a:pt x="42279" y="34475"/>
                  </a:lnTo>
                  <a:lnTo>
                    <a:pt x="46901" y="32905"/>
                  </a:lnTo>
                  <a:lnTo>
                    <a:pt x="51967" y="30866"/>
                  </a:lnTo>
                  <a:lnTo>
                    <a:pt x="56336" y="29507"/>
                  </a:lnTo>
                  <a:lnTo>
                    <a:pt x="60241" y="28601"/>
                  </a:lnTo>
                  <a:lnTo>
                    <a:pt x="63837" y="27997"/>
                  </a:lnTo>
                  <a:lnTo>
                    <a:pt x="68218" y="27594"/>
                  </a:lnTo>
                  <a:lnTo>
                    <a:pt x="73124" y="27326"/>
                  </a:lnTo>
                  <a:lnTo>
                    <a:pt x="86863" y="26948"/>
                  </a:lnTo>
                  <a:lnTo>
                    <a:pt x="117293" y="26799"/>
                  </a:lnTo>
                  <a:lnTo>
                    <a:pt x="119731" y="28780"/>
                  </a:lnTo>
                  <a:lnTo>
                    <a:pt x="121356" y="32085"/>
                  </a:lnTo>
                  <a:lnTo>
                    <a:pt x="122439" y="36273"/>
                  </a:lnTo>
                  <a:lnTo>
                    <a:pt x="124154" y="40057"/>
                  </a:lnTo>
                  <a:lnTo>
                    <a:pt x="126289" y="43572"/>
                  </a:lnTo>
                  <a:lnTo>
                    <a:pt x="128705" y="46907"/>
                  </a:lnTo>
                  <a:lnTo>
                    <a:pt x="130315" y="50123"/>
                  </a:lnTo>
                  <a:lnTo>
                    <a:pt x="131389" y="53259"/>
                  </a:lnTo>
                  <a:lnTo>
                    <a:pt x="132104" y="56342"/>
                  </a:lnTo>
                  <a:lnTo>
                    <a:pt x="131589" y="60382"/>
                  </a:lnTo>
                  <a:lnTo>
                    <a:pt x="130254" y="65059"/>
                  </a:lnTo>
                  <a:lnTo>
                    <a:pt x="128371" y="70162"/>
                  </a:lnTo>
                  <a:lnTo>
                    <a:pt x="127116" y="74556"/>
                  </a:lnTo>
                  <a:lnTo>
                    <a:pt x="126280" y="78477"/>
                  </a:lnTo>
                  <a:lnTo>
                    <a:pt x="125722" y="82084"/>
                  </a:lnTo>
                  <a:lnTo>
                    <a:pt x="124358" y="85480"/>
                  </a:lnTo>
                  <a:lnTo>
                    <a:pt x="122456" y="88737"/>
                  </a:lnTo>
                  <a:lnTo>
                    <a:pt x="120196" y="91900"/>
                  </a:lnTo>
                  <a:lnTo>
                    <a:pt x="117697" y="94009"/>
                  </a:lnTo>
                  <a:lnTo>
                    <a:pt x="115039" y="95415"/>
                  </a:lnTo>
                  <a:lnTo>
                    <a:pt x="112275" y="96352"/>
                  </a:lnTo>
                  <a:lnTo>
                    <a:pt x="109440" y="96977"/>
                  </a:lnTo>
                  <a:lnTo>
                    <a:pt x="106558" y="97393"/>
                  </a:lnTo>
                  <a:lnTo>
                    <a:pt x="103644" y="97671"/>
                  </a:lnTo>
                  <a:lnTo>
                    <a:pt x="100710" y="96864"/>
                  </a:lnTo>
                  <a:lnTo>
                    <a:pt x="97761" y="95334"/>
                  </a:lnTo>
                  <a:lnTo>
                    <a:pt x="94803" y="93322"/>
                  </a:lnTo>
                  <a:lnTo>
                    <a:pt x="91839" y="89003"/>
                  </a:lnTo>
                  <a:lnTo>
                    <a:pt x="88871" y="83148"/>
                  </a:lnTo>
                  <a:lnTo>
                    <a:pt x="85900" y="76268"/>
                  </a:lnTo>
                  <a:lnTo>
                    <a:pt x="79953" y="63332"/>
                  </a:lnTo>
                  <a:lnTo>
                    <a:pt x="71028" y="4464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MARTInkAnnotation576"/>
            <p:cNvSpPr/>
            <p:nvPr/>
          </p:nvSpPr>
          <p:spPr>
            <a:xfrm>
              <a:off x="226696" y="2557582"/>
              <a:ext cx="245898" cy="469051"/>
            </a:xfrm>
            <a:custGeom>
              <a:avLst/>
              <a:gdLst/>
              <a:ahLst/>
              <a:cxnLst/>
              <a:rect l="0" t="0" r="0" b="0"/>
              <a:pathLst>
                <a:path w="245898" h="469051">
                  <a:moveTo>
                    <a:pt x="166210" y="398145"/>
                  </a:moveTo>
                  <a:lnTo>
                    <a:pt x="158522" y="390456"/>
                  </a:lnTo>
                  <a:lnTo>
                    <a:pt x="157116" y="391034"/>
                  </a:lnTo>
                  <a:lnTo>
                    <a:pt x="152908" y="394323"/>
                  </a:lnTo>
                  <a:lnTo>
                    <a:pt x="151389" y="396589"/>
                  </a:lnTo>
                  <a:lnTo>
                    <a:pt x="149701" y="401752"/>
                  </a:lnTo>
                  <a:lnTo>
                    <a:pt x="148751" y="410238"/>
                  </a:lnTo>
                  <a:lnTo>
                    <a:pt x="149610" y="413152"/>
                  </a:lnTo>
                  <a:lnTo>
                    <a:pt x="155559" y="422986"/>
                  </a:lnTo>
                  <a:lnTo>
                    <a:pt x="160815" y="432667"/>
                  </a:lnTo>
                  <a:lnTo>
                    <a:pt x="166458" y="440938"/>
                  </a:lnTo>
                  <a:lnTo>
                    <a:pt x="169352" y="444533"/>
                  </a:lnTo>
                  <a:lnTo>
                    <a:pt x="173266" y="447922"/>
                  </a:lnTo>
                  <a:lnTo>
                    <a:pt x="177859" y="451173"/>
                  </a:lnTo>
                  <a:lnTo>
                    <a:pt x="182906" y="454333"/>
                  </a:lnTo>
                  <a:lnTo>
                    <a:pt x="188255" y="457431"/>
                  </a:lnTo>
                  <a:lnTo>
                    <a:pt x="199489" y="463520"/>
                  </a:lnTo>
                  <a:lnTo>
                    <a:pt x="204271" y="465541"/>
                  </a:lnTo>
                  <a:lnTo>
                    <a:pt x="208451" y="466888"/>
                  </a:lnTo>
                  <a:lnTo>
                    <a:pt x="215742" y="468385"/>
                  </a:lnTo>
                  <a:lnTo>
                    <a:pt x="222289" y="469050"/>
                  </a:lnTo>
                  <a:lnTo>
                    <a:pt x="225424" y="468235"/>
                  </a:lnTo>
                  <a:lnTo>
                    <a:pt x="231554" y="464684"/>
                  </a:lnTo>
                  <a:lnTo>
                    <a:pt x="233585" y="461355"/>
                  </a:lnTo>
                  <a:lnTo>
                    <a:pt x="235842" y="452366"/>
                  </a:lnTo>
                  <a:lnTo>
                    <a:pt x="234460" y="446198"/>
                  </a:lnTo>
                  <a:lnTo>
                    <a:pt x="231553" y="439110"/>
                  </a:lnTo>
                  <a:lnTo>
                    <a:pt x="212631" y="401606"/>
                  </a:lnTo>
                  <a:lnTo>
                    <a:pt x="206087" y="390530"/>
                  </a:lnTo>
                  <a:lnTo>
                    <a:pt x="198748" y="379178"/>
                  </a:lnTo>
                  <a:lnTo>
                    <a:pt x="190879" y="367641"/>
                  </a:lnTo>
                  <a:lnTo>
                    <a:pt x="174197" y="344238"/>
                  </a:lnTo>
                  <a:lnTo>
                    <a:pt x="165582" y="332441"/>
                  </a:lnTo>
                  <a:lnTo>
                    <a:pt x="156862" y="321600"/>
                  </a:lnTo>
                  <a:lnTo>
                    <a:pt x="148072" y="311396"/>
                  </a:lnTo>
                  <a:lnTo>
                    <a:pt x="139235" y="301617"/>
                  </a:lnTo>
                  <a:lnTo>
                    <a:pt x="118833" y="280168"/>
                  </a:lnTo>
                  <a:lnTo>
                    <a:pt x="107836" y="268892"/>
                  </a:lnTo>
                  <a:lnTo>
                    <a:pt x="97529" y="259390"/>
                  </a:lnTo>
                  <a:lnTo>
                    <a:pt x="87680" y="251071"/>
                  </a:lnTo>
                  <a:lnTo>
                    <a:pt x="78138" y="243541"/>
                  </a:lnTo>
                  <a:lnTo>
                    <a:pt x="68800" y="235544"/>
                  </a:lnTo>
                  <a:lnTo>
                    <a:pt x="59598" y="227237"/>
                  </a:lnTo>
                  <a:lnTo>
                    <a:pt x="50487" y="218721"/>
                  </a:lnTo>
                  <a:lnTo>
                    <a:pt x="42429" y="212052"/>
                  </a:lnTo>
                  <a:lnTo>
                    <a:pt x="35072" y="206615"/>
                  </a:lnTo>
                  <a:lnTo>
                    <a:pt x="28183" y="201997"/>
                  </a:lnTo>
                  <a:lnTo>
                    <a:pt x="21606" y="198918"/>
                  </a:lnTo>
                  <a:lnTo>
                    <a:pt x="15237" y="196866"/>
                  </a:lnTo>
                  <a:lnTo>
                    <a:pt x="9007" y="195498"/>
                  </a:lnTo>
                  <a:lnTo>
                    <a:pt x="4853" y="195578"/>
                  </a:lnTo>
                  <a:lnTo>
                    <a:pt x="2084" y="196624"/>
                  </a:lnTo>
                  <a:lnTo>
                    <a:pt x="238" y="198313"/>
                  </a:lnTo>
                  <a:lnTo>
                    <a:pt x="0" y="200431"/>
                  </a:lnTo>
                  <a:lnTo>
                    <a:pt x="833" y="202836"/>
                  </a:lnTo>
                  <a:lnTo>
                    <a:pt x="6746" y="213606"/>
                  </a:lnTo>
                  <a:lnTo>
                    <a:pt x="9299" y="218564"/>
                  </a:lnTo>
                  <a:lnTo>
                    <a:pt x="13978" y="223854"/>
                  </a:lnTo>
                  <a:lnTo>
                    <a:pt x="20074" y="229365"/>
                  </a:lnTo>
                  <a:lnTo>
                    <a:pt x="27114" y="235023"/>
                  </a:lnTo>
                  <a:lnTo>
                    <a:pt x="34784" y="240780"/>
                  </a:lnTo>
                  <a:lnTo>
                    <a:pt x="51244" y="252468"/>
                  </a:lnTo>
                  <a:lnTo>
                    <a:pt x="60793" y="258362"/>
                  </a:lnTo>
                  <a:lnTo>
                    <a:pt x="71127" y="264277"/>
                  </a:lnTo>
                  <a:lnTo>
                    <a:pt x="81985" y="270204"/>
                  </a:lnTo>
                  <a:lnTo>
                    <a:pt x="93193" y="275148"/>
                  </a:lnTo>
                  <a:lnTo>
                    <a:pt x="104634" y="279436"/>
                  </a:lnTo>
                  <a:lnTo>
                    <a:pt x="146771" y="293447"/>
                  </a:lnTo>
                  <a:lnTo>
                    <a:pt x="156227" y="294612"/>
                  </a:lnTo>
                  <a:lnTo>
                    <a:pt x="165508" y="294396"/>
                  </a:lnTo>
                  <a:lnTo>
                    <a:pt x="174672" y="293260"/>
                  </a:lnTo>
                  <a:lnTo>
                    <a:pt x="182765" y="291511"/>
                  </a:lnTo>
                  <a:lnTo>
                    <a:pt x="190145" y="289352"/>
                  </a:lnTo>
                  <a:lnTo>
                    <a:pt x="197050" y="286921"/>
                  </a:lnTo>
                  <a:lnTo>
                    <a:pt x="202645" y="282324"/>
                  </a:lnTo>
                  <a:lnTo>
                    <a:pt x="207367" y="276282"/>
                  </a:lnTo>
                  <a:lnTo>
                    <a:pt x="211507" y="269278"/>
                  </a:lnTo>
                  <a:lnTo>
                    <a:pt x="215260" y="261632"/>
                  </a:lnTo>
                  <a:lnTo>
                    <a:pt x="218754" y="253558"/>
                  </a:lnTo>
                  <a:lnTo>
                    <a:pt x="222075" y="245199"/>
                  </a:lnTo>
                  <a:lnTo>
                    <a:pt x="223297" y="236649"/>
                  </a:lnTo>
                  <a:lnTo>
                    <a:pt x="223120" y="227973"/>
                  </a:lnTo>
                  <a:lnTo>
                    <a:pt x="222009" y="219212"/>
                  </a:lnTo>
                  <a:lnTo>
                    <a:pt x="219285" y="210396"/>
                  </a:lnTo>
                  <a:lnTo>
                    <a:pt x="215484" y="201541"/>
                  </a:lnTo>
                  <a:lnTo>
                    <a:pt x="210965" y="192662"/>
                  </a:lnTo>
                  <a:lnTo>
                    <a:pt x="205969" y="183765"/>
                  </a:lnTo>
                  <a:lnTo>
                    <a:pt x="200653" y="174857"/>
                  </a:lnTo>
                  <a:lnTo>
                    <a:pt x="195125" y="165943"/>
                  </a:lnTo>
                  <a:lnTo>
                    <a:pt x="188464" y="157023"/>
                  </a:lnTo>
                  <a:lnTo>
                    <a:pt x="181046" y="148100"/>
                  </a:lnTo>
                  <a:lnTo>
                    <a:pt x="173124" y="139175"/>
                  </a:lnTo>
                  <a:lnTo>
                    <a:pt x="165858" y="132232"/>
                  </a:lnTo>
                  <a:lnTo>
                    <a:pt x="159030" y="126612"/>
                  </a:lnTo>
                  <a:lnTo>
                    <a:pt x="152494" y="121873"/>
                  </a:lnTo>
                  <a:lnTo>
                    <a:pt x="146152" y="117721"/>
                  </a:lnTo>
                  <a:lnTo>
                    <a:pt x="139940" y="113961"/>
                  </a:lnTo>
                  <a:lnTo>
                    <a:pt x="133814" y="110462"/>
                  </a:lnTo>
                  <a:lnTo>
                    <a:pt x="128737" y="108130"/>
                  </a:lnTo>
                  <a:lnTo>
                    <a:pt x="124361" y="106575"/>
                  </a:lnTo>
                  <a:lnTo>
                    <a:pt x="120452" y="105538"/>
                  </a:lnTo>
                  <a:lnTo>
                    <a:pt x="116853" y="105839"/>
                  </a:lnTo>
                  <a:lnTo>
                    <a:pt x="113461" y="107032"/>
                  </a:lnTo>
                  <a:lnTo>
                    <a:pt x="110208" y="108820"/>
                  </a:lnTo>
                  <a:lnTo>
                    <a:pt x="109032" y="111003"/>
                  </a:lnTo>
                  <a:lnTo>
                    <a:pt x="109240" y="113451"/>
                  </a:lnTo>
                  <a:lnTo>
                    <a:pt x="114273" y="124283"/>
                  </a:lnTo>
                  <a:lnTo>
                    <a:pt x="120306" y="134546"/>
                  </a:lnTo>
                  <a:lnTo>
                    <a:pt x="124694" y="140061"/>
                  </a:lnTo>
                  <a:lnTo>
                    <a:pt x="129603" y="145721"/>
                  </a:lnTo>
                  <a:lnTo>
                    <a:pt x="134860" y="150487"/>
                  </a:lnTo>
                  <a:lnTo>
                    <a:pt x="140349" y="154657"/>
                  </a:lnTo>
                  <a:lnTo>
                    <a:pt x="145993" y="158429"/>
                  </a:lnTo>
                  <a:lnTo>
                    <a:pt x="152732" y="161936"/>
                  </a:lnTo>
                  <a:lnTo>
                    <a:pt x="160201" y="165265"/>
                  </a:lnTo>
                  <a:lnTo>
                    <a:pt x="168157" y="168478"/>
                  </a:lnTo>
                  <a:lnTo>
                    <a:pt x="175446" y="170619"/>
                  </a:lnTo>
                  <a:lnTo>
                    <a:pt x="182289" y="172047"/>
                  </a:lnTo>
                  <a:lnTo>
                    <a:pt x="188836" y="172999"/>
                  </a:lnTo>
                  <a:lnTo>
                    <a:pt x="195184" y="173633"/>
                  </a:lnTo>
                  <a:lnTo>
                    <a:pt x="201401" y="174056"/>
                  </a:lnTo>
                  <a:lnTo>
                    <a:pt x="207530" y="174338"/>
                  </a:lnTo>
                  <a:lnTo>
                    <a:pt x="213601" y="173534"/>
                  </a:lnTo>
                  <a:lnTo>
                    <a:pt x="219632" y="172006"/>
                  </a:lnTo>
                  <a:lnTo>
                    <a:pt x="225637" y="169995"/>
                  </a:lnTo>
                  <a:lnTo>
                    <a:pt x="230633" y="166670"/>
                  </a:lnTo>
                  <a:lnTo>
                    <a:pt x="234956" y="162468"/>
                  </a:lnTo>
                  <a:lnTo>
                    <a:pt x="238830" y="157683"/>
                  </a:lnTo>
                  <a:lnTo>
                    <a:pt x="241412" y="151517"/>
                  </a:lnTo>
                  <a:lnTo>
                    <a:pt x="243134" y="144429"/>
                  </a:lnTo>
                  <a:lnTo>
                    <a:pt x="244282" y="136727"/>
                  </a:lnTo>
                  <a:lnTo>
                    <a:pt x="245047" y="128617"/>
                  </a:lnTo>
                  <a:lnTo>
                    <a:pt x="245557" y="120233"/>
                  </a:lnTo>
                  <a:lnTo>
                    <a:pt x="245897" y="111667"/>
                  </a:lnTo>
                  <a:lnTo>
                    <a:pt x="244140" y="102980"/>
                  </a:lnTo>
                  <a:lnTo>
                    <a:pt x="240983" y="94212"/>
                  </a:lnTo>
                  <a:lnTo>
                    <a:pt x="236895" y="85390"/>
                  </a:lnTo>
                  <a:lnTo>
                    <a:pt x="232185" y="76532"/>
                  </a:lnTo>
                  <a:lnTo>
                    <a:pt x="227060" y="67650"/>
                  </a:lnTo>
                  <a:lnTo>
                    <a:pt x="221660" y="58752"/>
                  </a:lnTo>
                  <a:lnTo>
                    <a:pt x="214091" y="49844"/>
                  </a:lnTo>
                  <a:lnTo>
                    <a:pt x="205076" y="40929"/>
                  </a:lnTo>
                  <a:lnTo>
                    <a:pt x="195097" y="32009"/>
                  </a:lnTo>
                  <a:lnTo>
                    <a:pt x="185468" y="24077"/>
                  </a:lnTo>
                  <a:lnTo>
                    <a:pt x="176072" y="16805"/>
                  </a:lnTo>
                  <a:lnTo>
                    <a:pt x="166832" y="9973"/>
                  </a:lnTo>
                  <a:lnTo>
                    <a:pt x="157695" y="5418"/>
                  </a:lnTo>
                  <a:lnTo>
                    <a:pt x="148627" y="2381"/>
                  </a:lnTo>
                  <a:lnTo>
                    <a:pt x="139605" y="357"/>
                  </a:lnTo>
                  <a:lnTo>
                    <a:pt x="130614" y="0"/>
                  </a:lnTo>
                  <a:lnTo>
                    <a:pt x="121644" y="754"/>
                  </a:lnTo>
                  <a:lnTo>
                    <a:pt x="112687" y="2248"/>
                  </a:lnTo>
                  <a:lnTo>
                    <a:pt x="103739" y="5229"/>
                  </a:lnTo>
                  <a:lnTo>
                    <a:pt x="94797" y="9201"/>
                  </a:lnTo>
                  <a:lnTo>
                    <a:pt x="85859" y="13833"/>
                  </a:lnTo>
                  <a:lnTo>
                    <a:pt x="77916" y="20890"/>
                  </a:lnTo>
                  <a:lnTo>
                    <a:pt x="70637" y="29563"/>
                  </a:lnTo>
                  <a:lnTo>
                    <a:pt x="63799" y="39314"/>
                  </a:lnTo>
                  <a:lnTo>
                    <a:pt x="58249" y="50776"/>
                  </a:lnTo>
                  <a:lnTo>
                    <a:pt x="53556" y="63378"/>
                  </a:lnTo>
                  <a:lnTo>
                    <a:pt x="41195" y="10346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MARTInkAnnotation577"/>
            <p:cNvSpPr/>
            <p:nvPr/>
          </p:nvSpPr>
          <p:spPr>
            <a:xfrm>
              <a:off x="483869" y="3232520"/>
              <a:ext cx="349871" cy="609876"/>
            </a:xfrm>
            <a:custGeom>
              <a:avLst/>
              <a:gdLst/>
              <a:ahLst/>
              <a:cxnLst/>
              <a:rect l="0" t="0" r="0" b="0"/>
              <a:pathLst>
                <a:path w="349871" h="609876">
                  <a:moveTo>
                    <a:pt x="141209" y="473300"/>
                  </a:moveTo>
                  <a:lnTo>
                    <a:pt x="150690" y="473300"/>
                  </a:lnTo>
                  <a:lnTo>
                    <a:pt x="153483" y="474293"/>
                  </a:lnTo>
                  <a:lnTo>
                    <a:pt x="155345" y="475946"/>
                  </a:lnTo>
                  <a:lnTo>
                    <a:pt x="158406" y="480430"/>
                  </a:lnTo>
                  <a:lnTo>
                    <a:pt x="163074" y="485729"/>
                  </a:lnTo>
                  <a:lnTo>
                    <a:pt x="165707" y="487539"/>
                  </a:lnTo>
                  <a:lnTo>
                    <a:pt x="175254" y="490683"/>
                  </a:lnTo>
                  <a:lnTo>
                    <a:pt x="175812" y="489850"/>
                  </a:lnTo>
                  <a:lnTo>
                    <a:pt x="176432" y="486278"/>
                  </a:lnTo>
                  <a:lnTo>
                    <a:pt x="175605" y="483936"/>
                  </a:lnTo>
                  <a:lnTo>
                    <a:pt x="172041" y="478689"/>
                  </a:lnTo>
                  <a:lnTo>
                    <a:pt x="169701" y="476893"/>
                  </a:lnTo>
                  <a:lnTo>
                    <a:pt x="167149" y="475695"/>
                  </a:lnTo>
                  <a:lnTo>
                    <a:pt x="164455" y="474897"/>
                  </a:lnTo>
                  <a:lnTo>
                    <a:pt x="156171" y="474010"/>
                  </a:lnTo>
                  <a:lnTo>
                    <a:pt x="146867" y="473616"/>
                  </a:lnTo>
                  <a:lnTo>
                    <a:pt x="139424" y="473441"/>
                  </a:lnTo>
                  <a:lnTo>
                    <a:pt x="136050" y="475378"/>
                  </a:lnTo>
                  <a:lnTo>
                    <a:pt x="129656" y="482823"/>
                  </a:lnTo>
                  <a:lnTo>
                    <a:pt x="128546" y="487586"/>
                  </a:lnTo>
                  <a:lnTo>
                    <a:pt x="128798" y="492746"/>
                  </a:lnTo>
                  <a:lnTo>
                    <a:pt x="131724" y="504763"/>
                  </a:lnTo>
                  <a:lnTo>
                    <a:pt x="136332" y="520027"/>
                  </a:lnTo>
                  <a:lnTo>
                    <a:pt x="146979" y="536731"/>
                  </a:lnTo>
                  <a:lnTo>
                    <a:pt x="153985" y="545353"/>
                  </a:lnTo>
                  <a:lnTo>
                    <a:pt x="162625" y="554078"/>
                  </a:lnTo>
                  <a:lnTo>
                    <a:pt x="172354" y="562871"/>
                  </a:lnTo>
                  <a:lnTo>
                    <a:pt x="182808" y="571709"/>
                  </a:lnTo>
                  <a:lnTo>
                    <a:pt x="192754" y="579586"/>
                  </a:lnTo>
                  <a:lnTo>
                    <a:pt x="202362" y="586821"/>
                  </a:lnTo>
                  <a:lnTo>
                    <a:pt x="211743" y="593629"/>
                  </a:lnTo>
                  <a:lnTo>
                    <a:pt x="220974" y="599160"/>
                  </a:lnTo>
                  <a:lnTo>
                    <a:pt x="230105" y="603840"/>
                  </a:lnTo>
                  <a:lnTo>
                    <a:pt x="239168" y="607952"/>
                  </a:lnTo>
                  <a:lnTo>
                    <a:pt x="247195" y="609701"/>
                  </a:lnTo>
                  <a:lnTo>
                    <a:pt x="254530" y="609875"/>
                  </a:lnTo>
                  <a:lnTo>
                    <a:pt x="261405" y="608998"/>
                  </a:lnTo>
                  <a:lnTo>
                    <a:pt x="271690" y="605378"/>
                  </a:lnTo>
                  <a:lnTo>
                    <a:pt x="275821" y="603024"/>
                  </a:lnTo>
                  <a:lnTo>
                    <a:pt x="278575" y="599471"/>
                  </a:lnTo>
                  <a:lnTo>
                    <a:pt x="280412" y="595117"/>
                  </a:lnTo>
                  <a:lnTo>
                    <a:pt x="281636" y="590230"/>
                  </a:lnTo>
                  <a:lnTo>
                    <a:pt x="280350" y="576863"/>
                  </a:lnTo>
                  <a:lnTo>
                    <a:pt x="278618" y="569131"/>
                  </a:lnTo>
                  <a:lnTo>
                    <a:pt x="271402" y="552602"/>
                  </a:lnTo>
                  <a:lnTo>
                    <a:pt x="260589" y="535335"/>
                  </a:lnTo>
                  <a:lnTo>
                    <a:pt x="253538" y="526563"/>
                  </a:lnTo>
                  <a:lnTo>
                    <a:pt x="245860" y="517739"/>
                  </a:lnTo>
                  <a:lnTo>
                    <a:pt x="237766" y="508879"/>
                  </a:lnTo>
                  <a:lnTo>
                    <a:pt x="220834" y="491097"/>
                  </a:lnTo>
                  <a:lnTo>
                    <a:pt x="212152" y="484173"/>
                  </a:lnTo>
                  <a:lnTo>
                    <a:pt x="203387" y="478564"/>
                  </a:lnTo>
                  <a:lnTo>
                    <a:pt x="194567" y="473833"/>
                  </a:lnTo>
                  <a:lnTo>
                    <a:pt x="187695" y="469687"/>
                  </a:lnTo>
                  <a:lnTo>
                    <a:pt x="177414" y="462434"/>
                  </a:lnTo>
                  <a:lnTo>
                    <a:pt x="166891" y="455903"/>
                  </a:lnTo>
                  <a:lnTo>
                    <a:pt x="153448" y="448367"/>
                  </a:lnTo>
                  <a:lnTo>
                    <a:pt x="153337" y="448740"/>
                  </a:lnTo>
                  <a:lnTo>
                    <a:pt x="162858" y="459103"/>
                  </a:lnTo>
                  <a:lnTo>
                    <a:pt x="171005" y="464675"/>
                  </a:lnTo>
                  <a:lnTo>
                    <a:pt x="175956" y="467550"/>
                  </a:lnTo>
                  <a:lnTo>
                    <a:pt x="182233" y="469467"/>
                  </a:lnTo>
                  <a:lnTo>
                    <a:pt x="189395" y="470745"/>
                  </a:lnTo>
                  <a:lnTo>
                    <a:pt x="197145" y="471596"/>
                  </a:lnTo>
                  <a:lnTo>
                    <a:pt x="205289" y="472165"/>
                  </a:lnTo>
                  <a:lnTo>
                    <a:pt x="213695" y="472543"/>
                  </a:lnTo>
                  <a:lnTo>
                    <a:pt x="237101" y="473076"/>
                  </a:lnTo>
                  <a:lnTo>
                    <a:pt x="243832" y="473151"/>
                  </a:lnTo>
                  <a:lnTo>
                    <a:pt x="250304" y="471216"/>
                  </a:lnTo>
                  <a:lnTo>
                    <a:pt x="256603" y="467942"/>
                  </a:lnTo>
                  <a:lnTo>
                    <a:pt x="262787" y="463775"/>
                  </a:lnTo>
                  <a:lnTo>
                    <a:pt x="272304" y="456499"/>
                  </a:lnTo>
                  <a:lnTo>
                    <a:pt x="276230" y="453170"/>
                  </a:lnTo>
                  <a:lnTo>
                    <a:pt x="278848" y="447974"/>
                  </a:lnTo>
                  <a:lnTo>
                    <a:pt x="281757" y="434263"/>
                  </a:lnTo>
                  <a:lnTo>
                    <a:pt x="280549" y="426439"/>
                  </a:lnTo>
                  <a:lnTo>
                    <a:pt x="273914" y="409809"/>
                  </a:lnTo>
                  <a:lnTo>
                    <a:pt x="264350" y="392496"/>
                  </a:lnTo>
                  <a:lnTo>
                    <a:pt x="259022" y="383712"/>
                  </a:lnTo>
                  <a:lnTo>
                    <a:pt x="252493" y="375871"/>
                  </a:lnTo>
                  <a:lnTo>
                    <a:pt x="245164" y="368661"/>
                  </a:lnTo>
                  <a:lnTo>
                    <a:pt x="237302" y="361869"/>
                  </a:lnTo>
                  <a:lnTo>
                    <a:pt x="229083" y="354364"/>
                  </a:lnTo>
                  <a:lnTo>
                    <a:pt x="212014" y="338088"/>
                  </a:lnTo>
                  <a:lnTo>
                    <a:pt x="203295" y="331565"/>
                  </a:lnTo>
                  <a:lnTo>
                    <a:pt x="194506" y="326224"/>
                  </a:lnTo>
                  <a:lnTo>
                    <a:pt x="163754" y="310523"/>
                  </a:lnTo>
                  <a:lnTo>
                    <a:pt x="153544" y="306697"/>
                  </a:lnTo>
                  <a:lnTo>
                    <a:pt x="149432" y="305677"/>
                  </a:lnTo>
                  <a:lnTo>
                    <a:pt x="147684" y="305989"/>
                  </a:lnTo>
                  <a:lnTo>
                    <a:pt x="147510" y="307189"/>
                  </a:lnTo>
                  <a:lnTo>
                    <a:pt x="148386" y="308981"/>
                  </a:lnTo>
                  <a:lnTo>
                    <a:pt x="154360" y="316244"/>
                  </a:lnTo>
                  <a:lnTo>
                    <a:pt x="162268" y="321808"/>
                  </a:lnTo>
                  <a:lnTo>
                    <a:pt x="167154" y="324680"/>
                  </a:lnTo>
                  <a:lnTo>
                    <a:pt x="173389" y="327588"/>
                  </a:lnTo>
                  <a:lnTo>
                    <a:pt x="180522" y="330518"/>
                  </a:lnTo>
                  <a:lnTo>
                    <a:pt x="188253" y="333463"/>
                  </a:lnTo>
                  <a:lnTo>
                    <a:pt x="204782" y="339383"/>
                  </a:lnTo>
                  <a:lnTo>
                    <a:pt x="213357" y="342350"/>
                  </a:lnTo>
                  <a:lnTo>
                    <a:pt x="222050" y="344328"/>
                  </a:lnTo>
                  <a:lnTo>
                    <a:pt x="230822" y="345647"/>
                  </a:lnTo>
                  <a:lnTo>
                    <a:pt x="239646" y="346526"/>
                  </a:lnTo>
                  <a:lnTo>
                    <a:pt x="247513" y="348104"/>
                  </a:lnTo>
                  <a:lnTo>
                    <a:pt x="254743" y="350149"/>
                  </a:lnTo>
                  <a:lnTo>
                    <a:pt x="261547" y="352504"/>
                  </a:lnTo>
                  <a:lnTo>
                    <a:pt x="271752" y="355121"/>
                  </a:lnTo>
                  <a:lnTo>
                    <a:pt x="279596" y="356284"/>
                  </a:lnTo>
                  <a:lnTo>
                    <a:pt x="286389" y="356801"/>
                  </a:lnTo>
                  <a:lnTo>
                    <a:pt x="287605" y="355946"/>
                  </a:lnTo>
                  <a:lnTo>
                    <a:pt x="287424" y="354385"/>
                  </a:lnTo>
                  <a:lnTo>
                    <a:pt x="286310" y="352351"/>
                  </a:lnTo>
                  <a:lnTo>
                    <a:pt x="279782" y="347447"/>
                  </a:lnTo>
                  <a:lnTo>
                    <a:pt x="270266" y="340967"/>
                  </a:lnTo>
                  <a:lnTo>
                    <a:pt x="259422" y="331472"/>
                  </a:lnTo>
                  <a:lnTo>
                    <a:pt x="253752" y="327155"/>
                  </a:lnTo>
                  <a:lnTo>
                    <a:pt x="247988" y="323284"/>
                  </a:lnTo>
                  <a:lnTo>
                    <a:pt x="242160" y="319711"/>
                  </a:lnTo>
                  <a:lnTo>
                    <a:pt x="236291" y="315345"/>
                  </a:lnTo>
                  <a:lnTo>
                    <a:pt x="230394" y="310450"/>
                  </a:lnTo>
                  <a:lnTo>
                    <a:pt x="224478" y="305202"/>
                  </a:lnTo>
                  <a:lnTo>
                    <a:pt x="217558" y="299719"/>
                  </a:lnTo>
                  <a:lnTo>
                    <a:pt x="209968" y="294080"/>
                  </a:lnTo>
                  <a:lnTo>
                    <a:pt x="201931" y="288336"/>
                  </a:lnTo>
                  <a:lnTo>
                    <a:pt x="195581" y="283514"/>
                  </a:lnTo>
                  <a:lnTo>
                    <a:pt x="185880" y="275510"/>
                  </a:lnTo>
                  <a:lnTo>
                    <a:pt x="178261" y="268647"/>
                  </a:lnTo>
                  <a:lnTo>
                    <a:pt x="170025" y="260895"/>
                  </a:lnTo>
                  <a:lnTo>
                    <a:pt x="171334" y="260259"/>
                  </a:lnTo>
                  <a:lnTo>
                    <a:pt x="178080" y="259553"/>
                  </a:lnTo>
                  <a:lnTo>
                    <a:pt x="187693" y="259239"/>
                  </a:lnTo>
                  <a:lnTo>
                    <a:pt x="221737" y="259010"/>
                  </a:lnTo>
                  <a:lnTo>
                    <a:pt x="227637" y="259003"/>
                  </a:lnTo>
                  <a:lnTo>
                    <a:pt x="233554" y="258006"/>
                  </a:lnTo>
                  <a:lnTo>
                    <a:pt x="239483" y="256348"/>
                  </a:lnTo>
                  <a:lnTo>
                    <a:pt x="250371" y="251862"/>
                  </a:lnTo>
                  <a:lnTo>
                    <a:pt x="258517" y="246560"/>
                  </a:lnTo>
                  <a:lnTo>
                    <a:pt x="261086" y="242766"/>
                  </a:lnTo>
                  <a:lnTo>
                    <a:pt x="263941" y="233257"/>
                  </a:lnTo>
                  <a:lnTo>
                    <a:pt x="265210" y="219771"/>
                  </a:lnTo>
                  <a:lnTo>
                    <a:pt x="265548" y="212007"/>
                  </a:lnTo>
                  <a:lnTo>
                    <a:pt x="262797" y="203855"/>
                  </a:lnTo>
                  <a:lnTo>
                    <a:pt x="257987" y="195443"/>
                  </a:lnTo>
                  <a:lnTo>
                    <a:pt x="236995" y="166738"/>
                  </a:lnTo>
                  <a:lnTo>
                    <a:pt x="228879" y="155816"/>
                  </a:lnTo>
                  <a:lnTo>
                    <a:pt x="219499" y="144566"/>
                  </a:lnTo>
                  <a:lnTo>
                    <a:pt x="209278" y="133097"/>
                  </a:lnTo>
                  <a:lnTo>
                    <a:pt x="198494" y="121483"/>
                  </a:lnTo>
                  <a:lnTo>
                    <a:pt x="186345" y="110763"/>
                  </a:lnTo>
                  <a:lnTo>
                    <a:pt x="173284" y="100640"/>
                  </a:lnTo>
                  <a:lnTo>
                    <a:pt x="159616" y="90915"/>
                  </a:lnTo>
                  <a:lnTo>
                    <a:pt x="131200" y="69525"/>
                  </a:lnTo>
                  <a:lnTo>
                    <a:pt x="77275" y="28197"/>
                  </a:lnTo>
                  <a:lnTo>
                    <a:pt x="64852" y="19799"/>
                  </a:lnTo>
                  <a:lnTo>
                    <a:pt x="52601" y="12216"/>
                  </a:lnTo>
                  <a:lnTo>
                    <a:pt x="40466" y="5176"/>
                  </a:lnTo>
                  <a:lnTo>
                    <a:pt x="29398" y="1476"/>
                  </a:lnTo>
                  <a:lnTo>
                    <a:pt x="19044" y="0"/>
                  </a:lnTo>
                  <a:lnTo>
                    <a:pt x="9164" y="9"/>
                  </a:lnTo>
                  <a:lnTo>
                    <a:pt x="3570" y="1007"/>
                  </a:lnTo>
                  <a:lnTo>
                    <a:pt x="832" y="2665"/>
                  </a:lnTo>
                  <a:lnTo>
                    <a:pt x="0" y="4762"/>
                  </a:lnTo>
                  <a:lnTo>
                    <a:pt x="4366" y="15030"/>
                  </a:lnTo>
                  <a:lnTo>
                    <a:pt x="8309" y="21935"/>
                  </a:lnTo>
                  <a:lnTo>
                    <a:pt x="14906" y="28523"/>
                  </a:lnTo>
                  <a:lnTo>
                    <a:pt x="23272" y="34899"/>
                  </a:lnTo>
                  <a:lnTo>
                    <a:pt x="32819" y="41134"/>
                  </a:lnTo>
                  <a:lnTo>
                    <a:pt x="69957" y="64131"/>
                  </a:lnTo>
                  <a:lnTo>
                    <a:pt x="83786" y="71536"/>
                  </a:lnTo>
                  <a:lnTo>
                    <a:pt x="97966" y="78458"/>
                  </a:lnTo>
                  <a:lnTo>
                    <a:pt x="112380" y="85057"/>
                  </a:lnTo>
                  <a:lnTo>
                    <a:pt x="128935" y="91440"/>
                  </a:lnTo>
                  <a:lnTo>
                    <a:pt x="146917" y="97679"/>
                  </a:lnTo>
                  <a:lnTo>
                    <a:pt x="165851" y="103824"/>
                  </a:lnTo>
                  <a:lnTo>
                    <a:pt x="184426" y="108912"/>
                  </a:lnTo>
                  <a:lnTo>
                    <a:pt x="202762" y="113297"/>
                  </a:lnTo>
                  <a:lnTo>
                    <a:pt x="220940" y="117212"/>
                  </a:lnTo>
                  <a:lnTo>
                    <a:pt x="238019" y="119822"/>
                  </a:lnTo>
                  <a:lnTo>
                    <a:pt x="254366" y="121562"/>
                  </a:lnTo>
                  <a:lnTo>
                    <a:pt x="270226" y="122722"/>
                  </a:lnTo>
                  <a:lnTo>
                    <a:pt x="283775" y="122504"/>
                  </a:lnTo>
                  <a:lnTo>
                    <a:pt x="295784" y="121365"/>
                  </a:lnTo>
                  <a:lnTo>
                    <a:pt x="306767" y="119615"/>
                  </a:lnTo>
                  <a:lnTo>
                    <a:pt x="317065" y="117455"/>
                  </a:lnTo>
                  <a:lnTo>
                    <a:pt x="326908" y="115023"/>
                  </a:lnTo>
                  <a:lnTo>
                    <a:pt x="336446" y="112410"/>
                  </a:lnTo>
                  <a:lnTo>
                    <a:pt x="342804" y="109676"/>
                  </a:lnTo>
                  <a:lnTo>
                    <a:pt x="347043" y="106860"/>
                  </a:lnTo>
                  <a:lnTo>
                    <a:pt x="349870" y="103991"/>
                  </a:lnTo>
                  <a:lnTo>
                    <a:pt x="349769" y="100094"/>
                  </a:lnTo>
                  <a:lnTo>
                    <a:pt x="347718" y="95512"/>
                  </a:lnTo>
                  <a:lnTo>
                    <a:pt x="344366" y="90473"/>
                  </a:lnTo>
                  <a:lnTo>
                    <a:pt x="339155" y="86121"/>
                  </a:lnTo>
                  <a:lnTo>
                    <a:pt x="332704" y="82228"/>
                  </a:lnTo>
                  <a:lnTo>
                    <a:pt x="325427" y="78640"/>
                  </a:lnTo>
                  <a:lnTo>
                    <a:pt x="316607" y="75256"/>
                  </a:lnTo>
                  <a:lnTo>
                    <a:pt x="306758" y="72008"/>
                  </a:lnTo>
                  <a:lnTo>
                    <a:pt x="296224" y="68850"/>
                  </a:lnTo>
                  <a:lnTo>
                    <a:pt x="284240" y="66745"/>
                  </a:lnTo>
                  <a:lnTo>
                    <a:pt x="271290" y="65341"/>
                  </a:lnTo>
                  <a:lnTo>
                    <a:pt x="257695" y="64406"/>
                  </a:lnTo>
                  <a:lnTo>
                    <a:pt x="243671" y="64774"/>
                  </a:lnTo>
                  <a:lnTo>
                    <a:pt x="229361" y="66012"/>
                  </a:lnTo>
                  <a:lnTo>
                    <a:pt x="214860" y="67830"/>
                  </a:lnTo>
                  <a:lnTo>
                    <a:pt x="201224" y="69041"/>
                  </a:lnTo>
                  <a:lnTo>
                    <a:pt x="188164" y="69849"/>
                  </a:lnTo>
                  <a:lnTo>
                    <a:pt x="175489" y="70387"/>
                  </a:lnTo>
                  <a:lnTo>
                    <a:pt x="164062" y="71738"/>
                  </a:lnTo>
                  <a:lnTo>
                    <a:pt x="153468" y="73632"/>
                  </a:lnTo>
                  <a:lnTo>
                    <a:pt x="123350" y="8039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MARTInkAnnotation578"/>
            <p:cNvSpPr/>
            <p:nvPr/>
          </p:nvSpPr>
          <p:spPr>
            <a:xfrm>
              <a:off x="547674" y="2044898"/>
              <a:ext cx="432057" cy="1384103"/>
            </a:xfrm>
            <a:custGeom>
              <a:avLst/>
              <a:gdLst/>
              <a:ahLst/>
              <a:cxnLst/>
              <a:rect l="0" t="0" r="0" b="0"/>
              <a:pathLst>
                <a:path w="432057" h="1384103">
                  <a:moveTo>
                    <a:pt x="59545" y="1384102"/>
                  </a:moveTo>
                  <a:lnTo>
                    <a:pt x="64285" y="1379362"/>
                  </a:lnTo>
                  <a:lnTo>
                    <a:pt x="65682" y="1376973"/>
                  </a:lnTo>
                  <a:lnTo>
                    <a:pt x="68639" y="1368871"/>
                  </a:lnTo>
                  <a:lnTo>
                    <a:pt x="75358" y="1358202"/>
                  </a:lnTo>
                  <a:lnTo>
                    <a:pt x="80794" y="1344809"/>
                  </a:lnTo>
                  <a:lnTo>
                    <a:pt x="84692" y="1311055"/>
                  </a:lnTo>
                  <a:lnTo>
                    <a:pt x="85847" y="1269634"/>
                  </a:lnTo>
                  <a:lnTo>
                    <a:pt x="86190" y="1221201"/>
                  </a:lnTo>
                  <a:lnTo>
                    <a:pt x="83624" y="1189332"/>
                  </a:lnTo>
                  <a:lnTo>
                    <a:pt x="79247" y="1146145"/>
                  </a:lnTo>
                  <a:lnTo>
                    <a:pt x="77231" y="1122570"/>
                  </a:lnTo>
                  <a:lnTo>
                    <a:pt x="72502" y="1099134"/>
                  </a:lnTo>
                  <a:lnTo>
                    <a:pt x="73144" y="1093912"/>
                  </a:lnTo>
                  <a:lnTo>
                    <a:pt x="75511" y="1087449"/>
                  </a:lnTo>
                  <a:lnTo>
                    <a:pt x="76142" y="1087115"/>
                  </a:lnTo>
                  <a:lnTo>
                    <a:pt x="76563" y="1087884"/>
                  </a:lnTo>
                  <a:lnTo>
                    <a:pt x="89653" y="1101579"/>
                  </a:lnTo>
                  <a:lnTo>
                    <a:pt x="99715" y="1112685"/>
                  </a:lnTo>
                  <a:lnTo>
                    <a:pt x="110802" y="1127542"/>
                  </a:lnTo>
                  <a:lnTo>
                    <a:pt x="122344" y="1141422"/>
                  </a:lnTo>
                  <a:lnTo>
                    <a:pt x="135080" y="1154205"/>
                  </a:lnTo>
                  <a:lnTo>
                    <a:pt x="142644" y="1160392"/>
                  </a:lnTo>
                  <a:lnTo>
                    <a:pt x="150663" y="1166501"/>
                  </a:lnTo>
                  <a:lnTo>
                    <a:pt x="157993" y="1171566"/>
                  </a:lnTo>
                  <a:lnTo>
                    <a:pt x="171430" y="1179839"/>
                  </a:lnTo>
                  <a:lnTo>
                    <a:pt x="184016" y="1184178"/>
                  </a:lnTo>
                  <a:lnTo>
                    <a:pt x="190151" y="1185335"/>
                  </a:lnTo>
                  <a:lnTo>
                    <a:pt x="195232" y="1185114"/>
                  </a:lnTo>
                  <a:lnTo>
                    <a:pt x="199613" y="1183975"/>
                  </a:lnTo>
                  <a:lnTo>
                    <a:pt x="203525" y="1182223"/>
                  </a:lnTo>
                  <a:lnTo>
                    <a:pt x="206133" y="1179071"/>
                  </a:lnTo>
                  <a:lnTo>
                    <a:pt x="207872" y="1174985"/>
                  </a:lnTo>
                  <a:lnTo>
                    <a:pt x="209031" y="1170276"/>
                  </a:lnTo>
                  <a:lnTo>
                    <a:pt x="208812" y="1165153"/>
                  </a:lnTo>
                  <a:lnTo>
                    <a:pt x="198717" y="1132088"/>
                  </a:lnTo>
                  <a:lnTo>
                    <a:pt x="193998" y="1124812"/>
                  </a:lnTo>
                  <a:lnTo>
                    <a:pt x="180817" y="1111435"/>
                  </a:lnTo>
                  <a:lnTo>
                    <a:pt x="161403" y="1092747"/>
                  </a:lnTo>
                  <a:lnTo>
                    <a:pt x="154239" y="1086678"/>
                  </a:lnTo>
                  <a:lnTo>
                    <a:pt x="146487" y="1080648"/>
                  </a:lnTo>
                  <a:lnTo>
                    <a:pt x="138342" y="1074643"/>
                  </a:lnTo>
                  <a:lnTo>
                    <a:pt x="130928" y="1069647"/>
                  </a:lnTo>
                  <a:lnTo>
                    <a:pt x="124001" y="1065325"/>
                  </a:lnTo>
                  <a:lnTo>
                    <a:pt x="112004" y="1057877"/>
                  </a:lnTo>
                  <a:lnTo>
                    <a:pt x="103365" y="1051258"/>
                  </a:lnTo>
                  <a:lnTo>
                    <a:pt x="100665" y="1050089"/>
                  </a:lnTo>
                  <a:lnTo>
                    <a:pt x="98864" y="1050302"/>
                  </a:lnTo>
                  <a:lnTo>
                    <a:pt x="97664" y="1051435"/>
                  </a:lnTo>
                  <a:lnTo>
                    <a:pt x="96864" y="1053184"/>
                  </a:lnTo>
                  <a:lnTo>
                    <a:pt x="95975" y="1057772"/>
                  </a:lnTo>
                  <a:lnTo>
                    <a:pt x="96730" y="1059392"/>
                  </a:lnTo>
                  <a:lnTo>
                    <a:pt x="98225" y="1060473"/>
                  </a:lnTo>
                  <a:lnTo>
                    <a:pt x="107717" y="1064639"/>
                  </a:lnTo>
                  <a:lnTo>
                    <a:pt x="112495" y="1066947"/>
                  </a:lnTo>
                  <a:lnTo>
                    <a:pt x="125742" y="1069511"/>
                  </a:lnTo>
                  <a:lnTo>
                    <a:pt x="133442" y="1070195"/>
                  </a:lnTo>
                  <a:lnTo>
                    <a:pt x="140560" y="1069659"/>
                  </a:lnTo>
                  <a:lnTo>
                    <a:pt x="153760" y="1066417"/>
                  </a:lnTo>
                  <a:lnTo>
                    <a:pt x="166241" y="1061669"/>
                  </a:lnTo>
                  <a:lnTo>
                    <a:pt x="178403" y="1055259"/>
                  </a:lnTo>
                  <a:lnTo>
                    <a:pt x="190423" y="1045796"/>
                  </a:lnTo>
                  <a:lnTo>
                    <a:pt x="199733" y="1032330"/>
                  </a:lnTo>
                  <a:lnTo>
                    <a:pt x="203605" y="1024572"/>
                  </a:lnTo>
                  <a:lnTo>
                    <a:pt x="207908" y="1005368"/>
                  </a:lnTo>
                  <a:lnTo>
                    <a:pt x="208828" y="983604"/>
                  </a:lnTo>
                  <a:lnTo>
                    <a:pt x="205929" y="960702"/>
                  </a:lnTo>
                  <a:lnTo>
                    <a:pt x="193979" y="925496"/>
                  </a:lnTo>
                  <a:lnTo>
                    <a:pt x="180809" y="904449"/>
                  </a:lnTo>
                  <a:lnTo>
                    <a:pt x="173130" y="894669"/>
                  </a:lnTo>
                  <a:lnTo>
                    <a:pt x="165034" y="885173"/>
                  </a:lnTo>
                  <a:lnTo>
                    <a:pt x="156660" y="875865"/>
                  </a:lnTo>
                  <a:lnTo>
                    <a:pt x="148100" y="866684"/>
                  </a:lnTo>
                  <a:lnTo>
                    <a:pt x="139418" y="859570"/>
                  </a:lnTo>
                  <a:lnTo>
                    <a:pt x="130653" y="853836"/>
                  </a:lnTo>
                  <a:lnTo>
                    <a:pt x="121833" y="849021"/>
                  </a:lnTo>
                  <a:lnTo>
                    <a:pt x="112976" y="845811"/>
                  </a:lnTo>
                  <a:lnTo>
                    <a:pt x="104096" y="843671"/>
                  </a:lnTo>
                  <a:lnTo>
                    <a:pt x="95198" y="842245"/>
                  </a:lnTo>
                  <a:lnTo>
                    <a:pt x="88275" y="843277"/>
                  </a:lnTo>
                  <a:lnTo>
                    <a:pt x="82667" y="845951"/>
                  </a:lnTo>
                  <a:lnTo>
                    <a:pt x="77936" y="849717"/>
                  </a:lnTo>
                  <a:lnTo>
                    <a:pt x="74782" y="854213"/>
                  </a:lnTo>
                  <a:lnTo>
                    <a:pt x="71278" y="864499"/>
                  </a:lnTo>
                  <a:lnTo>
                    <a:pt x="69305" y="890928"/>
                  </a:lnTo>
                  <a:lnTo>
                    <a:pt x="73461" y="919154"/>
                  </a:lnTo>
                  <a:lnTo>
                    <a:pt x="85717" y="951108"/>
                  </a:lnTo>
                  <a:lnTo>
                    <a:pt x="98958" y="968749"/>
                  </a:lnTo>
                  <a:lnTo>
                    <a:pt x="126971" y="996243"/>
                  </a:lnTo>
                  <a:lnTo>
                    <a:pt x="139452" y="1006007"/>
                  </a:lnTo>
                  <a:lnTo>
                    <a:pt x="150622" y="1012661"/>
                  </a:lnTo>
                  <a:lnTo>
                    <a:pt x="158893" y="1015618"/>
                  </a:lnTo>
                  <a:lnTo>
                    <a:pt x="169128" y="1017284"/>
                  </a:lnTo>
                  <a:lnTo>
                    <a:pt x="171295" y="1016525"/>
                  </a:lnTo>
                  <a:lnTo>
                    <a:pt x="172741" y="1015027"/>
                  </a:lnTo>
                  <a:lnTo>
                    <a:pt x="173704" y="1013036"/>
                  </a:lnTo>
                  <a:lnTo>
                    <a:pt x="173354" y="1009725"/>
                  </a:lnTo>
                  <a:lnTo>
                    <a:pt x="165663" y="990152"/>
                  </a:lnTo>
                  <a:lnTo>
                    <a:pt x="154590" y="967177"/>
                  </a:lnTo>
                  <a:lnTo>
                    <a:pt x="151396" y="952740"/>
                  </a:lnTo>
                  <a:lnTo>
                    <a:pt x="149346" y="928698"/>
                  </a:lnTo>
                  <a:lnTo>
                    <a:pt x="151162" y="924726"/>
                  </a:lnTo>
                  <a:lnTo>
                    <a:pt x="154358" y="921086"/>
                  </a:lnTo>
                  <a:lnTo>
                    <a:pt x="158472" y="917667"/>
                  </a:lnTo>
                  <a:lnTo>
                    <a:pt x="164191" y="915387"/>
                  </a:lnTo>
                  <a:lnTo>
                    <a:pt x="170981" y="913868"/>
                  </a:lnTo>
                  <a:lnTo>
                    <a:pt x="178484" y="912855"/>
                  </a:lnTo>
                  <a:lnTo>
                    <a:pt x="188447" y="913172"/>
                  </a:lnTo>
                  <a:lnTo>
                    <a:pt x="200050" y="914375"/>
                  </a:lnTo>
                  <a:lnTo>
                    <a:pt x="227163" y="918358"/>
                  </a:lnTo>
                  <a:lnTo>
                    <a:pt x="259058" y="923435"/>
                  </a:lnTo>
                  <a:lnTo>
                    <a:pt x="274905" y="927170"/>
                  </a:lnTo>
                  <a:lnTo>
                    <a:pt x="290431" y="931645"/>
                  </a:lnTo>
                  <a:lnTo>
                    <a:pt x="305742" y="936612"/>
                  </a:lnTo>
                  <a:lnTo>
                    <a:pt x="320911" y="942900"/>
                  </a:lnTo>
                  <a:lnTo>
                    <a:pt x="335984" y="950069"/>
                  </a:lnTo>
                  <a:lnTo>
                    <a:pt x="350994" y="957825"/>
                  </a:lnTo>
                  <a:lnTo>
                    <a:pt x="363977" y="966964"/>
                  </a:lnTo>
                  <a:lnTo>
                    <a:pt x="375609" y="977026"/>
                  </a:lnTo>
                  <a:lnTo>
                    <a:pt x="386340" y="987702"/>
                  </a:lnTo>
                  <a:lnTo>
                    <a:pt x="395479" y="997797"/>
                  </a:lnTo>
                  <a:lnTo>
                    <a:pt x="403555" y="1007502"/>
                  </a:lnTo>
                  <a:lnTo>
                    <a:pt x="416829" y="1026224"/>
                  </a:lnTo>
                  <a:lnTo>
                    <a:pt x="426036" y="1044467"/>
                  </a:lnTo>
                  <a:lnTo>
                    <a:pt x="430789" y="1062497"/>
                  </a:lnTo>
                  <a:lnTo>
                    <a:pt x="432056" y="1071472"/>
                  </a:lnTo>
                  <a:lnTo>
                    <a:pt x="430917" y="1079440"/>
                  </a:lnTo>
                  <a:lnTo>
                    <a:pt x="428173" y="1086736"/>
                  </a:lnTo>
                  <a:lnTo>
                    <a:pt x="424359" y="1093585"/>
                  </a:lnTo>
                  <a:lnTo>
                    <a:pt x="418841" y="1099143"/>
                  </a:lnTo>
                  <a:lnTo>
                    <a:pt x="412185" y="1103840"/>
                  </a:lnTo>
                  <a:lnTo>
                    <a:pt x="404771" y="1107964"/>
                  </a:lnTo>
                  <a:lnTo>
                    <a:pt x="396852" y="1110713"/>
                  </a:lnTo>
                  <a:lnTo>
                    <a:pt x="388596" y="1112546"/>
                  </a:lnTo>
                  <a:lnTo>
                    <a:pt x="380115" y="1113768"/>
                  </a:lnTo>
                  <a:lnTo>
                    <a:pt x="370493" y="1112598"/>
                  </a:lnTo>
                  <a:lnTo>
                    <a:pt x="360109" y="1109833"/>
                  </a:lnTo>
                  <a:lnTo>
                    <a:pt x="349218" y="1106006"/>
                  </a:lnTo>
                  <a:lnTo>
                    <a:pt x="338980" y="1100478"/>
                  </a:lnTo>
                  <a:lnTo>
                    <a:pt x="329179" y="1093816"/>
                  </a:lnTo>
                  <a:lnTo>
                    <a:pt x="319668" y="1086398"/>
                  </a:lnTo>
                  <a:lnTo>
                    <a:pt x="309359" y="1076492"/>
                  </a:lnTo>
                  <a:lnTo>
                    <a:pt x="298517" y="1064927"/>
                  </a:lnTo>
                  <a:lnTo>
                    <a:pt x="287320" y="1052256"/>
                  </a:lnTo>
                  <a:lnTo>
                    <a:pt x="264297" y="1024948"/>
                  </a:lnTo>
                  <a:lnTo>
                    <a:pt x="252601" y="1010721"/>
                  </a:lnTo>
                  <a:lnTo>
                    <a:pt x="241827" y="995283"/>
                  </a:lnTo>
                  <a:lnTo>
                    <a:pt x="231668" y="979038"/>
                  </a:lnTo>
                  <a:lnTo>
                    <a:pt x="221918" y="962254"/>
                  </a:lnTo>
                  <a:lnTo>
                    <a:pt x="213434" y="946105"/>
                  </a:lnTo>
                  <a:lnTo>
                    <a:pt x="205794" y="930377"/>
                  </a:lnTo>
                  <a:lnTo>
                    <a:pt x="198716" y="914931"/>
                  </a:lnTo>
                  <a:lnTo>
                    <a:pt x="185560" y="884540"/>
                  </a:lnTo>
                  <a:lnTo>
                    <a:pt x="175083" y="856481"/>
                  </a:lnTo>
                  <a:lnTo>
                    <a:pt x="165711" y="816860"/>
                  </a:lnTo>
                  <a:lnTo>
                    <a:pt x="160124" y="798650"/>
                  </a:lnTo>
                  <a:lnTo>
                    <a:pt x="157909" y="786564"/>
                  </a:lnTo>
                  <a:lnTo>
                    <a:pt x="170149" y="798271"/>
                  </a:lnTo>
                  <a:lnTo>
                    <a:pt x="186454" y="814511"/>
                  </a:lnTo>
                  <a:lnTo>
                    <a:pt x="195655" y="821057"/>
                  </a:lnTo>
                  <a:lnTo>
                    <a:pt x="206358" y="827274"/>
                  </a:lnTo>
                  <a:lnTo>
                    <a:pt x="217730" y="833344"/>
                  </a:lnTo>
                  <a:lnTo>
                    <a:pt x="223541" y="834368"/>
                  </a:lnTo>
                  <a:lnTo>
                    <a:pt x="229399" y="834058"/>
                  </a:lnTo>
                  <a:lnTo>
                    <a:pt x="235289" y="832859"/>
                  </a:lnTo>
                  <a:lnTo>
                    <a:pt x="244478" y="828881"/>
                  </a:lnTo>
                  <a:lnTo>
                    <a:pt x="248318" y="826431"/>
                  </a:lnTo>
                  <a:lnTo>
                    <a:pt x="250878" y="822814"/>
                  </a:lnTo>
                  <a:lnTo>
                    <a:pt x="253722" y="813502"/>
                  </a:lnTo>
                  <a:lnTo>
                    <a:pt x="255324" y="792364"/>
                  </a:lnTo>
                  <a:lnTo>
                    <a:pt x="250406" y="773180"/>
                  </a:lnTo>
                  <a:lnTo>
                    <a:pt x="241607" y="752417"/>
                  </a:lnTo>
                  <a:lnTo>
                    <a:pt x="231081" y="733267"/>
                  </a:lnTo>
                  <a:lnTo>
                    <a:pt x="224504" y="723993"/>
                  </a:lnTo>
                  <a:lnTo>
                    <a:pt x="217142" y="714834"/>
                  </a:lnTo>
                  <a:lnTo>
                    <a:pt x="209258" y="705751"/>
                  </a:lnTo>
                  <a:lnTo>
                    <a:pt x="201026" y="697712"/>
                  </a:lnTo>
                  <a:lnTo>
                    <a:pt x="192561" y="690368"/>
                  </a:lnTo>
                  <a:lnTo>
                    <a:pt x="183941" y="683488"/>
                  </a:lnTo>
                  <a:lnTo>
                    <a:pt x="175218" y="676916"/>
                  </a:lnTo>
                  <a:lnTo>
                    <a:pt x="157588" y="664323"/>
                  </a:lnTo>
                  <a:lnTo>
                    <a:pt x="147727" y="660172"/>
                  </a:lnTo>
                  <a:lnTo>
                    <a:pt x="137184" y="657404"/>
                  </a:lnTo>
                  <a:lnTo>
                    <a:pt x="126187" y="655558"/>
                  </a:lnTo>
                  <a:lnTo>
                    <a:pt x="115879" y="655320"/>
                  </a:lnTo>
                  <a:lnTo>
                    <a:pt x="106031" y="656154"/>
                  </a:lnTo>
                  <a:lnTo>
                    <a:pt x="96489" y="657701"/>
                  </a:lnTo>
                  <a:lnTo>
                    <a:pt x="88143" y="660718"/>
                  </a:lnTo>
                  <a:lnTo>
                    <a:pt x="80594" y="664713"/>
                  </a:lnTo>
                  <a:lnTo>
                    <a:pt x="67908" y="674444"/>
                  </a:lnTo>
                  <a:lnTo>
                    <a:pt x="58962" y="685383"/>
                  </a:lnTo>
                  <a:lnTo>
                    <a:pt x="48348" y="707439"/>
                  </a:lnTo>
                  <a:lnTo>
                    <a:pt x="43659" y="728085"/>
                  </a:lnTo>
                  <a:lnTo>
                    <a:pt x="45209" y="743289"/>
                  </a:lnTo>
                  <a:lnTo>
                    <a:pt x="49204" y="757984"/>
                  </a:lnTo>
                  <a:lnTo>
                    <a:pt x="54288" y="767822"/>
                  </a:lnTo>
                  <a:lnTo>
                    <a:pt x="58024" y="770842"/>
                  </a:lnTo>
                  <a:lnTo>
                    <a:pt x="62500" y="772856"/>
                  </a:lnTo>
                  <a:lnTo>
                    <a:pt x="72764" y="775093"/>
                  </a:lnTo>
                  <a:lnTo>
                    <a:pt x="83941" y="776088"/>
                  </a:lnTo>
                  <a:lnTo>
                    <a:pt x="88707" y="775361"/>
                  </a:lnTo>
                  <a:lnTo>
                    <a:pt x="96649" y="771907"/>
                  </a:lnTo>
                  <a:lnTo>
                    <a:pt x="100156" y="767613"/>
                  </a:lnTo>
                  <a:lnTo>
                    <a:pt x="106698" y="754904"/>
                  </a:lnTo>
                  <a:lnTo>
                    <a:pt x="110267" y="741979"/>
                  </a:lnTo>
                  <a:lnTo>
                    <a:pt x="112747" y="704377"/>
                  </a:lnTo>
                  <a:lnTo>
                    <a:pt x="113118" y="624376"/>
                  </a:lnTo>
                  <a:lnTo>
                    <a:pt x="115104" y="621634"/>
                  </a:lnTo>
                  <a:lnTo>
                    <a:pt x="118413" y="619805"/>
                  </a:lnTo>
                  <a:lnTo>
                    <a:pt x="122602" y="618587"/>
                  </a:lnTo>
                  <a:lnTo>
                    <a:pt x="127380" y="618766"/>
                  </a:lnTo>
                  <a:lnTo>
                    <a:pt x="137980" y="621612"/>
                  </a:lnTo>
                  <a:lnTo>
                    <a:pt x="149306" y="626183"/>
                  </a:lnTo>
                  <a:lnTo>
                    <a:pt x="160954" y="631523"/>
                  </a:lnTo>
                  <a:lnTo>
                    <a:pt x="184601" y="643035"/>
                  </a:lnTo>
                  <a:lnTo>
                    <a:pt x="196485" y="647942"/>
                  </a:lnTo>
                  <a:lnTo>
                    <a:pt x="208381" y="650123"/>
                  </a:lnTo>
                  <a:lnTo>
                    <a:pt x="221494" y="651351"/>
                  </a:lnTo>
                  <a:lnTo>
                    <a:pt x="225058" y="650531"/>
                  </a:lnTo>
                  <a:lnTo>
                    <a:pt x="231663" y="646974"/>
                  </a:lnTo>
                  <a:lnTo>
                    <a:pt x="232830" y="644636"/>
                  </a:lnTo>
                  <a:lnTo>
                    <a:pt x="232615" y="642086"/>
                  </a:lnTo>
                  <a:lnTo>
                    <a:pt x="219794" y="615290"/>
                  </a:lnTo>
                  <a:lnTo>
                    <a:pt x="213118" y="603861"/>
                  </a:lnTo>
                  <a:lnTo>
                    <a:pt x="203537" y="592167"/>
                  </a:lnTo>
                  <a:lnTo>
                    <a:pt x="191726" y="569686"/>
                  </a:lnTo>
                  <a:lnTo>
                    <a:pt x="182454" y="555480"/>
                  </a:lnTo>
                  <a:lnTo>
                    <a:pt x="172710" y="543544"/>
                  </a:lnTo>
                  <a:lnTo>
                    <a:pt x="161646" y="531247"/>
                  </a:lnTo>
                  <a:lnTo>
                    <a:pt x="150724" y="519873"/>
                  </a:lnTo>
                  <a:lnTo>
                    <a:pt x="150096" y="520215"/>
                  </a:lnTo>
                  <a:lnTo>
                    <a:pt x="149678" y="521435"/>
                  </a:lnTo>
                  <a:lnTo>
                    <a:pt x="149399" y="523241"/>
                  </a:lnTo>
                  <a:lnTo>
                    <a:pt x="150206" y="524444"/>
                  </a:lnTo>
                  <a:lnTo>
                    <a:pt x="151735" y="525247"/>
                  </a:lnTo>
                  <a:lnTo>
                    <a:pt x="157073" y="527131"/>
                  </a:lnTo>
                  <a:lnTo>
                    <a:pt x="166060" y="531275"/>
                  </a:lnTo>
                  <a:lnTo>
                    <a:pt x="176669" y="533779"/>
                  </a:lnTo>
                  <a:lnTo>
                    <a:pt x="187998" y="534892"/>
                  </a:lnTo>
                  <a:lnTo>
                    <a:pt x="199648" y="535386"/>
                  </a:lnTo>
                  <a:lnTo>
                    <a:pt x="217363" y="535664"/>
                  </a:lnTo>
                  <a:lnTo>
                    <a:pt x="229236" y="533084"/>
                  </a:lnTo>
                  <a:lnTo>
                    <a:pt x="235180" y="531006"/>
                  </a:lnTo>
                  <a:lnTo>
                    <a:pt x="240135" y="527637"/>
                  </a:lnTo>
                  <a:lnTo>
                    <a:pt x="248286" y="518602"/>
                  </a:lnTo>
                  <a:lnTo>
                    <a:pt x="250857" y="513414"/>
                  </a:lnTo>
                  <a:lnTo>
                    <a:pt x="253713" y="502359"/>
                  </a:lnTo>
                  <a:lnTo>
                    <a:pt x="255321" y="484978"/>
                  </a:lnTo>
                  <a:lnTo>
                    <a:pt x="251057" y="462521"/>
                  </a:lnTo>
                  <a:lnTo>
                    <a:pt x="243549" y="448320"/>
                  </a:lnTo>
                  <a:lnTo>
                    <a:pt x="233598" y="435394"/>
                  </a:lnTo>
                  <a:lnTo>
                    <a:pt x="222561" y="423035"/>
                  </a:lnTo>
                  <a:lnTo>
                    <a:pt x="215847" y="416961"/>
                  </a:lnTo>
                  <a:lnTo>
                    <a:pt x="208395" y="410927"/>
                  </a:lnTo>
                  <a:lnTo>
                    <a:pt x="200450" y="404920"/>
                  </a:lnTo>
                  <a:lnTo>
                    <a:pt x="183685" y="392954"/>
                  </a:lnTo>
                  <a:lnTo>
                    <a:pt x="175047" y="386985"/>
                  </a:lnTo>
                  <a:lnTo>
                    <a:pt x="167304" y="382014"/>
                  </a:lnTo>
                  <a:lnTo>
                    <a:pt x="160158" y="377707"/>
                  </a:lnTo>
                  <a:lnTo>
                    <a:pt x="153409" y="373844"/>
                  </a:lnTo>
                  <a:lnTo>
                    <a:pt x="143265" y="364260"/>
                  </a:lnTo>
                  <a:lnTo>
                    <a:pt x="131701" y="349194"/>
                  </a:lnTo>
                  <a:lnTo>
                    <a:pt x="132454" y="348882"/>
                  </a:lnTo>
                  <a:lnTo>
                    <a:pt x="135936" y="348536"/>
                  </a:lnTo>
                  <a:lnTo>
                    <a:pt x="148215" y="353081"/>
                  </a:lnTo>
                  <a:lnTo>
                    <a:pt x="161461" y="355363"/>
                  </a:lnTo>
                  <a:lnTo>
                    <a:pt x="169161" y="355971"/>
                  </a:lnTo>
                  <a:lnTo>
                    <a:pt x="177271" y="357369"/>
                  </a:lnTo>
                  <a:lnTo>
                    <a:pt x="185654" y="359293"/>
                  </a:lnTo>
                  <a:lnTo>
                    <a:pt x="194219" y="361568"/>
                  </a:lnTo>
                  <a:lnTo>
                    <a:pt x="202906" y="363084"/>
                  </a:lnTo>
                  <a:lnTo>
                    <a:pt x="211673" y="364095"/>
                  </a:lnTo>
                  <a:lnTo>
                    <a:pt x="220495" y="364769"/>
                  </a:lnTo>
                  <a:lnTo>
                    <a:pt x="229353" y="367203"/>
                  </a:lnTo>
                  <a:lnTo>
                    <a:pt x="238234" y="370810"/>
                  </a:lnTo>
                  <a:lnTo>
                    <a:pt x="269136" y="386116"/>
                  </a:lnTo>
                  <a:lnTo>
                    <a:pt x="279366" y="395181"/>
                  </a:lnTo>
                  <a:lnTo>
                    <a:pt x="286227" y="404831"/>
                  </a:lnTo>
                  <a:lnTo>
                    <a:pt x="289277" y="412428"/>
                  </a:lnTo>
                  <a:lnTo>
                    <a:pt x="290994" y="427023"/>
                  </a:lnTo>
                  <a:lnTo>
                    <a:pt x="289250" y="431526"/>
                  </a:lnTo>
                  <a:lnTo>
                    <a:pt x="286104" y="435520"/>
                  </a:lnTo>
                  <a:lnTo>
                    <a:pt x="277316" y="442604"/>
                  </a:lnTo>
                  <a:lnTo>
                    <a:pt x="266795" y="449059"/>
                  </a:lnTo>
                  <a:lnTo>
                    <a:pt x="258151" y="452590"/>
                  </a:lnTo>
                  <a:lnTo>
                    <a:pt x="250009" y="454159"/>
                  </a:lnTo>
                  <a:lnTo>
                    <a:pt x="239776" y="454857"/>
                  </a:lnTo>
                  <a:lnTo>
                    <a:pt x="235262" y="454050"/>
                  </a:lnTo>
                  <a:lnTo>
                    <a:pt x="222448" y="447677"/>
                  </a:lnTo>
                  <a:lnTo>
                    <a:pt x="221725" y="446288"/>
                  </a:lnTo>
                  <a:lnTo>
                    <a:pt x="220922" y="442097"/>
                  </a:lnTo>
                  <a:lnTo>
                    <a:pt x="221700" y="439591"/>
                  </a:lnTo>
                  <a:lnTo>
                    <a:pt x="225210" y="434161"/>
                  </a:lnTo>
                  <a:lnTo>
                    <a:pt x="232764" y="425525"/>
                  </a:lnTo>
                  <a:lnTo>
                    <a:pt x="246027" y="416683"/>
                  </a:lnTo>
                  <a:lnTo>
                    <a:pt x="254212" y="408104"/>
                  </a:lnTo>
                  <a:lnTo>
                    <a:pt x="261157" y="396684"/>
                  </a:lnTo>
                  <a:lnTo>
                    <a:pt x="267551" y="381687"/>
                  </a:lnTo>
                  <a:lnTo>
                    <a:pt x="271989" y="356510"/>
                  </a:lnTo>
                  <a:lnTo>
                    <a:pt x="268563" y="325457"/>
                  </a:lnTo>
                  <a:lnTo>
                    <a:pt x="261264" y="291121"/>
                  </a:lnTo>
                  <a:lnTo>
                    <a:pt x="248077" y="255812"/>
                  </a:lnTo>
                  <a:lnTo>
                    <a:pt x="234618" y="232096"/>
                  </a:lnTo>
                  <a:lnTo>
                    <a:pt x="226862" y="220215"/>
                  </a:lnTo>
                  <a:lnTo>
                    <a:pt x="217722" y="208326"/>
                  </a:lnTo>
                  <a:lnTo>
                    <a:pt x="207660" y="196431"/>
                  </a:lnTo>
                  <a:lnTo>
                    <a:pt x="196984" y="184532"/>
                  </a:lnTo>
                  <a:lnTo>
                    <a:pt x="174537" y="160728"/>
                  </a:lnTo>
                  <a:lnTo>
                    <a:pt x="162996" y="148824"/>
                  </a:lnTo>
                  <a:lnTo>
                    <a:pt x="151332" y="137911"/>
                  </a:lnTo>
                  <a:lnTo>
                    <a:pt x="139588" y="127660"/>
                  </a:lnTo>
                  <a:lnTo>
                    <a:pt x="127790" y="117849"/>
                  </a:lnTo>
                  <a:lnTo>
                    <a:pt x="104097" y="99010"/>
                  </a:lnTo>
                  <a:lnTo>
                    <a:pt x="56549" y="62663"/>
                  </a:lnTo>
                  <a:lnTo>
                    <a:pt x="45641" y="55666"/>
                  </a:lnTo>
                  <a:lnTo>
                    <a:pt x="35393" y="50009"/>
                  </a:lnTo>
                  <a:lnTo>
                    <a:pt x="25584" y="45246"/>
                  </a:lnTo>
                  <a:lnTo>
                    <a:pt x="18053" y="42070"/>
                  </a:lnTo>
                  <a:lnTo>
                    <a:pt x="7039" y="38542"/>
                  </a:lnTo>
                  <a:lnTo>
                    <a:pt x="3705" y="38593"/>
                  </a:lnTo>
                  <a:lnTo>
                    <a:pt x="1482" y="39620"/>
                  </a:lnTo>
                  <a:lnTo>
                    <a:pt x="0" y="41296"/>
                  </a:lnTo>
                  <a:lnTo>
                    <a:pt x="5" y="43406"/>
                  </a:lnTo>
                  <a:lnTo>
                    <a:pt x="1000" y="45805"/>
                  </a:lnTo>
                  <a:lnTo>
                    <a:pt x="14426" y="67805"/>
                  </a:lnTo>
                  <a:lnTo>
                    <a:pt x="27586" y="82722"/>
                  </a:lnTo>
                  <a:lnTo>
                    <a:pt x="35262" y="89875"/>
                  </a:lnTo>
                  <a:lnTo>
                    <a:pt x="43356" y="96627"/>
                  </a:lnTo>
                  <a:lnTo>
                    <a:pt x="51729" y="103114"/>
                  </a:lnTo>
                  <a:lnTo>
                    <a:pt x="62272" y="108430"/>
                  </a:lnTo>
                  <a:lnTo>
                    <a:pt x="74261" y="112967"/>
                  </a:lnTo>
                  <a:lnTo>
                    <a:pt x="87215" y="116983"/>
                  </a:lnTo>
                  <a:lnTo>
                    <a:pt x="100812" y="121645"/>
                  </a:lnTo>
                  <a:lnTo>
                    <a:pt x="129149" y="132117"/>
                  </a:lnTo>
                  <a:lnTo>
                    <a:pt x="142658" y="136695"/>
                  </a:lnTo>
                  <a:lnTo>
                    <a:pt x="155633" y="140740"/>
                  </a:lnTo>
                  <a:lnTo>
                    <a:pt x="168252" y="144428"/>
                  </a:lnTo>
                  <a:lnTo>
                    <a:pt x="181626" y="146887"/>
                  </a:lnTo>
                  <a:lnTo>
                    <a:pt x="195502" y="148526"/>
                  </a:lnTo>
                  <a:lnTo>
                    <a:pt x="209714" y="149619"/>
                  </a:lnTo>
                  <a:lnTo>
                    <a:pt x="222166" y="150348"/>
                  </a:lnTo>
                  <a:lnTo>
                    <a:pt x="243938" y="151157"/>
                  </a:lnTo>
                  <a:lnTo>
                    <a:pt x="268189" y="151613"/>
                  </a:lnTo>
                  <a:lnTo>
                    <a:pt x="273055" y="150685"/>
                  </a:lnTo>
                  <a:lnTo>
                    <a:pt x="276299" y="149074"/>
                  </a:lnTo>
                  <a:lnTo>
                    <a:pt x="278462" y="147008"/>
                  </a:lnTo>
                  <a:lnTo>
                    <a:pt x="278911" y="144638"/>
                  </a:lnTo>
                  <a:lnTo>
                    <a:pt x="278219" y="142066"/>
                  </a:lnTo>
                  <a:lnTo>
                    <a:pt x="276765" y="139359"/>
                  </a:lnTo>
                  <a:lnTo>
                    <a:pt x="272819" y="137555"/>
                  </a:lnTo>
                  <a:lnTo>
                    <a:pt x="260497" y="135550"/>
                  </a:lnTo>
                  <a:lnTo>
                    <a:pt x="253044" y="135015"/>
                  </a:lnTo>
                  <a:lnTo>
                    <a:pt x="245099" y="134658"/>
                  </a:lnTo>
                  <a:lnTo>
                    <a:pt x="236826" y="134421"/>
                  </a:lnTo>
                  <a:lnTo>
                    <a:pt x="228334" y="135255"/>
                  </a:lnTo>
                  <a:lnTo>
                    <a:pt x="219696" y="136803"/>
                  </a:lnTo>
                  <a:lnTo>
                    <a:pt x="210960" y="138827"/>
                  </a:lnTo>
                  <a:lnTo>
                    <a:pt x="201168" y="142161"/>
                  </a:lnTo>
                  <a:lnTo>
                    <a:pt x="190671" y="146367"/>
                  </a:lnTo>
                  <a:lnTo>
                    <a:pt x="170409" y="155342"/>
                  </a:lnTo>
                  <a:lnTo>
                    <a:pt x="154789" y="162637"/>
                  </a:lnTo>
                  <a:lnTo>
                    <a:pt x="147846" y="166964"/>
                  </a:lnTo>
                  <a:lnTo>
                    <a:pt x="134839" y="177063"/>
                  </a:lnTo>
                  <a:lnTo>
                    <a:pt x="125090" y="188166"/>
                  </a:lnTo>
                  <a:lnTo>
                    <a:pt x="118441" y="198723"/>
                  </a:lnTo>
                  <a:lnTo>
                    <a:pt x="115487" y="206723"/>
                  </a:lnTo>
                  <a:lnTo>
                    <a:pt x="115691" y="209253"/>
                  </a:lnTo>
                  <a:lnTo>
                    <a:pt x="116819" y="210940"/>
                  </a:lnTo>
                  <a:lnTo>
                    <a:pt x="121019" y="213647"/>
                  </a:lnTo>
                  <a:lnTo>
                    <a:pt x="126487" y="204634"/>
                  </a:lnTo>
                  <a:lnTo>
                    <a:pt x="134391" y="189397"/>
                  </a:lnTo>
                  <a:lnTo>
                    <a:pt x="137458" y="175458"/>
                  </a:lnTo>
                  <a:lnTo>
                    <a:pt x="139427" y="137515"/>
                  </a:lnTo>
                  <a:lnTo>
                    <a:pt x="139768" y="98734"/>
                  </a:lnTo>
                  <a:lnTo>
                    <a:pt x="135129" y="65304"/>
                  </a:lnTo>
                  <a:lnTo>
                    <a:pt x="122730" y="36548"/>
                  </a:lnTo>
                  <a:lnTo>
                    <a:pt x="112101" y="20874"/>
                  </a:lnTo>
                  <a:lnTo>
                    <a:pt x="106488" y="13916"/>
                  </a:lnTo>
                  <a:lnTo>
                    <a:pt x="99770" y="9278"/>
                  </a:lnTo>
                  <a:lnTo>
                    <a:pt x="92315" y="6185"/>
                  </a:lnTo>
                  <a:lnTo>
                    <a:pt x="84368" y="4124"/>
                  </a:lnTo>
                  <a:lnTo>
                    <a:pt x="77086" y="2749"/>
                  </a:lnTo>
                  <a:lnTo>
                    <a:pt x="70246" y="1833"/>
                  </a:lnTo>
                  <a:lnTo>
                    <a:pt x="5061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MARTInkAnnotation579"/>
            <p:cNvSpPr/>
            <p:nvPr/>
          </p:nvSpPr>
          <p:spPr>
            <a:xfrm>
              <a:off x="464344" y="2339578"/>
              <a:ext cx="1" cy="8931"/>
            </a:xfrm>
            <a:custGeom>
              <a:avLst/>
              <a:gdLst/>
              <a:ahLst/>
              <a:cxnLst/>
              <a:rect l="0" t="0" r="0" b="0"/>
              <a:pathLst>
                <a:path w="1" h="8931">
                  <a:moveTo>
                    <a:pt x="0" y="0"/>
                  </a:moveTo>
                  <a:lnTo>
                    <a:pt x="0" y="893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SMARTInkAnnotation580"/>
            <p:cNvSpPr/>
            <p:nvPr/>
          </p:nvSpPr>
          <p:spPr>
            <a:xfrm>
              <a:off x="1010184" y="3464719"/>
              <a:ext cx="237488" cy="407698"/>
            </a:xfrm>
            <a:custGeom>
              <a:avLst/>
              <a:gdLst/>
              <a:ahLst/>
              <a:cxnLst/>
              <a:rect l="0" t="0" r="0" b="0"/>
              <a:pathLst>
                <a:path w="237488" h="407698">
                  <a:moveTo>
                    <a:pt x="34589" y="330398"/>
                  </a:moveTo>
                  <a:lnTo>
                    <a:pt x="34589" y="335139"/>
                  </a:lnTo>
                  <a:lnTo>
                    <a:pt x="35582" y="337528"/>
                  </a:lnTo>
                  <a:lnTo>
                    <a:pt x="39330" y="342827"/>
                  </a:lnTo>
                  <a:lnTo>
                    <a:pt x="42711" y="345629"/>
                  </a:lnTo>
                  <a:lnTo>
                    <a:pt x="46949" y="348490"/>
                  </a:lnTo>
                  <a:lnTo>
                    <a:pt x="51759" y="351389"/>
                  </a:lnTo>
                  <a:lnTo>
                    <a:pt x="56950" y="354314"/>
                  </a:lnTo>
                  <a:lnTo>
                    <a:pt x="68009" y="360210"/>
                  </a:lnTo>
                  <a:lnTo>
                    <a:pt x="94873" y="373847"/>
                  </a:lnTo>
                  <a:lnTo>
                    <a:pt x="105536" y="378216"/>
                  </a:lnTo>
                  <a:lnTo>
                    <a:pt x="116614" y="382121"/>
                  </a:lnTo>
                  <a:lnTo>
                    <a:pt x="127968" y="385716"/>
                  </a:lnTo>
                  <a:lnTo>
                    <a:pt x="139506" y="390097"/>
                  </a:lnTo>
                  <a:lnTo>
                    <a:pt x="151166" y="395002"/>
                  </a:lnTo>
                  <a:lnTo>
                    <a:pt x="162909" y="400256"/>
                  </a:lnTo>
                  <a:lnTo>
                    <a:pt x="173714" y="403759"/>
                  </a:lnTo>
                  <a:lnTo>
                    <a:pt x="183894" y="406095"/>
                  </a:lnTo>
                  <a:lnTo>
                    <a:pt x="193657" y="407652"/>
                  </a:lnTo>
                  <a:lnTo>
                    <a:pt x="202150" y="407697"/>
                  </a:lnTo>
                  <a:lnTo>
                    <a:pt x="209796" y="406735"/>
                  </a:lnTo>
                  <a:lnTo>
                    <a:pt x="216879" y="405102"/>
                  </a:lnTo>
                  <a:lnTo>
                    <a:pt x="222592" y="402029"/>
                  </a:lnTo>
                  <a:lnTo>
                    <a:pt x="227393" y="397996"/>
                  </a:lnTo>
                  <a:lnTo>
                    <a:pt x="231586" y="393323"/>
                  </a:lnTo>
                  <a:lnTo>
                    <a:pt x="234381" y="387231"/>
                  </a:lnTo>
                  <a:lnTo>
                    <a:pt x="236245" y="380192"/>
                  </a:lnTo>
                  <a:lnTo>
                    <a:pt x="237487" y="372524"/>
                  </a:lnTo>
                  <a:lnTo>
                    <a:pt x="237324" y="364435"/>
                  </a:lnTo>
                  <a:lnTo>
                    <a:pt x="236222" y="356066"/>
                  </a:lnTo>
                  <a:lnTo>
                    <a:pt x="234495" y="347510"/>
                  </a:lnTo>
                  <a:lnTo>
                    <a:pt x="230368" y="338830"/>
                  </a:lnTo>
                  <a:lnTo>
                    <a:pt x="224640" y="330066"/>
                  </a:lnTo>
                  <a:lnTo>
                    <a:pt x="217844" y="321247"/>
                  </a:lnTo>
                  <a:lnTo>
                    <a:pt x="209345" y="312391"/>
                  </a:lnTo>
                  <a:lnTo>
                    <a:pt x="199710" y="303511"/>
                  </a:lnTo>
                  <a:lnTo>
                    <a:pt x="189318" y="294614"/>
                  </a:lnTo>
                  <a:lnTo>
                    <a:pt x="179414" y="285706"/>
                  </a:lnTo>
                  <a:lnTo>
                    <a:pt x="160472" y="267871"/>
                  </a:lnTo>
                  <a:lnTo>
                    <a:pt x="149269" y="260932"/>
                  </a:lnTo>
                  <a:lnTo>
                    <a:pt x="136839" y="255314"/>
                  </a:lnTo>
                  <a:lnTo>
                    <a:pt x="90726" y="239168"/>
                  </a:lnTo>
                  <a:lnTo>
                    <a:pt x="79951" y="236836"/>
                  </a:lnTo>
                  <a:lnTo>
                    <a:pt x="68799" y="235281"/>
                  </a:lnTo>
                  <a:lnTo>
                    <a:pt x="57396" y="234245"/>
                  </a:lnTo>
                  <a:lnTo>
                    <a:pt x="47810" y="235538"/>
                  </a:lnTo>
                  <a:lnTo>
                    <a:pt x="39434" y="238385"/>
                  </a:lnTo>
                  <a:lnTo>
                    <a:pt x="31866" y="242267"/>
                  </a:lnTo>
                  <a:lnTo>
                    <a:pt x="24836" y="246839"/>
                  </a:lnTo>
                  <a:lnTo>
                    <a:pt x="18165" y="251872"/>
                  </a:lnTo>
                  <a:lnTo>
                    <a:pt x="11734" y="257212"/>
                  </a:lnTo>
                  <a:lnTo>
                    <a:pt x="7446" y="262755"/>
                  </a:lnTo>
                  <a:lnTo>
                    <a:pt x="4588" y="268436"/>
                  </a:lnTo>
                  <a:lnTo>
                    <a:pt x="1412" y="281031"/>
                  </a:lnTo>
                  <a:lnTo>
                    <a:pt x="565" y="288557"/>
                  </a:lnTo>
                  <a:lnTo>
                    <a:pt x="0" y="296551"/>
                  </a:lnTo>
                  <a:lnTo>
                    <a:pt x="1608" y="303865"/>
                  </a:lnTo>
                  <a:lnTo>
                    <a:pt x="4664" y="310725"/>
                  </a:lnTo>
                  <a:lnTo>
                    <a:pt x="8686" y="317282"/>
                  </a:lnTo>
                  <a:lnTo>
                    <a:pt x="14344" y="323639"/>
                  </a:lnTo>
                  <a:lnTo>
                    <a:pt x="21093" y="329861"/>
                  </a:lnTo>
                  <a:lnTo>
                    <a:pt x="28568" y="335993"/>
                  </a:lnTo>
                  <a:lnTo>
                    <a:pt x="36528" y="341073"/>
                  </a:lnTo>
                  <a:lnTo>
                    <a:pt x="44812" y="345453"/>
                  </a:lnTo>
                  <a:lnTo>
                    <a:pt x="53310" y="349364"/>
                  </a:lnTo>
                  <a:lnTo>
                    <a:pt x="69890" y="349988"/>
                  </a:lnTo>
                  <a:lnTo>
                    <a:pt x="91858" y="348418"/>
                  </a:lnTo>
                  <a:lnTo>
                    <a:pt x="117417" y="345388"/>
                  </a:lnTo>
                  <a:lnTo>
                    <a:pt x="137433" y="340392"/>
                  </a:lnTo>
                  <a:lnTo>
                    <a:pt x="153753" y="334084"/>
                  </a:lnTo>
                  <a:lnTo>
                    <a:pt x="167610" y="326902"/>
                  </a:lnTo>
                  <a:lnTo>
                    <a:pt x="177840" y="319138"/>
                  </a:lnTo>
                  <a:lnTo>
                    <a:pt x="185652" y="310985"/>
                  </a:lnTo>
                  <a:lnTo>
                    <a:pt x="191853" y="302573"/>
                  </a:lnTo>
                  <a:lnTo>
                    <a:pt x="195986" y="292997"/>
                  </a:lnTo>
                  <a:lnTo>
                    <a:pt x="198742" y="282644"/>
                  </a:lnTo>
                  <a:lnTo>
                    <a:pt x="200579" y="271773"/>
                  </a:lnTo>
                  <a:lnTo>
                    <a:pt x="200812" y="261549"/>
                  </a:lnTo>
                  <a:lnTo>
                    <a:pt x="199975" y="251756"/>
                  </a:lnTo>
                  <a:lnTo>
                    <a:pt x="198424" y="242252"/>
                  </a:lnTo>
                  <a:lnTo>
                    <a:pt x="195406" y="231946"/>
                  </a:lnTo>
                  <a:lnTo>
                    <a:pt x="191410" y="221107"/>
                  </a:lnTo>
                  <a:lnTo>
                    <a:pt x="186762" y="209913"/>
                  </a:lnTo>
                  <a:lnTo>
                    <a:pt x="180686" y="200465"/>
                  </a:lnTo>
                  <a:lnTo>
                    <a:pt x="173659" y="192183"/>
                  </a:lnTo>
                  <a:lnTo>
                    <a:pt x="165998" y="184676"/>
                  </a:lnTo>
                  <a:lnTo>
                    <a:pt x="156922" y="177688"/>
                  </a:lnTo>
                  <a:lnTo>
                    <a:pt x="146902" y="171044"/>
                  </a:lnTo>
                  <a:lnTo>
                    <a:pt x="136253" y="164631"/>
                  </a:lnTo>
                  <a:lnTo>
                    <a:pt x="126178" y="159363"/>
                  </a:lnTo>
                  <a:lnTo>
                    <a:pt x="116484" y="154859"/>
                  </a:lnTo>
                  <a:lnTo>
                    <a:pt x="107045" y="150865"/>
                  </a:lnTo>
                  <a:lnTo>
                    <a:pt x="97776" y="147209"/>
                  </a:lnTo>
                  <a:lnTo>
                    <a:pt x="79540" y="140502"/>
                  </a:lnTo>
                  <a:lnTo>
                    <a:pt x="72494" y="138316"/>
                  </a:lnTo>
                  <a:lnTo>
                    <a:pt x="66804" y="136859"/>
                  </a:lnTo>
                  <a:lnTo>
                    <a:pt x="62019" y="135888"/>
                  </a:lnTo>
                  <a:lnTo>
                    <a:pt x="57837" y="135240"/>
                  </a:lnTo>
                  <a:lnTo>
                    <a:pt x="50544" y="134521"/>
                  </a:lnTo>
                  <a:lnTo>
                    <a:pt x="49194" y="135321"/>
                  </a:lnTo>
                  <a:lnTo>
                    <a:pt x="49287" y="136847"/>
                  </a:lnTo>
                  <a:lnTo>
                    <a:pt x="50341" y="138856"/>
                  </a:lnTo>
                  <a:lnTo>
                    <a:pt x="52036" y="140196"/>
                  </a:lnTo>
                  <a:lnTo>
                    <a:pt x="54158" y="141089"/>
                  </a:lnTo>
                  <a:lnTo>
                    <a:pt x="56565" y="141684"/>
                  </a:lnTo>
                  <a:lnTo>
                    <a:pt x="61146" y="142081"/>
                  </a:lnTo>
                  <a:lnTo>
                    <a:pt x="67177" y="142345"/>
                  </a:lnTo>
                  <a:lnTo>
                    <a:pt x="87240" y="142718"/>
                  </a:lnTo>
                  <a:lnTo>
                    <a:pt x="145162" y="142865"/>
                  </a:lnTo>
                  <a:lnTo>
                    <a:pt x="150969" y="143861"/>
                  </a:lnTo>
                  <a:lnTo>
                    <a:pt x="155832" y="145516"/>
                  </a:lnTo>
                  <a:lnTo>
                    <a:pt x="160066" y="147612"/>
                  </a:lnTo>
                  <a:lnTo>
                    <a:pt x="164873" y="149010"/>
                  </a:lnTo>
                  <a:lnTo>
                    <a:pt x="170063" y="149941"/>
                  </a:lnTo>
                  <a:lnTo>
                    <a:pt x="183168" y="151436"/>
                  </a:lnTo>
                  <a:lnTo>
                    <a:pt x="183251" y="151559"/>
                  </a:lnTo>
                  <a:lnTo>
                    <a:pt x="180698" y="151695"/>
                  </a:lnTo>
                  <a:lnTo>
                    <a:pt x="178628" y="150739"/>
                  </a:lnTo>
                  <a:lnTo>
                    <a:pt x="173682" y="147032"/>
                  </a:lnTo>
                  <a:lnTo>
                    <a:pt x="169982" y="143662"/>
                  </a:lnTo>
                  <a:lnTo>
                    <a:pt x="160579" y="134625"/>
                  </a:lnTo>
                  <a:lnTo>
                    <a:pt x="154301" y="129438"/>
                  </a:lnTo>
                  <a:lnTo>
                    <a:pt x="147139" y="123995"/>
                  </a:lnTo>
                  <a:lnTo>
                    <a:pt x="139388" y="118382"/>
                  </a:lnTo>
                  <a:lnTo>
                    <a:pt x="132237" y="112655"/>
                  </a:lnTo>
                  <a:lnTo>
                    <a:pt x="125484" y="106854"/>
                  </a:lnTo>
                  <a:lnTo>
                    <a:pt x="118999" y="101001"/>
                  </a:lnTo>
                  <a:lnTo>
                    <a:pt x="106500" y="89207"/>
                  </a:lnTo>
                  <a:lnTo>
                    <a:pt x="100389" y="83283"/>
                  </a:lnTo>
                  <a:lnTo>
                    <a:pt x="94331" y="76358"/>
                  </a:lnTo>
                  <a:lnTo>
                    <a:pt x="88308" y="68765"/>
                  </a:lnTo>
                  <a:lnTo>
                    <a:pt x="82308" y="60726"/>
                  </a:lnTo>
                  <a:lnTo>
                    <a:pt x="77316" y="53383"/>
                  </a:lnTo>
                  <a:lnTo>
                    <a:pt x="72996" y="46502"/>
                  </a:lnTo>
                  <a:lnTo>
                    <a:pt x="69123" y="39931"/>
                  </a:lnTo>
                  <a:lnTo>
                    <a:pt x="67534" y="34558"/>
                  </a:lnTo>
                  <a:lnTo>
                    <a:pt x="67467" y="29984"/>
                  </a:lnTo>
                  <a:lnTo>
                    <a:pt x="68414" y="25942"/>
                  </a:lnTo>
                  <a:lnTo>
                    <a:pt x="70037" y="23248"/>
                  </a:lnTo>
                  <a:lnTo>
                    <a:pt x="72112" y="21452"/>
                  </a:lnTo>
                  <a:lnTo>
                    <a:pt x="74487" y="20254"/>
                  </a:lnTo>
                  <a:lnTo>
                    <a:pt x="79772" y="18924"/>
                  </a:lnTo>
                  <a:lnTo>
                    <a:pt x="82571" y="18568"/>
                  </a:lnTo>
                  <a:lnTo>
                    <a:pt x="87413" y="19325"/>
                  </a:lnTo>
                  <a:lnTo>
                    <a:pt x="93618" y="20821"/>
                  </a:lnTo>
                  <a:lnTo>
                    <a:pt x="100731" y="22810"/>
                  </a:lnTo>
                  <a:lnTo>
                    <a:pt x="107457" y="25128"/>
                  </a:lnTo>
                  <a:lnTo>
                    <a:pt x="113926" y="27666"/>
                  </a:lnTo>
                  <a:lnTo>
                    <a:pt x="120222" y="30350"/>
                  </a:lnTo>
                  <a:lnTo>
                    <a:pt x="127397" y="33132"/>
                  </a:lnTo>
                  <a:lnTo>
                    <a:pt x="143306" y="38868"/>
                  </a:lnTo>
                  <a:lnTo>
                    <a:pt x="151715" y="40795"/>
                  </a:lnTo>
                  <a:lnTo>
                    <a:pt x="160298" y="42079"/>
                  </a:lnTo>
                  <a:lnTo>
                    <a:pt x="168997" y="42936"/>
                  </a:lnTo>
                  <a:lnTo>
                    <a:pt x="175788" y="43506"/>
                  </a:lnTo>
                  <a:lnTo>
                    <a:pt x="181308" y="43887"/>
                  </a:lnTo>
                  <a:lnTo>
                    <a:pt x="185980" y="44141"/>
                  </a:lnTo>
                  <a:lnTo>
                    <a:pt x="196463" y="44422"/>
                  </a:lnTo>
                  <a:lnTo>
                    <a:pt x="212205" y="44635"/>
                  </a:lnTo>
                  <a:lnTo>
                    <a:pt x="210102" y="41996"/>
                  </a:lnTo>
                  <a:lnTo>
                    <a:pt x="208153" y="39904"/>
                  </a:lnTo>
                  <a:lnTo>
                    <a:pt x="205861" y="38509"/>
                  </a:lnTo>
                  <a:lnTo>
                    <a:pt x="200668" y="36958"/>
                  </a:lnTo>
                  <a:lnTo>
                    <a:pt x="195910" y="35553"/>
                  </a:lnTo>
                  <a:lnTo>
                    <a:pt x="182686" y="31346"/>
                  </a:lnTo>
                  <a:lnTo>
                    <a:pt x="174000" y="28835"/>
                  </a:lnTo>
                  <a:lnTo>
                    <a:pt x="153766" y="23398"/>
                  </a:lnTo>
                  <a:lnTo>
                    <a:pt x="128898" y="17675"/>
                  </a:lnTo>
                  <a:lnTo>
                    <a:pt x="115321" y="14760"/>
                  </a:lnTo>
                  <a:lnTo>
                    <a:pt x="102301" y="12817"/>
                  </a:lnTo>
                  <a:lnTo>
                    <a:pt x="89652" y="11521"/>
                  </a:lnTo>
                  <a:lnTo>
                    <a:pt x="77251" y="10657"/>
                  </a:lnTo>
                  <a:lnTo>
                    <a:pt x="65015" y="9089"/>
                  </a:lnTo>
                  <a:lnTo>
                    <a:pt x="52889" y="7051"/>
                  </a:lnTo>
                  <a:lnTo>
                    <a:pt x="167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SMARTInkAnnotation581"/>
            <p:cNvSpPr/>
            <p:nvPr/>
          </p:nvSpPr>
          <p:spPr>
            <a:xfrm>
              <a:off x="1009055" y="3420070"/>
              <a:ext cx="44649" cy="62509"/>
            </a:xfrm>
            <a:custGeom>
              <a:avLst/>
              <a:gdLst/>
              <a:ahLst/>
              <a:cxnLst/>
              <a:rect l="0" t="0" r="0" b="0"/>
              <a:pathLst>
                <a:path w="44649" h="62509">
                  <a:moveTo>
                    <a:pt x="0" y="62508"/>
                  </a:moveTo>
                  <a:lnTo>
                    <a:pt x="7688" y="62508"/>
                  </a:lnTo>
                  <a:lnTo>
                    <a:pt x="9094" y="60524"/>
                  </a:lnTo>
                  <a:lnTo>
                    <a:pt x="11024" y="57216"/>
                  </a:lnTo>
                  <a:lnTo>
                    <a:pt x="13302" y="53027"/>
                  </a:lnTo>
                  <a:lnTo>
                    <a:pt x="15813" y="49242"/>
                  </a:lnTo>
                  <a:lnTo>
                    <a:pt x="18479" y="45727"/>
                  </a:lnTo>
                  <a:lnTo>
                    <a:pt x="21249" y="42390"/>
                  </a:lnTo>
                  <a:lnTo>
                    <a:pt x="24088" y="38183"/>
                  </a:lnTo>
                  <a:lnTo>
                    <a:pt x="26973" y="33393"/>
                  </a:lnTo>
                  <a:lnTo>
                    <a:pt x="29888" y="28215"/>
                  </a:lnTo>
                  <a:lnTo>
                    <a:pt x="35773" y="17170"/>
                  </a:lnTo>
                  <a:lnTo>
                    <a:pt x="44648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SMARTInkAnnotation582"/>
            <p:cNvSpPr/>
            <p:nvPr/>
          </p:nvSpPr>
          <p:spPr>
            <a:xfrm>
              <a:off x="919758" y="2836022"/>
              <a:ext cx="470631" cy="667966"/>
            </a:xfrm>
            <a:custGeom>
              <a:avLst/>
              <a:gdLst/>
              <a:ahLst/>
              <a:cxnLst/>
              <a:rect l="0" t="0" r="0" b="0"/>
              <a:pathLst>
                <a:path w="470631" h="667966">
                  <a:moveTo>
                    <a:pt x="116086" y="467962"/>
                  </a:moveTo>
                  <a:lnTo>
                    <a:pt x="116086" y="500509"/>
                  </a:lnTo>
                  <a:lnTo>
                    <a:pt x="121377" y="515170"/>
                  </a:lnTo>
                  <a:lnTo>
                    <a:pt x="136203" y="544095"/>
                  </a:lnTo>
                  <a:lnTo>
                    <a:pt x="145201" y="559346"/>
                  </a:lnTo>
                  <a:lnTo>
                    <a:pt x="155815" y="575054"/>
                  </a:lnTo>
                  <a:lnTo>
                    <a:pt x="167147" y="588650"/>
                  </a:lnTo>
                  <a:lnTo>
                    <a:pt x="179943" y="602720"/>
                  </a:lnTo>
                  <a:lnTo>
                    <a:pt x="183461" y="605426"/>
                  </a:lnTo>
                  <a:lnTo>
                    <a:pt x="190018" y="608432"/>
                  </a:lnTo>
                  <a:lnTo>
                    <a:pt x="199287" y="610125"/>
                  </a:lnTo>
                  <a:lnTo>
                    <a:pt x="201319" y="608378"/>
                  </a:lnTo>
                  <a:lnTo>
                    <a:pt x="202673" y="605229"/>
                  </a:lnTo>
                  <a:lnTo>
                    <a:pt x="203576" y="601145"/>
                  </a:lnTo>
                  <a:lnTo>
                    <a:pt x="203186" y="597430"/>
                  </a:lnTo>
                  <a:lnTo>
                    <a:pt x="201934" y="593962"/>
                  </a:lnTo>
                  <a:lnTo>
                    <a:pt x="200107" y="590658"/>
                  </a:lnTo>
                  <a:lnTo>
                    <a:pt x="198077" y="581694"/>
                  </a:lnTo>
                  <a:lnTo>
                    <a:pt x="196934" y="565491"/>
                  </a:lnTo>
                  <a:lnTo>
                    <a:pt x="196774" y="559771"/>
                  </a:lnTo>
                  <a:lnTo>
                    <a:pt x="197659" y="554964"/>
                  </a:lnTo>
                  <a:lnTo>
                    <a:pt x="201289" y="546979"/>
                  </a:lnTo>
                  <a:lnTo>
                    <a:pt x="205630" y="544453"/>
                  </a:lnTo>
                  <a:lnTo>
                    <a:pt x="218391" y="541646"/>
                  </a:lnTo>
                  <a:lnTo>
                    <a:pt x="226953" y="540897"/>
                  </a:lnTo>
                  <a:lnTo>
                    <a:pt x="236630" y="540398"/>
                  </a:lnTo>
                  <a:lnTo>
                    <a:pt x="247050" y="540065"/>
                  </a:lnTo>
                  <a:lnTo>
                    <a:pt x="259950" y="540836"/>
                  </a:lnTo>
                  <a:lnTo>
                    <a:pt x="274503" y="542341"/>
                  </a:lnTo>
                  <a:lnTo>
                    <a:pt x="290158" y="544338"/>
                  </a:lnTo>
                  <a:lnTo>
                    <a:pt x="305556" y="547652"/>
                  </a:lnTo>
                  <a:lnTo>
                    <a:pt x="320782" y="551847"/>
                  </a:lnTo>
                  <a:lnTo>
                    <a:pt x="335894" y="556628"/>
                  </a:lnTo>
                  <a:lnTo>
                    <a:pt x="350929" y="560807"/>
                  </a:lnTo>
                  <a:lnTo>
                    <a:pt x="365914" y="564586"/>
                  </a:lnTo>
                  <a:lnTo>
                    <a:pt x="380864" y="568097"/>
                  </a:lnTo>
                  <a:lnTo>
                    <a:pt x="394800" y="572422"/>
                  </a:lnTo>
                  <a:lnTo>
                    <a:pt x="408059" y="577289"/>
                  </a:lnTo>
                  <a:lnTo>
                    <a:pt x="420868" y="582519"/>
                  </a:lnTo>
                  <a:lnTo>
                    <a:pt x="431391" y="587990"/>
                  </a:lnTo>
                  <a:lnTo>
                    <a:pt x="440391" y="593621"/>
                  </a:lnTo>
                  <a:lnTo>
                    <a:pt x="448375" y="599360"/>
                  </a:lnTo>
                  <a:lnTo>
                    <a:pt x="459892" y="613674"/>
                  </a:lnTo>
                  <a:lnTo>
                    <a:pt x="467326" y="628965"/>
                  </a:lnTo>
                  <a:lnTo>
                    <a:pt x="470630" y="642376"/>
                  </a:lnTo>
                  <a:lnTo>
                    <a:pt x="469527" y="647738"/>
                  </a:lnTo>
                  <a:lnTo>
                    <a:pt x="466807" y="652305"/>
                  </a:lnTo>
                  <a:lnTo>
                    <a:pt x="463009" y="656342"/>
                  </a:lnTo>
                  <a:lnTo>
                    <a:pt x="450852" y="663473"/>
                  </a:lnTo>
                  <a:lnTo>
                    <a:pt x="443443" y="666764"/>
                  </a:lnTo>
                  <a:lnTo>
                    <a:pt x="435527" y="667965"/>
                  </a:lnTo>
                  <a:lnTo>
                    <a:pt x="427273" y="667774"/>
                  </a:lnTo>
                  <a:lnTo>
                    <a:pt x="418794" y="666655"/>
                  </a:lnTo>
                  <a:lnTo>
                    <a:pt x="409173" y="664916"/>
                  </a:lnTo>
                  <a:lnTo>
                    <a:pt x="398789" y="662765"/>
                  </a:lnTo>
                  <a:lnTo>
                    <a:pt x="387899" y="660339"/>
                  </a:lnTo>
                  <a:lnTo>
                    <a:pt x="375677" y="655744"/>
                  </a:lnTo>
                  <a:lnTo>
                    <a:pt x="362569" y="649705"/>
                  </a:lnTo>
                  <a:lnTo>
                    <a:pt x="348869" y="642702"/>
                  </a:lnTo>
                  <a:lnTo>
                    <a:pt x="334774" y="634065"/>
                  </a:lnTo>
                  <a:lnTo>
                    <a:pt x="320417" y="624338"/>
                  </a:lnTo>
                  <a:lnTo>
                    <a:pt x="305885" y="613885"/>
                  </a:lnTo>
                  <a:lnTo>
                    <a:pt x="292228" y="601955"/>
                  </a:lnTo>
                  <a:lnTo>
                    <a:pt x="279154" y="589041"/>
                  </a:lnTo>
                  <a:lnTo>
                    <a:pt x="254045" y="562455"/>
                  </a:lnTo>
                  <a:lnTo>
                    <a:pt x="229656" y="537410"/>
                  </a:lnTo>
                  <a:lnTo>
                    <a:pt x="219581" y="526167"/>
                  </a:lnTo>
                  <a:lnTo>
                    <a:pt x="210879" y="515695"/>
                  </a:lnTo>
                  <a:lnTo>
                    <a:pt x="196911" y="496122"/>
                  </a:lnTo>
                  <a:lnTo>
                    <a:pt x="183470" y="470353"/>
                  </a:lnTo>
                  <a:lnTo>
                    <a:pt x="173203" y="454560"/>
                  </a:lnTo>
                  <a:lnTo>
                    <a:pt x="162572" y="435574"/>
                  </a:lnTo>
                  <a:lnTo>
                    <a:pt x="161551" y="431078"/>
                  </a:lnTo>
                  <a:lnTo>
                    <a:pt x="160896" y="424848"/>
                  </a:lnTo>
                  <a:lnTo>
                    <a:pt x="161834" y="424336"/>
                  </a:lnTo>
                  <a:lnTo>
                    <a:pt x="167895" y="423617"/>
                  </a:lnTo>
                  <a:lnTo>
                    <a:pt x="173177" y="423448"/>
                  </a:lnTo>
                  <a:lnTo>
                    <a:pt x="181478" y="426020"/>
                  </a:lnTo>
                  <a:lnTo>
                    <a:pt x="191782" y="429478"/>
                  </a:lnTo>
                  <a:lnTo>
                    <a:pt x="202976" y="431015"/>
                  </a:lnTo>
                  <a:lnTo>
                    <a:pt x="214566" y="434343"/>
                  </a:lnTo>
                  <a:lnTo>
                    <a:pt x="220434" y="436620"/>
                  </a:lnTo>
                  <a:lnTo>
                    <a:pt x="234893" y="439149"/>
                  </a:lnTo>
                  <a:lnTo>
                    <a:pt x="242915" y="439824"/>
                  </a:lnTo>
                  <a:lnTo>
                    <a:pt x="257121" y="437928"/>
                  </a:lnTo>
                  <a:lnTo>
                    <a:pt x="269057" y="434770"/>
                  </a:lnTo>
                  <a:lnTo>
                    <a:pt x="277669" y="433366"/>
                  </a:lnTo>
                  <a:lnTo>
                    <a:pt x="280363" y="431008"/>
                  </a:lnTo>
                  <a:lnTo>
                    <a:pt x="282158" y="427451"/>
                  </a:lnTo>
                  <a:lnTo>
                    <a:pt x="284154" y="417215"/>
                  </a:lnTo>
                  <a:lnTo>
                    <a:pt x="285040" y="402744"/>
                  </a:lnTo>
                  <a:lnTo>
                    <a:pt x="280143" y="386391"/>
                  </a:lnTo>
                  <a:lnTo>
                    <a:pt x="271351" y="369200"/>
                  </a:lnTo>
                  <a:lnTo>
                    <a:pt x="260830" y="351638"/>
                  </a:lnTo>
                  <a:lnTo>
                    <a:pt x="246893" y="331265"/>
                  </a:lnTo>
                  <a:lnTo>
                    <a:pt x="239009" y="320277"/>
                  </a:lnTo>
                  <a:lnTo>
                    <a:pt x="230777" y="309974"/>
                  </a:lnTo>
                  <a:lnTo>
                    <a:pt x="222312" y="300129"/>
                  </a:lnTo>
                  <a:lnTo>
                    <a:pt x="213692" y="290589"/>
                  </a:lnTo>
                  <a:lnTo>
                    <a:pt x="196177" y="272052"/>
                  </a:lnTo>
                  <a:lnTo>
                    <a:pt x="143410" y="218514"/>
                  </a:lnTo>
                  <a:lnTo>
                    <a:pt x="138152" y="210584"/>
                  </a:lnTo>
                  <a:lnTo>
                    <a:pt x="136750" y="207080"/>
                  </a:lnTo>
                  <a:lnTo>
                    <a:pt x="136807" y="203752"/>
                  </a:lnTo>
                  <a:lnTo>
                    <a:pt x="137837" y="200541"/>
                  </a:lnTo>
                  <a:lnTo>
                    <a:pt x="139516" y="197408"/>
                  </a:lnTo>
                  <a:lnTo>
                    <a:pt x="141628" y="195319"/>
                  </a:lnTo>
                  <a:lnTo>
                    <a:pt x="144028" y="193927"/>
                  </a:lnTo>
                  <a:lnTo>
                    <a:pt x="146620" y="192999"/>
                  </a:lnTo>
                  <a:lnTo>
                    <a:pt x="157438" y="191967"/>
                  </a:lnTo>
                  <a:lnTo>
                    <a:pt x="171175" y="191509"/>
                  </a:lnTo>
                  <a:lnTo>
                    <a:pt x="183896" y="191305"/>
                  </a:lnTo>
                  <a:lnTo>
                    <a:pt x="191058" y="192243"/>
                  </a:lnTo>
                  <a:lnTo>
                    <a:pt x="198809" y="193861"/>
                  </a:lnTo>
                  <a:lnTo>
                    <a:pt x="206954" y="195931"/>
                  </a:lnTo>
                  <a:lnTo>
                    <a:pt x="215360" y="197311"/>
                  </a:lnTo>
                  <a:lnTo>
                    <a:pt x="223940" y="198231"/>
                  </a:lnTo>
                  <a:lnTo>
                    <a:pt x="232637" y="198845"/>
                  </a:lnTo>
                  <a:lnTo>
                    <a:pt x="240420" y="201238"/>
                  </a:lnTo>
                  <a:lnTo>
                    <a:pt x="254358" y="209189"/>
                  </a:lnTo>
                  <a:lnTo>
                    <a:pt x="267168" y="214046"/>
                  </a:lnTo>
                  <a:lnTo>
                    <a:pt x="273362" y="215341"/>
                  </a:lnTo>
                  <a:lnTo>
                    <a:pt x="277491" y="217196"/>
                  </a:lnTo>
                  <a:lnTo>
                    <a:pt x="280244" y="219426"/>
                  </a:lnTo>
                  <a:lnTo>
                    <a:pt x="282079" y="221904"/>
                  </a:lnTo>
                  <a:lnTo>
                    <a:pt x="284119" y="227304"/>
                  </a:lnTo>
                  <a:lnTo>
                    <a:pt x="284662" y="230133"/>
                  </a:lnTo>
                  <a:lnTo>
                    <a:pt x="284033" y="231026"/>
                  </a:lnTo>
                  <a:lnTo>
                    <a:pt x="282621" y="230630"/>
                  </a:lnTo>
                  <a:lnTo>
                    <a:pt x="280687" y="229374"/>
                  </a:lnTo>
                  <a:lnTo>
                    <a:pt x="275893" y="227978"/>
                  </a:lnTo>
                  <a:lnTo>
                    <a:pt x="273225" y="227605"/>
                  </a:lnTo>
                  <a:lnTo>
                    <a:pt x="264970" y="221900"/>
                  </a:lnTo>
                  <a:lnTo>
                    <a:pt x="254686" y="212750"/>
                  </a:lnTo>
                  <a:lnTo>
                    <a:pt x="243501" y="202069"/>
                  </a:lnTo>
                  <a:lnTo>
                    <a:pt x="229270" y="190707"/>
                  </a:lnTo>
                  <a:lnTo>
                    <a:pt x="221307" y="184899"/>
                  </a:lnTo>
                  <a:lnTo>
                    <a:pt x="207169" y="170508"/>
                  </a:lnTo>
                  <a:lnTo>
                    <a:pt x="195262" y="156174"/>
                  </a:lnTo>
                  <a:lnTo>
                    <a:pt x="183973" y="142527"/>
                  </a:lnTo>
                  <a:lnTo>
                    <a:pt x="180985" y="135470"/>
                  </a:lnTo>
                  <a:lnTo>
                    <a:pt x="181180" y="133192"/>
                  </a:lnTo>
                  <a:lnTo>
                    <a:pt x="182302" y="131672"/>
                  </a:lnTo>
                  <a:lnTo>
                    <a:pt x="184042" y="130660"/>
                  </a:lnTo>
                  <a:lnTo>
                    <a:pt x="187187" y="130977"/>
                  </a:lnTo>
                  <a:lnTo>
                    <a:pt x="195973" y="133975"/>
                  </a:lnTo>
                  <a:lnTo>
                    <a:pt x="209138" y="138614"/>
                  </a:lnTo>
                  <a:lnTo>
                    <a:pt x="216816" y="141241"/>
                  </a:lnTo>
                  <a:lnTo>
                    <a:pt x="224911" y="142992"/>
                  </a:lnTo>
                  <a:lnTo>
                    <a:pt x="233284" y="144159"/>
                  </a:lnTo>
                  <a:lnTo>
                    <a:pt x="241843" y="144937"/>
                  </a:lnTo>
                  <a:lnTo>
                    <a:pt x="250526" y="144464"/>
                  </a:lnTo>
                  <a:lnTo>
                    <a:pt x="259290" y="143156"/>
                  </a:lnTo>
                  <a:lnTo>
                    <a:pt x="268110" y="141292"/>
                  </a:lnTo>
                  <a:lnTo>
                    <a:pt x="275974" y="139057"/>
                  </a:lnTo>
                  <a:lnTo>
                    <a:pt x="290004" y="133928"/>
                  </a:lnTo>
                  <a:lnTo>
                    <a:pt x="295531" y="130179"/>
                  </a:lnTo>
                  <a:lnTo>
                    <a:pt x="304319" y="120722"/>
                  </a:lnTo>
                  <a:lnTo>
                    <a:pt x="307059" y="114430"/>
                  </a:lnTo>
                  <a:lnTo>
                    <a:pt x="310103" y="99501"/>
                  </a:lnTo>
                  <a:lnTo>
                    <a:pt x="308811" y="85590"/>
                  </a:lnTo>
                  <a:lnTo>
                    <a:pt x="302504" y="66602"/>
                  </a:lnTo>
                  <a:lnTo>
                    <a:pt x="299896" y="60490"/>
                  </a:lnTo>
                  <a:lnTo>
                    <a:pt x="286744" y="42408"/>
                  </a:lnTo>
                  <a:lnTo>
                    <a:pt x="279468" y="36424"/>
                  </a:lnTo>
                  <a:lnTo>
                    <a:pt x="270648" y="30450"/>
                  </a:lnTo>
                  <a:lnTo>
                    <a:pt x="260799" y="24482"/>
                  </a:lnTo>
                  <a:lnTo>
                    <a:pt x="250264" y="19512"/>
                  </a:lnTo>
                  <a:lnTo>
                    <a:pt x="239273" y="15207"/>
                  </a:lnTo>
                  <a:lnTo>
                    <a:pt x="227976" y="11344"/>
                  </a:lnTo>
                  <a:lnTo>
                    <a:pt x="214492" y="7777"/>
                  </a:lnTo>
                  <a:lnTo>
                    <a:pt x="199549" y="4407"/>
                  </a:lnTo>
                  <a:lnTo>
                    <a:pt x="183634" y="1167"/>
                  </a:lnTo>
                  <a:lnTo>
                    <a:pt x="168063" y="0"/>
                  </a:lnTo>
                  <a:lnTo>
                    <a:pt x="152722" y="214"/>
                  </a:lnTo>
                  <a:lnTo>
                    <a:pt x="137533" y="1349"/>
                  </a:lnTo>
                  <a:lnTo>
                    <a:pt x="122447" y="4090"/>
                  </a:lnTo>
                  <a:lnTo>
                    <a:pt x="107428" y="7901"/>
                  </a:lnTo>
                  <a:lnTo>
                    <a:pt x="92454" y="12427"/>
                  </a:lnTo>
                  <a:lnTo>
                    <a:pt x="79496" y="19413"/>
                  </a:lnTo>
                  <a:lnTo>
                    <a:pt x="67880" y="28039"/>
                  </a:lnTo>
                  <a:lnTo>
                    <a:pt x="57159" y="37758"/>
                  </a:lnTo>
                  <a:lnTo>
                    <a:pt x="37310" y="56495"/>
                  </a:lnTo>
                  <a:lnTo>
                    <a:pt x="27850" y="65658"/>
                  </a:lnTo>
                  <a:lnTo>
                    <a:pt x="20551" y="76729"/>
                  </a:lnTo>
                  <a:lnTo>
                    <a:pt x="14693" y="89070"/>
                  </a:lnTo>
                  <a:lnTo>
                    <a:pt x="0" y="128634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SMARTInkAnnotation583"/>
            <p:cNvSpPr/>
            <p:nvPr/>
          </p:nvSpPr>
          <p:spPr>
            <a:xfrm>
              <a:off x="946547" y="3277195"/>
              <a:ext cx="1" cy="35720"/>
            </a:xfrm>
            <a:custGeom>
              <a:avLst/>
              <a:gdLst/>
              <a:ahLst/>
              <a:cxnLst/>
              <a:rect l="0" t="0" r="0" b="0"/>
              <a:pathLst>
                <a:path w="1" h="35720">
                  <a:moveTo>
                    <a:pt x="0" y="35719"/>
                  </a:move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MARTInkAnnotation584"/>
            <p:cNvSpPr/>
            <p:nvPr/>
          </p:nvSpPr>
          <p:spPr>
            <a:xfrm>
              <a:off x="4482713" y="4953116"/>
              <a:ext cx="169014" cy="162552"/>
            </a:xfrm>
            <a:custGeom>
              <a:avLst/>
              <a:gdLst/>
              <a:ahLst/>
              <a:cxnLst/>
              <a:rect l="0" t="0" r="0" b="0"/>
              <a:pathLst>
                <a:path w="169014" h="162552">
                  <a:moveTo>
                    <a:pt x="8920" y="83228"/>
                  </a:moveTo>
                  <a:lnTo>
                    <a:pt x="8920" y="87968"/>
                  </a:lnTo>
                  <a:lnTo>
                    <a:pt x="7927" y="89365"/>
                  </a:lnTo>
                  <a:lnTo>
                    <a:pt x="6274" y="90295"/>
                  </a:lnTo>
                  <a:lnTo>
                    <a:pt x="358" y="92048"/>
                  </a:lnTo>
                  <a:lnTo>
                    <a:pt x="99" y="87385"/>
                  </a:lnTo>
                  <a:lnTo>
                    <a:pt x="4" y="71415"/>
                  </a:lnTo>
                  <a:lnTo>
                    <a:pt x="0" y="66423"/>
                  </a:lnTo>
                  <a:lnTo>
                    <a:pt x="989" y="61110"/>
                  </a:lnTo>
                  <a:lnTo>
                    <a:pt x="2640" y="55584"/>
                  </a:lnTo>
                  <a:lnTo>
                    <a:pt x="4734" y="49916"/>
                  </a:lnTo>
                  <a:lnTo>
                    <a:pt x="7121" y="44153"/>
                  </a:lnTo>
                  <a:lnTo>
                    <a:pt x="9705" y="38326"/>
                  </a:lnTo>
                  <a:lnTo>
                    <a:pt x="15222" y="26561"/>
                  </a:lnTo>
                  <a:lnTo>
                    <a:pt x="20981" y="14716"/>
                  </a:lnTo>
                  <a:lnTo>
                    <a:pt x="24898" y="9773"/>
                  </a:lnTo>
                  <a:lnTo>
                    <a:pt x="29494" y="5484"/>
                  </a:lnTo>
                  <a:lnTo>
                    <a:pt x="34542" y="1633"/>
                  </a:lnTo>
                  <a:lnTo>
                    <a:pt x="39892" y="58"/>
                  </a:lnTo>
                  <a:lnTo>
                    <a:pt x="45443" y="0"/>
                  </a:lnTo>
                  <a:lnTo>
                    <a:pt x="51128" y="954"/>
                  </a:lnTo>
                  <a:lnTo>
                    <a:pt x="55910" y="2582"/>
                  </a:lnTo>
                  <a:lnTo>
                    <a:pt x="60090" y="4659"/>
                  </a:lnTo>
                  <a:lnTo>
                    <a:pt x="63870" y="7036"/>
                  </a:lnTo>
                  <a:lnTo>
                    <a:pt x="68373" y="10605"/>
                  </a:lnTo>
                  <a:lnTo>
                    <a:pt x="73360" y="14969"/>
                  </a:lnTo>
                  <a:lnTo>
                    <a:pt x="78669" y="19863"/>
                  </a:lnTo>
                  <a:lnTo>
                    <a:pt x="82208" y="26101"/>
                  </a:lnTo>
                  <a:lnTo>
                    <a:pt x="84568" y="33237"/>
                  </a:lnTo>
                  <a:lnTo>
                    <a:pt x="86141" y="40971"/>
                  </a:lnTo>
                  <a:lnTo>
                    <a:pt x="87189" y="49103"/>
                  </a:lnTo>
                  <a:lnTo>
                    <a:pt x="87889" y="57501"/>
                  </a:lnTo>
                  <a:lnTo>
                    <a:pt x="88355" y="66077"/>
                  </a:lnTo>
                  <a:lnTo>
                    <a:pt x="89657" y="72786"/>
                  </a:lnTo>
                  <a:lnTo>
                    <a:pt x="91518" y="78251"/>
                  </a:lnTo>
                  <a:lnTo>
                    <a:pt x="93751" y="82886"/>
                  </a:lnTo>
                  <a:lnTo>
                    <a:pt x="95240" y="87961"/>
                  </a:lnTo>
                  <a:lnTo>
                    <a:pt x="96232" y="93328"/>
                  </a:lnTo>
                  <a:lnTo>
                    <a:pt x="96893" y="98891"/>
                  </a:lnTo>
                  <a:lnTo>
                    <a:pt x="96342" y="102599"/>
                  </a:lnTo>
                  <a:lnTo>
                    <a:pt x="94983" y="105071"/>
                  </a:lnTo>
                  <a:lnTo>
                    <a:pt x="89620" y="109727"/>
                  </a:lnTo>
                  <a:lnTo>
                    <a:pt x="89509" y="107839"/>
                  </a:lnTo>
                  <a:lnTo>
                    <a:pt x="89385" y="100450"/>
                  </a:lnTo>
                  <a:lnTo>
                    <a:pt x="89316" y="89874"/>
                  </a:lnTo>
                  <a:lnTo>
                    <a:pt x="90298" y="86666"/>
                  </a:lnTo>
                  <a:lnTo>
                    <a:pt x="91945" y="83535"/>
                  </a:lnTo>
                  <a:lnTo>
                    <a:pt x="94036" y="80457"/>
                  </a:lnTo>
                  <a:lnTo>
                    <a:pt x="96422" y="77411"/>
                  </a:lnTo>
                  <a:lnTo>
                    <a:pt x="99004" y="74389"/>
                  </a:lnTo>
                  <a:lnTo>
                    <a:pt x="101718" y="71382"/>
                  </a:lnTo>
                  <a:lnTo>
                    <a:pt x="104520" y="69377"/>
                  </a:lnTo>
                  <a:lnTo>
                    <a:pt x="107380" y="68041"/>
                  </a:lnTo>
                  <a:lnTo>
                    <a:pt x="110278" y="67150"/>
                  </a:lnTo>
                  <a:lnTo>
                    <a:pt x="114196" y="67548"/>
                  </a:lnTo>
                  <a:lnTo>
                    <a:pt x="118791" y="68806"/>
                  </a:lnTo>
                  <a:lnTo>
                    <a:pt x="123839" y="70636"/>
                  </a:lnTo>
                  <a:lnTo>
                    <a:pt x="128197" y="73842"/>
                  </a:lnTo>
                  <a:lnTo>
                    <a:pt x="132094" y="77963"/>
                  </a:lnTo>
                  <a:lnTo>
                    <a:pt x="135684" y="82694"/>
                  </a:lnTo>
                  <a:lnTo>
                    <a:pt x="140062" y="87833"/>
                  </a:lnTo>
                  <a:lnTo>
                    <a:pt x="144965" y="93243"/>
                  </a:lnTo>
                  <a:lnTo>
                    <a:pt x="150219" y="98834"/>
                  </a:lnTo>
                  <a:lnTo>
                    <a:pt x="154712" y="104547"/>
                  </a:lnTo>
                  <a:lnTo>
                    <a:pt x="158701" y="110338"/>
                  </a:lnTo>
                  <a:lnTo>
                    <a:pt x="162352" y="116184"/>
                  </a:lnTo>
                  <a:lnTo>
                    <a:pt x="164786" y="122066"/>
                  </a:lnTo>
                  <a:lnTo>
                    <a:pt x="166409" y="127971"/>
                  </a:lnTo>
                  <a:lnTo>
                    <a:pt x="167490" y="133892"/>
                  </a:lnTo>
                  <a:lnTo>
                    <a:pt x="168212" y="139825"/>
                  </a:lnTo>
                  <a:lnTo>
                    <a:pt x="168693" y="145764"/>
                  </a:lnTo>
                  <a:lnTo>
                    <a:pt x="169013" y="151707"/>
                  </a:lnTo>
                  <a:lnTo>
                    <a:pt x="168234" y="155669"/>
                  </a:lnTo>
                  <a:lnTo>
                    <a:pt x="166724" y="158312"/>
                  </a:lnTo>
                  <a:lnTo>
                    <a:pt x="164724" y="160073"/>
                  </a:lnTo>
                  <a:lnTo>
                    <a:pt x="162399" y="161247"/>
                  </a:lnTo>
                  <a:lnTo>
                    <a:pt x="157169" y="162551"/>
                  </a:lnTo>
                  <a:lnTo>
                    <a:pt x="153393" y="160914"/>
                  </a:lnTo>
                  <a:lnTo>
                    <a:pt x="148892" y="157839"/>
                  </a:lnTo>
                  <a:lnTo>
                    <a:pt x="143907" y="153804"/>
                  </a:lnTo>
                  <a:lnTo>
                    <a:pt x="138598" y="150123"/>
                  </a:lnTo>
                  <a:lnTo>
                    <a:pt x="133075" y="146675"/>
                  </a:lnTo>
                  <a:lnTo>
                    <a:pt x="116076" y="13680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SMARTInkAnnotation585"/>
            <p:cNvSpPr/>
            <p:nvPr/>
          </p:nvSpPr>
          <p:spPr>
            <a:xfrm>
              <a:off x="4297895" y="4747701"/>
              <a:ext cx="493021" cy="620916"/>
            </a:xfrm>
            <a:custGeom>
              <a:avLst/>
              <a:gdLst/>
              <a:ahLst/>
              <a:cxnLst/>
              <a:rect l="0" t="0" r="0" b="0"/>
              <a:pathLst>
                <a:path w="493021" h="620916">
                  <a:moveTo>
                    <a:pt x="122300" y="65401"/>
                  </a:moveTo>
                  <a:lnTo>
                    <a:pt x="103339" y="79622"/>
                  </a:lnTo>
                  <a:lnTo>
                    <a:pt x="88737" y="89250"/>
                  </a:lnTo>
                  <a:lnTo>
                    <a:pt x="82066" y="93206"/>
                  </a:lnTo>
                  <a:lnTo>
                    <a:pt x="72006" y="102894"/>
                  </a:lnTo>
                  <a:lnTo>
                    <a:pt x="58120" y="122151"/>
                  </a:lnTo>
                  <a:lnTo>
                    <a:pt x="48135" y="138248"/>
                  </a:lnTo>
                  <a:lnTo>
                    <a:pt x="40390" y="155325"/>
                  </a:lnTo>
                  <a:lnTo>
                    <a:pt x="36935" y="165037"/>
                  </a:lnTo>
                  <a:lnTo>
                    <a:pt x="33641" y="175481"/>
                  </a:lnTo>
                  <a:lnTo>
                    <a:pt x="30451" y="186413"/>
                  </a:lnTo>
                  <a:lnTo>
                    <a:pt x="28325" y="198661"/>
                  </a:lnTo>
                  <a:lnTo>
                    <a:pt x="26908" y="211788"/>
                  </a:lnTo>
                  <a:lnTo>
                    <a:pt x="25964" y="225500"/>
                  </a:lnTo>
                  <a:lnTo>
                    <a:pt x="26326" y="241586"/>
                  </a:lnTo>
                  <a:lnTo>
                    <a:pt x="27559" y="259257"/>
                  </a:lnTo>
                  <a:lnTo>
                    <a:pt x="29374" y="277981"/>
                  </a:lnTo>
                  <a:lnTo>
                    <a:pt x="32568" y="297410"/>
                  </a:lnTo>
                  <a:lnTo>
                    <a:pt x="36682" y="317308"/>
                  </a:lnTo>
                  <a:lnTo>
                    <a:pt x="41409" y="337518"/>
                  </a:lnTo>
                  <a:lnTo>
                    <a:pt x="48529" y="358930"/>
                  </a:lnTo>
                  <a:lnTo>
                    <a:pt x="57244" y="381141"/>
                  </a:lnTo>
                  <a:lnTo>
                    <a:pt x="67023" y="403886"/>
                  </a:lnTo>
                  <a:lnTo>
                    <a:pt x="88472" y="450326"/>
                  </a:lnTo>
                  <a:lnTo>
                    <a:pt x="99748" y="473822"/>
                  </a:lnTo>
                  <a:lnTo>
                    <a:pt x="114211" y="496431"/>
                  </a:lnTo>
                  <a:lnTo>
                    <a:pt x="130798" y="518450"/>
                  </a:lnTo>
                  <a:lnTo>
                    <a:pt x="148801" y="540074"/>
                  </a:lnTo>
                  <a:lnTo>
                    <a:pt x="173702" y="560443"/>
                  </a:lnTo>
                  <a:lnTo>
                    <a:pt x="203200" y="579976"/>
                  </a:lnTo>
                  <a:lnTo>
                    <a:pt x="235765" y="598950"/>
                  </a:lnTo>
                  <a:lnTo>
                    <a:pt x="264420" y="610609"/>
                  </a:lnTo>
                  <a:lnTo>
                    <a:pt x="290468" y="617388"/>
                  </a:lnTo>
                  <a:lnTo>
                    <a:pt x="314779" y="620915"/>
                  </a:lnTo>
                  <a:lnTo>
                    <a:pt x="336940" y="619298"/>
                  </a:lnTo>
                  <a:lnTo>
                    <a:pt x="357667" y="614252"/>
                  </a:lnTo>
                  <a:lnTo>
                    <a:pt x="377438" y="606919"/>
                  </a:lnTo>
                  <a:lnTo>
                    <a:pt x="394587" y="597069"/>
                  </a:lnTo>
                  <a:lnTo>
                    <a:pt x="409989" y="585541"/>
                  </a:lnTo>
                  <a:lnTo>
                    <a:pt x="424225" y="572896"/>
                  </a:lnTo>
                  <a:lnTo>
                    <a:pt x="436693" y="556527"/>
                  </a:lnTo>
                  <a:lnTo>
                    <a:pt x="447981" y="537678"/>
                  </a:lnTo>
                  <a:lnTo>
                    <a:pt x="458484" y="517174"/>
                  </a:lnTo>
                  <a:lnTo>
                    <a:pt x="467469" y="495567"/>
                  </a:lnTo>
                  <a:lnTo>
                    <a:pt x="475444" y="473225"/>
                  </a:lnTo>
                  <a:lnTo>
                    <a:pt x="482745" y="450393"/>
                  </a:lnTo>
                  <a:lnTo>
                    <a:pt x="487613" y="425250"/>
                  </a:lnTo>
                  <a:lnTo>
                    <a:pt x="490856" y="398565"/>
                  </a:lnTo>
                  <a:lnTo>
                    <a:pt x="493020" y="370854"/>
                  </a:lnTo>
                  <a:lnTo>
                    <a:pt x="492478" y="343450"/>
                  </a:lnTo>
                  <a:lnTo>
                    <a:pt x="490132" y="316252"/>
                  </a:lnTo>
                  <a:lnTo>
                    <a:pt x="486584" y="289189"/>
                  </a:lnTo>
                  <a:lnTo>
                    <a:pt x="481242" y="263210"/>
                  </a:lnTo>
                  <a:lnTo>
                    <a:pt x="474704" y="237953"/>
                  </a:lnTo>
                  <a:lnTo>
                    <a:pt x="467369" y="213178"/>
                  </a:lnTo>
                  <a:lnTo>
                    <a:pt x="456526" y="189716"/>
                  </a:lnTo>
                  <a:lnTo>
                    <a:pt x="443344" y="167129"/>
                  </a:lnTo>
                  <a:lnTo>
                    <a:pt x="428603" y="145126"/>
                  </a:lnTo>
                  <a:lnTo>
                    <a:pt x="411830" y="125496"/>
                  </a:lnTo>
                  <a:lnTo>
                    <a:pt x="393703" y="107448"/>
                  </a:lnTo>
                  <a:lnTo>
                    <a:pt x="374673" y="90456"/>
                  </a:lnTo>
                  <a:lnTo>
                    <a:pt x="353056" y="75159"/>
                  </a:lnTo>
                  <a:lnTo>
                    <a:pt x="329716" y="60992"/>
                  </a:lnTo>
                  <a:lnTo>
                    <a:pt x="305226" y="47579"/>
                  </a:lnTo>
                  <a:lnTo>
                    <a:pt x="280961" y="35660"/>
                  </a:lnTo>
                  <a:lnTo>
                    <a:pt x="256848" y="24738"/>
                  </a:lnTo>
                  <a:lnTo>
                    <a:pt x="232834" y="14480"/>
                  </a:lnTo>
                  <a:lnTo>
                    <a:pt x="208888" y="7641"/>
                  </a:lnTo>
                  <a:lnTo>
                    <a:pt x="184986" y="3081"/>
                  </a:lnTo>
                  <a:lnTo>
                    <a:pt x="161114" y="42"/>
                  </a:lnTo>
                  <a:lnTo>
                    <a:pt x="139247" y="0"/>
                  </a:lnTo>
                  <a:lnTo>
                    <a:pt x="118715" y="1956"/>
                  </a:lnTo>
                  <a:lnTo>
                    <a:pt x="99074" y="5245"/>
                  </a:lnTo>
                  <a:lnTo>
                    <a:pt x="82011" y="10414"/>
                  </a:lnTo>
                  <a:lnTo>
                    <a:pt x="66667" y="16837"/>
                  </a:lnTo>
                  <a:lnTo>
                    <a:pt x="52469" y="24095"/>
                  </a:lnTo>
                  <a:lnTo>
                    <a:pt x="41020" y="33895"/>
                  </a:lnTo>
                  <a:lnTo>
                    <a:pt x="31402" y="45389"/>
                  </a:lnTo>
                  <a:lnTo>
                    <a:pt x="23006" y="58012"/>
                  </a:lnTo>
                  <a:lnTo>
                    <a:pt x="16416" y="71389"/>
                  </a:lnTo>
                  <a:lnTo>
                    <a:pt x="11031" y="85268"/>
                  </a:lnTo>
                  <a:lnTo>
                    <a:pt x="6449" y="99482"/>
                  </a:lnTo>
                  <a:lnTo>
                    <a:pt x="3394" y="113918"/>
                  </a:lnTo>
                  <a:lnTo>
                    <a:pt x="1357" y="128504"/>
                  </a:lnTo>
                  <a:lnTo>
                    <a:pt x="0" y="143188"/>
                  </a:lnTo>
                  <a:lnTo>
                    <a:pt x="87" y="157938"/>
                  </a:lnTo>
                  <a:lnTo>
                    <a:pt x="1137" y="172734"/>
                  </a:lnTo>
                  <a:lnTo>
                    <a:pt x="2829" y="187557"/>
                  </a:lnTo>
                  <a:lnTo>
                    <a:pt x="6934" y="201409"/>
                  </a:lnTo>
                  <a:lnTo>
                    <a:pt x="12647" y="214612"/>
                  </a:lnTo>
                  <a:lnTo>
                    <a:pt x="19433" y="227383"/>
                  </a:lnTo>
                  <a:lnTo>
                    <a:pt x="26932" y="237881"/>
                  </a:lnTo>
                  <a:lnTo>
                    <a:pt x="34910" y="246864"/>
                  </a:lnTo>
                  <a:lnTo>
                    <a:pt x="43204" y="254837"/>
                  </a:lnTo>
                  <a:lnTo>
                    <a:pt x="51710" y="262137"/>
                  </a:lnTo>
                  <a:lnTo>
                    <a:pt x="60357" y="268988"/>
                  </a:lnTo>
                  <a:lnTo>
                    <a:pt x="69099" y="275540"/>
                  </a:lnTo>
                  <a:lnTo>
                    <a:pt x="77903" y="280899"/>
                  </a:lnTo>
                  <a:lnTo>
                    <a:pt x="86749" y="285465"/>
                  </a:lnTo>
                  <a:lnTo>
                    <a:pt x="95622" y="289501"/>
                  </a:lnTo>
                  <a:lnTo>
                    <a:pt x="104515" y="293183"/>
                  </a:lnTo>
                  <a:lnTo>
                    <a:pt x="113419" y="296631"/>
                  </a:lnTo>
                  <a:lnTo>
                    <a:pt x="140160" y="306502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SMARTInkAnnotation586"/>
            <p:cNvSpPr/>
            <p:nvPr/>
          </p:nvSpPr>
          <p:spPr>
            <a:xfrm>
              <a:off x="4625578" y="4205883"/>
              <a:ext cx="319396" cy="575124"/>
            </a:xfrm>
            <a:custGeom>
              <a:avLst/>
              <a:gdLst/>
              <a:ahLst/>
              <a:cxnLst/>
              <a:rect l="0" t="0" r="0" b="0"/>
              <a:pathLst>
                <a:path w="319396" h="575124">
                  <a:moveTo>
                    <a:pt x="0" y="473273"/>
                  </a:moveTo>
                  <a:lnTo>
                    <a:pt x="4740" y="473273"/>
                  </a:lnTo>
                  <a:lnTo>
                    <a:pt x="6137" y="474265"/>
                  </a:lnTo>
                  <a:lnTo>
                    <a:pt x="7068" y="475919"/>
                  </a:lnTo>
                  <a:lnTo>
                    <a:pt x="7689" y="478013"/>
                  </a:lnTo>
                  <a:lnTo>
                    <a:pt x="10087" y="480402"/>
                  </a:lnTo>
                  <a:lnTo>
                    <a:pt x="18043" y="485702"/>
                  </a:lnTo>
                  <a:lnTo>
                    <a:pt x="54778" y="509844"/>
                  </a:lnTo>
                  <a:lnTo>
                    <a:pt x="63308" y="515514"/>
                  </a:lnTo>
                  <a:lnTo>
                    <a:pt x="72963" y="521277"/>
                  </a:lnTo>
                  <a:lnTo>
                    <a:pt x="83369" y="527104"/>
                  </a:lnTo>
                  <a:lnTo>
                    <a:pt x="94274" y="532973"/>
                  </a:lnTo>
                  <a:lnTo>
                    <a:pt x="104522" y="538870"/>
                  </a:lnTo>
                  <a:lnTo>
                    <a:pt x="114329" y="544786"/>
                  </a:lnTo>
                  <a:lnTo>
                    <a:pt x="123845" y="550713"/>
                  </a:lnTo>
                  <a:lnTo>
                    <a:pt x="132172" y="555658"/>
                  </a:lnTo>
                  <a:lnTo>
                    <a:pt x="139708" y="559947"/>
                  </a:lnTo>
                  <a:lnTo>
                    <a:pt x="153374" y="567357"/>
                  </a:lnTo>
                  <a:lnTo>
                    <a:pt x="166062" y="573958"/>
                  </a:lnTo>
                  <a:lnTo>
                    <a:pt x="169247" y="575123"/>
                  </a:lnTo>
                  <a:lnTo>
                    <a:pt x="170378" y="574907"/>
                  </a:lnTo>
                  <a:lnTo>
                    <a:pt x="170140" y="573771"/>
                  </a:lnTo>
                  <a:lnTo>
                    <a:pt x="165064" y="567432"/>
                  </a:lnTo>
                  <a:lnTo>
                    <a:pt x="157367" y="562085"/>
                  </a:lnTo>
                  <a:lnTo>
                    <a:pt x="152537" y="559270"/>
                  </a:lnTo>
                  <a:lnTo>
                    <a:pt x="146340" y="554417"/>
                  </a:lnTo>
                  <a:lnTo>
                    <a:pt x="139231" y="548205"/>
                  </a:lnTo>
                  <a:lnTo>
                    <a:pt x="131516" y="541088"/>
                  </a:lnTo>
                  <a:lnTo>
                    <a:pt x="122404" y="534358"/>
                  </a:lnTo>
                  <a:lnTo>
                    <a:pt x="112360" y="527887"/>
                  </a:lnTo>
                  <a:lnTo>
                    <a:pt x="101696" y="521589"/>
                  </a:lnTo>
                  <a:lnTo>
                    <a:pt x="91610" y="514413"/>
                  </a:lnTo>
                  <a:lnTo>
                    <a:pt x="81909" y="506653"/>
                  </a:lnTo>
                  <a:lnTo>
                    <a:pt x="72465" y="498503"/>
                  </a:lnTo>
                  <a:lnTo>
                    <a:pt x="63193" y="490093"/>
                  </a:lnTo>
                  <a:lnTo>
                    <a:pt x="44953" y="472811"/>
                  </a:lnTo>
                  <a:lnTo>
                    <a:pt x="8266" y="436824"/>
                  </a:lnTo>
                  <a:lnTo>
                    <a:pt x="6503" y="433099"/>
                  </a:lnTo>
                  <a:lnTo>
                    <a:pt x="6320" y="429622"/>
                  </a:lnTo>
                  <a:lnTo>
                    <a:pt x="7190" y="426313"/>
                  </a:lnTo>
                  <a:lnTo>
                    <a:pt x="10802" y="419990"/>
                  </a:lnTo>
                  <a:lnTo>
                    <a:pt x="13155" y="416915"/>
                  </a:lnTo>
                  <a:lnTo>
                    <a:pt x="17699" y="415858"/>
                  </a:lnTo>
                  <a:lnTo>
                    <a:pt x="23706" y="416144"/>
                  </a:lnTo>
                  <a:lnTo>
                    <a:pt x="30687" y="417328"/>
                  </a:lnTo>
                  <a:lnTo>
                    <a:pt x="38317" y="419109"/>
                  </a:lnTo>
                  <a:lnTo>
                    <a:pt x="46381" y="421288"/>
                  </a:lnTo>
                  <a:lnTo>
                    <a:pt x="54733" y="423734"/>
                  </a:lnTo>
                  <a:lnTo>
                    <a:pt x="64270" y="425365"/>
                  </a:lnTo>
                  <a:lnTo>
                    <a:pt x="74596" y="426451"/>
                  </a:lnTo>
                  <a:lnTo>
                    <a:pt x="85450" y="427176"/>
                  </a:lnTo>
                  <a:lnTo>
                    <a:pt x="96654" y="429643"/>
                  </a:lnTo>
                  <a:lnTo>
                    <a:pt x="108092" y="433272"/>
                  </a:lnTo>
                  <a:lnTo>
                    <a:pt x="119686" y="437676"/>
                  </a:lnTo>
                  <a:lnTo>
                    <a:pt x="131385" y="441605"/>
                  </a:lnTo>
                  <a:lnTo>
                    <a:pt x="143152" y="445215"/>
                  </a:lnTo>
                  <a:lnTo>
                    <a:pt x="154965" y="448615"/>
                  </a:lnTo>
                  <a:lnTo>
                    <a:pt x="164826" y="451873"/>
                  </a:lnTo>
                  <a:lnTo>
                    <a:pt x="173385" y="455038"/>
                  </a:lnTo>
                  <a:lnTo>
                    <a:pt x="181074" y="458140"/>
                  </a:lnTo>
                  <a:lnTo>
                    <a:pt x="187193" y="460208"/>
                  </a:lnTo>
                  <a:lnTo>
                    <a:pt x="196637" y="462506"/>
                  </a:lnTo>
                  <a:lnTo>
                    <a:pt x="202792" y="463799"/>
                  </a:lnTo>
                  <a:lnTo>
                    <a:pt x="202663" y="462988"/>
                  </a:lnTo>
                  <a:lnTo>
                    <a:pt x="199874" y="459442"/>
                  </a:lnTo>
                  <a:lnTo>
                    <a:pt x="190037" y="451912"/>
                  </a:lnTo>
                  <a:lnTo>
                    <a:pt x="183246" y="447126"/>
                  </a:lnTo>
                  <a:lnTo>
                    <a:pt x="175741" y="440959"/>
                  </a:lnTo>
                  <a:lnTo>
                    <a:pt x="167763" y="433871"/>
                  </a:lnTo>
                  <a:lnTo>
                    <a:pt x="150960" y="418058"/>
                  </a:lnTo>
                  <a:lnTo>
                    <a:pt x="91893" y="359737"/>
                  </a:lnTo>
                  <a:lnTo>
                    <a:pt x="52517" y="320405"/>
                  </a:lnTo>
                  <a:lnTo>
                    <a:pt x="49894" y="316791"/>
                  </a:lnTo>
                  <a:lnTo>
                    <a:pt x="45339" y="305541"/>
                  </a:lnTo>
                  <a:lnTo>
                    <a:pt x="46101" y="305889"/>
                  </a:lnTo>
                  <a:lnTo>
                    <a:pt x="52906" y="311120"/>
                  </a:lnTo>
                  <a:lnTo>
                    <a:pt x="61878" y="316208"/>
                  </a:lnTo>
                  <a:lnTo>
                    <a:pt x="68042" y="318954"/>
                  </a:lnTo>
                  <a:lnTo>
                    <a:pt x="75127" y="321776"/>
                  </a:lnTo>
                  <a:lnTo>
                    <a:pt x="82827" y="324650"/>
                  </a:lnTo>
                  <a:lnTo>
                    <a:pt x="90936" y="328550"/>
                  </a:lnTo>
                  <a:lnTo>
                    <a:pt x="99319" y="333135"/>
                  </a:lnTo>
                  <a:lnTo>
                    <a:pt x="107885" y="338176"/>
                  </a:lnTo>
                  <a:lnTo>
                    <a:pt x="117564" y="342529"/>
                  </a:lnTo>
                  <a:lnTo>
                    <a:pt x="127985" y="346422"/>
                  </a:lnTo>
                  <a:lnTo>
                    <a:pt x="168487" y="359801"/>
                  </a:lnTo>
                  <a:lnTo>
                    <a:pt x="176817" y="362899"/>
                  </a:lnTo>
                  <a:lnTo>
                    <a:pt x="184354" y="365956"/>
                  </a:lnTo>
                  <a:lnTo>
                    <a:pt x="191364" y="368987"/>
                  </a:lnTo>
                  <a:lnTo>
                    <a:pt x="198021" y="371006"/>
                  </a:lnTo>
                  <a:lnTo>
                    <a:pt x="204444" y="372353"/>
                  </a:lnTo>
                  <a:lnTo>
                    <a:pt x="219529" y="374515"/>
                  </a:lnTo>
                  <a:lnTo>
                    <a:pt x="220766" y="373700"/>
                  </a:lnTo>
                  <a:lnTo>
                    <a:pt x="221592" y="372165"/>
                  </a:lnTo>
                  <a:lnTo>
                    <a:pt x="222142" y="370149"/>
                  </a:lnTo>
                  <a:lnTo>
                    <a:pt x="220524" y="366820"/>
                  </a:lnTo>
                  <a:lnTo>
                    <a:pt x="209759" y="352655"/>
                  </a:lnTo>
                  <a:lnTo>
                    <a:pt x="188920" y="319500"/>
                  </a:lnTo>
                  <a:lnTo>
                    <a:pt x="182501" y="312219"/>
                  </a:lnTo>
                  <a:lnTo>
                    <a:pt x="175246" y="305380"/>
                  </a:lnTo>
                  <a:lnTo>
                    <a:pt x="167432" y="298837"/>
                  </a:lnTo>
                  <a:lnTo>
                    <a:pt x="160238" y="291498"/>
                  </a:lnTo>
                  <a:lnTo>
                    <a:pt x="153459" y="283629"/>
                  </a:lnTo>
                  <a:lnTo>
                    <a:pt x="146954" y="275406"/>
                  </a:lnTo>
                  <a:lnTo>
                    <a:pt x="140633" y="267940"/>
                  </a:lnTo>
                  <a:lnTo>
                    <a:pt x="134436" y="260978"/>
                  </a:lnTo>
                  <a:lnTo>
                    <a:pt x="123249" y="248943"/>
                  </a:lnTo>
                  <a:lnTo>
                    <a:pt x="111373" y="236590"/>
                  </a:lnTo>
                  <a:lnTo>
                    <a:pt x="98798" y="223821"/>
                  </a:lnTo>
                  <a:lnTo>
                    <a:pt x="107877" y="232894"/>
                  </a:lnTo>
                  <a:lnTo>
                    <a:pt x="117729" y="240099"/>
                  </a:lnTo>
                  <a:lnTo>
                    <a:pt x="123134" y="243410"/>
                  </a:lnTo>
                  <a:lnTo>
                    <a:pt x="144964" y="257550"/>
                  </a:lnTo>
                  <a:lnTo>
                    <a:pt x="170283" y="274308"/>
                  </a:lnTo>
                  <a:lnTo>
                    <a:pt x="179998" y="279114"/>
                  </a:lnTo>
                  <a:lnTo>
                    <a:pt x="190444" y="283310"/>
                  </a:lnTo>
                  <a:lnTo>
                    <a:pt x="201377" y="287100"/>
                  </a:lnTo>
                  <a:lnTo>
                    <a:pt x="210650" y="290619"/>
                  </a:lnTo>
                  <a:lnTo>
                    <a:pt x="218816" y="293957"/>
                  </a:lnTo>
                  <a:lnTo>
                    <a:pt x="226244" y="297174"/>
                  </a:lnTo>
                  <a:lnTo>
                    <a:pt x="234173" y="299319"/>
                  </a:lnTo>
                  <a:lnTo>
                    <a:pt x="242436" y="300749"/>
                  </a:lnTo>
                  <a:lnTo>
                    <a:pt x="250920" y="301703"/>
                  </a:lnTo>
                  <a:lnTo>
                    <a:pt x="256577" y="301346"/>
                  </a:lnTo>
                  <a:lnTo>
                    <a:pt x="260349" y="300116"/>
                  </a:lnTo>
                  <a:lnTo>
                    <a:pt x="262863" y="298304"/>
                  </a:lnTo>
                  <a:lnTo>
                    <a:pt x="264539" y="295112"/>
                  </a:lnTo>
                  <a:lnTo>
                    <a:pt x="266400" y="286272"/>
                  </a:lnTo>
                  <a:lnTo>
                    <a:pt x="264582" y="273083"/>
                  </a:lnTo>
                  <a:lnTo>
                    <a:pt x="259475" y="257300"/>
                  </a:lnTo>
                  <a:lnTo>
                    <a:pt x="250590" y="240363"/>
                  </a:lnTo>
                  <a:lnTo>
                    <a:pt x="245443" y="231680"/>
                  </a:lnTo>
                  <a:lnTo>
                    <a:pt x="234433" y="214094"/>
                  </a:lnTo>
                  <a:lnTo>
                    <a:pt x="227726" y="205237"/>
                  </a:lnTo>
                  <a:lnTo>
                    <a:pt x="220278" y="196356"/>
                  </a:lnTo>
                  <a:lnTo>
                    <a:pt x="212337" y="187459"/>
                  </a:lnTo>
                  <a:lnTo>
                    <a:pt x="205057" y="178550"/>
                  </a:lnTo>
                  <a:lnTo>
                    <a:pt x="198221" y="169634"/>
                  </a:lnTo>
                  <a:lnTo>
                    <a:pt x="191679" y="160715"/>
                  </a:lnTo>
                  <a:lnTo>
                    <a:pt x="184340" y="153776"/>
                  </a:lnTo>
                  <a:lnTo>
                    <a:pt x="176472" y="148158"/>
                  </a:lnTo>
                  <a:lnTo>
                    <a:pt x="168249" y="143420"/>
                  </a:lnTo>
                  <a:lnTo>
                    <a:pt x="160783" y="138277"/>
                  </a:lnTo>
                  <a:lnTo>
                    <a:pt x="153822" y="132865"/>
                  </a:lnTo>
                  <a:lnTo>
                    <a:pt x="147197" y="127272"/>
                  </a:lnTo>
                  <a:lnTo>
                    <a:pt x="141787" y="123543"/>
                  </a:lnTo>
                  <a:lnTo>
                    <a:pt x="133131" y="119400"/>
                  </a:lnTo>
                  <a:lnTo>
                    <a:pt x="125728" y="116376"/>
                  </a:lnTo>
                  <a:lnTo>
                    <a:pt x="134823" y="125838"/>
                  </a:lnTo>
                  <a:lnTo>
                    <a:pt x="137507" y="128540"/>
                  </a:lnTo>
                  <a:lnTo>
                    <a:pt x="142272" y="131334"/>
                  </a:lnTo>
                  <a:lnTo>
                    <a:pt x="148427" y="134189"/>
                  </a:lnTo>
                  <a:lnTo>
                    <a:pt x="155506" y="137084"/>
                  </a:lnTo>
                  <a:lnTo>
                    <a:pt x="163201" y="140999"/>
                  </a:lnTo>
                  <a:lnTo>
                    <a:pt x="171309" y="145592"/>
                  </a:lnTo>
                  <a:lnTo>
                    <a:pt x="179690" y="150639"/>
                  </a:lnTo>
                  <a:lnTo>
                    <a:pt x="188255" y="154997"/>
                  </a:lnTo>
                  <a:lnTo>
                    <a:pt x="196940" y="158894"/>
                  </a:lnTo>
                  <a:lnTo>
                    <a:pt x="205708" y="162484"/>
                  </a:lnTo>
                  <a:lnTo>
                    <a:pt x="214529" y="166861"/>
                  </a:lnTo>
                  <a:lnTo>
                    <a:pt x="223386" y="171764"/>
                  </a:lnTo>
                  <a:lnTo>
                    <a:pt x="232268" y="177017"/>
                  </a:lnTo>
                  <a:lnTo>
                    <a:pt x="241166" y="181512"/>
                  </a:lnTo>
                  <a:lnTo>
                    <a:pt x="250074" y="185500"/>
                  </a:lnTo>
                  <a:lnTo>
                    <a:pt x="258989" y="189151"/>
                  </a:lnTo>
                  <a:lnTo>
                    <a:pt x="267910" y="191585"/>
                  </a:lnTo>
                  <a:lnTo>
                    <a:pt x="276832" y="193207"/>
                  </a:lnTo>
                  <a:lnTo>
                    <a:pt x="285758" y="194290"/>
                  </a:lnTo>
                  <a:lnTo>
                    <a:pt x="292700" y="194018"/>
                  </a:lnTo>
                  <a:lnTo>
                    <a:pt x="298321" y="192845"/>
                  </a:lnTo>
                  <a:lnTo>
                    <a:pt x="307212" y="188896"/>
                  </a:lnTo>
                  <a:lnTo>
                    <a:pt x="314471" y="183834"/>
                  </a:lnTo>
                  <a:lnTo>
                    <a:pt x="316804" y="180103"/>
                  </a:lnTo>
                  <a:lnTo>
                    <a:pt x="319395" y="170665"/>
                  </a:lnTo>
                  <a:lnTo>
                    <a:pt x="317901" y="157210"/>
                  </a:lnTo>
                  <a:lnTo>
                    <a:pt x="312938" y="141309"/>
                  </a:lnTo>
                  <a:lnTo>
                    <a:pt x="304117" y="124319"/>
                  </a:lnTo>
                  <a:lnTo>
                    <a:pt x="297995" y="115621"/>
                  </a:lnTo>
                  <a:lnTo>
                    <a:pt x="290936" y="106846"/>
                  </a:lnTo>
                  <a:lnTo>
                    <a:pt x="283255" y="98020"/>
                  </a:lnTo>
                  <a:lnTo>
                    <a:pt x="276149" y="88167"/>
                  </a:lnTo>
                  <a:lnTo>
                    <a:pt x="269427" y="77629"/>
                  </a:lnTo>
                  <a:lnTo>
                    <a:pt x="262962" y="66635"/>
                  </a:lnTo>
                  <a:lnTo>
                    <a:pt x="250487" y="46483"/>
                  </a:lnTo>
                  <a:lnTo>
                    <a:pt x="244381" y="36942"/>
                  </a:lnTo>
                  <a:lnTo>
                    <a:pt x="238327" y="28596"/>
                  </a:lnTo>
                  <a:lnTo>
                    <a:pt x="232307" y="21048"/>
                  </a:lnTo>
                  <a:lnTo>
                    <a:pt x="214313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16" name="SMARTInkAnnotation587"/>
            <p:cNvSpPr/>
            <p:nvPr/>
          </p:nvSpPr>
          <p:spPr>
            <a:xfrm>
              <a:off x="4790925" y="4161234"/>
              <a:ext cx="187605" cy="167348"/>
            </a:xfrm>
            <a:custGeom>
              <a:avLst/>
              <a:gdLst/>
              <a:ahLst/>
              <a:cxnLst/>
              <a:rect l="0" t="0" r="0" b="0"/>
              <a:pathLst>
                <a:path w="187605" h="167348">
                  <a:moveTo>
                    <a:pt x="13247" y="0"/>
                  </a:moveTo>
                  <a:lnTo>
                    <a:pt x="8507" y="4741"/>
                  </a:lnTo>
                  <a:lnTo>
                    <a:pt x="6118" y="6137"/>
                  </a:lnTo>
                  <a:lnTo>
                    <a:pt x="818" y="7689"/>
                  </a:lnTo>
                  <a:lnTo>
                    <a:pt x="0" y="9094"/>
                  </a:lnTo>
                  <a:lnTo>
                    <a:pt x="447" y="11024"/>
                  </a:lnTo>
                  <a:lnTo>
                    <a:pt x="1737" y="13303"/>
                  </a:lnTo>
                  <a:lnTo>
                    <a:pt x="3170" y="18480"/>
                  </a:lnTo>
                  <a:lnTo>
                    <a:pt x="3552" y="21250"/>
                  </a:lnTo>
                  <a:lnTo>
                    <a:pt x="4799" y="24088"/>
                  </a:lnTo>
                  <a:lnTo>
                    <a:pt x="6623" y="26974"/>
                  </a:lnTo>
                  <a:lnTo>
                    <a:pt x="8831" y="29888"/>
                  </a:lnTo>
                  <a:lnTo>
                    <a:pt x="11295" y="32824"/>
                  </a:lnTo>
                  <a:lnTo>
                    <a:pt x="13930" y="35774"/>
                  </a:lnTo>
                  <a:lnTo>
                    <a:pt x="16679" y="38733"/>
                  </a:lnTo>
                  <a:lnTo>
                    <a:pt x="19503" y="42689"/>
                  </a:lnTo>
                  <a:lnTo>
                    <a:pt x="22379" y="47311"/>
                  </a:lnTo>
                  <a:lnTo>
                    <a:pt x="25288" y="52377"/>
                  </a:lnTo>
                  <a:lnTo>
                    <a:pt x="29211" y="57738"/>
                  </a:lnTo>
                  <a:lnTo>
                    <a:pt x="33812" y="63297"/>
                  </a:lnTo>
                  <a:lnTo>
                    <a:pt x="43223" y="73773"/>
                  </a:lnTo>
                  <a:lnTo>
                    <a:pt x="50712" y="81736"/>
                  </a:lnTo>
                  <a:lnTo>
                    <a:pt x="55091" y="84256"/>
                  </a:lnTo>
                  <a:lnTo>
                    <a:pt x="59994" y="85937"/>
                  </a:lnTo>
                  <a:lnTo>
                    <a:pt x="65248" y="87057"/>
                  </a:lnTo>
                  <a:lnTo>
                    <a:pt x="69742" y="87804"/>
                  </a:lnTo>
                  <a:lnTo>
                    <a:pt x="73731" y="88302"/>
                  </a:lnTo>
                  <a:lnTo>
                    <a:pt x="77382" y="88633"/>
                  </a:lnTo>
                  <a:lnTo>
                    <a:pt x="81800" y="88855"/>
                  </a:lnTo>
                  <a:lnTo>
                    <a:pt x="92002" y="89100"/>
                  </a:lnTo>
                  <a:lnTo>
                    <a:pt x="97500" y="88174"/>
                  </a:lnTo>
                  <a:lnTo>
                    <a:pt x="103150" y="86564"/>
                  </a:lnTo>
                  <a:lnTo>
                    <a:pt x="108902" y="84498"/>
                  </a:lnTo>
                  <a:lnTo>
                    <a:pt x="114719" y="81137"/>
                  </a:lnTo>
                  <a:lnTo>
                    <a:pt x="120583" y="76912"/>
                  </a:lnTo>
                  <a:lnTo>
                    <a:pt x="126476" y="72110"/>
                  </a:lnTo>
                  <a:lnTo>
                    <a:pt x="132389" y="67918"/>
                  </a:lnTo>
                  <a:lnTo>
                    <a:pt x="138316" y="64130"/>
                  </a:lnTo>
                  <a:lnTo>
                    <a:pt x="144251" y="60613"/>
                  </a:lnTo>
                  <a:lnTo>
                    <a:pt x="150192" y="57276"/>
                  </a:lnTo>
                  <a:lnTo>
                    <a:pt x="162085" y="50922"/>
                  </a:lnTo>
                  <a:lnTo>
                    <a:pt x="167043" y="49823"/>
                  </a:lnTo>
                  <a:lnTo>
                    <a:pt x="171340" y="50083"/>
                  </a:lnTo>
                  <a:lnTo>
                    <a:pt x="175197" y="51248"/>
                  </a:lnTo>
                  <a:lnTo>
                    <a:pt x="177768" y="53017"/>
                  </a:lnTo>
                  <a:lnTo>
                    <a:pt x="179482" y="55189"/>
                  </a:lnTo>
                  <a:lnTo>
                    <a:pt x="180625" y="57629"/>
                  </a:lnTo>
                  <a:lnTo>
                    <a:pt x="186974" y="70543"/>
                  </a:lnTo>
                  <a:lnTo>
                    <a:pt x="187604" y="75802"/>
                  </a:lnTo>
                  <a:lnTo>
                    <a:pt x="187032" y="81293"/>
                  </a:lnTo>
                  <a:lnTo>
                    <a:pt x="185658" y="86937"/>
                  </a:lnTo>
                  <a:lnTo>
                    <a:pt x="184742" y="93678"/>
                  </a:lnTo>
                  <a:lnTo>
                    <a:pt x="184131" y="101147"/>
                  </a:lnTo>
                  <a:lnTo>
                    <a:pt x="183454" y="116392"/>
                  </a:lnTo>
                  <a:lnTo>
                    <a:pt x="183152" y="129782"/>
                  </a:lnTo>
                  <a:lnTo>
                    <a:pt x="182080" y="136131"/>
                  </a:lnTo>
                  <a:lnTo>
                    <a:pt x="180372" y="142348"/>
                  </a:lnTo>
                  <a:lnTo>
                    <a:pt x="178241" y="148477"/>
                  </a:lnTo>
                  <a:lnTo>
                    <a:pt x="175829" y="153555"/>
                  </a:lnTo>
                  <a:lnTo>
                    <a:pt x="173229" y="157932"/>
                  </a:lnTo>
                  <a:lnTo>
                    <a:pt x="170503" y="161843"/>
                  </a:lnTo>
                  <a:lnTo>
                    <a:pt x="167694" y="164450"/>
                  </a:lnTo>
                  <a:lnTo>
                    <a:pt x="164829" y="166188"/>
                  </a:lnTo>
                  <a:lnTo>
                    <a:pt x="161926" y="167347"/>
                  </a:lnTo>
                  <a:lnTo>
                    <a:pt x="158999" y="166135"/>
                  </a:lnTo>
                  <a:lnTo>
                    <a:pt x="156056" y="163342"/>
                  </a:lnTo>
                  <a:lnTo>
                    <a:pt x="153101" y="159497"/>
                  </a:lnTo>
                  <a:lnTo>
                    <a:pt x="151131" y="154949"/>
                  </a:lnTo>
                  <a:lnTo>
                    <a:pt x="149818" y="149932"/>
                  </a:lnTo>
                  <a:lnTo>
                    <a:pt x="148942" y="144603"/>
                  </a:lnTo>
                  <a:lnTo>
                    <a:pt x="148360" y="139066"/>
                  </a:lnTo>
                  <a:lnTo>
                    <a:pt x="147970" y="133391"/>
                  </a:lnTo>
                  <a:lnTo>
                    <a:pt x="147192" y="116086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17" name="SMARTInkAnnotation588"/>
            <p:cNvSpPr/>
            <p:nvPr/>
          </p:nvSpPr>
          <p:spPr>
            <a:xfrm>
              <a:off x="4771307" y="3446859"/>
              <a:ext cx="407221" cy="694065"/>
            </a:xfrm>
            <a:custGeom>
              <a:avLst/>
              <a:gdLst/>
              <a:ahLst/>
              <a:cxnLst/>
              <a:rect l="0" t="0" r="0" b="0"/>
              <a:pathLst>
                <a:path w="407221" h="694065">
                  <a:moveTo>
                    <a:pt x="140021" y="544711"/>
                  </a:moveTo>
                  <a:lnTo>
                    <a:pt x="130540" y="549452"/>
                  </a:lnTo>
                  <a:lnTo>
                    <a:pt x="123240" y="551779"/>
                  </a:lnTo>
                  <a:lnTo>
                    <a:pt x="113551" y="553089"/>
                  </a:lnTo>
                  <a:lnTo>
                    <a:pt x="110468" y="553274"/>
                  </a:lnTo>
                  <a:lnTo>
                    <a:pt x="108413" y="554388"/>
                  </a:lnTo>
                  <a:lnTo>
                    <a:pt x="107043" y="556123"/>
                  </a:lnTo>
                  <a:lnTo>
                    <a:pt x="106129" y="558273"/>
                  </a:lnTo>
                  <a:lnTo>
                    <a:pt x="104843" y="566038"/>
                  </a:lnTo>
                  <a:lnTo>
                    <a:pt x="109834" y="582302"/>
                  </a:lnTo>
                  <a:lnTo>
                    <a:pt x="113943" y="593584"/>
                  </a:lnTo>
                  <a:lnTo>
                    <a:pt x="123800" y="614057"/>
                  </a:lnTo>
                  <a:lnTo>
                    <a:pt x="134796" y="633079"/>
                  </a:lnTo>
                  <a:lnTo>
                    <a:pt x="146297" y="651454"/>
                  </a:lnTo>
                  <a:lnTo>
                    <a:pt x="153136" y="659530"/>
                  </a:lnTo>
                  <a:lnTo>
                    <a:pt x="160670" y="666898"/>
                  </a:lnTo>
                  <a:lnTo>
                    <a:pt x="168670" y="673794"/>
                  </a:lnTo>
                  <a:lnTo>
                    <a:pt x="176980" y="679384"/>
                  </a:lnTo>
                  <a:lnTo>
                    <a:pt x="185495" y="684102"/>
                  </a:lnTo>
                  <a:lnTo>
                    <a:pt x="194150" y="688240"/>
                  </a:lnTo>
                  <a:lnTo>
                    <a:pt x="201904" y="690999"/>
                  </a:lnTo>
                  <a:lnTo>
                    <a:pt x="209058" y="692838"/>
                  </a:lnTo>
                  <a:lnTo>
                    <a:pt x="215811" y="694064"/>
                  </a:lnTo>
                  <a:lnTo>
                    <a:pt x="222297" y="692897"/>
                  </a:lnTo>
                  <a:lnTo>
                    <a:pt x="234797" y="686308"/>
                  </a:lnTo>
                  <a:lnTo>
                    <a:pt x="238923" y="680782"/>
                  </a:lnTo>
                  <a:lnTo>
                    <a:pt x="241675" y="674120"/>
                  </a:lnTo>
                  <a:lnTo>
                    <a:pt x="244732" y="657789"/>
                  </a:lnTo>
                  <a:lnTo>
                    <a:pt x="246091" y="637301"/>
                  </a:lnTo>
                  <a:lnTo>
                    <a:pt x="245460" y="626282"/>
                  </a:lnTo>
                  <a:lnTo>
                    <a:pt x="244049" y="614967"/>
                  </a:lnTo>
                  <a:lnTo>
                    <a:pt x="242115" y="603454"/>
                  </a:lnTo>
                  <a:lnTo>
                    <a:pt x="238841" y="590819"/>
                  </a:lnTo>
                  <a:lnTo>
                    <a:pt x="234674" y="577434"/>
                  </a:lnTo>
                  <a:lnTo>
                    <a:pt x="229913" y="563550"/>
                  </a:lnTo>
                  <a:lnTo>
                    <a:pt x="223761" y="549333"/>
                  </a:lnTo>
                  <a:lnTo>
                    <a:pt x="216683" y="534894"/>
                  </a:lnTo>
                  <a:lnTo>
                    <a:pt x="192502" y="488224"/>
                  </a:lnTo>
                  <a:lnTo>
                    <a:pt x="183937" y="471335"/>
                  </a:lnTo>
                  <a:lnTo>
                    <a:pt x="174259" y="455114"/>
                  </a:lnTo>
                  <a:lnTo>
                    <a:pt x="163839" y="439339"/>
                  </a:lnTo>
                  <a:lnTo>
                    <a:pt x="152923" y="423862"/>
                  </a:lnTo>
                  <a:lnTo>
                    <a:pt x="141677" y="409575"/>
                  </a:lnTo>
                  <a:lnTo>
                    <a:pt x="130211" y="396081"/>
                  </a:lnTo>
                  <a:lnTo>
                    <a:pt x="118598" y="383117"/>
                  </a:lnTo>
                  <a:lnTo>
                    <a:pt x="95112" y="358129"/>
                  </a:lnTo>
                  <a:lnTo>
                    <a:pt x="83293" y="345909"/>
                  </a:lnTo>
                  <a:lnTo>
                    <a:pt x="72436" y="335778"/>
                  </a:lnTo>
                  <a:lnTo>
                    <a:pt x="62223" y="327040"/>
                  </a:lnTo>
                  <a:lnTo>
                    <a:pt x="52437" y="319229"/>
                  </a:lnTo>
                  <a:lnTo>
                    <a:pt x="42936" y="313030"/>
                  </a:lnTo>
                  <a:lnTo>
                    <a:pt x="33626" y="307906"/>
                  </a:lnTo>
                  <a:lnTo>
                    <a:pt x="24443" y="303498"/>
                  </a:lnTo>
                  <a:lnTo>
                    <a:pt x="17328" y="300558"/>
                  </a:lnTo>
                  <a:lnTo>
                    <a:pt x="6777" y="297293"/>
                  </a:lnTo>
                  <a:lnTo>
                    <a:pt x="3567" y="297414"/>
                  </a:lnTo>
                  <a:lnTo>
                    <a:pt x="1427" y="298487"/>
                  </a:lnTo>
                  <a:lnTo>
                    <a:pt x="0" y="300195"/>
                  </a:lnTo>
                  <a:lnTo>
                    <a:pt x="41" y="303318"/>
                  </a:lnTo>
                  <a:lnTo>
                    <a:pt x="4839" y="317193"/>
                  </a:lnTo>
                  <a:lnTo>
                    <a:pt x="14529" y="335857"/>
                  </a:lnTo>
                  <a:lnTo>
                    <a:pt x="20641" y="344952"/>
                  </a:lnTo>
                  <a:lnTo>
                    <a:pt x="27692" y="354984"/>
                  </a:lnTo>
                  <a:lnTo>
                    <a:pt x="36362" y="364648"/>
                  </a:lnTo>
                  <a:lnTo>
                    <a:pt x="46110" y="374067"/>
                  </a:lnTo>
                  <a:lnTo>
                    <a:pt x="56578" y="383323"/>
                  </a:lnTo>
                  <a:lnTo>
                    <a:pt x="67525" y="392471"/>
                  </a:lnTo>
                  <a:lnTo>
                    <a:pt x="90272" y="410572"/>
                  </a:lnTo>
                  <a:lnTo>
                    <a:pt x="102886" y="419567"/>
                  </a:lnTo>
                  <a:lnTo>
                    <a:pt x="116256" y="428539"/>
                  </a:lnTo>
                  <a:lnTo>
                    <a:pt x="130131" y="437498"/>
                  </a:lnTo>
                  <a:lnTo>
                    <a:pt x="143349" y="444462"/>
                  </a:lnTo>
                  <a:lnTo>
                    <a:pt x="156130" y="450097"/>
                  </a:lnTo>
                  <a:lnTo>
                    <a:pt x="168620" y="454846"/>
                  </a:lnTo>
                  <a:lnTo>
                    <a:pt x="180916" y="458012"/>
                  </a:lnTo>
                  <a:lnTo>
                    <a:pt x="193081" y="460123"/>
                  </a:lnTo>
                  <a:lnTo>
                    <a:pt x="205159" y="461530"/>
                  </a:lnTo>
                  <a:lnTo>
                    <a:pt x="216189" y="460484"/>
                  </a:lnTo>
                  <a:lnTo>
                    <a:pt x="226519" y="457802"/>
                  </a:lnTo>
                  <a:lnTo>
                    <a:pt x="236381" y="454029"/>
                  </a:lnTo>
                  <a:lnTo>
                    <a:pt x="244941" y="448538"/>
                  </a:lnTo>
                  <a:lnTo>
                    <a:pt x="252632" y="441901"/>
                  </a:lnTo>
                  <a:lnTo>
                    <a:pt x="259743" y="434499"/>
                  </a:lnTo>
                  <a:lnTo>
                    <a:pt x="270290" y="415692"/>
                  </a:lnTo>
                  <a:lnTo>
                    <a:pt x="274492" y="405120"/>
                  </a:lnTo>
                  <a:lnTo>
                    <a:pt x="277294" y="393111"/>
                  </a:lnTo>
                  <a:lnTo>
                    <a:pt x="279161" y="380145"/>
                  </a:lnTo>
                  <a:lnTo>
                    <a:pt x="280406" y="366540"/>
                  </a:lnTo>
                  <a:lnTo>
                    <a:pt x="280244" y="353500"/>
                  </a:lnTo>
                  <a:lnTo>
                    <a:pt x="279144" y="340839"/>
                  </a:lnTo>
                  <a:lnTo>
                    <a:pt x="277418" y="328429"/>
                  </a:lnTo>
                  <a:lnTo>
                    <a:pt x="274283" y="315195"/>
                  </a:lnTo>
                  <a:lnTo>
                    <a:pt x="270209" y="301411"/>
                  </a:lnTo>
                  <a:lnTo>
                    <a:pt x="265508" y="287262"/>
                  </a:lnTo>
                  <a:lnTo>
                    <a:pt x="260391" y="274851"/>
                  </a:lnTo>
                  <a:lnTo>
                    <a:pt x="254993" y="263602"/>
                  </a:lnTo>
                  <a:lnTo>
                    <a:pt x="249412" y="253125"/>
                  </a:lnTo>
                  <a:lnTo>
                    <a:pt x="242713" y="244157"/>
                  </a:lnTo>
                  <a:lnTo>
                    <a:pt x="235272" y="236193"/>
                  </a:lnTo>
                  <a:lnTo>
                    <a:pt x="227334" y="228900"/>
                  </a:lnTo>
                  <a:lnTo>
                    <a:pt x="220058" y="223045"/>
                  </a:lnTo>
                  <a:lnTo>
                    <a:pt x="213222" y="218150"/>
                  </a:lnTo>
                  <a:lnTo>
                    <a:pt x="201329" y="211058"/>
                  </a:lnTo>
                  <a:lnTo>
                    <a:pt x="192735" y="207905"/>
                  </a:lnTo>
                  <a:lnTo>
                    <a:pt x="189055" y="209049"/>
                  </a:lnTo>
                  <a:lnTo>
                    <a:pt x="185609" y="211796"/>
                  </a:lnTo>
                  <a:lnTo>
                    <a:pt x="182319" y="215611"/>
                  </a:lnTo>
                  <a:lnTo>
                    <a:pt x="180126" y="221132"/>
                  </a:lnTo>
                  <a:lnTo>
                    <a:pt x="177689" y="235203"/>
                  </a:lnTo>
                  <a:lnTo>
                    <a:pt x="179252" y="251378"/>
                  </a:lnTo>
                  <a:lnTo>
                    <a:pt x="183254" y="268490"/>
                  </a:lnTo>
                  <a:lnTo>
                    <a:pt x="188340" y="286016"/>
                  </a:lnTo>
                  <a:lnTo>
                    <a:pt x="199199" y="303728"/>
                  </a:lnTo>
                  <a:lnTo>
                    <a:pt x="206262" y="312618"/>
                  </a:lnTo>
                  <a:lnTo>
                    <a:pt x="213948" y="320530"/>
                  </a:lnTo>
                  <a:lnTo>
                    <a:pt x="222047" y="327789"/>
                  </a:lnTo>
                  <a:lnTo>
                    <a:pt x="230425" y="334611"/>
                  </a:lnTo>
                  <a:lnTo>
                    <a:pt x="239977" y="341145"/>
                  </a:lnTo>
                  <a:lnTo>
                    <a:pt x="250314" y="347485"/>
                  </a:lnTo>
                  <a:lnTo>
                    <a:pt x="261175" y="353696"/>
                  </a:lnTo>
                  <a:lnTo>
                    <a:pt x="271392" y="357836"/>
                  </a:lnTo>
                  <a:lnTo>
                    <a:pt x="281180" y="360597"/>
                  </a:lnTo>
                  <a:lnTo>
                    <a:pt x="290681" y="362437"/>
                  </a:lnTo>
                  <a:lnTo>
                    <a:pt x="299992" y="362672"/>
                  </a:lnTo>
                  <a:lnTo>
                    <a:pt x="309176" y="361836"/>
                  </a:lnTo>
                  <a:lnTo>
                    <a:pt x="318276" y="360287"/>
                  </a:lnTo>
                  <a:lnTo>
                    <a:pt x="327318" y="357269"/>
                  </a:lnTo>
                  <a:lnTo>
                    <a:pt x="336323" y="353273"/>
                  </a:lnTo>
                  <a:lnTo>
                    <a:pt x="345303" y="348625"/>
                  </a:lnTo>
                  <a:lnTo>
                    <a:pt x="353274" y="342550"/>
                  </a:lnTo>
                  <a:lnTo>
                    <a:pt x="360573" y="335523"/>
                  </a:lnTo>
                  <a:lnTo>
                    <a:pt x="367423" y="327862"/>
                  </a:lnTo>
                  <a:lnTo>
                    <a:pt x="373974" y="319778"/>
                  </a:lnTo>
                  <a:lnTo>
                    <a:pt x="386544" y="302858"/>
                  </a:lnTo>
                  <a:lnTo>
                    <a:pt x="396100" y="282770"/>
                  </a:lnTo>
                  <a:lnTo>
                    <a:pt x="400037" y="271857"/>
                  </a:lnTo>
                  <a:lnTo>
                    <a:pt x="402662" y="260614"/>
                  </a:lnTo>
                  <a:lnTo>
                    <a:pt x="404412" y="249149"/>
                  </a:lnTo>
                  <a:lnTo>
                    <a:pt x="405578" y="237537"/>
                  </a:lnTo>
                  <a:lnTo>
                    <a:pt x="406356" y="225827"/>
                  </a:lnTo>
                  <a:lnTo>
                    <a:pt x="406875" y="214051"/>
                  </a:lnTo>
                  <a:lnTo>
                    <a:pt x="407220" y="202232"/>
                  </a:lnTo>
                  <a:lnTo>
                    <a:pt x="405467" y="189392"/>
                  </a:lnTo>
                  <a:lnTo>
                    <a:pt x="402312" y="175871"/>
                  </a:lnTo>
                  <a:lnTo>
                    <a:pt x="398226" y="161896"/>
                  </a:lnTo>
                  <a:lnTo>
                    <a:pt x="392524" y="147618"/>
                  </a:lnTo>
                  <a:lnTo>
                    <a:pt x="385747" y="133139"/>
                  </a:lnTo>
                  <a:lnTo>
                    <a:pt x="378252" y="118525"/>
                  </a:lnTo>
                  <a:lnTo>
                    <a:pt x="370279" y="103822"/>
                  </a:lnTo>
                  <a:lnTo>
                    <a:pt x="353483" y="74255"/>
                  </a:lnTo>
                  <a:lnTo>
                    <a:pt x="309685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19" name="SMARTInkAnnotation589"/>
            <p:cNvSpPr/>
            <p:nvPr/>
          </p:nvSpPr>
          <p:spPr>
            <a:xfrm>
              <a:off x="5232797" y="2188671"/>
              <a:ext cx="1735499" cy="1088525"/>
            </a:xfrm>
            <a:custGeom>
              <a:avLst/>
              <a:gdLst/>
              <a:ahLst/>
              <a:cxnLst/>
              <a:rect l="0" t="0" r="0" b="0"/>
              <a:pathLst>
                <a:path w="1735499" h="1088525">
                  <a:moveTo>
                    <a:pt x="0" y="1088524"/>
                  </a:moveTo>
                  <a:lnTo>
                    <a:pt x="14221" y="1055341"/>
                  </a:lnTo>
                  <a:lnTo>
                    <a:pt x="31787" y="1017883"/>
                  </a:lnTo>
                  <a:lnTo>
                    <a:pt x="42027" y="996781"/>
                  </a:lnTo>
                  <a:lnTo>
                    <a:pt x="69280" y="944231"/>
                  </a:lnTo>
                  <a:lnTo>
                    <a:pt x="84882" y="914938"/>
                  </a:lnTo>
                  <a:lnTo>
                    <a:pt x="102229" y="884496"/>
                  </a:lnTo>
                  <a:lnTo>
                    <a:pt x="140023" y="821566"/>
                  </a:lnTo>
                  <a:lnTo>
                    <a:pt x="161809" y="789505"/>
                  </a:lnTo>
                  <a:lnTo>
                    <a:pt x="185264" y="757218"/>
                  </a:lnTo>
                  <a:lnTo>
                    <a:pt x="235136" y="692238"/>
                  </a:lnTo>
                  <a:lnTo>
                    <a:pt x="287067" y="626978"/>
                  </a:lnTo>
                  <a:lnTo>
                    <a:pt x="314409" y="595287"/>
                  </a:lnTo>
                  <a:lnTo>
                    <a:pt x="342559" y="564239"/>
                  </a:lnTo>
                  <a:lnTo>
                    <a:pt x="400296" y="503282"/>
                  </a:lnTo>
                  <a:lnTo>
                    <a:pt x="459029" y="443117"/>
                  </a:lnTo>
                  <a:lnTo>
                    <a:pt x="490566" y="414175"/>
                  </a:lnTo>
                  <a:lnTo>
                    <a:pt x="523497" y="385950"/>
                  </a:lnTo>
                  <a:lnTo>
                    <a:pt x="557358" y="358204"/>
                  </a:lnTo>
                  <a:lnTo>
                    <a:pt x="591837" y="331769"/>
                  </a:lnTo>
                  <a:lnTo>
                    <a:pt x="626730" y="306208"/>
                  </a:lnTo>
                  <a:lnTo>
                    <a:pt x="661899" y="281230"/>
                  </a:lnTo>
                  <a:lnTo>
                    <a:pt x="697249" y="257633"/>
                  </a:lnTo>
                  <a:lnTo>
                    <a:pt x="768279" y="212893"/>
                  </a:lnTo>
                  <a:lnTo>
                    <a:pt x="804881" y="192231"/>
                  </a:lnTo>
                  <a:lnTo>
                    <a:pt x="842182" y="172503"/>
                  </a:lnTo>
                  <a:lnTo>
                    <a:pt x="879946" y="153398"/>
                  </a:lnTo>
                  <a:lnTo>
                    <a:pt x="919014" y="135701"/>
                  </a:lnTo>
                  <a:lnTo>
                    <a:pt x="958949" y="118941"/>
                  </a:lnTo>
                  <a:lnTo>
                    <a:pt x="999463" y="102808"/>
                  </a:lnTo>
                  <a:lnTo>
                    <a:pt x="1039371" y="88083"/>
                  </a:lnTo>
                  <a:lnTo>
                    <a:pt x="1118110" y="61139"/>
                  </a:lnTo>
                  <a:lnTo>
                    <a:pt x="1156172" y="49390"/>
                  </a:lnTo>
                  <a:lnTo>
                    <a:pt x="1230214" y="28398"/>
                  </a:lnTo>
                  <a:lnTo>
                    <a:pt x="1266627" y="20617"/>
                  </a:lnTo>
                  <a:lnTo>
                    <a:pt x="1302808" y="14438"/>
                  </a:lnTo>
                  <a:lnTo>
                    <a:pt x="1338835" y="9326"/>
                  </a:lnTo>
                  <a:lnTo>
                    <a:pt x="1372776" y="5918"/>
                  </a:lnTo>
                  <a:lnTo>
                    <a:pt x="1405324" y="3646"/>
                  </a:lnTo>
                  <a:lnTo>
                    <a:pt x="1464971" y="1122"/>
                  </a:lnTo>
                  <a:lnTo>
                    <a:pt x="1514632" y="0"/>
                  </a:lnTo>
                  <a:lnTo>
                    <a:pt x="1559854" y="4793"/>
                  </a:lnTo>
                  <a:lnTo>
                    <a:pt x="1600128" y="13538"/>
                  </a:lnTo>
                  <a:lnTo>
                    <a:pt x="1645113" y="29617"/>
                  </a:lnTo>
                  <a:lnTo>
                    <a:pt x="1682586" y="47942"/>
                  </a:lnTo>
                  <a:lnTo>
                    <a:pt x="1710997" y="70790"/>
                  </a:lnTo>
                  <a:lnTo>
                    <a:pt x="1726581" y="90568"/>
                  </a:lnTo>
                  <a:lnTo>
                    <a:pt x="1734091" y="102923"/>
                  </a:lnTo>
                  <a:lnTo>
                    <a:pt x="1735498" y="108004"/>
                  </a:lnTo>
                  <a:lnTo>
                    <a:pt x="1735444" y="112383"/>
                  </a:lnTo>
                  <a:lnTo>
                    <a:pt x="1734416" y="116295"/>
                  </a:lnTo>
                  <a:lnTo>
                    <a:pt x="1732738" y="117910"/>
                  </a:lnTo>
                  <a:lnTo>
                    <a:pt x="1730628" y="117995"/>
                  </a:lnTo>
                  <a:lnTo>
                    <a:pt x="1725636" y="116436"/>
                  </a:lnTo>
                  <a:lnTo>
                    <a:pt x="1720111" y="115743"/>
                  </a:lnTo>
                  <a:lnTo>
                    <a:pt x="1711702" y="110143"/>
                  </a:lnTo>
                  <a:lnTo>
                    <a:pt x="1696641" y="97329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0" name="SMARTInkAnnotation590"/>
            <p:cNvSpPr/>
            <p:nvPr/>
          </p:nvSpPr>
          <p:spPr>
            <a:xfrm>
              <a:off x="6975018" y="2303859"/>
              <a:ext cx="300757" cy="504832"/>
            </a:xfrm>
            <a:custGeom>
              <a:avLst/>
              <a:gdLst/>
              <a:ahLst/>
              <a:cxnLst/>
              <a:rect l="0" t="0" r="0" b="0"/>
              <a:pathLst>
                <a:path w="300757" h="504832">
                  <a:moveTo>
                    <a:pt x="88365" y="294680"/>
                  </a:moveTo>
                  <a:lnTo>
                    <a:pt x="71240" y="286118"/>
                  </a:lnTo>
                  <a:lnTo>
                    <a:pt x="79086" y="294322"/>
                  </a:lnTo>
                  <a:lnTo>
                    <a:pt x="79331" y="289833"/>
                  </a:lnTo>
                  <a:lnTo>
                    <a:pt x="78374" y="287480"/>
                  </a:lnTo>
                  <a:lnTo>
                    <a:pt x="72285" y="279428"/>
                  </a:lnTo>
                  <a:lnTo>
                    <a:pt x="66997" y="273680"/>
                  </a:lnTo>
                  <a:lnTo>
                    <a:pt x="58694" y="267818"/>
                  </a:lnTo>
                  <a:lnTo>
                    <a:pt x="53701" y="264866"/>
                  </a:lnTo>
                  <a:lnTo>
                    <a:pt x="48388" y="261906"/>
                  </a:lnTo>
                  <a:lnTo>
                    <a:pt x="37194" y="255971"/>
                  </a:lnTo>
                  <a:lnTo>
                    <a:pt x="28249" y="252671"/>
                  </a:lnTo>
                  <a:lnTo>
                    <a:pt x="19974" y="251205"/>
                  </a:lnTo>
                  <a:lnTo>
                    <a:pt x="14990" y="250813"/>
                  </a:lnTo>
                  <a:lnTo>
                    <a:pt x="9683" y="250553"/>
                  </a:lnTo>
                  <a:lnTo>
                    <a:pt x="6144" y="253356"/>
                  </a:lnTo>
                  <a:lnTo>
                    <a:pt x="3785" y="258201"/>
                  </a:lnTo>
                  <a:lnTo>
                    <a:pt x="1164" y="272514"/>
                  </a:lnTo>
                  <a:lnTo>
                    <a:pt x="465" y="281887"/>
                  </a:lnTo>
                  <a:lnTo>
                    <a:pt x="0" y="292104"/>
                  </a:lnTo>
                  <a:lnTo>
                    <a:pt x="681" y="303877"/>
                  </a:lnTo>
                  <a:lnTo>
                    <a:pt x="2127" y="316686"/>
                  </a:lnTo>
                  <a:lnTo>
                    <a:pt x="4084" y="330187"/>
                  </a:lnTo>
                  <a:lnTo>
                    <a:pt x="7373" y="345140"/>
                  </a:lnTo>
                  <a:lnTo>
                    <a:pt x="11550" y="361062"/>
                  </a:lnTo>
                  <a:lnTo>
                    <a:pt x="16319" y="377630"/>
                  </a:lnTo>
                  <a:lnTo>
                    <a:pt x="21483" y="393636"/>
                  </a:lnTo>
                  <a:lnTo>
                    <a:pt x="26910" y="409268"/>
                  </a:lnTo>
                  <a:lnTo>
                    <a:pt x="32512" y="424650"/>
                  </a:lnTo>
                  <a:lnTo>
                    <a:pt x="38231" y="438874"/>
                  </a:lnTo>
                  <a:lnTo>
                    <a:pt x="44028" y="452325"/>
                  </a:lnTo>
                  <a:lnTo>
                    <a:pt x="49877" y="465261"/>
                  </a:lnTo>
                  <a:lnTo>
                    <a:pt x="55761" y="475869"/>
                  </a:lnTo>
                  <a:lnTo>
                    <a:pt x="61668" y="484926"/>
                  </a:lnTo>
                  <a:lnTo>
                    <a:pt x="67590" y="492948"/>
                  </a:lnTo>
                  <a:lnTo>
                    <a:pt x="76817" y="501862"/>
                  </a:lnTo>
                  <a:lnTo>
                    <a:pt x="80665" y="504238"/>
                  </a:lnTo>
                  <a:lnTo>
                    <a:pt x="84224" y="504831"/>
                  </a:lnTo>
                  <a:lnTo>
                    <a:pt x="87589" y="504234"/>
                  </a:lnTo>
                  <a:lnTo>
                    <a:pt x="90824" y="502844"/>
                  </a:lnTo>
                  <a:lnTo>
                    <a:pt x="92981" y="498940"/>
                  </a:lnTo>
                  <a:lnTo>
                    <a:pt x="95377" y="486665"/>
                  </a:lnTo>
                  <a:lnTo>
                    <a:pt x="93796" y="471288"/>
                  </a:lnTo>
                  <a:lnTo>
                    <a:pt x="87328" y="440605"/>
                  </a:lnTo>
                  <a:lnTo>
                    <a:pt x="73346" y="372289"/>
                  </a:lnTo>
                  <a:lnTo>
                    <a:pt x="67468" y="346701"/>
                  </a:lnTo>
                  <a:lnTo>
                    <a:pt x="64511" y="335314"/>
                  </a:lnTo>
                  <a:lnTo>
                    <a:pt x="61549" y="324746"/>
                  </a:lnTo>
                  <a:lnTo>
                    <a:pt x="58581" y="314724"/>
                  </a:lnTo>
                  <a:lnTo>
                    <a:pt x="56602" y="305066"/>
                  </a:lnTo>
                  <a:lnTo>
                    <a:pt x="55283" y="295651"/>
                  </a:lnTo>
                  <a:lnTo>
                    <a:pt x="53167" y="273375"/>
                  </a:lnTo>
                  <a:lnTo>
                    <a:pt x="53986" y="272539"/>
                  </a:lnTo>
                  <a:lnTo>
                    <a:pt x="55523" y="272974"/>
                  </a:lnTo>
                  <a:lnTo>
                    <a:pt x="57540" y="274256"/>
                  </a:lnTo>
                  <a:lnTo>
                    <a:pt x="62428" y="280973"/>
                  </a:lnTo>
                  <a:lnTo>
                    <a:pt x="68899" y="290572"/>
                  </a:lnTo>
                  <a:lnTo>
                    <a:pt x="73404" y="295910"/>
                  </a:lnTo>
                  <a:lnTo>
                    <a:pt x="78391" y="301453"/>
                  </a:lnTo>
                  <a:lnTo>
                    <a:pt x="83699" y="308125"/>
                  </a:lnTo>
                  <a:lnTo>
                    <a:pt x="89224" y="315550"/>
                  </a:lnTo>
                  <a:lnTo>
                    <a:pt x="94890" y="323476"/>
                  </a:lnTo>
                  <a:lnTo>
                    <a:pt x="100652" y="330745"/>
                  </a:lnTo>
                  <a:lnTo>
                    <a:pt x="106478" y="337575"/>
                  </a:lnTo>
                  <a:lnTo>
                    <a:pt x="112347" y="344113"/>
                  </a:lnTo>
                  <a:lnTo>
                    <a:pt x="124159" y="356668"/>
                  </a:lnTo>
                  <a:lnTo>
                    <a:pt x="130086" y="362795"/>
                  </a:lnTo>
                  <a:lnTo>
                    <a:pt x="136023" y="367871"/>
                  </a:lnTo>
                  <a:lnTo>
                    <a:pt x="141965" y="372247"/>
                  </a:lnTo>
                  <a:lnTo>
                    <a:pt x="147911" y="376157"/>
                  </a:lnTo>
                  <a:lnTo>
                    <a:pt x="151875" y="379756"/>
                  </a:lnTo>
                  <a:lnTo>
                    <a:pt x="154517" y="383147"/>
                  </a:lnTo>
                  <a:lnTo>
                    <a:pt x="156278" y="386400"/>
                  </a:lnTo>
                  <a:lnTo>
                    <a:pt x="158446" y="387577"/>
                  </a:lnTo>
                  <a:lnTo>
                    <a:pt x="160882" y="387369"/>
                  </a:lnTo>
                  <a:lnTo>
                    <a:pt x="163498" y="386238"/>
                  </a:lnTo>
                  <a:lnTo>
                    <a:pt x="165243" y="383500"/>
                  </a:lnTo>
                  <a:lnTo>
                    <a:pt x="167181" y="375166"/>
                  </a:lnTo>
                  <a:lnTo>
                    <a:pt x="165397" y="362202"/>
                  </a:lnTo>
                  <a:lnTo>
                    <a:pt x="163532" y="354577"/>
                  </a:lnTo>
                  <a:lnTo>
                    <a:pt x="162288" y="344533"/>
                  </a:lnTo>
                  <a:lnTo>
                    <a:pt x="161460" y="332876"/>
                  </a:lnTo>
                  <a:lnTo>
                    <a:pt x="160908" y="320144"/>
                  </a:lnTo>
                  <a:lnTo>
                    <a:pt x="158555" y="307688"/>
                  </a:lnTo>
                  <a:lnTo>
                    <a:pt x="155002" y="295414"/>
                  </a:lnTo>
                  <a:lnTo>
                    <a:pt x="150649" y="283263"/>
                  </a:lnTo>
                  <a:lnTo>
                    <a:pt x="146754" y="271194"/>
                  </a:lnTo>
                  <a:lnTo>
                    <a:pt x="143165" y="259179"/>
                  </a:lnTo>
                  <a:lnTo>
                    <a:pt x="139781" y="247200"/>
                  </a:lnTo>
                  <a:lnTo>
                    <a:pt x="136533" y="237230"/>
                  </a:lnTo>
                  <a:lnTo>
                    <a:pt x="133376" y="228598"/>
                  </a:lnTo>
                  <a:lnTo>
                    <a:pt x="128214" y="213717"/>
                  </a:lnTo>
                  <a:lnTo>
                    <a:pt x="125919" y="200488"/>
                  </a:lnTo>
                  <a:lnTo>
                    <a:pt x="124627" y="186624"/>
                  </a:lnTo>
                  <a:lnTo>
                    <a:pt x="124245" y="180973"/>
                  </a:lnTo>
                  <a:lnTo>
                    <a:pt x="124191" y="181173"/>
                  </a:lnTo>
                  <a:lnTo>
                    <a:pt x="124132" y="184039"/>
                  </a:lnTo>
                  <a:lnTo>
                    <a:pt x="125108" y="186193"/>
                  </a:lnTo>
                  <a:lnTo>
                    <a:pt x="133803" y="199424"/>
                  </a:lnTo>
                  <a:lnTo>
                    <a:pt x="140309" y="210672"/>
                  </a:lnTo>
                  <a:lnTo>
                    <a:pt x="149816" y="225593"/>
                  </a:lnTo>
                  <a:lnTo>
                    <a:pt x="158009" y="239501"/>
                  </a:lnTo>
                  <a:lnTo>
                    <a:pt x="165951" y="253289"/>
                  </a:lnTo>
                  <a:lnTo>
                    <a:pt x="176094" y="269339"/>
                  </a:lnTo>
                  <a:lnTo>
                    <a:pt x="184572" y="283748"/>
                  </a:lnTo>
                  <a:lnTo>
                    <a:pt x="191647" y="295774"/>
                  </a:lnTo>
                  <a:lnTo>
                    <a:pt x="200216" y="308123"/>
                  </a:lnTo>
                  <a:lnTo>
                    <a:pt x="203893" y="319516"/>
                  </a:lnTo>
                  <a:lnTo>
                    <a:pt x="204286" y="311409"/>
                  </a:lnTo>
                  <a:lnTo>
                    <a:pt x="201731" y="301784"/>
                  </a:lnTo>
                  <a:lnTo>
                    <a:pt x="197289" y="290893"/>
                  </a:lnTo>
                  <a:lnTo>
                    <a:pt x="192007" y="279437"/>
                  </a:lnTo>
                  <a:lnTo>
                    <a:pt x="186353" y="265085"/>
                  </a:lnTo>
                  <a:lnTo>
                    <a:pt x="180532" y="248784"/>
                  </a:lnTo>
                  <a:lnTo>
                    <a:pt x="165741" y="205219"/>
                  </a:lnTo>
                  <a:lnTo>
                    <a:pt x="163761" y="196344"/>
                  </a:lnTo>
                  <a:lnTo>
                    <a:pt x="162442" y="187451"/>
                  </a:lnTo>
                  <a:lnTo>
                    <a:pt x="161562" y="178546"/>
                  </a:lnTo>
                  <a:lnTo>
                    <a:pt x="161968" y="171616"/>
                  </a:lnTo>
                  <a:lnTo>
                    <a:pt x="163230" y="166005"/>
                  </a:lnTo>
                  <a:lnTo>
                    <a:pt x="167279" y="157124"/>
                  </a:lnTo>
                  <a:lnTo>
                    <a:pt x="172386" y="149869"/>
                  </a:lnTo>
                  <a:lnTo>
                    <a:pt x="175136" y="147538"/>
                  </a:lnTo>
                  <a:lnTo>
                    <a:pt x="177962" y="145984"/>
                  </a:lnTo>
                  <a:lnTo>
                    <a:pt x="180838" y="144948"/>
                  </a:lnTo>
                  <a:lnTo>
                    <a:pt x="184740" y="145249"/>
                  </a:lnTo>
                  <a:lnTo>
                    <a:pt x="189326" y="146442"/>
                  </a:lnTo>
                  <a:lnTo>
                    <a:pt x="194368" y="148230"/>
                  </a:lnTo>
                  <a:lnTo>
                    <a:pt x="200705" y="151406"/>
                  </a:lnTo>
                  <a:lnTo>
                    <a:pt x="207906" y="155508"/>
                  </a:lnTo>
                  <a:lnTo>
                    <a:pt x="215685" y="160227"/>
                  </a:lnTo>
                  <a:lnTo>
                    <a:pt x="222854" y="165357"/>
                  </a:lnTo>
                  <a:lnTo>
                    <a:pt x="229617" y="170762"/>
                  </a:lnTo>
                  <a:lnTo>
                    <a:pt x="236112" y="176349"/>
                  </a:lnTo>
                  <a:lnTo>
                    <a:pt x="242425" y="181066"/>
                  </a:lnTo>
                  <a:lnTo>
                    <a:pt x="248618" y="185203"/>
                  </a:lnTo>
                  <a:lnTo>
                    <a:pt x="254731" y="188953"/>
                  </a:lnTo>
                  <a:lnTo>
                    <a:pt x="260791" y="192445"/>
                  </a:lnTo>
                  <a:lnTo>
                    <a:pt x="272816" y="198972"/>
                  </a:lnTo>
                  <a:lnTo>
                    <a:pt x="282130" y="202533"/>
                  </a:lnTo>
                  <a:lnTo>
                    <a:pt x="289576" y="204117"/>
                  </a:lnTo>
                  <a:lnTo>
                    <a:pt x="296193" y="204820"/>
                  </a:lnTo>
                  <a:lnTo>
                    <a:pt x="298354" y="203023"/>
                  </a:lnTo>
                  <a:lnTo>
                    <a:pt x="299795" y="199841"/>
                  </a:lnTo>
                  <a:lnTo>
                    <a:pt x="300756" y="195735"/>
                  </a:lnTo>
                  <a:lnTo>
                    <a:pt x="300404" y="191014"/>
                  </a:lnTo>
                  <a:lnTo>
                    <a:pt x="297368" y="180476"/>
                  </a:lnTo>
                  <a:lnTo>
                    <a:pt x="290080" y="158647"/>
                  </a:lnTo>
                  <a:lnTo>
                    <a:pt x="287333" y="149421"/>
                  </a:lnTo>
                  <a:lnTo>
                    <a:pt x="281637" y="128586"/>
                  </a:lnTo>
                  <a:lnTo>
                    <a:pt x="277735" y="116482"/>
                  </a:lnTo>
                  <a:lnTo>
                    <a:pt x="273152" y="103452"/>
                  </a:lnTo>
                  <a:lnTo>
                    <a:pt x="268110" y="89804"/>
                  </a:lnTo>
                  <a:lnTo>
                    <a:pt x="263758" y="76737"/>
                  </a:lnTo>
                  <a:lnTo>
                    <a:pt x="259864" y="64056"/>
                  </a:lnTo>
                  <a:lnTo>
                    <a:pt x="252892" y="40376"/>
                  </a:lnTo>
                  <a:lnTo>
                    <a:pt x="24017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1" name="SMARTInkAnnotation591"/>
            <p:cNvSpPr/>
            <p:nvPr/>
          </p:nvSpPr>
          <p:spPr>
            <a:xfrm>
              <a:off x="7147780" y="2162593"/>
              <a:ext cx="200620" cy="308796"/>
            </a:xfrm>
            <a:custGeom>
              <a:avLst/>
              <a:gdLst/>
              <a:ahLst/>
              <a:cxnLst/>
              <a:rect l="0" t="0" r="0" b="0"/>
              <a:pathLst>
                <a:path w="200620" h="308796">
                  <a:moveTo>
                    <a:pt x="13829" y="16251"/>
                  </a:moveTo>
                  <a:lnTo>
                    <a:pt x="9089" y="11510"/>
                  </a:lnTo>
                  <a:lnTo>
                    <a:pt x="7693" y="9122"/>
                  </a:lnTo>
                  <a:lnTo>
                    <a:pt x="6141" y="3822"/>
                  </a:lnTo>
                  <a:lnTo>
                    <a:pt x="4735" y="2012"/>
                  </a:lnTo>
                  <a:lnTo>
                    <a:pt x="2805" y="805"/>
                  </a:lnTo>
                  <a:lnTo>
                    <a:pt x="527" y="0"/>
                  </a:lnTo>
                  <a:lnTo>
                    <a:pt x="0" y="456"/>
                  </a:lnTo>
                  <a:lnTo>
                    <a:pt x="642" y="1752"/>
                  </a:lnTo>
                  <a:lnTo>
                    <a:pt x="6284" y="8317"/>
                  </a:lnTo>
                  <a:lnTo>
                    <a:pt x="8799" y="10961"/>
                  </a:lnTo>
                  <a:lnTo>
                    <a:pt x="12460" y="16693"/>
                  </a:lnTo>
                  <a:lnTo>
                    <a:pt x="16885" y="24483"/>
                  </a:lnTo>
                  <a:lnTo>
                    <a:pt x="27094" y="43722"/>
                  </a:lnTo>
                  <a:lnTo>
                    <a:pt x="38246" y="65502"/>
                  </a:lnTo>
                  <a:lnTo>
                    <a:pt x="45982" y="77858"/>
                  </a:lnTo>
                  <a:lnTo>
                    <a:pt x="55108" y="91057"/>
                  </a:lnTo>
                  <a:lnTo>
                    <a:pt x="65160" y="104817"/>
                  </a:lnTo>
                  <a:lnTo>
                    <a:pt x="74840" y="119943"/>
                  </a:lnTo>
                  <a:lnTo>
                    <a:pt x="84268" y="135981"/>
                  </a:lnTo>
                  <a:lnTo>
                    <a:pt x="93531" y="152625"/>
                  </a:lnTo>
                  <a:lnTo>
                    <a:pt x="103674" y="168683"/>
                  </a:lnTo>
                  <a:lnTo>
                    <a:pt x="114405" y="184349"/>
                  </a:lnTo>
                  <a:lnTo>
                    <a:pt x="171339" y="262715"/>
                  </a:lnTo>
                  <a:lnTo>
                    <a:pt x="178367" y="272833"/>
                  </a:lnTo>
                  <a:lnTo>
                    <a:pt x="184045" y="280571"/>
                  </a:lnTo>
                  <a:lnTo>
                    <a:pt x="188822" y="286722"/>
                  </a:lnTo>
                  <a:lnTo>
                    <a:pt x="192999" y="291815"/>
                  </a:lnTo>
                  <a:lnTo>
                    <a:pt x="197640" y="300120"/>
                  </a:lnTo>
                  <a:lnTo>
                    <a:pt x="200619" y="308795"/>
                  </a:lnTo>
                  <a:lnTo>
                    <a:pt x="199872" y="308514"/>
                  </a:lnTo>
                  <a:lnTo>
                    <a:pt x="196395" y="305557"/>
                  </a:lnTo>
                  <a:lnTo>
                    <a:pt x="193087" y="303380"/>
                  </a:lnTo>
                  <a:lnTo>
                    <a:pt x="188896" y="300936"/>
                  </a:lnTo>
                  <a:lnTo>
                    <a:pt x="184119" y="298314"/>
                  </a:lnTo>
                  <a:lnTo>
                    <a:pt x="156704" y="28414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2" name="SMARTInkAnnotation592"/>
            <p:cNvSpPr/>
            <p:nvPr/>
          </p:nvSpPr>
          <p:spPr>
            <a:xfrm>
              <a:off x="7188398" y="1741289"/>
              <a:ext cx="740607" cy="726225"/>
            </a:xfrm>
            <a:custGeom>
              <a:avLst/>
              <a:gdLst/>
              <a:ahLst/>
              <a:cxnLst/>
              <a:rect l="0" t="0" r="0" b="0"/>
              <a:pathLst>
                <a:path w="740607" h="726225">
                  <a:moveTo>
                    <a:pt x="0" y="669727"/>
                  </a:moveTo>
                  <a:lnTo>
                    <a:pt x="4740" y="669727"/>
                  </a:lnTo>
                  <a:lnTo>
                    <a:pt x="17170" y="664986"/>
                  </a:lnTo>
                  <a:lnTo>
                    <a:pt x="33420" y="652557"/>
                  </a:lnTo>
                  <a:lnTo>
                    <a:pt x="47596" y="636629"/>
                  </a:lnTo>
                  <a:lnTo>
                    <a:pt x="64810" y="616322"/>
                  </a:lnTo>
                  <a:lnTo>
                    <a:pt x="85690" y="594067"/>
                  </a:lnTo>
                  <a:lnTo>
                    <a:pt x="95822" y="582575"/>
                  </a:lnTo>
                  <a:lnTo>
                    <a:pt x="105553" y="570946"/>
                  </a:lnTo>
                  <a:lnTo>
                    <a:pt x="115017" y="559225"/>
                  </a:lnTo>
                  <a:lnTo>
                    <a:pt x="123312" y="546449"/>
                  </a:lnTo>
                  <a:lnTo>
                    <a:pt x="130824" y="532971"/>
                  </a:lnTo>
                  <a:lnTo>
                    <a:pt x="157142" y="480436"/>
                  </a:lnTo>
                  <a:lnTo>
                    <a:pt x="166745" y="458597"/>
                  </a:lnTo>
                  <a:lnTo>
                    <a:pt x="174320" y="438969"/>
                  </a:lnTo>
                  <a:lnTo>
                    <a:pt x="185589" y="407314"/>
                  </a:lnTo>
                  <a:lnTo>
                    <a:pt x="186233" y="406480"/>
                  </a:lnTo>
                  <a:lnTo>
                    <a:pt x="186663" y="406917"/>
                  </a:lnTo>
                  <a:lnTo>
                    <a:pt x="186950" y="408200"/>
                  </a:lnTo>
                  <a:lnTo>
                    <a:pt x="187354" y="424227"/>
                  </a:lnTo>
                  <a:lnTo>
                    <a:pt x="187509" y="483152"/>
                  </a:lnTo>
                  <a:lnTo>
                    <a:pt x="188505" y="495735"/>
                  </a:lnTo>
                  <a:lnTo>
                    <a:pt x="190163" y="508091"/>
                  </a:lnTo>
                  <a:lnTo>
                    <a:pt x="192260" y="520298"/>
                  </a:lnTo>
                  <a:lnTo>
                    <a:pt x="197236" y="541798"/>
                  </a:lnTo>
                  <a:lnTo>
                    <a:pt x="203746" y="561276"/>
                  </a:lnTo>
                  <a:lnTo>
                    <a:pt x="213255" y="579854"/>
                  </a:lnTo>
                  <a:lnTo>
                    <a:pt x="230054" y="612048"/>
                  </a:lnTo>
                  <a:lnTo>
                    <a:pt x="231753" y="613415"/>
                  </a:lnTo>
                  <a:lnTo>
                    <a:pt x="233876" y="614326"/>
                  </a:lnTo>
                  <a:lnTo>
                    <a:pt x="236285" y="614933"/>
                  </a:lnTo>
                  <a:lnTo>
                    <a:pt x="237891" y="613354"/>
                  </a:lnTo>
                  <a:lnTo>
                    <a:pt x="238961" y="610317"/>
                  </a:lnTo>
                  <a:lnTo>
                    <a:pt x="240468" y="593915"/>
                  </a:lnTo>
                  <a:lnTo>
                    <a:pt x="239828" y="578486"/>
                  </a:lnTo>
                  <a:lnTo>
                    <a:pt x="236236" y="561706"/>
                  </a:lnTo>
                  <a:lnTo>
                    <a:pt x="233978" y="541681"/>
                  </a:lnTo>
                  <a:lnTo>
                    <a:pt x="231982" y="520544"/>
                  </a:lnTo>
                  <a:lnTo>
                    <a:pt x="226273" y="492902"/>
                  </a:lnTo>
                  <a:lnTo>
                    <a:pt x="223148" y="471703"/>
                  </a:lnTo>
                  <a:lnTo>
                    <a:pt x="218901" y="459015"/>
                  </a:lnTo>
                  <a:lnTo>
                    <a:pt x="213707" y="449408"/>
                  </a:lnTo>
                  <a:lnTo>
                    <a:pt x="207027" y="439896"/>
                  </a:lnTo>
                  <a:lnTo>
                    <a:pt x="207471" y="440108"/>
                  </a:lnTo>
                  <a:lnTo>
                    <a:pt x="217957" y="450189"/>
                  </a:lnTo>
                  <a:lnTo>
                    <a:pt x="230320" y="468640"/>
                  </a:lnTo>
                  <a:lnTo>
                    <a:pt x="239949" y="479813"/>
                  </a:lnTo>
                  <a:lnTo>
                    <a:pt x="256524" y="492519"/>
                  </a:lnTo>
                  <a:lnTo>
                    <a:pt x="274004" y="502568"/>
                  </a:lnTo>
                  <a:lnTo>
                    <a:pt x="279904" y="503717"/>
                  </a:lnTo>
                  <a:lnTo>
                    <a:pt x="285821" y="503491"/>
                  </a:lnTo>
                  <a:lnTo>
                    <a:pt x="297688" y="500594"/>
                  </a:lnTo>
                  <a:lnTo>
                    <a:pt x="309577" y="495999"/>
                  </a:lnTo>
                  <a:lnTo>
                    <a:pt x="314533" y="491401"/>
                  </a:lnTo>
                  <a:lnTo>
                    <a:pt x="322686" y="478353"/>
                  </a:lnTo>
                  <a:lnTo>
                    <a:pt x="329617" y="462633"/>
                  </a:lnTo>
                  <a:lnTo>
                    <a:pt x="335013" y="444732"/>
                  </a:lnTo>
                  <a:lnTo>
                    <a:pt x="337410" y="423547"/>
                  </a:lnTo>
                  <a:lnTo>
                    <a:pt x="335830" y="400902"/>
                  </a:lnTo>
                  <a:lnTo>
                    <a:pt x="334020" y="389307"/>
                  </a:lnTo>
                  <a:lnTo>
                    <a:pt x="332813" y="377608"/>
                  </a:lnTo>
                  <a:lnTo>
                    <a:pt x="332008" y="365840"/>
                  </a:lnTo>
                  <a:lnTo>
                    <a:pt x="331472" y="354026"/>
                  </a:lnTo>
                  <a:lnTo>
                    <a:pt x="330122" y="342182"/>
                  </a:lnTo>
                  <a:lnTo>
                    <a:pt x="328230" y="330316"/>
                  </a:lnTo>
                  <a:lnTo>
                    <a:pt x="325976" y="318437"/>
                  </a:lnTo>
                  <a:lnTo>
                    <a:pt x="320826" y="297301"/>
                  </a:lnTo>
                  <a:lnTo>
                    <a:pt x="318064" y="287498"/>
                  </a:lnTo>
                  <a:lnTo>
                    <a:pt x="309703" y="271313"/>
                  </a:lnTo>
                  <a:lnTo>
                    <a:pt x="300364" y="259490"/>
                  </a:lnTo>
                  <a:lnTo>
                    <a:pt x="296485" y="256337"/>
                  </a:lnTo>
                  <a:lnTo>
                    <a:pt x="292907" y="254235"/>
                  </a:lnTo>
                  <a:lnTo>
                    <a:pt x="289529" y="253826"/>
                  </a:lnTo>
                  <a:lnTo>
                    <a:pt x="286285" y="254545"/>
                  </a:lnTo>
                  <a:lnTo>
                    <a:pt x="283130" y="256017"/>
                  </a:lnTo>
                  <a:lnTo>
                    <a:pt x="281027" y="258983"/>
                  </a:lnTo>
                  <a:lnTo>
                    <a:pt x="275006" y="280646"/>
                  </a:lnTo>
                  <a:lnTo>
                    <a:pt x="272634" y="288301"/>
                  </a:lnTo>
                  <a:lnTo>
                    <a:pt x="272645" y="307389"/>
                  </a:lnTo>
                  <a:lnTo>
                    <a:pt x="274964" y="329102"/>
                  </a:lnTo>
                  <a:lnTo>
                    <a:pt x="275584" y="340448"/>
                  </a:lnTo>
                  <a:lnTo>
                    <a:pt x="275996" y="351981"/>
                  </a:lnTo>
                  <a:lnTo>
                    <a:pt x="277263" y="363638"/>
                  </a:lnTo>
                  <a:lnTo>
                    <a:pt x="279100" y="375379"/>
                  </a:lnTo>
                  <a:lnTo>
                    <a:pt x="282795" y="398015"/>
                  </a:lnTo>
                  <a:lnTo>
                    <a:pt x="284437" y="417997"/>
                  </a:lnTo>
                  <a:lnTo>
                    <a:pt x="287812" y="434154"/>
                  </a:lnTo>
                  <a:lnTo>
                    <a:pt x="290101" y="441241"/>
                  </a:lnTo>
                  <a:lnTo>
                    <a:pt x="297937" y="454406"/>
                  </a:lnTo>
                  <a:lnTo>
                    <a:pt x="309655" y="469547"/>
                  </a:lnTo>
                  <a:lnTo>
                    <a:pt x="311609" y="469797"/>
                  </a:lnTo>
                  <a:lnTo>
                    <a:pt x="313903" y="468971"/>
                  </a:lnTo>
                  <a:lnTo>
                    <a:pt x="319099" y="465408"/>
                  </a:lnTo>
                  <a:lnTo>
                    <a:pt x="324716" y="460517"/>
                  </a:lnTo>
                  <a:lnTo>
                    <a:pt x="333455" y="447445"/>
                  </a:lnTo>
                  <a:lnTo>
                    <a:pt x="336718" y="434013"/>
                  </a:lnTo>
                  <a:lnTo>
                    <a:pt x="339161" y="419113"/>
                  </a:lnTo>
                  <a:lnTo>
                    <a:pt x="343553" y="405877"/>
                  </a:lnTo>
                  <a:lnTo>
                    <a:pt x="347106" y="400561"/>
                  </a:lnTo>
                  <a:lnTo>
                    <a:pt x="356345" y="392009"/>
                  </a:lnTo>
                  <a:lnTo>
                    <a:pt x="361588" y="389332"/>
                  </a:lnTo>
                  <a:lnTo>
                    <a:pt x="372703" y="386357"/>
                  </a:lnTo>
                  <a:lnTo>
                    <a:pt x="386903" y="387680"/>
                  </a:lnTo>
                  <a:lnTo>
                    <a:pt x="394858" y="389422"/>
                  </a:lnTo>
                  <a:lnTo>
                    <a:pt x="406114" y="397529"/>
                  </a:lnTo>
                  <a:lnTo>
                    <a:pt x="419570" y="409879"/>
                  </a:lnTo>
                  <a:lnTo>
                    <a:pt x="434496" y="425057"/>
                  </a:lnTo>
                  <a:lnTo>
                    <a:pt x="448413" y="440137"/>
                  </a:lnTo>
                  <a:lnTo>
                    <a:pt x="461661" y="455151"/>
                  </a:lnTo>
                  <a:lnTo>
                    <a:pt x="474462" y="470122"/>
                  </a:lnTo>
                  <a:lnTo>
                    <a:pt x="484979" y="486055"/>
                  </a:lnTo>
                  <a:lnTo>
                    <a:pt x="493976" y="502630"/>
                  </a:lnTo>
                  <a:lnTo>
                    <a:pt x="501958" y="519634"/>
                  </a:lnTo>
                  <a:lnTo>
                    <a:pt x="516119" y="551756"/>
                  </a:lnTo>
                  <a:lnTo>
                    <a:pt x="541379" y="612800"/>
                  </a:lnTo>
                  <a:lnTo>
                    <a:pt x="545466" y="626814"/>
                  </a:lnTo>
                  <a:lnTo>
                    <a:pt x="548191" y="640126"/>
                  </a:lnTo>
                  <a:lnTo>
                    <a:pt x="550008" y="652970"/>
                  </a:lnTo>
                  <a:lnTo>
                    <a:pt x="551219" y="665501"/>
                  </a:lnTo>
                  <a:lnTo>
                    <a:pt x="552026" y="677823"/>
                  </a:lnTo>
                  <a:lnTo>
                    <a:pt x="551931" y="699122"/>
                  </a:lnTo>
                  <a:lnTo>
                    <a:pt x="548582" y="711895"/>
                  </a:lnTo>
                  <a:lnTo>
                    <a:pt x="543785" y="720880"/>
                  </a:lnTo>
                  <a:lnTo>
                    <a:pt x="541117" y="724665"/>
                  </a:lnTo>
                  <a:lnTo>
                    <a:pt x="538347" y="726196"/>
                  </a:lnTo>
                  <a:lnTo>
                    <a:pt x="535507" y="726224"/>
                  </a:lnTo>
                  <a:lnTo>
                    <a:pt x="532622" y="725251"/>
                  </a:lnTo>
                  <a:lnTo>
                    <a:pt x="524125" y="716232"/>
                  </a:lnTo>
                  <a:lnTo>
                    <a:pt x="519080" y="709660"/>
                  </a:lnTo>
                  <a:lnTo>
                    <a:pt x="510830" y="689128"/>
                  </a:lnTo>
                  <a:lnTo>
                    <a:pt x="507240" y="676708"/>
                  </a:lnTo>
                  <a:lnTo>
                    <a:pt x="497962" y="647033"/>
                  </a:lnTo>
                  <a:lnTo>
                    <a:pt x="492708" y="630785"/>
                  </a:lnTo>
                  <a:lnTo>
                    <a:pt x="487223" y="612015"/>
                  </a:lnTo>
                  <a:lnTo>
                    <a:pt x="475835" y="569994"/>
                  </a:lnTo>
                  <a:lnTo>
                    <a:pt x="472005" y="548668"/>
                  </a:lnTo>
                  <a:lnTo>
                    <a:pt x="469452" y="527505"/>
                  </a:lnTo>
                  <a:lnTo>
                    <a:pt x="467749" y="506451"/>
                  </a:lnTo>
                  <a:lnTo>
                    <a:pt x="463212" y="464537"/>
                  </a:lnTo>
                  <a:lnTo>
                    <a:pt x="460613" y="443637"/>
                  </a:lnTo>
                  <a:lnTo>
                    <a:pt x="458879" y="423750"/>
                  </a:lnTo>
                  <a:lnTo>
                    <a:pt x="457724" y="404539"/>
                  </a:lnTo>
                  <a:lnTo>
                    <a:pt x="456441" y="368311"/>
                  </a:lnTo>
                  <a:lnTo>
                    <a:pt x="455871" y="335673"/>
                  </a:lnTo>
                  <a:lnTo>
                    <a:pt x="456711" y="321016"/>
                  </a:lnTo>
                  <a:lnTo>
                    <a:pt x="458263" y="307277"/>
                  </a:lnTo>
                  <a:lnTo>
                    <a:pt x="460290" y="294148"/>
                  </a:lnTo>
                  <a:lnTo>
                    <a:pt x="462542" y="274269"/>
                  </a:lnTo>
                  <a:lnTo>
                    <a:pt x="463809" y="254567"/>
                  </a:lnTo>
                  <a:lnTo>
                    <a:pt x="463988" y="250079"/>
                  </a:lnTo>
                  <a:lnTo>
                    <a:pt x="465099" y="246094"/>
                  </a:lnTo>
                  <a:lnTo>
                    <a:pt x="472001" y="234201"/>
                  </a:lnTo>
                  <a:lnTo>
                    <a:pt x="473417" y="233525"/>
                  </a:lnTo>
                  <a:lnTo>
                    <a:pt x="477637" y="232773"/>
                  </a:lnTo>
                  <a:lnTo>
                    <a:pt x="479160" y="233565"/>
                  </a:lnTo>
                  <a:lnTo>
                    <a:pt x="480174" y="235085"/>
                  </a:lnTo>
                  <a:lnTo>
                    <a:pt x="486543" y="249394"/>
                  </a:lnTo>
                  <a:lnTo>
                    <a:pt x="490057" y="253575"/>
                  </a:lnTo>
                  <a:lnTo>
                    <a:pt x="499254" y="260867"/>
                  </a:lnTo>
                  <a:lnTo>
                    <a:pt x="502500" y="265193"/>
                  </a:lnTo>
                  <a:lnTo>
                    <a:pt x="504665" y="270061"/>
                  </a:lnTo>
                  <a:lnTo>
                    <a:pt x="506108" y="275290"/>
                  </a:lnTo>
                  <a:lnTo>
                    <a:pt x="508061" y="278777"/>
                  </a:lnTo>
                  <a:lnTo>
                    <a:pt x="510355" y="281102"/>
                  </a:lnTo>
                  <a:lnTo>
                    <a:pt x="515551" y="284676"/>
                  </a:lnTo>
                  <a:lnTo>
                    <a:pt x="521169" y="289572"/>
                  </a:lnTo>
                  <a:lnTo>
                    <a:pt x="524054" y="290283"/>
                  </a:lnTo>
                  <a:lnTo>
                    <a:pt x="526972" y="289764"/>
                  </a:lnTo>
                  <a:lnTo>
                    <a:pt x="532859" y="286542"/>
                  </a:lnTo>
                  <a:lnTo>
                    <a:pt x="538782" y="281802"/>
                  </a:lnTo>
                  <a:lnTo>
                    <a:pt x="540758" y="278158"/>
                  </a:lnTo>
                  <a:lnTo>
                    <a:pt x="542954" y="268816"/>
                  </a:lnTo>
                  <a:lnTo>
                    <a:pt x="544190" y="252400"/>
                  </a:lnTo>
                  <a:lnTo>
                    <a:pt x="539816" y="230228"/>
                  </a:lnTo>
                  <a:lnTo>
                    <a:pt x="532237" y="209548"/>
                  </a:lnTo>
                  <a:lnTo>
                    <a:pt x="523953" y="194335"/>
                  </a:lnTo>
                  <a:lnTo>
                    <a:pt x="508133" y="171682"/>
                  </a:lnTo>
                  <a:lnTo>
                    <a:pt x="496704" y="159647"/>
                  </a:lnTo>
                  <a:lnTo>
                    <a:pt x="485010" y="150991"/>
                  </a:lnTo>
                  <a:lnTo>
                    <a:pt x="475844" y="146482"/>
                  </a:lnTo>
                  <a:lnTo>
                    <a:pt x="472011" y="145280"/>
                  </a:lnTo>
                  <a:lnTo>
                    <a:pt x="459814" y="146590"/>
                  </a:lnTo>
                  <a:lnTo>
                    <a:pt x="452395" y="148328"/>
                  </a:lnTo>
                  <a:lnTo>
                    <a:pt x="438859" y="155551"/>
                  </a:lnTo>
                  <a:lnTo>
                    <a:pt x="420081" y="170774"/>
                  </a:lnTo>
                  <a:lnTo>
                    <a:pt x="408953" y="182064"/>
                  </a:lnTo>
                  <a:lnTo>
                    <a:pt x="397110" y="199576"/>
                  </a:lnTo>
                  <a:lnTo>
                    <a:pt x="390475" y="211401"/>
                  </a:lnTo>
                  <a:lnTo>
                    <a:pt x="386864" y="223271"/>
                  </a:lnTo>
                  <a:lnTo>
                    <a:pt x="385902" y="229215"/>
                  </a:lnTo>
                  <a:lnTo>
                    <a:pt x="386252" y="233177"/>
                  </a:lnTo>
                  <a:lnTo>
                    <a:pt x="387478" y="235819"/>
                  </a:lnTo>
                  <a:lnTo>
                    <a:pt x="389288" y="237580"/>
                  </a:lnTo>
                  <a:lnTo>
                    <a:pt x="392479" y="238754"/>
                  </a:lnTo>
                  <a:lnTo>
                    <a:pt x="401315" y="240058"/>
                  </a:lnTo>
                  <a:lnTo>
                    <a:pt x="411857" y="237992"/>
                  </a:lnTo>
                  <a:lnTo>
                    <a:pt x="417447" y="236052"/>
                  </a:lnTo>
                  <a:lnTo>
                    <a:pt x="428949" y="228605"/>
                  </a:lnTo>
                  <a:lnTo>
                    <a:pt x="449227" y="213255"/>
                  </a:lnTo>
                  <a:lnTo>
                    <a:pt x="474086" y="196140"/>
                  </a:lnTo>
                  <a:lnTo>
                    <a:pt x="509153" y="172579"/>
                  </a:lnTo>
                  <a:lnTo>
                    <a:pt x="526923" y="163353"/>
                  </a:lnTo>
                  <a:lnTo>
                    <a:pt x="544742" y="155945"/>
                  </a:lnTo>
                  <a:lnTo>
                    <a:pt x="562585" y="149345"/>
                  </a:lnTo>
                  <a:lnTo>
                    <a:pt x="584624" y="144792"/>
                  </a:lnTo>
                  <a:lnTo>
                    <a:pt x="597507" y="146373"/>
                  </a:lnTo>
                  <a:lnTo>
                    <a:pt x="603721" y="148183"/>
                  </a:lnTo>
                  <a:lnTo>
                    <a:pt x="608856" y="151375"/>
                  </a:lnTo>
                  <a:lnTo>
                    <a:pt x="626871" y="170755"/>
                  </a:lnTo>
                  <a:lnTo>
                    <a:pt x="636789" y="182055"/>
                  </a:lnTo>
                  <a:lnTo>
                    <a:pt x="651241" y="202833"/>
                  </a:lnTo>
                  <a:lnTo>
                    <a:pt x="667926" y="221329"/>
                  </a:lnTo>
                  <a:lnTo>
                    <a:pt x="667534" y="221967"/>
                  </a:lnTo>
                  <a:lnTo>
                    <a:pt x="666281" y="222392"/>
                  </a:lnTo>
                  <a:lnTo>
                    <a:pt x="664454" y="222675"/>
                  </a:lnTo>
                  <a:lnTo>
                    <a:pt x="663234" y="221872"/>
                  </a:lnTo>
                  <a:lnTo>
                    <a:pt x="662421" y="220345"/>
                  </a:lnTo>
                  <a:lnTo>
                    <a:pt x="656378" y="201283"/>
                  </a:lnTo>
                  <a:lnTo>
                    <a:pt x="653871" y="185701"/>
                  </a:lnTo>
                  <a:lnTo>
                    <a:pt x="651766" y="169846"/>
                  </a:lnTo>
                  <a:lnTo>
                    <a:pt x="645994" y="148772"/>
                  </a:lnTo>
                  <a:lnTo>
                    <a:pt x="644296" y="132597"/>
                  </a:lnTo>
                  <a:lnTo>
                    <a:pt x="643340" y="111498"/>
                  </a:lnTo>
                  <a:lnTo>
                    <a:pt x="643057" y="92678"/>
                  </a:lnTo>
                  <a:lnTo>
                    <a:pt x="642025" y="88574"/>
                  </a:lnTo>
                  <a:lnTo>
                    <a:pt x="640345" y="85839"/>
                  </a:lnTo>
                  <a:lnTo>
                    <a:pt x="638233" y="84015"/>
                  </a:lnTo>
                  <a:lnTo>
                    <a:pt x="636824" y="81807"/>
                  </a:lnTo>
                  <a:lnTo>
                    <a:pt x="634118" y="71900"/>
                  </a:lnTo>
                  <a:lnTo>
                    <a:pt x="638781" y="71575"/>
                  </a:lnTo>
                  <a:lnTo>
                    <a:pt x="640167" y="72521"/>
                  </a:lnTo>
                  <a:lnTo>
                    <a:pt x="641091" y="74144"/>
                  </a:lnTo>
                  <a:lnTo>
                    <a:pt x="641705" y="76219"/>
                  </a:lnTo>
                  <a:lnTo>
                    <a:pt x="645036" y="81169"/>
                  </a:lnTo>
                  <a:lnTo>
                    <a:pt x="647313" y="83878"/>
                  </a:lnTo>
                  <a:lnTo>
                    <a:pt x="664234" y="96348"/>
                  </a:lnTo>
                  <a:lnTo>
                    <a:pt x="680805" y="116891"/>
                  </a:lnTo>
                  <a:lnTo>
                    <a:pt x="694507" y="134184"/>
                  </a:lnTo>
                  <a:lnTo>
                    <a:pt x="698153" y="140057"/>
                  </a:lnTo>
                  <a:lnTo>
                    <a:pt x="707496" y="149229"/>
                  </a:lnTo>
                  <a:lnTo>
                    <a:pt x="712766" y="153065"/>
                  </a:lnTo>
                  <a:lnTo>
                    <a:pt x="721266" y="162617"/>
                  </a:lnTo>
                  <a:lnTo>
                    <a:pt x="724923" y="167943"/>
                  </a:lnTo>
                  <a:lnTo>
                    <a:pt x="728352" y="171493"/>
                  </a:lnTo>
                  <a:lnTo>
                    <a:pt x="731631" y="173860"/>
                  </a:lnTo>
                  <a:lnTo>
                    <a:pt x="739281" y="177659"/>
                  </a:lnTo>
                  <a:lnTo>
                    <a:pt x="739909" y="175986"/>
                  </a:lnTo>
                  <a:lnTo>
                    <a:pt x="740606" y="168836"/>
                  </a:lnTo>
                  <a:lnTo>
                    <a:pt x="738271" y="159043"/>
                  </a:lnTo>
                  <a:lnTo>
                    <a:pt x="736259" y="153654"/>
                  </a:lnTo>
                  <a:lnTo>
                    <a:pt x="728731" y="142374"/>
                  </a:lnTo>
                  <a:lnTo>
                    <a:pt x="713337" y="122221"/>
                  </a:lnTo>
                  <a:lnTo>
                    <a:pt x="701016" y="104922"/>
                  </a:lnTo>
                  <a:lnTo>
                    <a:pt x="685618" y="84005"/>
                  </a:lnTo>
                  <a:lnTo>
                    <a:pt x="671497" y="66770"/>
                  </a:lnTo>
                  <a:lnTo>
                    <a:pt x="658608" y="51504"/>
                  </a:lnTo>
                  <a:lnTo>
                    <a:pt x="646264" y="34797"/>
                  </a:lnTo>
                  <a:lnTo>
                    <a:pt x="634164" y="20095"/>
                  </a:lnTo>
                  <a:lnTo>
                    <a:pt x="616149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3" name="SMARTInkAnnotation593"/>
            <p:cNvSpPr/>
            <p:nvPr/>
          </p:nvSpPr>
          <p:spPr>
            <a:xfrm>
              <a:off x="7759898" y="1660922"/>
              <a:ext cx="26791" cy="26790"/>
            </a:xfrm>
            <a:custGeom>
              <a:avLst/>
              <a:gdLst/>
              <a:ahLst/>
              <a:cxnLst/>
              <a:rect l="0" t="0" r="0" b="0"/>
              <a:pathLst>
                <a:path w="26791" h="26790">
                  <a:moveTo>
                    <a:pt x="0" y="26789"/>
                  </a:moveTo>
                  <a:lnTo>
                    <a:pt x="4740" y="22048"/>
                  </a:lnTo>
                  <a:lnTo>
                    <a:pt x="6137" y="19660"/>
                  </a:lnTo>
                  <a:lnTo>
                    <a:pt x="7068" y="17075"/>
                  </a:lnTo>
                  <a:lnTo>
                    <a:pt x="7688" y="14360"/>
                  </a:lnTo>
                  <a:lnTo>
                    <a:pt x="9095" y="12550"/>
                  </a:lnTo>
                  <a:lnTo>
                    <a:pt x="11025" y="11343"/>
                  </a:lnTo>
                  <a:lnTo>
                    <a:pt x="13303" y="10539"/>
                  </a:lnTo>
                  <a:lnTo>
                    <a:pt x="15814" y="9010"/>
                  </a:lnTo>
                  <a:lnTo>
                    <a:pt x="18481" y="6999"/>
                  </a:lnTo>
                  <a:lnTo>
                    <a:pt x="2679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4" name="SMARTInkAnnotation594"/>
            <p:cNvSpPr/>
            <p:nvPr/>
          </p:nvSpPr>
          <p:spPr>
            <a:xfrm>
              <a:off x="7956352" y="1553766"/>
              <a:ext cx="166226" cy="289138"/>
            </a:xfrm>
            <a:custGeom>
              <a:avLst/>
              <a:gdLst/>
              <a:ahLst/>
              <a:cxnLst/>
              <a:rect l="0" t="0" r="0" b="0"/>
              <a:pathLst>
                <a:path w="166226" h="289138">
                  <a:moveTo>
                    <a:pt x="89296" y="98226"/>
                  </a:moveTo>
                  <a:lnTo>
                    <a:pt x="84556" y="98226"/>
                  </a:lnTo>
                  <a:lnTo>
                    <a:pt x="83159" y="97234"/>
                  </a:lnTo>
                  <a:lnTo>
                    <a:pt x="82229" y="95580"/>
                  </a:lnTo>
                  <a:lnTo>
                    <a:pt x="81607" y="93486"/>
                  </a:lnTo>
                  <a:lnTo>
                    <a:pt x="80202" y="92089"/>
                  </a:lnTo>
                  <a:lnTo>
                    <a:pt x="78272" y="91159"/>
                  </a:lnTo>
                  <a:lnTo>
                    <a:pt x="75994" y="90538"/>
                  </a:lnTo>
                  <a:lnTo>
                    <a:pt x="73483" y="91116"/>
                  </a:lnTo>
                  <a:lnTo>
                    <a:pt x="70816" y="92494"/>
                  </a:lnTo>
                  <a:lnTo>
                    <a:pt x="68047" y="94405"/>
                  </a:lnTo>
                  <a:lnTo>
                    <a:pt x="66200" y="96671"/>
                  </a:lnTo>
                  <a:lnTo>
                    <a:pt x="64968" y="99174"/>
                  </a:lnTo>
                  <a:lnTo>
                    <a:pt x="64148" y="101834"/>
                  </a:lnTo>
                  <a:lnTo>
                    <a:pt x="61617" y="106585"/>
                  </a:lnTo>
                  <a:lnTo>
                    <a:pt x="57945" y="112728"/>
                  </a:lnTo>
                  <a:lnTo>
                    <a:pt x="53513" y="119800"/>
                  </a:lnTo>
                  <a:lnTo>
                    <a:pt x="49566" y="127492"/>
                  </a:lnTo>
                  <a:lnTo>
                    <a:pt x="45942" y="135596"/>
                  </a:lnTo>
                  <a:lnTo>
                    <a:pt x="42534" y="143975"/>
                  </a:lnTo>
                  <a:lnTo>
                    <a:pt x="39270" y="151546"/>
                  </a:lnTo>
                  <a:lnTo>
                    <a:pt x="32997" y="165249"/>
                  </a:lnTo>
                  <a:lnTo>
                    <a:pt x="29935" y="172674"/>
                  </a:lnTo>
                  <a:lnTo>
                    <a:pt x="26902" y="180600"/>
                  </a:lnTo>
                  <a:lnTo>
                    <a:pt x="23887" y="188861"/>
                  </a:lnTo>
                  <a:lnTo>
                    <a:pt x="21878" y="195360"/>
                  </a:lnTo>
                  <a:lnTo>
                    <a:pt x="20538" y="200685"/>
                  </a:lnTo>
                  <a:lnTo>
                    <a:pt x="19646" y="205228"/>
                  </a:lnTo>
                  <a:lnTo>
                    <a:pt x="20043" y="209248"/>
                  </a:lnTo>
                  <a:lnTo>
                    <a:pt x="21299" y="212920"/>
                  </a:lnTo>
                  <a:lnTo>
                    <a:pt x="23128" y="216361"/>
                  </a:lnTo>
                  <a:lnTo>
                    <a:pt x="26333" y="219647"/>
                  </a:lnTo>
                  <a:lnTo>
                    <a:pt x="30454" y="222829"/>
                  </a:lnTo>
                  <a:lnTo>
                    <a:pt x="35186" y="225944"/>
                  </a:lnTo>
                  <a:lnTo>
                    <a:pt x="40323" y="227027"/>
                  </a:lnTo>
                  <a:lnTo>
                    <a:pt x="45734" y="226758"/>
                  </a:lnTo>
                  <a:lnTo>
                    <a:pt x="51325" y="225586"/>
                  </a:lnTo>
                  <a:lnTo>
                    <a:pt x="57037" y="223812"/>
                  </a:lnTo>
                  <a:lnTo>
                    <a:pt x="62828" y="221638"/>
                  </a:lnTo>
                  <a:lnTo>
                    <a:pt x="68674" y="219196"/>
                  </a:lnTo>
                  <a:lnTo>
                    <a:pt x="75548" y="216576"/>
                  </a:lnTo>
                  <a:lnTo>
                    <a:pt x="91123" y="211019"/>
                  </a:lnTo>
                  <a:lnTo>
                    <a:pt x="99444" y="209140"/>
                  </a:lnTo>
                  <a:lnTo>
                    <a:pt x="107967" y="207888"/>
                  </a:lnTo>
                  <a:lnTo>
                    <a:pt x="116627" y="207052"/>
                  </a:lnTo>
                  <a:lnTo>
                    <a:pt x="124383" y="206496"/>
                  </a:lnTo>
                  <a:lnTo>
                    <a:pt x="131539" y="206125"/>
                  </a:lnTo>
                  <a:lnTo>
                    <a:pt x="138293" y="205877"/>
                  </a:lnTo>
                  <a:lnTo>
                    <a:pt x="144782" y="206704"/>
                  </a:lnTo>
                  <a:lnTo>
                    <a:pt x="151091" y="208248"/>
                  </a:lnTo>
                  <a:lnTo>
                    <a:pt x="157282" y="210270"/>
                  </a:lnTo>
                  <a:lnTo>
                    <a:pt x="161408" y="213601"/>
                  </a:lnTo>
                  <a:lnTo>
                    <a:pt x="164160" y="217807"/>
                  </a:lnTo>
                  <a:lnTo>
                    <a:pt x="165994" y="222595"/>
                  </a:lnTo>
                  <a:lnTo>
                    <a:pt x="166225" y="227772"/>
                  </a:lnTo>
                  <a:lnTo>
                    <a:pt x="165387" y="233207"/>
                  </a:lnTo>
                  <a:lnTo>
                    <a:pt x="163835" y="238815"/>
                  </a:lnTo>
                  <a:lnTo>
                    <a:pt x="159467" y="252984"/>
                  </a:lnTo>
                  <a:lnTo>
                    <a:pt x="156912" y="260929"/>
                  </a:lnTo>
                  <a:lnTo>
                    <a:pt x="152233" y="267218"/>
                  </a:lnTo>
                  <a:lnTo>
                    <a:pt x="146138" y="272403"/>
                  </a:lnTo>
                  <a:lnTo>
                    <a:pt x="139096" y="276852"/>
                  </a:lnTo>
                  <a:lnTo>
                    <a:pt x="132418" y="280810"/>
                  </a:lnTo>
                  <a:lnTo>
                    <a:pt x="125982" y="284441"/>
                  </a:lnTo>
                  <a:lnTo>
                    <a:pt x="119706" y="287854"/>
                  </a:lnTo>
                  <a:lnTo>
                    <a:pt x="112546" y="289137"/>
                  </a:lnTo>
                  <a:lnTo>
                    <a:pt x="104796" y="289000"/>
                  </a:lnTo>
                  <a:lnTo>
                    <a:pt x="96653" y="287917"/>
                  </a:lnTo>
                  <a:lnTo>
                    <a:pt x="89240" y="285210"/>
                  </a:lnTo>
                  <a:lnTo>
                    <a:pt x="82313" y="281421"/>
                  </a:lnTo>
                  <a:lnTo>
                    <a:pt x="75710" y="276911"/>
                  </a:lnTo>
                  <a:lnTo>
                    <a:pt x="69326" y="269935"/>
                  </a:lnTo>
                  <a:lnTo>
                    <a:pt x="63084" y="261316"/>
                  </a:lnTo>
                  <a:lnTo>
                    <a:pt x="56939" y="251601"/>
                  </a:lnTo>
                  <a:lnTo>
                    <a:pt x="50857" y="240164"/>
                  </a:lnTo>
                  <a:lnTo>
                    <a:pt x="44819" y="227578"/>
                  </a:lnTo>
                  <a:lnTo>
                    <a:pt x="38809" y="214226"/>
                  </a:lnTo>
                  <a:lnTo>
                    <a:pt x="33810" y="197388"/>
                  </a:lnTo>
                  <a:lnTo>
                    <a:pt x="29485" y="178224"/>
                  </a:lnTo>
                  <a:lnTo>
                    <a:pt x="15415" y="104658"/>
                  </a:lnTo>
                  <a:lnTo>
                    <a:pt x="12261" y="85647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5" name="SMARTInkAnnotation595"/>
            <p:cNvSpPr/>
            <p:nvPr/>
          </p:nvSpPr>
          <p:spPr>
            <a:xfrm>
              <a:off x="7956352" y="1160859"/>
              <a:ext cx="169665" cy="525638"/>
            </a:xfrm>
            <a:custGeom>
              <a:avLst/>
              <a:gdLst/>
              <a:ahLst/>
              <a:cxnLst/>
              <a:rect l="0" t="0" r="0" b="0"/>
              <a:pathLst>
                <a:path w="169665" h="525638">
                  <a:moveTo>
                    <a:pt x="0" y="196454"/>
                  </a:moveTo>
                  <a:lnTo>
                    <a:pt x="0" y="213623"/>
                  </a:lnTo>
                  <a:lnTo>
                    <a:pt x="2645" y="229550"/>
                  </a:lnTo>
                  <a:lnTo>
                    <a:pt x="7128" y="249858"/>
                  </a:lnTo>
                  <a:lnTo>
                    <a:pt x="12428" y="272114"/>
                  </a:lnTo>
                  <a:lnTo>
                    <a:pt x="16223" y="284597"/>
                  </a:lnTo>
                  <a:lnTo>
                    <a:pt x="20737" y="297879"/>
                  </a:lnTo>
                  <a:lnTo>
                    <a:pt x="25731" y="311696"/>
                  </a:lnTo>
                  <a:lnTo>
                    <a:pt x="32036" y="325868"/>
                  </a:lnTo>
                  <a:lnTo>
                    <a:pt x="39217" y="340276"/>
                  </a:lnTo>
                  <a:lnTo>
                    <a:pt x="60898" y="381612"/>
                  </a:lnTo>
                  <a:lnTo>
                    <a:pt x="86002" y="431135"/>
                  </a:lnTo>
                  <a:lnTo>
                    <a:pt x="92061" y="442204"/>
                  </a:lnTo>
                  <a:lnTo>
                    <a:pt x="98084" y="452561"/>
                  </a:lnTo>
                  <a:lnTo>
                    <a:pt x="110070" y="472005"/>
                  </a:lnTo>
                  <a:lnTo>
                    <a:pt x="122011" y="490569"/>
                  </a:lnTo>
                  <a:lnTo>
                    <a:pt x="125988" y="498695"/>
                  </a:lnTo>
                  <a:lnTo>
                    <a:pt x="130409" y="513015"/>
                  </a:lnTo>
                  <a:lnTo>
                    <a:pt x="132897" y="522752"/>
                  </a:lnTo>
                  <a:lnTo>
                    <a:pt x="131262" y="524118"/>
                  </a:lnTo>
                  <a:lnTo>
                    <a:pt x="128187" y="525030"/>
                  </a:lnTo>
                  <a:lnTo>
                    <a:pt x="124153" y="525637"/>
                  </a:lnTo>
                  <a:lnTo>
                    <a:pt x="119480" y="525050"/>
                  </a:lnTo>
                  <a:lnTo>
                    <a:pt x="114379" y="523666"/>
                  </a:lnTo>
                  <a:lnTo>
                    <a:pt x="108995" y="521752"/>
                  </a:lnTo>
                  <a:lnTo>
                    <a:pt x="102429" y="518491"/>
                  </a:lnTo>
                  <a:lnTo>
                    <a:pt x="95074" y="514332"/>
                  </a:lnTo>
                  <a:lnTo>
                    <a:pt x="87195" y="509576"/>
                  </a:lnTo>
                  <a:lnTo>
                    <a:pt x="79958" y="504420"/>
                  </a:lnTo>
                  <a:lnTo>
                    <a:pt x="73149" y="498999"/>
                  </a:lnTo>
                  <a:lnTo>
                    <a:pt x="66626" y="493400"/>
                  </a:lnTo>
                  <a:lnTo>
                    <a:pt x="59299" y="487684"/>
                  </a:lnTo>
                  <a:lnTo>
                    <a:pt x="51439" y="481888"/>
                  </a:lnTo>
                  <a:lnTo>
                    <a:pt x="43223" y="476040"/>
                  </a:lnTo>
                  <a:lnTo>
                    <a:pt x="36752" y="469165"/>
                  </a:lnTo>
                  <a:lnTo>
                    <a:pt x="31447" y="461605"/>
                  </a:lnTo>
                  <a:lnTo>
                    <a:pt x="26917" y="453588"/>
                  </a:lnTo>
                  <a:lnTo>
                    <a:pt x="22905" y="444275"/>
                  </a:lnTo>
                  <a:lnTo>
                    <a:pt x="19239" y="434098"/>
                  </a:lnTo>
                  <a:lnTo>
                    <a:pt x="15802" y="423344"/>
                  </a:lnTo>
                  <a:lnTo>
                    <a:pt x="13511" y="412206"/>
                  </a:lnTo>
                  <a:lnTo>
                    <a:pt x="11983" y="400812"/>
                  </a:lnTo>
                  <a:lnTo>
                    <a:pt x="10966" y="389247"/>
                  </a:lnTo>
                  <a:lnTo>
                    <a:pt x="12271" y="376576"/>
                  </a:lnTo>
                  <a:lnTo>
                    <a:pt x="15126" y="363168"/>
                  </a:lnTo>
                  <a:lnTo>
                    <a:pt x="19014" y="349268"/>
                  </a:lnTo>
                  <a:lnTo>
                    <a:pt x="23590" y="335041"/>
                  </a:lnTo>
                  <a:lnTo>
                    <a:pt x="28624" y="320595"/>
                  </a:lnTo>
                  <a:lnTo>
                    <a:pt x="33966" y="306004"/>
                  </a:lnTo>
                  <a:lnTo>
                    <a:pt x="40503" y="290323"/>
                  </a:lnTo>
                  <a:lnTo>
                    <a:pt x="47838" y="273916"/>
                  </a:lnTo>
                  <a:lnTo>
                    <a:pt x="55704" y="257025"/>
                  </a:lnTo>
                  <a:lnTo>
                    <a:pt x="64917" y="239811"/>
                  </a:lnTo>
                  <a:lnTo>
                    <a:pt x="75028" y="222382"/>
                  </a:lnTo>
                  <a:lnTo>
                    <a:pt x="85737" y="204809"/>
                  </a:lnTo>
                  <a:lnTo>
                    <a:pt x="95853" y="187141"/>
                  </a:lnTo>
                  <a:lnTo>
                    <a:pt x="115031" y="151635"/>
                  </a:lnTo>
                  <a:lnTo>
                    <a:pt x="142562" y="98176"/>
                  </a:lnTo>
                  <a:lnTo>
                    <a:pt x="149611" y="82318"/>
                  </a:lnTo>
                  <a:lnTo>
                    <a:pt x="155303" y="67778"/>
                  </a:lnTo>
                  <a:lnTo>
                    <a:pt x="160091" y="54115"/>
                  </a:lnTo>
                  <a:lnTo>
                    <a:pt x="163282" y="42030"/>
                  </a:lnTo>
                  <a:lnTo>
                    <a:pt x="165408" y="30996"/>
                  </a:lnTo>
                  <a:lnTo>
                    <a:pt x="169664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6" name="SMARTInkAnnotation596"/>
            <p:cNvSpPr/>
            <p:nvPr/>
          </p:nvSpPr>
          <p:spPr>
            <a:xfrm>
              <a:off x="7074485" y="2902148"/>
              <a:ext cx="211405" cy="388294"/>
            </a:xfrm>
            <a:custGeom>
              <a:avLst/>
              <a:gdLst/>
              <a:ahLst/>
              <a:cxnLst/>
              <a:rect l="0" t="0" r="0" b="0"/>
              <a:pathLst>
                <a:path w="211405" h="388294">
                  <a:moveTo>
                    <a:pt x="104984" y="0"/>
                  </a:moveTo>
                  <a:lnTo>
                    <a:pt x="100243" y="0"/>
                  </a:lnTo>
                  <a:lnTo>
                    <a:pt x="98846" y="992"/>
                  </a:lnTo>
                  <a:lnTo>
                    <a:pt x="97916" y="2646"/>
                  </a:lnTo>
                  <a:lnTo>
                    <a:pt x="97294" y="4741"/>
                  </a:lnTo>
                  <a:lnTo>
                    <a:pt x="93960" y="9714"/>
                  </a:lnTo>
                  <a:lnTo>
                    <a:pt x="89170" y="15231"/>
                  </a:lnTo>
                  <a:lnTo>
                    <a:pt x="83734" y="20991"/>
                  </a:lnTo>
                  <a:lnTo>
                    <a:pt x="78010" y="29504"/>
                  </a:lnTo>
                  <a:lnTo>
                    <a:pt x="75095" y="34553"/>
                  </a:lnTo>
                  <a:lnTo>
                    <a:pt x="66564" y="48099"/>
                  </a:lnTo>
                  <a:lnTo>
                    <a:pt x="61511" y="55879"/>
                  </a:lnTo>
                  <a:lnTo>
                    <a:pt x="56159" y="65034"/>
                  </a:lnTo>
                  <a:lnTo>
                    <a:pt x="50606" y="75106"/>
                  </a:lnTo>
                  <a:lnTo>
                    <a:pt x="44918" y="85789"/>
                  </a:lnTo>
                  <a:lnTo>
                    <a:pt x="40135" y="96881"/>
                  </a:lnTo>
                  <a:lnTo>
                    <a:pt x="35955" y="108243"/>
                  </a:lnTo>
                  <a:lnTo>
                    <a:pt x="32175" y="119788"/>
                  </a:lnTo>
                  <a:lnTo>
                    <a:pt x="27671" y="130460"/>
                  </a:lnTo>
                  <a:lnTo>
                    <a:pt x="22684" y="140552"/>
                  </a:lnTo>
                  <a:lnTo>
                    <a:pt x="17374" y="150256"/>
                  </a:lnTo>
                  <a:lnTo>
                    <a:pt x="12844" y="159702"/>
                  </a:lnTo>
                  <a:lnTo>
                    <a:pt x="8830" y="168976"/>
                  </a:lnTo>
                  <a:lnTo>
                    <a:pt x="5162" y="178135"/>
                  </a:lnTo>
                  <a:lnTo>
                    <a:pt x="2718" y="185234"/>
                  </a:lnTo>
                  <a:lnTo>
                    <a:pt x="0" y="195766"/>
                  </a:lnTo>
                  <a:lnTo>
                    <a:pt x="1261" y="199964"/>
                  </a:lnTo>
                  <a:lnTo>
                    <a:pt x="4084" y="203755"/>
                  </a:lnTo>
                  <a:lnTo>
                    <a:pt x="7952" y="207274"/>
                  </a:lnTo>
                  <a:lnTo>
                    <a:pt x="12514" y="208628"/>
                  </a:lnTo>
                  <a:lnTo>
                    <a:pt x="17540" y="208539"/>
                  </a:lnTo>
                  <a:lnTo>
                    <a:pt x="22876" y="207487"/>
                  </a:lnTo>
                  <a:lnTo>
                    <a:pt x="29409" y="206786"/>
                  </a:lnTo>
                  <a:lnTo>
                    <a:pt x="36741" y="206318"/>
                  </a:lnTo>
                  <a:lnTo>
                    <a:pt x="44606" y="206006"/>
                  </a:lnTo>
                  <a:lnTo>
                    <a:pt x="52825" y="203814"/>
                  </a:lnTo>
                  <a:lnTo>
                    <a:pt x="61282" y="200368"/>
                  </a:lnTo>
                  <a:lnTo>
                    <a:pt x="69896" y="196087"/>
                  </a:lnTo>
                  <a:lnTo>
                    <a:pt x="79607" y="193233"/>
                  </a:lnTo>
                  <a:lnTo>
                    <a:pt x="90050" y="191329"/>
                  </a:lnTo>
                  <a:lnTo>
                    <a:pt x="100982" y="190061"/>
                  </a:lnTo>
                  <a:lnTo>
                    <a:pt x="112238" y="188223"/>
                  </a:lnTo>
                  <a:lnTo>
                    <a:pt x="123710" y="186005"/>
                  </a:lnTo>
                  <a:lnTo>
                    <a:pt x="135328" y="183535"/>
                  </a:lnTo>
                  <a:lnTo>
                    <a:pt x="146049" y="182880"/>
                  </a:lnTo>
                  <a:lnTo>
                    <a:pt x="156173" y="183436"/>
                  </a:lnTo>
                  <a:lnTo>
                    <a:pt x="165899" y="184798"/>
                  </a:lnTo>
                  <a:lnTo>
                    <a:pt x="174367" y="186699"/>
                  </a:lnTo>
                  <a:lnTo>
                    <a:pt x="181997" y="188958"/>
                  </a:lnTo>
                  <a:lnTo>
                    <a:pt x="189068" y="191457"/>
                  </a:lnTo>
                  <a:lnTo>
                    <a:pt x="194774" y="195107"/>
                  </a:lnTo>
                  <a:lnTo>
                    <a:pt x="199572" y="199524"/>
                  </a:lnTo>
                  <a:lnTo>
                    <a:pt x="203761" y="204454"/>
                  </a:lnTo>
                  <a:lnTo>
                    <a:pt x="206554" y="210717"/>
                  </a:lnTo>
                  <a:lnTo>
                    <a:pt x="208415" y="217869"/>
                  </a:lnTo>
                  <a:lnTo>
                    <a:pt x="209657" y="225613"/>
                  </a:lnTo>
                  <a:lnTo>
                    <a:pt x="210485" y="233752"/>
                  </a:lnTo>
                  <a:lnTo>
                    <a:pt x="211036" y="242156"/>
                  </a:lnTo>
                  <a:lnTo>
                    <a:pt x="211404" y="250734"/>
                  </a:lnTo>
                  <a:lnTo>
                    <a:pt x="209665" y="260422"/>
                  </a:lnTo>
                  <a:lnTo>
                    <a:pt x="206522" y="270849"/>
                  </a:lnTo>
                  <a:lnTo>
                    <a:pt x="202441" y="281769"/>
                  </a:lnTo>
                  <a:lnTo>
                    <a:pt x="198728" y="293018"/>
                  </a:lnTo>
                  <a:lnTo>
                    <a:pt x="195261" y="304486"/>
                  </a:lnTo>
                  <a:lnTo>
                    <a:pt x="191958" y="316100"/>
                  </a:lnTo>
                  <a:lnTo>
                    <a:pt x="187771" y="326820"/>
                  </a:lnTo>
                  <a:lnTo>
                    <a:pt x="182996" y="336942"/>
                  </a:lnTo>
                  <a:lnTo>
                    <a:pt x="177828" y="346667"/>
                  </a:lnTo>
                  <a:lnTo>
                    <a:pt x="172397" y="356127"/>
                  </a:lnTo>
                  <a:lnTo>
                    <a:pt x="166794" y="365410"/>
                  </a:lnTo>
                  <a:lnTo>
                    <a:pt x="161073" y="374576"/>
                  </a:lnTo>
                  <a:lnTo>
                    <a:pt x="155274" y="380686"/>
                  </a:lnTo>
                  <a:lnTo>
                    <a:pt x="149425" y="384760"/>
                  </a:lnTo>
                  <a:lnTo>
                    <a:pt x="143541" y="387475"/>
                  </a:lnTo>
                  <a:lnTo>
                    <a:pt x="138626" y="388293"/>
                  </a:lnTo>
                  <a:lnTo>
                    <a:pt x="134357" y="387847"/>
                  </a:lnTo>
                  <a:lnTo>
                    <a:pt x="130519" y="386557"/>
                  </a:lnTo>
                  <a:lnTo>
                    <a:pt x="126968" y="383713"/>
                  </a:lnTo>
                  <a:lnTo>
                    <a:pt x="120377" y="375260"/>
                  </a:lnTo>
                  <a:lnTo>
                    <a:pt x="117230" y="368244"/>
                  </a:lnTo>
                  <a:lnTo>
                    <a:pt x="114140" y="359597"/>
                  </a:lnTo>
                  <a:lnTo>
                    <a:pt x="111088" y="349865"/>
                  </a:lnTo>
                  <a:lnTo>
                    <a:pt x="110045" y="337423"/>
                  </a:lnTo>
                  <a:lnTo>
                    <a:pt x="110342" y="323175"/>
                  </a:lnTo>
                  <a:lnTo>
                    <a:pt x="111533" y="307724"/>
                  </a:lnTo>
                  <a:lnTo>
                    <a:pt x="113318" y="291470"/>
                  </a:lnTo>
                  <a:lnTo>
                    <a:pt x="117948" y="257535"/>
                  </a:lnTo>
                  <a:lnTo>
                    <a:pt x="123313" y="225254"/>
                  </a:lnTo>
                  <a:lnTo>
                    <a:pt x="126134" y="209701"/>
                  </a:lnTo>
                  <a:lnTo>
                    <a:pt x="131912" y="181836"/>
                  </a:lnTo>
                  <a:lnTo>
                    <a:pt x="140703" y="142875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7" name="SMARTInkAnnotation597"/>
            <p:cNvSpPr/>
            <p:nvPr/>
          </p:nvSpPr>
          <p:spPr>
            <a:xfrm>
              <a:off x="7268766" y="2879030"/>
              <a:ext cx="285388" cy="458183"/>
            </a:xfrm>
            <a:custGeom>
              <a:avLst/>
              <a:gdLst/>
              <a:ahLst/>
              <a:cxnLst/>
              <a:rect l="0" t="0" r="0" b="0"/>
              <a:pathLst>
                <a:path w="285388" h="458183">
                  <a:moveTo>
                    <a:pt x="0" y="40978"/>
                  </a:moveTo>
                  <a:lnTo>
                    <a:pt x="0" y="70789"/>
                  </a:lnTo>
                  <a:lnTo>
                    <a:pt x="4739" y="84427"/>
                  </a:lnTo>
                  <a:lnTo>
                    <a:pt x="12358" y="95346"/>
                  </a:lnTo>
                  <a:lnTo>
                    <a:pt x="17169" y="101036"/>
                  </a:lnTo>
                  <a:lnTo>
                    <a:pt x="25159" y="112649"/>
                  </a:lnTo>
                  <a:lnTo>
                    <a:pt x="33010" y="124425"/>
                  </a:lnTo>
                  <a:lnTo>
                    <a:pt x="37881" y="130344"/>
                  </a:lnTo>
                  <a:lnTo>
                    <a:pt x="43114" y="136274"/>
                  </a:lnTo>
                  <a:lnTo>
                    <a:pt x="51572" y="142863"/>
                  </a:lnTo>
                  <a:lnTo>
                    <a:pt x="60348" y="147093"/>
                  </a:lnTo>
                  <a:lnTo>
                    <a:pt x="62060" y="146448"/>
                  </a:lnTo>
                  <a:lnTo>
                    <a:pt x="66608" y="143085"/>
                  </a:lnTo>
                  <a:lnTo>
                    <a:pt x="68218" y="140799"/>
                  </a:lnTo>
                  <a:lnTo>
                    <a:pt x="70006" y="135614"/>
                  </a:lnTo>
                  <a:lnTo>
                    <a:pt x="68155" y="124710"/>
                  </a:lnTo>
                  <a:lnTo>
                    <a:pt x="65018" y="110934"/>
                  </a:lnTo>
                  <a:lnTo>
                    <a:pt x="63623" y="98197"/>
                  </a:lnTo>
                  <a:lnTo>
                    <a:pt x="62259" y="91030"/>
                  </a:lnTo>
                  <a:lnTo>
                    <a:pt x="60357" y="83276"/>
                  </a:lnTo>
                  <a:lnTo>
                    <a:pt x="58098" y="75130"/>
                  </a:lnTo>
                  <a:lnTo>
                    <a:pt x="54606" y="66722"/>
                  </a:lnTo>
                  <a:lnTo>
                    <a:pt x="50295" y="58141"/>
                  </a:lnTo>
                  <a:lnTo>
                    <a:pt x="45436" y="49443"/>
                  </a:lnTo>
                  <a:lnTo>
                    <a:pt x="42196" y="41660"/>
                  </a:lnTo>
                  <a:lnTo>
                    <a:pt x="36646" y="21226"/>
                  </a:lnTo>
                  <a:lnTo>
                    <a:pt x="31831" y="8717"/>
                  </a:lnTo>
                  <a:lnTo>
                    <a:pt x="28282" y="0"/>
                  </a:lnTo>
                  <a:lnTo>
                    <a:pt x="31971" y="6898"/>
                  </a:lnTo>
                  <a:lnTo>
                    <a:pt x="36197" y="11313"/>
                  </a:lnTo>
                  <a:lnTo>
                    <a:pt x="41990" y="16240"/>
                  </a:lnTo>
                  <a:lnTo>
                    <a:pt x="48829" y="21509"/>
                  </a:lnTo>
                  <a:lnTo>
                    <a:pt x="57357" y="28991"/>
                  </a:lnTo>
                  <a:lnTo>
                    <a:pt x="67011" y="37947"/>
                  </a:lnTo>
                  <a:lnTo>
                    <a:pt x="77417" y="47887"/>
                  </a:lnTo>
                  <a:lnTo>
                    <a:pt x="88321" y="59475"/>
                  </a:lnTo>
                  <a:lnTo>
                    <a:pt x="99560" y="72161"/>
                  </a:lnTo>
                  <a:lnTo>
                    <a:pt x="122632" y="99485"/>
                  </a:lnTo>
                  <a:lnTo>
                    <a:pt x="146115" y="128166"/>
                  </a:lnTo>
                  <a:lnTo>
                    <a:pt x="158925" y="142759"/>
                  </a:lnTo>
                  <a:lnTo>
                    <a:pt x="172426" y="157450"/>
                  </a:lnTo>
                  <a:lnTo>
                    <a:pt x="186388" y="172204"/>
                  </a:lnTo>
                  <a:lnTo>
                    <a:pt x="198672" y="187001"/>
                  </a:lnTo>
                  <a:lnTo>
                    <a:pt x="209839" y="201827"/>
                  </a:lnTo>
                  <a:lnTo>
                    <a:pt x="220259" y="216671"/>
                  </a:lnTo>
                  <a:lnTo>
                    <a:pt x="230182" y="231528"/>
                  </a:lnTo>
                  <a:lnTo>
                    <a:pt x="249147" y="261266"/>
                  </a:lnTo>
                  <a:lnTo>
                    <a:pt x="257379" y="276141"/>
                  </a:lnTo>
                  <a:lnTo>
                    <a:pt x="264851" y="291019"/>
                  </a:lnTo>
                  <a:lnTo>
                    <a:pt x="271817" y="305899"/>
                  </a:lnTo>
                  <a:lnTo>
                    <a:pt x="276461" y="319787"/>
                  </a:lnTo>
                  <a:lnTo>
                    <a:pt x="279557" y="333014"/>
                  </a:lnTo>
                  <a:lnTo>
                    <a:pt x="281621" y="345802"/>
                  </a:lnTo>
                  <a:lnTo>
                    <a:pt x="282997" y="358295"/>
                  </a:lnTo>
                  <a:lnTo>
                    <a:pt x="283915" y="370593"/>
                  </a:lnTo>
                  <a:lnTo>
                    <a:pt x="284933" y="393849"/>
                  </a:lnTo>
                  <a:lnTo>
                    <a:pt x="285387" y="414106"/>
                  </a:lnTo>
                  <a:lnTo>
                    <a:pt x="284515" y="422683"/>
                  </a:lnTo>
                  <a:lnTo>
                    <a:pt x="282942" y="430386"/>
                  </a:lnTo>
                  <a:lnTo>
                    <a:pt x="280901" y="437505"/>
                  </a:lnTo>
                  <a:lnTo>
                    <a:pt x="277556" y="443243"/>
                  </a:lnTo>
                  <a:lnTo>
                    <a:pt x="273343" y="448061"/>
                  </a:lnTo>
                  <a:lnTo>
                    <a:pt x="268548" y="452265"/>
                  </a:lnTo>
                  <a:lnTo>
                    <a:pt x="260575" y="456936"/>
                  </a:lnTo>
                  <a:lnTo>
                    <a:pt x="257061" y="458182"/>
                  </a:lnTo>
                  <a:lnTo>
                    <a:pt x="252732" y="458020"/>
                  </a:lnTo>
                  <a:lnTo>
                    <a:pt x="247864" y="456920"/>
                  </a:lnTo>
                  <a:lnTo>
                    <a:pt x="242632" y="455195"/>
                  </a:lnTo>
                  <a:lnTo>
                    <a:pt x="237161" y="450075"/>
                  </a:lnTo>
                  <a:lnTo>
                    <a:pt x="231529" y="442694"/>
                  </a:lnTo>
                  <a:lnTo>
                    <a:pt x="225790" y="433804"/>
                  </a:lnTo>
                  <a:lnTo>
                    <a:pt x="219979" y="423909"/>
                  </a:lnTo>
                  <a:lnTo>
                    <a:pt x="214121" y="413343"/>
                  </a:lnTo>
                  <a:lnTo>
                    <a:pt x="208231" y="402331"/>
                  </a:lnTo>
                  <a:lnTo>
                    <a:pt x="203313" y="389036"/>
                  </a:lnTo>
                  <a:lnTo>
                    <a:pt x="199042" y="374220"/>
                  </a:lnTo>
                  <a:lnTo>
                    <a:pt x="191651" y="342875"/>
                  </a:lnTo>
                  <a:lnTo>
                    <a:pt x="185058" y="312407"/>
                  </a:lnTo>
                  <a:lnTo>
                    <a:pt x="182903" y="296344"/>
                  </a:lnTo>
                  <a:lnTo>
                    <a:pt x="181467" y="279683"/>
                  </a:lnTo>
                  <a:lnTo>
                    <a:pt x="180509" y="262623"/>
                  </a:lnTo>
                  <a:lnTo>
                    <a:pt x="180863" y="247280"/>
                  </a:lnTo>
                  <a:lnTo>
                    <a:pt x="182091" y="233083"/>
                  </a:lnTo>
                  <a:lnTo>
                    <a:pt x="183901" y="219649"/>
                  </a:lnTo>
                  <a:lnTo>
                    <a:pt x="187093" y="207717"/>
                  </a:lnTo>
                  <a:lnTo>
                    <a:pt x="191205" y="196786"/>
                  </a:lnTo>
                  <a:lnTo>
                    <a:pt x="203828" y="169826"/>
                  </a:lnTo>
                  <a:lnTo>
                    <a:pt x="209652" y="156783"/>
                  </a:lnTo>
                  <a:lnTo>
                    <a:pt x="213923" y="142869"/>
                  </a:lnTo>
                  <a:lnTo>
                    <a:pt x="218438" y="132234"/>
                  </a:lnTo>
                  <a:lnTo>
                    <a:pt x="221107" y="120893"/>
                  </a:lnTo>
                  <a:lnTo>
                    <a:pt x="222293" y="109238"/>
                  </a:lnTo>
                  <a:lnTo>
                    <a:pt x="222819" y="97443"/>
                  </a:lnTo>
                  <a:lnTo>
                    <a:pt x="225700" y="85587"/>
                  </a:lnTo>
                  <a:lnTo>
                    <a:pt x="229295" y="73702"/>
                  </a:lnTo>
                  <a:lnTo>
                    <a:pt x="230254" y="67755"/>
                  </a:lnTo>
                  <a:lnTo>
                    <a:pt x="232172" y="49908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8" name="SMARTInkAnnotation598"/>
            <p:cNvSpPr/>
            <p:nvPr/>
          </p:nvSpPr>
          <p:spPr>
            <a:xfrm>
              <a:off x="7456401" y="1993489"/>
              <a:ext cx="837757" cy="932971"/>
            </a:xfrm>
            <a:custGeom>
              <a:avLst/>
              <a:gdLst/>
              <a:ahLst/>
              <a:cxnLst/>
              <a:rect l="0" t="0" r="0" b="0"/>
              <a:pathLst>
                <a:path w="837757" h="932971">
                  <a:moveTo>
                    <a:pt x="17747" y="792574"/>
                  </a:moveTo>
                  <a:lnTo>
                    <a:pt x="10058" y="784885"/>
                  </a:lnTo>
                  <a:lnTo>
                    <a:pt x="9369" y="781550"/>
                  </a:lnTo>
                  <a:lnTo>
                    <a:pt x="9185" y="779271"/>
                  </a:lnTo>
                  <a:lnTo>
                    <a:pt x="8071" y="777752"/>
                  </a:lnTo>
                  <a:lnTo>
                    <a:pt x="6335" y="776739"/>
                  </a:lnTo>
                  <a:lnTo>
                    <a:pt x="0" y="774749"/>
                  </a:lnTo>
                  <a:lnTo>
                    <a:pt x="4661" y="784205"/>
                  </a:lnTo>
                  <a:lnTo>
                    <a:pt x="14908" y="794146"/>
                  </a:lnTo>
                  <a:lnTo>
                    <a:pt x="29384" y="807163"/>
                  </a:lnTo>
                  <a:lnTo>
                    <a:pt x="45739" y="826177"/>
                  </a:lnTo>
                  <a:lnTo>
                    <a:pt x="62930" y="847858"/>
                  </a:lnTo>
                  <a:lnTo>
                    <a:pt x="80492" y="869730"/>
                  </a:lnTo>
                  <a:lnTo>
                    <a:pt x="106123" y="897786"/>
                  </a:lnTo>
                  <a:lnTo>
                    <a:pt x="124740" y="918115"/>
                  </a:lnTo>
                  <a:lnTo>
                    <a:pt x="132636" y="932970"/>
                  </a:lnTo>
                  <a:lnTo>
                    <a:pt x="133035" y="932804"/>
                  </a:lnTo>
                  <a:lnTo>
                    <a:pt x="133478" y="929974"/>
                  </a:lnTo>
                  <a:lnTo>
                    <a:pt x="117005" y="897833"/>
                  </a:lnTo>
                  <a:lnTo>
                    <a:pt x="104703" y="869733"/>
                  </a:lnTo>
                  <a:lnTo>
                    <a:pt x="82769" y="824682"/>
                  </a:lnTo>
                  <a:lnTo>
                    <a:pt x="73765" y="803867"/>
                  </a:lnTo>
                  <a:lnTo>
                    <a:pt x="63118" y="778061"/>
                  </a:lnTo>
                  <a:lnTo>
                    <a:pt x="56326" y="760492"/>
                  </a:lnTo>
                  <a:lnTo>
                    <a:pt x="53634" y="740972"/>
                  </a:lnTo>
                  <a:lnTo>
                    <a:pt x="54569" y="740313"/>
                  </a:lnTo>
                  <a:lnTo>
                    <a:pt x="58257" y="739581"/>
                  </a:lnTo>
                  <a:lnTo>
                    <a:pt x="65848" y="741901"/>
                  </a:lnTo>
                  <a:lnTo>
                    <a:pt x="70650" y="743909"/>
                  </a:lnTo>
                  <a:lnTo>
                    <a:pt x="86890" y="756216"/>
                  </a:lnTo>
                  <a:lnTo>
                    <a:pt x="108995" y="776884"/>
                  </a:lnTo>
                  <a:lnTo>
                    <a:pt x="114299" y="782114"/>
                  </a:lnTo>
                  <a:lnTo>
                    <a:pt x="119818" y="785600"/>
                  </a:lnTo>
                  <a:lnTo>
                    <a:pt x="140289" y="793842"/>
                  </a:lnTo>
                  <a:lnTo>
                    <a:pt x="144089" y="796395"/>
                  </a:lnTo>
                  <a:lnTo>
                    <a:pt x="148608" y="797106"/>
                  </a:lnTo>
                  <a:lnTo>
                    <a:pt x="158921" y="795249"/>
                  </a:lnTo>
                  <a:lnTo>
                    <a:pt x="167472" y="791117"/>
                  </a:lnTo>
                  <a:lnTo>
                    <a:pt x="171143" y="788626"/>
                  </a:lnTo>
                  <a:lnTo>
                    <a:pt x="177866" y="780566"/>
                  </a:lnTo>
                  <a:lnTo>
                    <a:pt x="181048" y="775639"/>
                  </a:lnTo>
                  <a:lnTo>
                    <a:pt x="190266" y="749743"/>
                  </a:lnTo>
                  <a:lnTo>
                    <a:pt x="190995" y="730873"/>
                  </a:lnTo>
                  <a:lnTo>
                    <a:pt x="189004" y="711573"/>
                  </a:lnTo>
                  <a:lnTo>
                    <a:pt x="188119" y="689766"/>
                  </a:lnTo>
                  <a:lnTo>
                    <a:pt x="185080" y="666845"/>
                  </a:lnTo>
                  <a:lnTo>
                    <a:pt x="179430" y="644421"/>
                  </a:lnTo>
                  <a:lnTo>
                    <a:pt x="167077" y="616054"/>
                  </a:lnTo>
                  <a:lnTo>
                    <a:pt x="161543" y="596625"/>
                  </a:lnTo>
                  <a:lnTo>
                    <a:pt x="159250" y="593480"/>
                  </a:lnTo>
                  <a:lnTo>
                    <a:pt x="156732" y="591384"/>
                  </a:lnTo>
                  <a:lnTo>
                    <a:pt x="154059" y="590978"/>
                  </a:lnTo>
                  <a:lnTo>
                    <a:pt x="151286" y="591700"/>
                  </a:lnTo>
                  <a:lnTo>
                    <a:pt x="148445" y="593173"/>
                  </a:lnTo>
                  <a:lnTo>
                    <a:pt x="142642" y="600102"/>
                  </a:lnTo>
                  <a:lnTo>
                    <a:pt x="139706" y="604728"/>
                  </a:lnTo>
                  <a:lnTo>
                    <a:pt x="138740" y="609796"/>
                  </a:lnTo>
                  <a:lnTo>
                    <a:pt x="139090" y="615160"/>
                  </a:lnTo>
                  <a:lnTo>
                    <a:pt x="146778" y="642766"/>
                  </a:lnTo>
                  <a:lnTo>
                    <a:pt x="154977" y="668150"/>
                  </a:lnTo>
                  <a:lnTo>
                    <a:pt x="168430" y="694522"/>
                  </a:lnTo>
                  <a:lnTo>
                    <a:pt x="181952" y="709638"/>
                  </a:lnTo>
                  <a:lnTo>
                    <a:pt x="197884" y="721979"/>
                  </a:lnTo>
                  <a:lnTo>
                    <a:pt x="214885" y="730771"/>
                  </a:lnTo>
                  <a:lnTo>
                    <a:pt x="229718" y="735340"/>
                  </a:lnTo>
                  <a:lnTo>
                    <a:pt x="236452" y="736559"/>
                  </a:lnTo>
                  <a:lnTo>
                    <a:pt x="251871" y="735266"/>
                  </a:lnTo>
                  <a:lnTo>
                    <a:pt x="260150" y="733533"/>
                  </a:lnTo>
                  <a:lnTo>
                    <a:pt x="274640" y="726315"/>
                  </a:lnTo>
                  <a:lnTo>
                    <a:pt x="281283" y="721612"/>
                  </a:lnTo>
                  <a:lnTo>
                    <a:pt x="291308" y="708449"/>
                  </a:lnTo>
                  <a:lnTo>
                    <a:pt x="302532" y="684304"/>
                  </a:lnTo>
                  <a:lnTo>
                    <a:pt x="312140" y="655653"/>
                  </a:lnTo>
                  <a:lnTo>
                    <a:pt x="315212" y="644738"/>
                  </a:lnTo>
                  <a:lnTo>
                    <a:pt x="315980" y="622028"/>
                  </a:lnTo>
                  <a:lnTo>
                    <a:pt x="314795" y="610415"/>
                  </a:lnTo>
                  <a:lnTo>
                    <a:pt x="308188" y="589575"/>
                  </a:lnTo>
                  <a:lnTo>
                    <a:pt x="295957" y="561108"/>
                  </a:lnTo>
                  <a:lnTo>
                    <a:pt x="292517" y="551943"/>
                  </a:lnTo>
                  <a:lnTo>
                    <a:pt x="288240" y="544841"/>
                  </a:lnTo>
                  <a:lnTo>
                    <a:pt x="278196" y="534303"/>
                  </a:lnTo>
                  <a:lnTo>
                    <a:pt x="272739" y="531096"/>
                  </a:lnTo>
                  <a:lnTo>
                    <a:pt x="250007" y="524705"/>
                  </a:lnTo>
                  <a:lnTo>
                    <a:pt x="254685" y="524689"/>
                  </a:lnTo>
                  <a:lnTo>
                    <a:pt x="257065" y="523695"/>
                  </a:lnTo>
                  <a:lnTo>
                    <a:pt x="262356" y="519944"/>
                  </a:lnTo>
                  <a:lnTo>
                    <a:pt x="266147" y="518547"/>
                  </a:lnTo>
                  <a:lnTo>
                    <a:pt x="279973" y="515589"/>
                  </a:lnTo>
                  <a:lnTo>
                    <a:pt x="290794" y="509862"/>
                  </a:lnTo>
                  <a:lnTo>
                    <a:pt x="315517" y="500953"/>
                  </a:lnTo>
                  <a:lnTo>
                    <a:pt x="323061" y="499253"/>
                  </a:lnTo>
                  <a:lnTo>
                    <a:pt x="326462" y="499792"/>
                  </a:lnTo>
                  <a:lnTo>
                    <a:pt x="332886" y="503037"/>
                  </a:lnTo>
                  <a:lnTo>
                    <a:pt x="351088" y="518920"/>
                  </a:lnTo>
                  <a:lnTo>
                    <a:pt x="363022" y="537803"/>
                  </a:lnTo>
                  <a:lnTo>
                    <a:pt x="368978" y="549035"/>
                  </a:lnTo>
                  <a:lnTo>
                    <a:pt x="377579" y="557996"/>
                  </a:lnTo>
                  <a:lnTo>
                    <a:pt x="382651" y="561774"/>
                  </a:lnTo>
                  <a:lnTo>
                    <a:pt x="393577" y="565972"/>
                  </a:lnTo>
                  <a:lnTo>
                    <a:pt x="399269" y="567092"/>
                  </a:lnTo>
                  <a:lnTo>
                    <a:pt x="404056" y="565854"/>
                  </a:lnTo>
                  <a:lnTo>
                    <a:pt x="408240" y="563044"/>
                  </a:lnTo>
                  <a:lnTo>
                    <a:pt x="415533" y="554631"/>
                  </a:lnTo>
                  <a:lnTo>
                    <a:pt x="422083" y="544277"/>
                  </a:lnTo>
                  <a:lnTo>
                    <a:pt x="431349" y="517810"/>
                  </a:lnTo>
                  <a:lnTo>
                    <a:pt x="440377" y="489574"/>
                  </a:lnTo>
                  <a:lnTo>
                    <a:pt x="443707" y="468730"/>
                  </a:lnTo>
                  <a:lnTo>
                    <a:pt x="444196" y="446237"/>
                  </a:lnTo>
                  <a:lnTo>
                    <a:pt x="441106" y="423011"/>
                  </a:lnTo>
                  <a:lnTo>
                    <a:pt x="436424" y="399459"/>
                  </a:lnTo>
                  <a:lnTo>
                    <a:pt x="431037" y="376754"/>
                  </a:lnTo>
                  <a:lnTo>
                    <a:pt x="425334" y="356742"/>
                  </a:lnTo>
                  <a:lnTo>
                    <a:pt x="421434" y="349222"/>
                  </a:lnTo>
                  <a:lnTo>
                    <a:pt x="411807" y="338221"/>
                  </a:lnTo>
                  <a:lnTo>
                    <a:pt x="403559" y="332670"/>
                  </a:lnTo>
                  <a:lnTo>
                    <a:pt x="399970" y="331190"/>
                  </a:lnTo>
                  <a:lnTo>
                    <a:pt x="395594" y="332188"/>
                  </a:lnTo>
                  <a:lnTo>
                    <a:pt x="385439" y="338588"/>
                  </a:lnTo>
                  <a:lnTo>
                    <a:pt x="376957" y="350693"/>
                  </a:lnTo>
                  <a:lnTo>
                    <a:pt x="366604" y="376888"/>
                  </a:lnTo>
                  <a:lnTo>
                    <a:pt x="361310" y="398473"/>
                  </a:lnTo>
                  <a:lnTo>
                    <a:pt x="358958" y="421295"/>
                  </a:lnTo>
                  <a:lnTo>
                    <a:pt x="360558" y="444668"/>
                  </a:lnTo>
                  <a:lnTo>
                    <a:pt x="364576" y="466300"/>
                  </a:lnTo>
                  <a:lnTo>
                    <a:pt x="372416" y="489635"/>
                  </a:lnTo>
                  <a:lnTo>
                    <a:pt x="378115" y="502822"/>
                  </a:lnTo>
                  <a:lnTo>
                    <a:pt x="382015" y="508125"/>
                  </a:lnTo>
                  <a:lnTo>
                    <a:pt x="391642" y="516662"/>
                  </a:lnTo>
                  <a:lnTo>
                    <a:pt x="396987" y="519336"/>
                  </a:lnTo>
                  <a:lnTo>
                    <a:pt x="412998" y="523098"/>
                  </a:lnTo>
                  <a:lnTo>
                    <a:pt x="420955" y="523979"/>
                  </a:lnTo>
                  <a:lnTo>
                    <a:pt x="424467" y="522229"/>
                  </a:lnTo>
                  <a:lnTo>
                    <a:pt x="431014" y="514993"/>
                  </a:lnTo>
                  <a:lnTo>
                    <a:pt x="434586" y="507809"/>
                  </a:lnTo>
                  <a:lnTo>
                    <a:pt x="435537" y="504503"/>
                  </a:lnTo>
                  <a:lnTo>
                    <a:pt x="437066" y="478804"/>
                  </a:lnTo>
                  <a:lnTo>
                    <a:pt x="437368" y="453590"/>
                  </a:lnTo>
                  <a:lnTo>
                    <a:pt x="437392" y="447522"/>
                  </a:lnTo>
                  <a:lnTo>
                    <a:pt x="438402" y="442485"/>
                  </a:lnTo>
                  <a:lnTo>
                    <a:pt x="442168" y="434241"/>
                  </a:lnTo>
                  <a:lnTo>
                    <a:pt x="444562" y="431647"/>
                  </a:lnTo>
                  <a:lnTo>
                    <a:pt x="447149" y="429916"/>
                  </a:lnTo>
                  <a:lnTo>
                    <a:pt x="449866" y="428763"/>
                  </a:lnTo>
                  <a:lnTo>
                    <a:pt x="453663" y="429978"/>
                  </a:lnTo>
                  <a:lnTo>
                    <a:pt x="463172" y="436621"/>
                  </a:lnTo>
                  <a:lnTo>
                    <a:pt x="486438" y="458046"/>
                  </a:lnTo>
                  <a:lnTo>
                    <a:pt x="510168" y="482449"/>
                  </a:lnTo>
                  <a:lnTo>
                    <a:pt x="527312" y="503266"/>
                  </a:lnTo>
                  <a:lnTo>
                    <a:pt x="553698" y="537299"/>
                  </a:lnTo>
                  <a:lnTo>
                    <a:pt x="571463" y="563363"/>
                  </a:lnTo>
                  <a:lnTo>
                    <a:pt x="587296" y="590491"/>
                  </a:lnTo>
                  <a:lnTo>
                    <a:pt x="597640" y="615778"/>
                  </a:lnTo>
                  <a:lnTo>
                    <a:pt x="605545" y="637599"/>
                  </a:lnTo>
                  <a:lnTo>
                    <a:pt x="611374" y="657219"/>
                  </a:lnTo>
                  <a:lnTo>
                    <a:pt x="613964" y="675862"/>
                  </a:lnTo>
                  <a:lnTo>
                    <a:pt x="613663" y="683016"/>
                  </a:lnTo>
                  <a:lnTo>
                    <a:pt x="612469" y="688777"/>
                  </a:lnTo>
                  <a:lnTo>
                    <a:pt x="610682" y="693610"/>
                  </a:lnTo>
                  <a:lnTo>
                    <a:pt x="608497" y="696832"/>
                  </a:lnTo>
                  <a:lnTo>
                    <a:pt x="606050" y="698980"/>
                  </a:lnTo>
                  <a:lnTo>
                    <a:pt x="603425" y="700412"/>
                  </a:lnTo>
                  <a:lnTo>
                    <a:pt x="600683" y="700375"/>
                  </a:lnTo>
                  <a:lnTo>
                    <a:pt x="597864" y="699358"/>
                  </a:lnTo>
                  <a:lnTo>
                    <a:pt x="594991" y="697687"/>
                  </a:lnTo>
                  <a:lnTo>
                    <a:pt x="581467" y="681115"/>
                  </a:lnTo>
                  <a:lnTo>
                    <a:pt x="569634" y="652613"/>
                  </a:lnTo>
                  <a:lnTo>
                    <a:pt x="563001" y="625197"/>
                  </a:lnTo>
                  <a:lnTo>
                    <a:pt x="559844" y="609552"/>
                  </a:lnTo>
                  <a:lnTo>
                    <a:pt x="553689" y="573647"/>
                  </a:lnTo>
                  <a:lnTo>
                    <a:pt x="523765" y="374562"/>
                  </a:lnTo>
                  <a:lnTo>
                    <a:pt x="520788" y="358126"/>
                  </a:lnTo>
                  <a:lnTo>
                    <a:pt x="514833" y="329280"/>
                  </a:lnTo>
                  <a:lnTo>
                    <a:pt x="511526" y="305876"/>
                  </a:lnTo>
                  <a:lnTo>
                    <a:pt x="509663" y="281257"/>
                  </a:lnTo>
                  <a:lnTo>
                    <a:pt x="509035" y="268791"/>
                  </a:lnTo>
                  <a:lnTo>
                    <a:pt x="509976" y="267768"/>
                  </a:lnTo>
                  <a:lnTo>
                    <a:pt x="511594" y="267086"/>
                  </a:lnTo>
                  <a:lnTo>
                    <a:pt x="513666" y="266631"/>
                  </a:lnTo>
                  <a:lnTo>
                    <a:pt x="515047" y="267320"/>
                  </a:lnTo>
                  <a:lnTo>
                    <a:pt x="515968" y="268772"/>
                  </a:lnTo>
                  <a:lnTo>
                    <a:pt x="516582" y="270732"/>
                  </a:lnTo>
                  <a:lnTo>
                    <a:pt x="519910" y="275555"/>
                  </a:lnTo>
                  <a:lnTo>
                    <a:pt x="524696" y="281998"/>
                  </a:lnTo>
                  <a:lnTo>
                    <a:pt x="538768" y="307969"/>
                  </a:lnTo>
                  <a:lnTo>
                    <a:pt x="547612" y="320684"/>
                  </a:lnTo>
                  <a:lnTo>
                    <a:pt x="561256" y="335474"/>
                  </a:lnTo>
                  <a:lnTo>
                    <a:pt x="569531" y="341372"/>
                  </a:lnTo>
                  <a:lnTo>
                    <a:pt x="576515" y="343992"/>
                  </a:lnTo>
                  <a:lnTo>
                    <a:pt x="589083" y="345675"/>
                  </a:lnTo>
                  <a:lnTo>
                    <a:pt x="592115" y="345813"/>
                  </a:lnTo>
                  <a:lnTo>
                    <a:pt x="595128" y="343921"/>
                  </a:lnTo>
                  <a:lnTo>
                    <a:pt x="601120" y="336527"/>
                  </a:lnTo>
                  <a:lnTo>
                    <a:pt x="604447" y="326626"/>
                  </a:lnTo>
                  <a:lnTo>
                    <a:pt x="606580" y="299360"/>
                  </a:lnTo>
                  <a:lnTo>
                    <a:pt x="606950" y="274035"/>
                  </a:lnTo>
                  <a:lnTo>
                    <a:pt x="602320" y="247680"/>
                  </a:lnTo>
                  <a:lnTo>
                    <a:pt x="594664" y="221019"/>
                  </a:lnTo>
                  <a:lnTo>
                    <a:pt x="589325" y="193465"/>
                  </a:lnTo>
                  <a:lnTo>
                    <a:pt x="584982" y="184660"/>
                  </a:lnTo>
                  <a:lnTo>
                    <a:pt x="584419" y="180923"/>
                  </a:lnTo>
                  <a:lnTo>
                    <a:pt x="585037" y="177439"/>
                  </a:lnTo>
                  <a:lnTo>
                    <a:pt x="586440" y="174124"/>
                  </a:lnTo>
                  <a:lnTo>
                    <a:pt x="588368" y="172907"/>
                  </a:lnTo>
                  <a:lnTo>
                    <a:pt x="590645" y="173088"/>
                  </a:lnTo>
                  <a:lnTo>
                    <a:pt x="595822" y="174942"/>
                  </a:lnTo>
                  <a:lnTo>
                    <a:pt x="605306" y="176978"/>
                  </a:lnTo>
                  <a:lnTo>
                    <a:pt x="614905" y="180970"/>
                  </a:lnTo>
                  <a:lnTo>
                    <a:pt x="631466" y="193536"/>
                  </a:lnTo>
                  <a:lnTo>
                    <a:pt x="640422" y="204205"/>
                  </a:lnTo>
                  <a:lnTo>
                    <a:pt x="657391" y="233110"/>
                  </a:lnTo>
                  <a:lnTo>
                    <a:pt x="663520" y="244944"/>
                  </a:lnTo>
                  <a:lnTo>
                    <a:pt x="666905" y="256818"/>
                  </a:lnTo>
                  <a:lnTo>
                    <a:pt x="669079" y="280610"/>
                  </a:lnTo>
                  <a:lnTo>
                    <a:pt x="666730" y="292513"/>
                  </a:lnTo>
                  <a:lnTo>
                    <a:pt x="664716" y="298466"/>
                  </a:lnTo>
                  <a:lnTo>
                    <a:pt x="661386" y="302434"/>
                  </a:lnTo>
                  <a:lnTo>
                    <a:pt x="657184" y="305079"/>
                  </a:lnTo>
                  <a:lnTo>
                    <a:pt x="648214" y="308019"/>
                  </a:lnTo>
                  <a:lnTo>
                    <a:pt x="640921" y="309325"/>
                  </a:lnTo>
                  <a:lnTo>
                    <a:pt x="636595" y="307689"/>
                  </a:lnTo>
                  <a:lnTo>
                    <a:pt x="626496" y="300580"/>
                  </a:lnTo>
                  <a:lnTo>
                    <a:pt x="618039" y="290805"/>
                  </a:lnTo>
                  <a:lnTo>
                    <a:pt x="614395" y="285421"/>
                  </a:lnTo>
                  <a:lnTo>
                    <a:pt x="604526" y="258881"/>
                  </a:lnTo>
                  <a:lnTo>
                    <a:pt x="600998" y="231924"/>
                  </a:lnTo>
                  <a:lnTo>
                    <a:pt x="600058" y="216401"/>
                  </a:lnTo>
                  <a:lnTo>
                    <a:pt x="599013" y="183278"/>
                  </a:lnTo>
                  <a:lnTo>
                    <a:pt x="598342" y="118247"/>
                  </a:lnTo>
                  <a:lnTo>
                    <a:pt x="599279" y="102913"/>
                  </a:lnTo>
                  <a:lnTo>
                    <a:pt x="600896" y="87730"/>
                  </a:lnTo>
                  <a:lnTo>
                    <a:pt x="605339" y="59614"/>
                  </a:lnTo>
                  <a:lnTo>
                    <a:pt x="612426" y="29036"/>
                  </a:lnTo>
                  <a:lnTo>
                    <a:pt x="615957" y="12810"/>
                  </a:lnTo>
                  <a:lnTo>
                    <a:pt x="623583" y="0"/>
                  </a:lnTo>
                  <a:lnTo>
                    <a:pt x="624045" y="269"/>
                  </a:lnTo>
                  <a:lnTo>
                    <a:pt x="624557" y="3214"/>
                  </a:lnTo>
                  <a:lnTo>
                    <a:pt x="624844" y="10451"/>
                  </a:lnTo>
                  <a:lnTo>
                    <a:pt x="634663" y="37074"/>
                  </a:lnTo>
                  <a:lnTo>
                    <a:pt x="641181" y="52976"/>
                  </a:lnTo>
                  <a:lnTo>
                    <a:pt x="661535" y="90084"/>
                  </a:lnTo>
                  <a:lnTo>
                    <a:pt x="672969" y="111262"/>
                  </a:lnTo>
                  <a:lnTo>
                    <a:pt x="691554" y="139920"/>
                  </a:lnTo>
                  <a:lnTo>
                    <a:pt x="714479" y="167262"/>
                  </a:lnTo>
                  <a:lnTo>
                    <a:pt x="734281" y="192231"/>
                  </a:lnTo>
                  <a:lnTo>
                    <a:pt x="746641" y="202632"/>
                  </a:lnTo>
                  <a:lnTo>
                    <a:pt x="753707" y="205803"/>
                  </a:lnTo>
                  <a:lnTo>
                    <a:pt x="769497" y="209326"/>
                  </a:lnTo>
                  <a:lnTo>
                    <a:pt x="783790" y="208245"/>
                  </a:lnTo>
                  <a:lnTo>
                    <a:pt x="795766" y="204458"/>
                  </a:lnTo>
                  <a:lnTo>
                    <a:pt x="804394" y="199468"/>
                  </a:lnTo>
                  <a:lnTo>
                    <a:pt x="819571" y="181599"/>
                  </a:lnTo>
                  <a:lnTo>
                    <a:pt x="823163" y="173921"/>
                  </a:lnTo>
                  <a:lnTo>
                    <a:pt x="829213" y="148894"/>
                  </a:lnTo>
                  <a:lnTo>
                    <a:pt x="835855" y="122627"/>
                  </a:lnTo>
                  <a:lnTo>
                    <a:pt x="837756" y="104890"/>
                  </a:lnTo>
                  <a:lnTo>
                    <a:pt x="835955" y="84439"/>
                  </a:lnTo>
                  <a:lnTo>
                    <a:pt x="829365" y="55904"/>
                  </a:lnTo>
                  <a:lnTo>
                    <a:pt x="826716" y="48453"/>
                  </a:lnTo>
                  <a:lnTo>
                    <a:pt x="818482" y="34882"/>
                  </a:lnTo>
                  <a:lnTo>
                    <a:pt x="801766" y="14741"/>
                  </a:lnTo>
                  <a:lnTo>
                    <a:pt x="798396" y="12081"/>
                  </a:lnTo>
                  <a:lnTo>
                    <a:pt x="785701" y="6761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9" name="SMARTInkAnnotation599"/>
            <p:cNvSpPr/>
            <p:nvPr/>
          </p:nvSpPr>
          <p:spPr>
            <a:xfrm>
              <a:off x="8143875" y="1875234"/>
              <a:ext cx="78461" cy="241103"/>
            </a:xfrm>
            <a:custGeom>
              <a:avLst/>
              <a:gdLst/>
              <a:ahLst/>
              <a:cxnLst/>
              <a:rect l="0" t="0" r="0" b="0"/>
              <a:pathLst>
                <a:path w="78461" h="241103">
                  <a:moveTo>
                    <a:pt x="0" y="241102"/>
                  </a:moveTo>
                  <a:lnTo>
                    <a:pt x="9481" y="231621"/>
                  </a:lnTo>
                  <a:lnTo>
                    <a:pt x="13266" y="226844"/>
                  </a:lnTo>
                  <a:lnTo>
                    <a:pt x="16781" y="221674"/>
                  </a:lnTo>
                  <a:lnTo>
                    <a:pt x="20117" y="216244"/>
                  </a:lnTo>
                  <a:lnTo>
                    <a:pt x="34292" y="194380"/>
                  </a:lnTo>
                  <a:lnTo>
                    <a:pt x="51060" y="169050"/>
                  </a:lnTo>
                  <a:lnTo>
                    <a:pt x="55869" y="160325"/>
                  </a:lnTo>
                  <a:lnTo>
                    <a:pt x="60066" y="151532"/>
                  </a:lnTo>
                  <a:lnTo>
                    <a:pt x="63857" y="142693"/>
                  </a:lnTo>
                  <a:lnTo>
                    <a:pt x="67376" y="132832"/>
                  </a:lnTo>
                  <a:lnTo>
                    <a:pt x="70714" y="122289"/>
                  </a:lnTo>
                  <a:lnTo>
                    <a:pt x="73932" y="111292"/>
                  </a:lnTo>
                  <a:lnTo>
                    <a:pt x="76076" y="99992"/>
                  </a:lnTo>
                  <a:lnTo>
                    <a:pt x="77507" y="88489"/>
                  </a:lnTo>
                  <a:lnTo>
                    <a:pt x="78460" y="76852"/>
                  </a:lnTo>
                  <a:lnTo>
                    <a:pt x="78103" y="66118"/>
                  </a:lnTo>
                  <a:lnTo>
                    <a:pt x="76874" y="55985"/>
                  </a:lnTo>
                  <a:lnTo>
                    <a:pt x="75061" y="46253"/>
                  </a:lnTo>
                  <a:lnTo>
                    <a:pt x="71869" y="38773"/>
                  </a:lnTo>
                  <a:lnTo>
                    <a:pt x="67756" y="32794"/>
                  </a:lnTo>
                  <a:lnTo>
                    <a:pt x="63030" y="27816"/>
                  </a:lnTo>
                  <a:lnTo>
                    <a:pt x="56903" y="22513"/>
                  </a:lnTo>
                  <a:lnTo>
                    <a:pt x="49842" y="16993"/>
                  </a:lnTo>
                  <a:lnTo>
                    <a:pt x="42158" y="11329"/>
                  </a:lnTo>
                  <a:lnTo>
                    <a:pt x="35051" y="7552"/>
                  </a:lnTo>
                  <a:lnTo>
                    <a:pt x="28328" y="5035"/>
                  </a:lnTo>
                  <a:lnTo>
                    <a:pt x="8930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30" name="SMARTInkAnnotation600"/>
            <p:cNvSpPr/>
            <p:nvPr/>
          </p:nvSpPr>
          <p:spPr>
            <a:xfrm>
              <a:off x="7920633" y="1982391"/>
              <a:ext cx="80368" cy="106789"/>
            </a:xfrm>
            <a:custGeom>
              <a:avLst/>
              <a:gdLst/>
              <a:ahLst/>
              <a:cxnLst/>
              <a:rect l="0" t="0" r="0" b="0"/>
              <a:pathLst>
                <a:path w="80368" h="106789">
                  <a:moveTo>
                    <a:pt x="0" y="98226"/>
                  </a:moveTo>
                  <a:lnTo>
                    <a:pt x="0" y="102967"/>
                  </a:lnTo>
                  <a:lnTo>
                    <a:pt x="991" y="104363"/>
                  </a:lnTo>
                  <a:lnTo>
                    <a:pt x="2645" y="105294"/>
                  </a:lnTo>
                  <a:lnTo>
                    <a:pt x="4739" y="105915"/>
                  </a:lnTo>
                  <a:lnTo>
                    <a:pt x="7128" y="106328"/>
                  </a:lnTo>
                  <a:lnTo>
                    <a:pt x="9713" y="106604"/>
                  </a:lnTo>
                  <a:lnTo>
                    <a:pt x="12429" y="106788"/>
                  </a:lnTo>
                  <a:lnTo>
                    <a:pt x="15231" y="105919"/>
                  </a:lnTo>
                  <a:lnTo>
                    <a:pt x="18092" y="104347"/>
                  </a:lnTo>
                  <a:lnTo>
                    <a:pt x="20990" y="102306"/>
                  </a:lnTo>
                  <a:lnTo>
                    <a:pt x="23915" y="99954"/>
                  </a:lnTo>
                  <a:lnTo>
                    <a:pt x="26857" y="97394"/>
                  </a:lnTo>
                  <a:lnTo>
                    <a:pt x="29811" y="94695"/>
                  </a:lnTo>
                  <a:lnTo>
                    <a:pt x="33764" y="89919"/>
                  </a:lnTo>
                  <a:lnTo>
                    <a:pt x="38384" y="83758"/>
                  </a:lnTo>
                  <a:lnTo>
                    <a:pt x="43449" y="76675"/>
                  </a:lnTo>
                  <a:lnTo>
                    <a:pt x="47818" y="67984"/>
                  </a:lnTo>
                  <a:lnTo>
                    <a:pt x="51721" y="58220"/>
                  </a:lnTo>
                  <a:lnTo>
                    <a:pt x="55317" y="47743"/>
                  </a:lnTo>
                  <a:lnTo>
                    <a:pt x="59698" y="37782"/>
                  </a:lnTo>
                  <a:lnTo>
                    <a:pt x="64603" y="28164"/>
                  </a:lnTo>
                  <a:lnTo>
                    <a:pt x="80367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3852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7924800" cy="594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63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</Words>
  <Application>Microsoft Office PowerPoint</Application>
  <PresentationFormat>On-screen Show (4:3)</PresentationFormat>
  <Paragraphs>1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Prince George's Community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PGCC</dc:creator>
  <cp:lastModifiedBy>Samuel Odedokun</cp:lastModifiedBy>
  <cp:revision>7</cp:revision>
  <dcterms:created xsi:type="dcterms:W3CDTF">2012-05-04T12:43:09Z</dcterms:created>
  <dcterms:modified xsi:type="dcterms:W3CDTF">2020-01-20T00:50:40Z</dcterms:modified>
</cp:coreProperties>
</file>