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5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89" autoAdjust="0"/>
    <p:restoredTop sz="94660"/>
  </p:normalViewPr>
  <p:slideViewPr>
    <p:cSldViewPr>
      <p:cViewPr varScale="1">
        <p:scale>
          <a:sx n="103" d="100"/>
          <a:sy n="103" d="100"/>
        </p:scale>
        <p:origin x="-102" y="-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1CB6B-EDCA-42DC-BC9D-0CF6B9DE297A}" type="datetimeFigureOut">
              <a:rPr lang="en-US" smtClean="0"/>
              <a:t>7/28/2015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D114D-31C5-4FD2-8203-1B72474851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583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1CB6B-EDCA-42DC-BC9D-0CF6B9DE297A}" type="datetimeFigureOut">
              <a:rPr lang="en-US" smtClean="0"/>
              <a:t>7/28/2015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D114D-31C5-4FD2-8203-1B72474851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702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1CB6B-EDCA-42DC-BC9D-0CF6B9DE297A}" type="datetimeFigureOut">
              <a:rPr lang="en-US" smtClean="0"/>
              <a:t>7/28/2015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D114D-31C5-4FD2-8203-1B72474851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995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1CB6B-EDCA-42DC-BC9D-0CF6B9DE297A}" type="datetimeFigureOut">
              <a:rPr lang="en-US" smtClean="0"/>
              <a:t>7/28/2015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D114D-31C5-4FD2-8203-1B72474851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698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1CB6B-EDCA-42DC-BC9D-0CF6B9DE297A}" type="datetimeFigureOut">
              <a:rPr lang="en-US" smtClean="0"/>
              <a:t>7/28/2015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D114D-31C5-4FD2-8203-1B72474851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968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1CB6B-EDCA-42DC-BC9D-0CF6B9DE297A}" type="datetimeFigureOut">
              <a:rPr lang="en-US" smtClean="0"/>
              <a:t>7/28/2015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D114D-31C5-4FD2-8203-1B72474851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786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1CB6B-EDCA-42DC-BC9D-0CF6B9DE297A}" type="datetimeFigureOut">
              <a:rPr lang="en-US" smtClean="0"/>
              <a:t>7/28/2015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D114D-31C5-4FD2-8203-1B72474851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402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1CB6B-EDCA-42DC-BC9D-0CF6B9DE297A}" type="datetimeFigureOut">
              <a:rPr lang="en-US" smtClean="0"/>
              <a:t>7/28/2015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D114D-31C5-4FD2-8203-1B72474851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558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1CB6B-EDCA-42DC-BC9D-0CF6B9DE297A}" type="datetimeFigureOut">
              <a:rPr lang="en-US" smtClean="0"/>
              <a:t>7/28/2015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D114D-31C5-4FD2-8203-1B72474851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240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1CB6B-EDCA-42DC-BC9D-0CF6B9DE297A}" type="datetimeFigureOut">
              <a:rPr lang="en-US" smtClean="0"/>
              <a:t>7/28/2015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D114D-31C5-4FD2-8203-1B72474851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850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1CB6B-EDCA-42DC-BC9D-0CF6B9DE297A}" type="datetimeFigureOut">
              <a:rPr lang="en-US" smtClean="0"/>
              <a:t>7/28/2015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D114D-31C5-4FD2-8203-1B72474851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82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1CB6B-EDCA-42DC-BC9D-0CF6B9DE297A}" type="datetimeFigureOut">
              <a:rPr lang="en-US" smtClean="0"/>
              <a:t>7/28/2015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D114D-31C5-4FD2-8203-1B72474851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766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:\Users\dxp5427\Downloads\Attachments_2015728\imag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392443"/>
            <a:ext cx="8923718" cy="6389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8756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 descr="E:\motivation\motivation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76200"/>
            <a:ext cx="8458200" cy="678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710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0" name="Picture 2" descr="E:\motivation\motivation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"/>
            <a:ext cx="8915400" cy="6172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274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4" name="Picture 2" descr="E:\motivation\motivation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6200"/>
            <a:ext cx="9144001" cy="632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155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38" name="Picture 2" descr="E:\motivation\motivation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8991600" cy="632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731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2" name="Picture 2" descr="E:\motivation\motivation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6200"/>
            <a:ext cx="8991601" cy="670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0063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386" name="Picture 2" descr="E:\motivation\motivation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8" y="152400"/>
            <a:ext cx="8666162" cy="6634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189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410" name="Picture 2" descr="E:\motivation\motivation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400"/>
            <a:ext cx="8305799" cy="655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016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4" name="Picture 2" descr="E:\motivation\motivation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8991600" cy="617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596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9458" name="Picture 2" descr="E:\motivation\motivation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52400"/>
            <a:ext cx="8839200" cy="6383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723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482" name="Picture 2" descr="E:\motivation\motivation2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8915400" cy="632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125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C:\Users\dxp5427\Downloads\Attachments_2015728\image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19074"/>
            <a:ext cx="8763000" cy="648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129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506" name="Picture 2" descr="E:\motivation\motivatioon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8763000" cy="632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224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2530" name="Picture 2" descr="E:\motivation\motivation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" y="304800"/>
            <a:ext cx="7981950" cy="515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886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xp5427\Downloads\Attachments_2015728\imag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4988"/>
            <a:ext cx="9067800" cy="6800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18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E:\motivation\mnotivation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8964681" cy="647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992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E:\motivation\moptivation1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76200"/>
            <a:ext cx="885825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6865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E:\motivation\motivation 1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6200"/>
            <a:ext cx="8839199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503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E:\motivation\motivation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6200"/>
            <a:ext cx="9067799" cy="655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20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E:\motivation\motivation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8534400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12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218" name="Picture 2" descr="E:\motivation\motivation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81000"/>
            <a:ext cx="8763000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301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3" name="Picture 3" descr="E:\motivation\motivation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8610600" cy="632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366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1244</TotalTime>
  <Words>0</Words>
  <Application>Microsoft Office PowerPoint</Application>
  <PresentationFormat>On-screen Show (4:3)</PresentationFormat>
  <Paragraphs>0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El Centro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3</cp:revision>
  <dcterms:created xsi:type="dcterms:W3CDTF">2015-07-28T23:01:45Z</dcterms:created>
  <dcterms:modified xsi:type="dcterms:W3CDTF">2015-07-29T19:46:29Z</dcterms:modified>
</cp:coreProperties>
</file>