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4660"/>
  </p:normalViewPr>
  <p:slideViewPr>
    <p:cSldViewPr>
      <p:cViewPr varScale="1">
        <p:scale>
          <a:sx n="103" d="100"/>
          <a:sy n="103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8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0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CB6B-EDCA-42DC-BC9D-0CF6B9DE297A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D114D-31C5-4FD2-8203-1B724748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6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xp5427\Downloads\Attachments_2015728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92443"/>
            <a:ext cx="8923718" cy="63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motivation\motivatio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4582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motivation\motivatio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E:\motivation\motivatio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4400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:\motivation\motivatio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91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E:\motivation\motivation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89916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E:\motivation\motivation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8666162" cy="66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E:\motivation\motivation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7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E:\motivation\motivation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E:\motivation\motivation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39200" cy="63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E:\motivation\motivation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xp5427\Downloads\Attachments_2015728\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4"/>
            <a:ext cx="8763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E:\motivation\motivatioon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E:\motivation\motivation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04800"/>
            <a:ext cx="798195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xp5427\Downloads\Attachments_2015728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988"/>
            <a:ext cx="9067800" cy="68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motivation\mnotivatio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6468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motivation\moptivation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6200"/>
            <a:ext cx="88582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motivation\motivation 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8391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motivation\motiv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7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motivation\motiv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E:\motivation\motiv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6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E:\motivation\motivation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Centro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2015-07-28T23:01:45Z</dcterms:created>
  <dcterms:modified xsi:type="dcterms:W3CDTF">2015-07-29T19:46:29Z</dcterms:modified>
</cp:coreProperties>
</file>