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6B054-1379-47D8-900B-CB8DCC36F7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E7543-C301-437B-94CA-2F4F977AB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98B25-A317-4B91-91A4-3905E057F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AB5CF-CF9C-4079-AB3B-F774A227B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E950D-FFFC-4BC1-B605-E7435EA41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1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2346F-04F3-4947-BC7C-6BCE00A82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37E24-9D2A-4D6D-9CAE-C99EBF99C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99663-3914-4450-A6FA-600C0B76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38E96-2537-4C18-8C24-6DC91E2A6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41789-FE23-4E15-93AC-50C657B62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7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E1A187-B68D-4082-98A7-09E6B2F1B5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C19C1-5C29-4FBA-95CA-77B34C35E9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CCD7D-5755-49AA-983F-50C794406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F6EF9-40CC-455C-9CF5-2000DD35C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B52D4-4621-4761-8526-6067C5F0F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21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63D9C-AF56-45F5-8181-5B9E02968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0CC04-D637-4ADF-B2CC-6F361A934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18E06-8A09-4DB1-84F9-A31B94A95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B0294-5601-40EC-AB82-946378514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601ED-2B54-4B84-835E-DCD70C5C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0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CBA11-806F-4C65-BFB8-F233D509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192BC-86D8-4DB0-ABCF-2E0B727B1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A9F0B-5EA7-432F-85DC-B38340E2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F649C-520E-41A2-B8C4-63D6D351F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F84D1-36D4-4427-A123-FE6C6432E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1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A9886-FFBB-4D60-9982-29F0F3564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B2B51-76FE-4B3F-8D1A-89AC5A6CE5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33421C-102D-42AD-A1B8-4B8509834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2681A0-75ED-4283-BFD7-7663DDA00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7A7BD8-7275-40DD-A834-107BF502A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ABBA9-5D10-4E9A-A892-9C72B6956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9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802DE-BA2E-475B-B769-22DFA707A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86023-32A6-4161-BD46-D3FC9CBC2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AFC9B7-8688-42B0-9AA6-506FCB849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33F751-52F5-493A-AF54-C14A3BF72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928806-CCE2-47E9-B877-56D1C0889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EC3A8F-D78C-42DB-AC11-4D4C34EB3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BA092B-46D7-4E8E-84FC-46EB10F45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4AF413-7C0C-46F7-8E84-2BF37F17A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60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EA512-7115-4AFF-BBC2-07A387E87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0C732E-D987-48A0-BE59-044F67B0C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287DD7-140E-488E-90F2-111B6A72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868E6-3090-4288-B6F7-632584B3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2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51884B-5B73-4CA0-9AA3-E337BCA7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D46C49-550F-43B7-BE98-C8CCC3E87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5C0CF-8AF8-4F3E-92A8-1B54AD8B2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5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BF5A0-9F24-4362-97C1-0C87DCFA4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2413D-90B2-4F96-B5B6-62F226335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F8533E-6D90-4770-B2E9-FCB2B1BE5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3ABA1A-C544-46A8-92E7-BECCE57C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471C6-4365-4D35-A1B1-860394FC5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F4986-3CCF-4AE5-86E3-970DAEBB9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15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5B66E-FFB3-4201-AC51-CD8D78BF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3A9E22-0AC0-498E-85A8-32B14193A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2D2987-9206-4D37-A318-316FA0505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0FE19C-89EB-4B1B-8A05-6DF5B855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A637B-4BB8-4D9A-9A5C-786B5AABA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0A283-3A36-4D81-A022-ECB39A52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4E8086-C5E1-4C6F-BCCE-83E9CDAA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DE017-4478-4BE5-B243-86FE77D2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C19B5-164A-48B0-B350-15AADDA3B1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34D77-225C-4B5A-A84E-FC31C5A96B3B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F0591-E58E-4AD8-B3AA-661F7CBC0A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7063-CE5E-4FEC-9636-9FCCC7BC2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D9D1C-5256-4522-9269-1E8286943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6365E9A-EC10-47D1-AD48-CD3C04B03A9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92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32235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Okrent</dc:creator>
  <cp:lastModifiedBy>Michael Okrent</cp:lastModifiedBy>
  <cp:revision>1</cp:revision>
  <dcterms:created xsi:type="dcterms:W3CDTF">2019-06-28T12:08:29Z</dcterms:created>
  <dcterms:modified xsi:type="dcterms:W3CDTF">2019-06-28T12:10:10Z</dcterms:modified>
</cp:coreProperties>
</file>