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1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1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61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9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7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4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1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5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DCD37-11E2-4A71-BD70-18958855094D}" type="datetimeFigureOut">
              <a:rPr lang="en-US" smtClean="0"/>
              <a:t>12/29/19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568FA-28D2-4910-995F-9E2973A6C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84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419100"/>
            <a:ext cx="81280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6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397" y="0"/>
            <a:ext cx="50792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218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323" y="0"/>
            <a:ext cx="51113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767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368" y="0"/>
            <a:ext cx="55292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82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81000"/>
            <a:ext cx="48768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718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060" y="6391"/>
            <a:ext cx="5546035" cy="685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86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537" y="381000"/>
            <a:ext cx="435292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81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87" y="381000"/>
            <a:ext cx="431482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129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Rasmussen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Hurley</dc:creator>
  <cp:lastModifiedBy>Suad Abdi</cp:lastModifiedBy>
  <cp:revision>1</cp:revision>
  <dcterms:created xsi:type="dcterms:W3CDTF">2017-04-18T20:23:23Z</dcterms:created>
  <dcterms:modified xsi:type="dcterms:W3CDTF">2019-12-29T14:57:15Z</dcterms:modified>
</cp:coreProperties>
</file>