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5" autoAdjust="0"/>
    <p:restoredTop sz="94660"/>
  </p:normalViewPr>
  <p:slideViewPr>
    <p:cSldViewPr snapToGrid="0">
      <p:cViewPr varScale="1">
        <p:scale>
          <a:sx n="87" d="100"/>
          <a:sy n="87" d="100"/>
        </p:scale>
        <p:origin x="104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DCD37-11E2-4A71-BD70-18958855094D}" type="datetimeFigureOut">
              <a:rPr lang="en-US" smtClean="0"/>
              <a:t>12/29/19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568FA-28D2-4910-995F-9E2973A6C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51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DCD37-11E2-4A71-BD70-18958855094D}" type="datetimeFigureOut">
              <a:rPr lang="en-US" smtClean="0"/>
              <a:t>12/29/19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568FA-28D2-4910-995F-9E2973A6C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018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DCD37-11E2-4A71-BD70-18958855094D}" type="datetimeFigureOut">
              <a:rPr lang="en-US" smtClean="0"/>
              <a:t>12/29/19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568FA-28D2-4910-995F-9E2973A6C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416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DCD37-11E2-4A71-BD70-18958855094D}" type="datetimeFigureOut">
              <a:rPr lang="en-US" smtClean="0"/>
              <a:t>12/29/19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568FA-28D2-4910-995F-9E2973A6C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73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DCD37-11E2-4A71-BD70-18958855094D}" type="datetimeFigureOut">
              <a:rPr lang="en-US" smtClean="0"/>
              <a:t>12/29/19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568FA-28D2-4910-995F-9E2973A6C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616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DCD37-11E2-4A71-BD70-18958855094D}" type="datetimeFigureOut">
              <a:rPr lang="en-US" smtClean="0"/>
              <a:t>12/29/19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568FA-28D2-4910-995F-9E2973A6C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890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DCD37-11E2-4A71-BD70-18958855094D}" type="datetimeFigureOut">
              <a:rPr lang="en-US" smtClean="0"/>
              <a:t>12/29/19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568FA-28D2-4910-995F-9E2973A6C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187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DCD37-11E2-4A71-BD70-18958855094D}" type="datetimeFigureOut">
              <a:rPr lang="en-US" smtClean="0"/>
              <a:t>12/29/19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568FA-28D2-4910-995F-9E2973A6C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975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DCD37-11E2-4A71-BD70-18958855094D}" type="datetimeFigureOut">
              <a:rPr lang="en-US" smtClean="0"/>
              <a:t>12/29/19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568FA-28D2-4910-995F-9E2973A6C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49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DCD37-11E2-4A71-BD70-18958855094D}" type="datetimeFigureOut">
              <a:rPr lang="en-US" smtClean="0"/>
              <a:t>12/29/19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568FA-28D2-4910-995F-9E2973A6C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214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DCD37-11E2-4A71-BD70-18958855094D}" type="datetimeFigureOut">
              <a:rPr lang="en-US" smtClean="0"/>
              <a:t>12/29/19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568FA-28D2-4910-995F-9E2973A6C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956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4DCD37-11E2-4A71-BD70-18958855094D}" type="datetimeFigureOut">
              <a:rPr lang="en-US" smtClean="0"/>
              <a:t>12/29/19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5568FA-28D2-4910-995F-9E2973A6C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849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419100"/>
            <a:ext cx="8128000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6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397" y="0"/>
            <a:ext cx="50792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218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323" y="0"/>
            <a:ext cx="51113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767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368" y="0"/>
            <a:ext cx="55292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382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81000"/>
            <a:ext cx="48768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718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060" y="6391"/>
            <a:ext cx="5546035" cy="6851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864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537" y="381000"/>
            <a:ext cx="4352925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381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8587" y="381000"/>
            <a:ext cx="4314825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1298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Macintosh PowerPoint</Application>
  <PresentationFormat>Widescreen</PresentationFormat>
  <Paragraphs>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Rasmussen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Hurley</dc:creator>
  <cp:lastModifiedBy>Suad Abdi</cp:lastModifiedBy>
  <cp:revision>1</cp:revision>
  <dcterms:created xsi:type="dcterms:W3CDTF">2017-04-18T20:23:23Z</dcterms:created>
  <dcterms:modified xsi:type="dcterms:W3CDTF">2019-12-29T14:57:15Z</dcterms:modified>
</cp:coreProperties>
</file>