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C4B4C-6C89-433B-BD88-F30E3602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30BEED-E298-4DD8-8FD9-DD645F4775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178122-E72C-4EFC-AAB2-95039BE79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D6B6-FF49-4602-8945-F4A6C8AD4BB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3DFF7-6451-484A-8B3E-56D566205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0AAB1-DA13-4174-941E-A507EFF59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C01D-615D-4946-B3D4-4BCB045C0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70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42246-9EA3-4256-BB44-2DAABD6FE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C9F5AB-04C6-4075-A761-85913E249F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0A304-8D49-4F95-8045-7BD8B4B82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D6B6-FF49-4602-8945-F4A6C8AD4BB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30EE7-8914-48EA-9996-294F07778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1294D-C1DA-4384-950A-4CD23B77E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C01D-615D-4946-B3D4-4BCB045C0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557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829852-95BE-4255-BB82-4F219660B1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216555-4FB7-4D4A-BAF9-A789A26EC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325FA-FE3A-4510-9AA5-BBEDA5500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D6B6-FF49-4602-8945-F4A6C8AD4BB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89D31-3F6E-4233-92DC-79C3C64A2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7AB6AD-44BE-47B4-95B5-39DD30A1B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C01D-615D-4946-B3D4-4BCB045C0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27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34696-C0F1-43E8-8F62-B62A5E41A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BF1B6-7C6C-4752-9A92-CE95F6305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A908B8-939C-4179-A9E5-195FAE9C8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D6B6-FF49-4602-8945-F4A6C8AD4BB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F2B39-FDE2-4BFF-98AC-8939790CE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7F6F7-6F9B-42B8-8B7E-0E5C47268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C01D-615D-4946-B3D4-4BCB045C0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94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BF1D8-87C8-4750-AB25-171EBC02C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F53E69-29C5-47F1-BDB1-EFDB38E1D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98012A-362B-4A40-9808-3375BA082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D6B6-FF49-4602-8945-F4A6C8AD4BB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055FB-47EF-4E49-86BA-920A2111E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EDCC5-CA2A-4C16-A69B-FE76EC42C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C01D-615D-4946-B3D4-4BCB045C0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14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4FCC4-4C10-4735-8C97-FFF898615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9E8EC-F198-4669-8603-FAA160F091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32E7BB-89F1-4A08-B5EB-1D1CAE8EE0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9BBF3C-83C6-4077-89E7-65F80796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D6B6-FF49-4602-8945-F4A6C8AD4BB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64078A-D376-425D-B772-4123338FD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F51D0E-F19F-4EB7-8D62-099665A0E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C01D-615D-4946-B3D4-4BCB045C0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04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26B32-F4A0-4641-B0F9-04FA26782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2C5F30-D80E-476F-ACAB-EE6DE50FA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F67891-624D-43B5-B0AC-5028E497E0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4F2E61-31B6-4467-AB97-34EA1B1979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50E391-9B7B-48A7-8D39-8C20D102D3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875B91-512A-4A8E-9E0E-44591F047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D6B6-FF49-4602-8945-F4A6C8AD4BB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F72BDF-E3FC-4DE4-B058-BA8FFC866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639BF0-4A4A-43D1-8B30-B2BDE37F5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C01D-615D-4946-B3D4-4BCB045C0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96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BF8A4-9225-49CC-A007-4CA687841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1A0D4-9D49-4FE2-A6CE-CEF124F7B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D6B6-FF49-4602-8945-F4A6C8AD4BB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4D9FA1-5E0A-4A1D-907D-6A22ED0F4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CEBC42-DEFA-435B-A46C-BA27A562E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C01D-615D-4946-B3D4-4BCB045C0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570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5F4364-8044-419C-8FE2-1F9259BB1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D6B6-FF49-4602-8945-F4A6C8AD4BB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21488F-9D1F-42E7-85C6-50B39FC35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533398-81F0-4DC3-A636-2B8825BA4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C01D-615D-4946-B3D4-4BCB045C0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883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E34A3B-8B17-4B52-8B0A-053735E1C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A62DB-70C5-44D6-BE67-B9ACD5A9F7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B4737E-231E-4F14-BD6F-71D178B0C0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6F4F35-24BC-4C1B-B4FF-60E03E956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D6B6-FF49-4602-8945-F4A6C8AD4BB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AA65F7-4640-414D-8915-3AE461B81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EC04D0-1817-49B8-A334-D0A857474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C01D-615D-4946-B3D4-4BCB045C0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360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E8831-3A68-46F0-B96E-820A1EEB8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36C91F-3C5F-4DE5-8BB6-7F6B247814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32D8F5-BF1D-4608-8849-0C522362CB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05CACB-727F-4C18-9123-9CF289286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D6B6-FF49-4602-8945-F4A6C8AD4BB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2B30F7-300A-43F0-82F4-4962DA761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E46577-8E3C-4D40-878E-39784290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3C01D-615D-4946-B3D4-4BCB045C0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82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7C7A5D-0FD3-4893-AC6F-18B85FC07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E44070-D460-4C41-AFAF-4DBB6B33B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8D365-4F76-46E3-AC08-F1E1CB661B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8D6B6-FF49-4602-8945-F4A6C8AD4BB1}" type="datetimeFigureOut">
              <a:rPr lang="en-US" smtClean="0"/>
              <a:t>5/1/2020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3F91F-90D6-47B1-81B6-EEAD3F88F5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5F4F0-EC9D-4E6C-A51C-08EC20CE33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3C01D-615D-4946-B3D4-4BCB045C0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447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ook, sitting, bed&#10;&#10;Description automatically generated">
            <a:extLst>
              <a:ext uri="{FF2B5EF4-FFF2-40B4-BE49-F238E27FC236}">
                <a16:creationId xmlns:a16="http://schemas.microsoft.com/office/drawing/2014/main" id="{D21D7A1B-56AC-47F9-8B94-BA398B3B0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25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, sitting, book, bed&#10;&#10;Description automatically generated">
            <a:extLst>
              <a:ext uri="{FF2B5EF4-FFF2-40B4-BE49-F238E27FC236}">
                <a16:creationId xmlns:a16="http://schemas.microsoft.com/office/drawing/2014/main" id="{563B7C8D-5143-49EB-B084-0C3FA67A0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67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B291B608-4B63-41D0-90E3-302FB8B25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642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08C7DAF7-005B-4E52-9020-D2A241891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961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40B3C3B4-E37C-49E3-86C6-E5482CD37D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410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tting, room, bed, white&#10;&#10;Description automatically generated">
            <a:extLst>
              <a:ext uri="{FF2B5EF4-FFF2-40B4-BE49-F238E27FC236}">
                <a16:creationId xmlns:a16="http://schemas.microsoft.com/office/drawing/2014/main" id="{55500813-53C0-495C-8A58-DCEC21824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169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rug, white&#10;&#10;Description automatically generated">
            <a:extLst>
              <a:ext uri="{FF2B5EF4-FFF2-40B4-BE49-F238E27FC236}">
                <a16:creationId xmlns:a16="http://schemas.microsoft.com/office/drawing/2014/main" id="{A27F302F-807A-4603-A5D8-358047674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20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tting&#10;&#10;Description automatically generated">
            <a:extLst>
              <a:ext uri="{FF2B5EF4-FFF2-40B4-BE49-F238E27FC236}">
                <a16:creationId xmlns:a16="http://schemas.microsoft.com/office/drawing/2014/main" id="{6B70775A-097D-484C-89D0-676250800C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866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250373-1A8F-424A-B791-B3D233DCA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544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, sitting, bed, book&#10;&#10;Description automatically generated">
            <a:extLst>
              <a:ext uri="{FF2B5EF4-FFF2-40B4-BE49-F238E27FC236}">
                <a16:creationId xmlns:a16="http://schemas.microsoft.com/office/drawing/2014/main" id="{A1DC454D-C256-4F49-A6AF-9F02BBF8F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296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white, parked, rug&#10;&#10;Description automatically generated">
            <a:extLst>
              <a:ext uri="{FF2B5EF4-FFF2-40B4-BE49-F238E27FC236}">
                <a16:creationId xmlns:a16="http://schemas.microsoft.com/office/drawing/2014/main" id="{15E5DE54-FA7B-4F7E-AA18-8ABB0E510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539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EA6BFA11-D6D1-410A-BFBC-4BFBC88E7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1B586711-CB47-4FB1-8B3C-1154C611E8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  <p:pic>
        <p:nvPicPr>
          <p:cNvPr id="7" name="Picture 6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8C905E7E-86DA-489D-AB76-F373FC03B6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  <p:pic>
        <p:nvPicPr>
          <p:cNvPr id="9" name="Picture 8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79A345D2-988C-447F-AE12-5EED977DC4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  <p:pic>
        <p:nvPicPr>
          <p:cNvPr id="11" name="Picture 10" descr="A picture containing sitting&#10;&#10;Description automatically generated">
            <a:extLst>
              <a:ext uri="{FF2B5EF4-FFF2-40B4-BE49-F238E27FC236}">
                <a16:creationId xmlns:a16="http://schemas.microsoft.com/office/drawing/2014/main" id="{04B96BE4-F935-48AC-88E4-5E207A599D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  <p:pic>
        <p:nvPicPr>
          <p:cNvPr id="13" name="Picture 1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5F5BA8D1-29A3-4DB8-A317-B655470B54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  <p:pic>
        <p:nvPicPr>
          <p:cNvPr id="15" name="Picture 1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40A34C1A-16D5-451F-B096-B005412CA1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  <p:pic>
        <p:nvPicPr>
          <p:cNvPr id="17" name="Picture 16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6169128A-3C79-43E6-A2D6-D15DAAB3470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90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9B92E6-98BA-4B0F-A4A3-A9C840AF6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209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rug, curtain&#10;&#10;Description automatically generated">
            <a:extLst>
              <a:ext uri="{FF2B5EF4-FFF2-40B4-BE49-F238E27FC236}">
                <a16:creationId xmlns:a16="http://schemas.microsoft.com/office/drawing/2014/main" id="{829B4BB9-B40B-4436-B38D-6A3E109978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9980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C66961EC-B8A6-4ECC-B3BA-5525FBBEF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27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FA5065D6-EEEF-4E4F-9A7B-B98ADA10C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5880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B4394174-A193-452C-8F4C-85DD95ADD9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241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F1859938-9CE7-4EAC-AAA6-8C6E06BE49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3579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, room&#10;&#10;Description automatically generated">
            <a:extLst>
              <a:ext uri="{FF2B5EF4-FFF2-40B4-BE49-F238E27FC236}">
                <a16:creationId xmlns:a16="http://schemas.microsoft.com/office/drawing/2014/main" id="{BD8CC90E-B739-4B99-AB88-72AAB1547B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57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86D1FA5B-3206-4E30-B48D-F220CADEA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180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DEF1414B-BF14-4590-8B8F-29DF08DB2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413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F8A097A9-543B-479F-86A9-3CA3B1CA2F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299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B55C82C1-2EF1-4FB8-A0A7-2EF878AF0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8536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ookshelf&#10;&#10;Description automatically generated">
            <a:extLst>
              <a:ext uri="{FF2B5EF4-FFF2-40B4-BE49-F238E27FC236}">
                <a16:creationId xmlns:a16="http://schemas.microsoft.com/office/drawing/2014/main" id="{76CEA974-2863-4126-843C-D28A674620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18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4551BE61-CCD0-41F6-A1E6-35333CA78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762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itting&#10;&#10;Description automatically generated">
            <a:extLst>
              <a:ext uri="{FF2B5EF4-FFF2-40B4-BE49-F238E27FC236}">
                <a16:creationId xmlns:a16="http://schemas.microsoft.com/office/drawing/2014/main" id="{B82391A0-902D-444E-A6A5-F2B2624B3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334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92A6E81A-17CD-4F3F-8D90-7E8A19B5C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8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47A22850-4A19-4161-B9CC-3A0977DC0F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339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D1E78323-623F-4F0B-AADF-7A22F65F04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800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8C749BAD-44D4-40F3-9F1A-20F7A47BE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493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Widescreen</PresentationFormat>
  <Paragraphs>0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Azurdee Brown</dc:creator>
  <cp:lastModifiedBy>Azurdee Brown</cp:lastModifiedBy>
  <cp:revision>2</cp:revision>
  <dcterms:created xsi:type="dcterms:W3CDTF">2020-05-01T11:05:53Z</dcterms:created>
  <dcterms:modified xsi:type="dcterms:W3CDTF">2020-05-01T11:14:56Z</dcterms:modified>
</cp:coreProperties>
</file>