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4B4C-6C89-433B-BD88-F30E36027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0BEED-E298-4DD8-8FD9-DD645F477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78122-E72C-4EFC-AAB2-95039BE7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3DFF7-6451-484A-8B3E-56D56620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0AAB1-DA13-4174-941E-A507EFF5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2246-9EA3-4256-BB44-2DAABD6F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F5AB-04C6-4075-A761-85913E249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0A304-8D49-4F95-8045-7BD8B4B8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30EE7-8914-48EA-9996-294F0777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1294D-C1DA-4384-950A-4CD23B77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29852-95BE-4255-BB82-4F219660B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16555-4FB7-4D4A-BAF9-A789A26EC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325FA-FE3A-4510-9AA5-BBEDA550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89D31-3F6E-4233-92DC-79C3C64A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AB6AD-44BE-47B4-95B5-39DD30A1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2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4696-C0F1-43E8-8F62-B62A5E41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F1B6-7C6C-4752-9A92-CE95F630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08B8-939C-4179-A9E5-195FAE9C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F2B39-FDE2-4BFF-98AC-8939790C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7F6F7-6F9B-42B8-8B7E-0E5C4726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F1D8-87C8-4750-AB25-171EBC02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53E69-29C5-47F1-BDB1-EFDB38E1D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8012A-362B-4A40-9808-3375BA08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55FB-47EF-4E49-86BA-920A2111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EDCC5-CA2A-4C16-A69B-FE76EC42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FCC4-4C10-4735-8C97-FFF89861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E8EC-F198-4669-8603-FAA160F09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2E7BB-89F1-4A08-B5EB-1D1CAE8E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BBF3C-83C6-4077-89E7-65F80796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4078A-D376-425D-B772-4123338F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51D0E-F19F-4EB7-8D62-099665A0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6B32-F4A0-4641-B0F9-04FA2678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C5F30-D80E-476F-ACAB-EE6DE50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67891-624D-43B5-B0AC-5028E497E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F2E61-31B6-4467-AB97-34EA1B197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0E391-9B7B-48A7-8D39-8C20D102D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875B91-512A-4A8E-9E0E-44591F04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72BDF-E3FC-4DE4-B058-BA8FFC86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39BF0-4A4A-43D1-8B30-B2BDE37F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F8A4-9225-49CC-A007-4CA68784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1A0D4-9D49-4FE2-A6CE-CEF124F7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D9FA1-5E0A-4A1D-907D-6A22ED0F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EBC42-DEFA-435B-A46C-BA27A562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F4364-8044-419C-8FE2-1F9259BB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1488F-9D1F-42E7-85C6-50B39FC3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33398-81F0-4DC3-A636-2B8825BA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4A3B-8B17-4B52-8B0A-053735E1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62DB-70C5-44D6-BE67-B9ACD5A9F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4737E-231E-4F14-BD6F-71D178B0C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F4F35-24BC-4C1B-B4FF-60E03E95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A65F7-4640-414D-8915-3AE461B8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C04D0-1817-49B8-A334-D0A85747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6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8831-3A68-46F0-B96E-820A1EE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6C91F-3C5F-4DE5-8BB6-7F6B24781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2D8F5-BF1D-4608-8849-0C522362C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5CACB-727F-4C18-9123-9CF2892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B30F7-300A-43F0-82F4-4962DA76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46577-8E3C-4D40-878E-39784290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C7A5D-0FD3-4893-AC6F-18B85FC0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44070-D460-4C41-AFAF-4DBB6B33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D365-4F76-46E3-AC08-F1E1CB661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D6B6-FF49-4602-8945-F4A6C8AD4BB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3F91F-90D6-47B1-81B6-EEAD3F88F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5F4F0-EC9D-4E6C-A51C-08EC20CE3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C01D-615D-4946-B3D4-4BCB045C0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4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ok, sitting, bed&#10;&#10;Description automatically generated">
            <a:extLst>
              <a:ext uri="{FF2B5EF4-FFF2-40B4-BE49-F238E27FC236}">
                <a16:creationId xmlns:a16="http://schemas.microsoft.com/office/drawing/2014/main" id="{D21D7A1B-56AC-47F9-8B94-BA398B3B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book, bed&#10;&#10;Description automatically generated">
            <a:extLst>
              <a:ext uri="{FF2B5EF4-FFF2-40B4-BE49-F238E27FC236}">
                <a16:creationId xmlns:a16="http://schemas.microsoft.com/office/drawing/2014/main" id="{563B7C8D-5143-49EB-B084-0C3FA67A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291B608-4B63-41D0-90E3-302FB8B2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4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8C7DAF7-005B-4E52-9020-D2A241891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0B3C3B4-E37C-49E3-86C6-E5482CD3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room, bed, white&#10;&#10;Description automatically generated">
            <a:extLst>
              <a:ext uri="{FF2B5EF4-FFF2-40B4-BE49-F238E27FC236}">
                <a16:creationId xmlns:a16="http://schemas.microsoft.com/office/drawing/2014/main" id="{55500813-53C0-495C-8A58-DCEC21824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6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ug, white&#10;&#10;Description automatically generated">
            <a:extLst>
              <a:ext uri="{FF2B5EF4-FFF2-40B4-BE49-F238E27FC236}">
                <a16:creationId xmlns:a16="http://schemas.microsoft.com/office/drawing/2014/main" id="{A27F302F-807A-4603-A5D8-358047674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2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6B70775A-097D-484C-89D0-676250800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6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50373-1A8F-424A-B791-B3D233DCA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bed, book&#10;&#10;Description automatically generated">
            <a:extLst>
              <a:ext uri="{FF2B5EF4-FFF2-40B4-BE49-F238E27FC236}">
                <a16:creationId xmlns:a16="http://schemas.microsoft.com/office/drawing/2014/main" id="{A1DC454D-C256-4F49-A6AF-9F02BBF8F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9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parked, rug&#10;&#10;Description automatically generated">
            <a:extLst>
              <a:ext uri="{FF2B5EF4-FFF2-40B4-BE49-F238E27FC236}">
                <a16:creationId xmlns:a16="http://schemas.microsoft.com/office/drawing/2014/main" id="{15E5DE54-FA7B-4F7E-AA18-8ABB0E510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A6BFA11-D6D1-410A-BFBC-4BFBC88E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B586711-CB47-4FB1-8B3C-1154C611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C905E7E-86DA-489D-AB76-F373FC03B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9A345D2-988C-447F-AE12-5EED977DC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  <p:pic>
        <p:nvPicPr>
          <p:cNvPr id="11" name="Picture 10" descr="A picture containing sitting&#10;&#10;Description automatically generated">
            <a:extLst>
              <a:ext uri="{FF2B5EF4-FFF2-40B4-BE49-F238E27FC236}">
                <a16:creationId xmlns:a16="http://schemas.microsoft.com/office/drawing/2014/main" id="{04B96BE4-F935-48AC-88E4-5E207A599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F5BA8D1-29A3-4DB8-A317-B655470B5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0A34C1A-16D5-451F-B096-B005412CA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169128A-3C79-43E6-A2D6-D15DAAB347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90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B92E6-98BA-4B0F-A4A3-A9C840AF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ug, curtain&#10;&#10;Description automatically generated">
            <a:extLst>
              <a:ext uri="{FF2B5EF4-FFF2-40B4-BE49-F238E27FC236}">
                <a16:creationId xmlns:a16="http://schemas.microsoft.com/office/drawing/2014/main" id="{829B4BB9-B40B-4436-B38D-6A3E1099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66961EC-B8A6-4ECC-B3BA-5525FBBEF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A5065D6-EEEF-4E4F-9A7B-B98ADA10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8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4394174-A193-452C-8F4C-85DD95ADD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41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1859938-9CE7-4EAC-AAA6-8C6E06BE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57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BD8CC90E-B739-4B99-AB88-72AAB1547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6D1FA5B-3206-4E30-B48D-F220CADEA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8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EF1414B-BF14-4590-8B8F-29DF08DB2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41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A097A9-543B-479F-86A9-3CA3B1CA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55C82C1-2EF1-4FB8-A0A7-2EF878AF0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53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okshelf&#10;&#10;Description automatically generated">
            <a:extLst>
              <a:ext uri="{FF2B5EF4-FFF2-40B4-BE49-F238E27FC236}">
                <a16:creationId xmlns:a16="http://schemas.microsoft.com/office/drawing/2014/main" id="{76CEA974-2863-4126-843C-D28A67462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551BE61-CCD0-41F6-A1E6-35333CA78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B82391A0-902D-444E-A6A5-F2B2624B3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3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2A6E81A-17CD-4F3F-8D90-7E8A19B5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7A22850-4A19-4161-B9CC-3A0977DC0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3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1E78323-623F-4F0B-AADF-7A22F65F0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0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C749BAD-44D4-40F3-9F1A-20F7A47BE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9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Azurdee Brown</dc:creator>
  <cp:lastModifiedBy>Azurdee Brown</cp:lastModifiedBy>
  <cp:revision>2</cp:revision>
  <dcterms:created xsi:type="dcterms:W3CDTF">2020-05-01T11:05:53Z</dcterms:created>
  <dcterms:modified xsi:type="dcterms:W3CDTF">2020-05-01T11:14:56Z</dcterms:modified>
</cp:coreProperties>
</file>