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5DA42-EFFD-4DCC-832E-505BA76FF2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00902C-0D32-46FB-B98D-1613666FE6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5C67D8-9B44-4C6E-ADDE-87AB39CDC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F674-BFFB-4EA8-BE15-A2DF925EEF2F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7EDD36-8628-4B0E-977B-197023992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154C7D-79EF-4AD5-BF6F-422CA6A50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D3B9-7D84-4BF3-8D40-19D8BA472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108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34672-839D-4187-ADF4-8198F4EBD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6C8657-FDD9-4C0E-B22B-917C044EFB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E82024-CB5C-4E76-95A8-53D49A395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F674-BFFB-4EA8-BE15-A2DF925EEF2F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225C5D-C3C1-4758-A1B9-9A8BB8E64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57F104-64E6-4EEB-A192-470D66FF7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D3B9-7D84-4BF3-8D40-19D8BA472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205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57D093-DFA6-44B7-A963-ED74B1505D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C76F50-A641-4162-8DFB-D61948749C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DCC5F0-3A34-4439-BCE0-9E6A7EAA3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F674-BFFB-4EA8-BE15-A2DF925EEF2F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6ABD95-38AF-4B83-A829-9BC35477C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2DEAB7-2821-4EFA-AC90-68D070419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D3B9-7D84-4BF3-8D40-19D8BA472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760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31841-5530-4DD3-B342-2A4984B0B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04E116-5E3F-4710-A16B-7B702E8776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C440CC-B143-4C98-9144-EE941E570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F674-BFFB-4EA8-BE15-A2DF925EEF2F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CBBE50-B842-49E1-B815-9D40BFDD1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49AFE7-39A9-484F-B88F-66A7EDFF4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D3B9-7D84-4BF3-8D40-19D8BA472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717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C5381-7364-446B-821D-47D6531E7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A08737-B526-4552-BDC8-7D3315715D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E537E9-26A7-4D69-915B-C79B8D924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F674-BFFB-4EA8-BE15-A2DF925EEF2F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802C26-495E-485D-9ED4-7AB80A6B1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1EF09B-9B68-4714-9AB9-CE6681901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D3B9-7D84-4BF3-8D40-19D8BA472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957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351ED-0E5E-40A4-BD0C-5D3E909C6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6F0A27-92FA-4D20-A363-6A05AA0D47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20BC37-D57C-4A2B-B11A-D6FDF86BB4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A1FBB6-ACE5-4928-A264-80D0EBF80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F674-BFFB-4EA8-BE15-A2DF925EEF2F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84CE1A-9A9D-4C69-A4EC-4976DA4AC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B47E96-B3B8-48A6-9EC6-A548207B6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D3B9-7D84-4BF3-8D40-19D8BA472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20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AE8D4-8FDF-4AE5-B739-A10D1AAA7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8CBF35-0C96-4400-951C-AFCF50CD5A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7DB633-62A0-43FD-8842-0D0F253392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5B77F8-1798-45CA-A785-E951EB1C8B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5F1B92-32B6-45F8-8DAB-02CA92218E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7FD25A7-B04B-4B89-9D0F-63CC2BB9B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F674-BFFB-4EA8-BE15-A2DF925EEF2F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225883-14FB-4904-9142-EFF1B33AA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B20C18-4349-42A5-9DD2-73A4B3BFA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D3B9-7D84-4BF3-8D40-19D8BA472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541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F0BCC-F704-442D-A712-D0935A76C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D3738A-6506-4FA1-BCED-C8C9E2A2D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F674-BFFB-4EA8-BE15-A2DF925EEF2F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8C5BE1-90F5-4D9B-8753-3615E87E3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75B9A9-F283-4439-8E29-4623982BF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D3B9-7D84-4BF3-8D40-19D8BA472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815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389FF4-B2E6-4411-9E16-CD892AF9F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F674-BFFB-4EA8-BE15-A2DF925EEF2F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F45CCA-09B7-4951-A86A-3F36CC57E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FD1038-B4E9-4E93-843C-849FF2D07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D3B9-7D84-4BF3-8D40-19D8BA472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223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C664C-F663-4652-8593-D529C98F2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5A55BE-D6AC-4267-9491-609F67F661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9B5C13-19AC-4059-822F-7A671D45DB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221E47-7CDD-46BA-9507-A95574732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F674-BFFB-4EA8-BE15-A2DF925EEF2F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A5ED3D-2629-4592-A41A-04F330381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EA9797-5245-4A4B-9516-A8FDC0EBD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D3B9-7D84-4BF3-8D40-19D8BA472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260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6DA6C-2AF9-41B8-8FA4-464665FC0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65555B-AAB6-4589-98BB-0F9EC61F1D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BF2037-C5E5-4554-A61C-25DB2ED710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1DE90A-A079-4358-BB66-11E2C8627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F674-BFFB-4EA8-BE15-A2DF925EEF2F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82E30F-2B75-4317-A7A2-6933FBD87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CFD2B0-5335-483E-AC4A-56E958F9D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0D3B9-7D84-4BF3-8D40-19D8BA472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782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BC0388-280B-4BE4-B404-190721211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96193E-9BC1-4389-99B2-CC4BFA8C74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9A3E32-9414-4DC6-80CF-BA427A4459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9F674-BFFB-4EA8-BE15-A2DF925EEF2F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58844C-F63F-4A44-9C0F-ABB0616E17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672668-B409-4C95-885A-FED0CBC895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D0D3B9-7D84-4BF3-8D40-19D8BA472E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954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surface&#10;&#10;Description automatically generated">
            <a:extLst>
              <a:ext uri="{FF2B5EF4-FFF2-40B4-BE49-F238E27FC236}">
                <a16:creationId xmlns:a16="http://schemas.microsoft.com/office/drawing/2014/main" id="{F281F340-5D50-4C5D-ADA2-9899CACFF0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020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9C9327C7-27F2-4110-A723-34BFD22E19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047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BD44A60B-4BAF-4AC1-B36D-690CCE2B45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684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indoor, room, sitting, table&#10;&#10;Description automatically generated">
            <a:extLst>
              <a:ext uri="{FF2B5EF4-FFF2-40B4-BE49-F238E27FC236}">
                <a16:creationId xmlns:a16="http://schemas.microsoft.com/office/drawing/2014/main" id="{B97BA152-44D4-4E83-A8A4-F5E8915AD4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933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F6F81C5E-B27B-4E7F-972F-9D3148EC9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176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indoor, sitting, table, room&#10;&#10;Description automatically generated">
            <a:extLst>
              <a:ext uri="{FF2B5EF4-FFF2-40B4-BE49-F238E27FC236}">
                <a16:creationId xmlns:a16="http://schemas.microsoft.com/office/drawing/2014/main" id="{A7A19A06-426B-4658-ADB8-F57FE06635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6025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itting, white, room, table&#10;&#10;Description automatically generated">
            <a:extLst>
              <a:ext uri="{FF2B5EF4-FFF2-40B4-BE49-F238E27FC236}">
                <a16:creationId xmlns:a16="http://schemas.microsoft.com/office/drawing/2014/main" id="{4EA8E0AA-FFD5-4FC9-80A1-E135C0A670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259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7A247FFB-E11E-4DBE-A193-FFFC9030BB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1994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Widescreen</PresentationFormat>
  <Paragraphs>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Azurdee Brown</dc:creator>
  <cp:lastModifiedBy>Azurdee Brown</cp:lastModifiedBy>
  <cp:revision>2</cp:revision>
  <dcterms:created xsi:type="dcterms:W3CDTF">2020-04-14T19:27:25Z</dcterms:created>
  <dcterms:modified xsi:type="dcterms:W3CDTF">2020-04-14T19:34:49Z</dcterms:modified>
</cp:coreProperties>
</file>