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theme/theme5.xml" ContentType="application/vnd.openxmlformats-officedocument.theme+xml"/>
  <Override PartName="/ppt/slideLayouts/slideLayout19.xml" ContentType="application/vnd.openxmlformats-officedocument.presentationml.slideLayout+xml"/>
  <Override PartName="/ppt/theme/theme6.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7.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8.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9.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 id="2147483726" r:id="rId2"/>
    <p:sldMasterId id="2147483691" r:id="rId3"/>
    <p:sldMasterId id="2147483708" r:id="rId4"/>
    <p:sldMasterId id="2147483684" r:id="rId5"/>
    <p:sldMasterId id="2147483715" r:id="rId6"/>
    <p:sldMasterId id="2147483686" r:id="rId7"/>
    <p:sldMasterId id="2147483723" r:id="rId8"/>
    <p:sldMasterId id="2147483701" r:id="rId9"/>
    <p:sldMasterId id="2147483720" r:id="rId10"/>
  </p:sldMasterIdLst>
  <p:notesMasterIdLst>
    <p:notesMasterId r:id="rId50"/>
  </p:notesMasterIdLst>
  <p:sldIdLst>
    <p:sldId id="382" r:id="rId11"/>
    <p:sldId id="383" r:id="rId12"/>
    <p:sldId id="530" r:id="rId13"/>
    <p:sldId id="621" r:id="rId14"/>
    <p:sldId id="633" r:id="rId15"/>
    <p:sldId id="634" r:id="rId16"/>
    <p:sldId id="635" r:id="rId17"/>
    <p:sldId id="636" r:id="rId18"/>
    <p:sldId id="637" r:id="rId19"/>
    <p:sldId id="638" r:id="rId20"/>
    <p:sldId id="639" r:id="rId21"/>
    <p:sldId id="640" r:id="rId22"/>
    <p:sldId id="641" r:id="rId23"/>
    <p:sldId id="642" r:id="rId24"/>
    <p:sldId id="643" r:id="rId25"/>
    <p:sldId id="657" r:id="rId26"/>
    <p:sldId id="644" r:id="rId27"/>
    <p:sldId id="646" r:id="rId28"/>
    <p:sldId id="647" r:id="rId29"/>
    <p:sldId id="648" r:id="rId30"/>
    <p:sldId id="649" r:id="rId31"/>
    <p:sldId id="650" r:id="rId32"/>
    <p:sldId id="659" r:id="rId33"/>
    <p:sldId id="660" r:id="rId34"/>
    <p:sldId id="652" r:id="rId35"/>
    <p:sldId id="653" r:id="rId36"/>
    <p:sldId id="655" r:id="rId37"/>
    <p:sldId id="656" r:id="rId38"/>
    <p:sldId id="271" r:id="rId39"/>
    <p:sldId id="273" r:id="rId40"/>
    <p:sldId id="389" r:id="rId41"/>
    <p:sldId id="622" r:id="rId42"/>
    <p:sldId id="623" r:id="rId43"/>
    <p:sldId id="661" r:id="rId44"/>
    <p:sldId id="624" r:id="rId45"/>
    <p:sldId id="625" r:id="rId46"/>
    <p:sldId id="626" r:id="rId47"/>
    <p:sldId id="662" r:id="rId48"/>
    <p:sldId id="663"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Content" id="{5973D931-3BAC-4F30-9C16-B7461F574E40}">
          <p14:sldIdLst>
            <p14:sldId id="382"/>
            <p14:sldId id="383"/>
            <p14:sldId id="530"/>
            <p14:sldId id="621"/>
            <p14:sldId id="633"/>
            <p14:sldId id="634"/>
            <p14:sldId id="635"/>
            <p14:sldId id="636"/>
            <p14:sldId id="637"/>
            <p14:sldId id="638"/>
            <p14:sldId id="639"/>
            <p14:sldId id="640"/>
            <p14:sldId id="641"/>
            <p14:sldId id="642"/>
            <p14:sldId id="643"/>
            <p14:sldId id="657"/>
            <p14:sldId id="644"/>
            <p14:sldId id="646"/>
            <p14:sldId id="647"/>
            <p14:sldId id="648"/>
            <p14:sldId id="649"/>
            <p14:sldId id="650"/>
            <p14:sldId id="659"/>
            <p14:sldId id="660"/>
            <p14:sldId id="652"/>
            <p14:sldId id="653"/>
            <p14:sldId id="655"/>
            <p14:sldId id="656"/>
            <p14:sldId id="271"/>
          </p14:sldIdLst>
        </p14:section>
        <p14:section name="Appendix: Image Descriptions for Unsighted Students" id="{B7C2FF34-F9B3-45C6-BBEA-B602DE6D90D1}">
          <p14:sldIdLst>
            <p14:sldId id="273"/>
            <p14:sldId id="389"/>
            <p14:sldId id="622"/>
            <p14:sldId id="623"/>
            <p14:sldId id="661"/>
            <p14:sldId id="624"/>
            <p14:sldId id="625"/>
            <p14:sldId id="626"/>
            <p14:sldId id="662"/>
            <p14:sldId id="663"/>
          </p14:sldIdLst>
        </p14:section>
      </p14:sectionLst>
    </p:ext>
    <p:ext uri="{EFAFB233-063F-42B5-8137-9DF3F51BA10A}">
      <p15:sldGuideLst xmlns:p15="http://schemas.microsoft.com/office/powerpoint/2012/main">
        <p15:guide id="2" pos="3264" userDrawn="1">
          <p15:clr>
            <a:srgbClr val="A4A3A4"/>
          </p15:clr>
        </p15:guide>
        <p15:guide id="3" orient="horz" pos="2256" userDrawn="1">
          <p15:clr>
            <a:srgbClr val="A4A3A4"/>
          </p15:clr>
        </p15:guide>
        <p15:guide id="4" pos="56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poren, Laura" initials="CL" lastIdx="4" clrIdx="0">
    <p:extLst>
      <p:ext uri="{19B8F6BF-5375-455C-9EA6-DF929625EA0E}">
        <p15:presenceInfo xmlns:p15="http://schemas.microsoft.com/office/powerpoint/2012/main" userId="S-1-5-21-1645522239-1123561945-839522115-1006658" providerId="AD"/>
      </p:ext>
    </p:extLst>
  </p:cmAuthor>
  <p:cmAuthor id="2" name="Ciporen, Laura" initials="CL [2]" lastIdx="2" clrIdx="1">
    <p:extLst>
      <p:ext uri="{19B8F6BF-5375-455C-9EA6-DF929625EA0E}">
        <p15:presenceInfo xmlns:p15="http://schemas.microsoft.com/office/powerpoint/2012/main" userId="S::laura.ciporen@mheducation.com::567f631f-0624-4179-9d16-569ddce488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AF1858"/>
    <a:srgbClr val="C00000"/>
    <a:srgbClr val="75757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21" autoAdjust="0"/>
    <p:restoredTop sz="95921" autoAdjust="0"/>
  </p:normalViewPr>
  <p:slideViewPr>
    <p:cSldViewPr snapToGrid="0" showGuides="1">
      <p:cViewPr varScale="1">
        <p:scale>
          <a:sx n="98" d="100"/>
          <a:sy n="98" d="100"/>
        </p:scale>
        <p:origin x="594" y="84"/>
      </p:cViewPr>
      <p:guideLst>
        <p:guide pos="3264"/>
        <p:guide orient="horz" pos="2256"/>
        <p:guide pos="5640"/>
      </p:guideLst>
    </p:cSldViewPr>
  </p:slideViewPr>
  <p:outlineViewPr>
    <p:cViewPr>
      <p:scale>
        <a:sx n="33" d="100"/>
        <a:sy n="33" d="100"/>
      </p:scale>
      <p:origin x="0" y="-25464"/>
    </p:cViewPr>
  </p:outlineViewPr>
  <p:notesTextViewPr>
    <p:cViewPr>
      <p:scale>
        <a:sx n="100" d="100"/>
        <a:sy n="100" d="100"/>
      </p:scale>
      <p:origin x="0" y="0"/>
    </p:cViewPr>
  </p:notesTextViewPr>
  <p:notesViewPr>
    <p:cSldViewPr snapToGrid="0">
      <p:cViewPr varScale="1">
        <p:scale>
          <a:sx n="75" d="100"/>
          <a:sy n="75" d="100"/>
        </p:scale>
        <p:origin x="2088" y="54"/>
      </p:cViewPr>
      <p:guideLst/>
    </p:cSldViewPr>
  </p:notesViewPr>
  <p:gridSpacing cx="347472" cy="347472"/>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viewProps" Target="viewProps.xml"/><Relationship Id="rId5" Type="http://schemas.openxmlformats.org/officeDocument/2006/relationships/slideMaster" Target="slideMasters/slideMaster5.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8" Type="http://schemas.openxmlformats.org/officeDocument/2006/relationships/slideMaster" Target="slideMasters/slideMaster8.xml"/><Relationship Id="rId51"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D653A6-6867-462E-93A7-F45B93093C26}" type="datetimeFigureOut">
              <a:rPr lang="en-US" smtClean="0"/>
              <a:t>3/31/2023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559B72-D5EC-4F49-9F59-877A947E1F6F}" type="slidenum">
              <a:rPr lang="en-US" smtClean="0"/>
              <a:t>‹#›</a:t>
            </a:fld>
            <a:endParaRPr lang="en-US"/>
          </a:p>
        </p:txBody>
      </p:sp>
    </p:spTree>
    <p:extLst>
      <p:ext uri="{BB962C8B-B14F-4D97-AF65-F5344CB8AC3E}">
        <p14:creationId xmlns:p14="http://schemas.microsoft.com/office/powerpoint/2010/main" val="1572876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1</a:t>
            </a:fld>
            <a:endParaRPr lang="en-US"/>
          </a:p>
        </p:txBody>
      </p:sp>
    </p:spTree>
    <p:extLst>
      <p:ext uri="{BB962C8B-B14F-4D97-AF65-F5344CB8AC3E}">
        <p14:creationId xmlns:p14="http://schemas.microsoft.com/office/powerpoint/2010/main" val="13428096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10</a:t>
            </a:fld>
            <a:endParaRPr lang="en-US"/>
          </a:p>
        </p:txBody>
      </p:sp>
    </p:spTree>
    <p:extLst>
      <p:ext uri="{BB962C8B-B14F-4D97-AF65-F5344CB8AC3E}">
        <p14:creationId xmlns:p14="http://schemas.microsoft.com/office/powerpoint/2010/main" val="23278350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11</a:t>
            </a:fld>
            <a:endParaRPr lang="en-US"/>
          </a:p>
        </p:txBody>
      </p:sp>
    </p:spTree>
    <p:extLst>
      <p:ext uri="{BB962C8B-B14F-4D97-AF65-F5344CB8AC3E}">
        <p14:creationId xmlns:p14="http://schemas.microsoft.com/office/powerpoint/2010/main" val="2448443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12</a:t>
            </a:fld>
            <a:endParaRPr lang="en-US"/>
          </a:p>
        </p:txBody>
      </p:sp>
    </p:spTree>
    <p:extLst>
      <p:ext uri="{BB962C8B-B14F-4D97-AF65-F5344CB8AC3E}">
        <p14:creationId xmlns:p14="http://schemas.microsoft.com/office/powerpoint/2010/main" val="4061244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13</a:t>
            </a:fld>
            <a:endParaRPr lang="en-US"/>
          </a:p>
        </p:txBody>
      </p:sp>
    </p:spTree>
    <p:extLst>
      <p:ext uri="{BB962C8B-B14F-4D97-AF65-F5344CB8AC3E}">
        <p14:creationId xmlns:p14="http://schemas.microsoft.com/office/powerpoint/2010/main" val="9240567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14</a:t>
            </a:fld>
            <a:endParaRPr lang="en-US"/>
          </a:p>
        </p:txBody>
      </p:sp>
    </p:spTree>
    <p:extLst>
      <p:ext uri="{BB962C8B-B14F-4D97-AF65-F5344CB8AC3E}">
        <p14:creationId xmlns:p14="http://schemas.microsoft.com/office/powerpoint/2010/main" val="28246666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15</a:t>
            </a:fld>
            <a:endParaRPr lang="en-US"/>
          </a:p>
        </p:txBody>
      </p:sp>
    </p:spTree>
    <p:extLst>
      <p:ext uri="{BB962C8B-B14F-4D97-AF65-F5344CB8AC3E}">
        <p14:creationId xmlns:p14="http://schemas.microsoft.com/office/powerpoint/2010/main" val="15759854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16</a:t>
            </a:fld>
            <a:endParaRPr lang="en-US"/>
          </a:p>
        </p:txBody>
      </p:sp>
    </p:spTree>
    <p:extLst>
      <p:ext uri="{BB962C8B-B14F-4D97-AF65-F5344CB8AC3E}">
        <p14:creationId xmlns:p14="http://schemas.microsoft.com/office/powerpoint/2010/main" val="10682099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17</a:t>
            </a:fld>
            <a:endParaRPr lang="en-US"/>
          </a:p>
        </p:txBody>
      </p:sp>
    </p:spTree>
    <p:extLst>
      <p:ext uri="{BB962C8B-B14F-4D97-AF65-F5344CB8AC3E}">
        <p14:creationId xmlns:p14="http://schemas.microsoft.com/office/powerpoint/2010/main" val="7209680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18</a:t>
            </a:fld>
            <a:endParaRPr lang="en-US"/>
          </a:p>
        </p:txBody>
      </p:sp>
    </p:spTree>
    <p:extLst>
      <p:ext uri="{BB962C8B-B14F-4D97-AF65-F5344CB8AC3E}">
        <p14:creationId xmlns:p14="http://schemas.microsoft.com/office/powerpoint/2010/main" val="17405537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19</a:t>
            </a:fld>
            <a:endParaRPr lang="en-US"/>
          </a:p>
        </p:txBody>
      </p:sp>
    </p:spTree>
    <p:extLst>
      <p:ext uri="{BB962C8B-B14F-4D97-AF65-F5344CB8AC3E}">
        <p14:creationId xmlns:p14="http://schemas.microsoft.com/office/powerpoint/2010/main" val="1818310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2</a:t>
            </a:fld>
            <a:endParaRPr lang="en-US"/>
          </a:p>
        </p:txBody>
      </p:sp>
    </p:spTree>
    <p:extLst>
      <p:ext uri="{BB962C8B-B14F-4D97-AF65-F5344CB8AC3E}">
        <p14:creationId xmlns:p14="http://schemas.microsoft.com/office/powerpoint/2010/main" val="31965420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20</a:t>
            </a:fld>
            <a:endParaRPr lang="en-US"/>
          </a:p>
        </p:txBody>
      </p:sp>
    </p:spTree>
    <p:extLst>
      <p:ext uri="{BB962C8B-B14F-4D97-AF65-F5344CB8AC3E}">
        <p14:creationId xmlns:p14="http://schemas.microsoft.com/office/powerpoint/2010/main" val="10842387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21</a:t>
            </a:fld>
            <a:endParaRPr lang="en-US"/>
          </a:p>
        </p:txBody>
      </p:sp>
    </p:spTree>
    <p:extLst>
      <p:ext uri="{BB962C8B-B14F-4D97-AF65-F5344CB8AC3E}">
        <p14:creationId xmlns:p14="http://schemas.microsoft.com/office/powerpoint/2010/main" val="29042715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22</a:t>
            </a:fld>
            <a:endParaRPr lang="en-US"/>
          </a:p>
        </p:txBody>
      </p:sp>
    </p:spTree>
    <p:extLst>
      <p:ext uri="{BB962C8B-B14F-4D97-AF65-F5344CB8AC3E}">
        <p14:creationId xmlns:p14="http://schemas.microsoft.com/office/powerpoint/2010/main" val="24080262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23</a:t>
            </a:fld>
            <a:endParaRPr lang="en-US"/>
          </a:p>
        </p:txBody>
      </p:sp>
    </p:spTree>
    <p:extLst>
      <p:ext uri="{BB962C8B-B14F-4D97-AF65-F5344CB8AC3E}">
        <p14:creationId xmlns:p14="http://schemas.microsoft.com/office/powerpoint/2010/main" val="39831162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24</a:t>
            </a:fld>
            <a:endParaRPr lang="en-US"/>
          </a:p>
        </p:txBody>
      </p:sp>
    </p:spTree>
    <p:extLst>
      <p:ext uri="{BB962C8B-B14F-4D97-AF65-F5344CB8AC3E}">
        <p14:creationId xmlns:p14="http://schemas.microsoft.com/office/powerpoint/2010/main" val="28857803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25</a:t>
            </a:fld>
            <a:endParaRPr lang="en-US"/>
          </a:p>
        </p:txBody>
      </p:sp>
    </p:spTree>
    <p:extLst>
      <p:ext uri="{BB962C8B-B14F-4D97-AF65-F5344CB8AC3E}">
        <p14:creationId xmlns:p14="http://schemas.microsoft.com/office/powerpoint/2010/main" val="10663108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26</a:t>
            </a:fld>
            <a:endParaRPr lang="en-US"/>
          </a:p>
        </p:txBody>
      </p:sp>
    </p:spTree>
    <p:extLst>
      <p:ext uri="{BB962C8B-B14F-4D97-AF65-F5344CB8AC3E}">
        <p14:creationId xmlns:p14="http://schemas.microsoft.com/office/powerpoint/2010/main" val="17444389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27</a:t>
            </a:fld>
            <a:endParaRPr lang="en-US"/>
          </a:p>
        </p:txBody>
      </p:sp>
    </p:spTree>
    <p:extLst>
      <p:ext uri="{BB962C8B-B14F-4D97-AF65-F5344CB8AC3E}">
        <p14:creationId xmlns:p14="http://schemas.microsoft.com/office/powerpoint/2010/main" val="20306113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28</a:t>
            </a:fld>
            <a:endParaRPr lang="en-US"/>
          </a:p>
        </p:txBody>
      </p:sp>
    </p:spTree>
    <p:extLst>
      <p:ext uri="{BB962C8B-B14F-4D97-AF65-F5344CB8AC3E}">
        <p14:creationId xmlns:p14="http://schemas.microsoft.com/office/powerpoint/2010/main" val="3762955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559B72-D5EC-4F49-9F59-877A947E1F6F}" type="slidenum">
              <a:rPr lang="en-US" smtClean="0"/>
              <a:t>29</a:t>
            </a:fld>
            <a:endParaRPr lang="en-US"/>
          </a:p>
        </p:txBody>
      </p:sp>
    </p:spTree>
    <p:extLst>
      <p:ext uri="{BB962C8B-B14F-4D97-AF65-F5344CB8AC3E}">
        <p14:creationId xmlns:p14="http://schemas.microsoft.com/office/powerpoint/2010/main" val="3984523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3</a:t>
            </a:fld>
            <a:endParaRPr lang="en-US"/>
          </a:p>
        </p:txBody>
      </p:sp>
    </p:spTree>
    <p:extLst>
      <p:ext uri="{BB962C8B-B14F-4D97-AF65-F5344CB8AC3E}">
        <p14:creationId xmlns:p14="http://schemas.microsoft.com/office/powerpoint/2010/main" val="35128366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30</a:t>
            </a:fld>
            <a:endParaRPr lang="en-US"/>
          </a:p>
        </p:txBody>
      </p:sp>
    </p:spTree>
    <p:extLst>
      <p:ext uri="{BB962C8B-B14F-4D97-AF65-F5344CB8AC3E}">
        <p14:creationId xmlns:p14="http://schemas.microsoft.com/office/powerpoint/2010/main" val="9088208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31</a:t>
            </a:fld>
            <a:endParaRPr lang="en-US"/>
          </a:p>
        </p:txBody>
      </p:sp>
    </p:spTree>
    <p:extLst>
      <p:ext uri="{BB962C8B-B14F-4D97-AF65-F5344CB8AC3E}">
        <p14:creationId xmlns:p14="http://schemas.microsoft.com/office/powerpoint/2010/main" val="29063012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32</a:t>
            </a:fld>
            <a:endParaRPr lang="en-US"/>
          </a:p>
        </p:txBody>
      </p:sp>
    </p:spTree>
    <p:extLst>
      <p:ext uri="{BB962C8B-B14F-4D97-AF65-F5344CB8AC3E}">
        <p14:creationId xmlns:p14="http://schemas.microsoft.com/office/powerpoint/2010/main" val="16803874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33</a:t>
            </a:fld>
            <a:endParaRPr lang="en-US"/>
          </a:p>
        </p:txBody>
      </p:sp>
    </p:spTree>
    <p:extLst>
      <p:ext uri="{BB962C8B-B14F-4D97-AF65-F5344CB8AC3E}">
        <p14:creationId xmlns:p14="http://schemas.microsoft.com/office/powerpoint/2010/main" val="6653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34</a:t>
            </a:fld>
            <a:endParaRPr lang="en-US"/>
          </a:p>
        </p:txBody>
      </p:sp>
    </p:spTree>
    <p:extLst>
      <p:ext uri="{BB962C8B-B14F-4D97-AF65-F5344CB8AC3E}">
        <p14:creationId xmlns:p14="http://schemas.microsoft.com/office/powerpoint/2010/main" val="15286811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35</a:t>
            </a:fld>
            <a:endParaRPr lang="en-US"/>
          </a:p>
        </p:txBody>
      </p:sp>
    </p:spTree>
    <p:extLst>
      <p:ext uri="{BB962C8B-B14F-4D97-AF65-F5344CB8AC3E}">
        <p14:creationId xmlns:p14="http://schemas.microsoft.com/office/powerpoint/2010/main" val="40103304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36</a:t>
            </a:fld>
            <a:endParaRPr lang="en-US"/>
          </a:p>
        </p:txBody>
      </p:sp>
    </p:spTree>
    <p:extLst>
      <p:ext uri="{BB962C8B-B14F-4D97-AF65-F5344CB8AC3E}">
        <p14:creationId xmlns:p14="http://schemas.microsoft.com/office/powerpoint/2010/main" val="18268670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37</a:t>
            </a:fld>
            <a:endParaRPr lang="en-US"/>
          </a:p>
        </p:txBody>
      </p:sp>
    </p:spTree>
    <p:extLst>
      <p:ext uri="{BB962C8B-B14F-4D97-AF65-F5344CB8AC3E}">
        <p14:creationId xmlns:p14="http://schemas.microsoft.com/office/powerpoint/2010/main" val="14955817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38</a:t>
            </a:fld>
            <a:endParaRPr lang="en-US"/>
          </a:p>
        </p:txBody>
      </p:sp>
    </p:spTree>
    <p:extLst>
      <p:ext uri="{BB962C8B-B14F-4D97-AF65-F5344CB8AC3E}">
        <p14:creationId xmlns:p14="http://schemas.microsoft.com/office/powerpoint/2010/main" val="30202600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39</a:t>
            </a:fld>
            <a:endParaRPr lang="en-US"/>
          </a:p>
        </p:txBody>
      </p:sp>
    </p:spTree>
    <p:extLst>
      <p:ext uri="{BB962C8B-B14F-4D97-AF65-F5344CB8AC3E}">
        <p14:creationId xmlns:p14="http://schemas.microsoft.com/office/powerpoint/2010/main" val="377221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4</a:t>
            </a:fld>
            <a:endParaRPr lang="en-US"/>
          </a:p>
        </p:txBody>
      </p:sp>
    </p:spTree>
    <p:extLst>
      <p:ext uri="{BB962C8B-B14F-4D97-AF65-F5344CB8AC3E}">
        <p14:creationId xmlns:p14="http://schemas.microsoft.com/office/powerpoint/2010/main" val="2936533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5</a:t>
            </a:fld>
            <a:endParaRPr lang="en-US"/>
          </a:p>
        </p:txBody>
      </p:sp>
    </p:spTree>
    <p:extLst>
      <p:ext uri="{BB962C8B-B14F-4D97-AF65-F5344CB8AC3E}">
        <p14:creationId xmlns:p14="http://schemas.microsoft.com/office/powerpoint/2010/main" val="1895769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6</a:t>
            </a:fld>
            <a:endParaRPr lang="en-US"/>
          </a:p>
        </p:txBody>
      </p:sp>
    </p:spTree>
    <p:extLst>
      <p:ext uri="{BB962C8B-B14F-4D97-AF65-F5344CB8AC3E}">
        <p14:creationId xmlns:p14="http://schemas.microsoft.com/office/powerpoint/2010/main" val="3846189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7</a:t>
            </a:fld>
            <a:endParaRPr lang="en-US"/>
          </a:p>
        </p:txBody>
      </p:sp>
    </p:spTree>
    <p:extLst>
      <p:ext uri="{BB962C8B-B14F-4D97-AF65-F5344CB8AC3E}">
        <p14:creationId xmlns:p14="http://schemas.microsoft.com/office/powerpoint/2010/main" val="3779604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8</a:t>
            </a:fld>
            <a:endParaRPr lang="en-US"/>
          </a:p>
        </p:txBody>
      </p:sp>
    </p:spTree>
    <p:extLst>
      <p:ext uri="{BB962C8B-B14F-4D97-AF65-F5344CB8AC3E}">
        <p14:creationId xmlns:p14="http://schemas.microsoft.com/office/powerpoint/2010/main" val="666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B559B72-D5EC-4F49-9F59-877A947E1F6F}" type="slidenum">
              <a:rPr lang="en-US" smtClean="0"/>
              <a:t>9</a:t>
            </a:fld>
            <a:endParaRPr lang="en-US"/>
          </a:p>
        </p:txBody>
      </p:sp>
    </p:spTree>
    <p:extLst>
      <p:ext uri="{BB962C8B-B14F-4D97-AF65-F5344CB8AC3E}">
        <p14:creationId xmlns:p14="http://schemas.microsoft.com/office/powerpoint/2010/main" val="2691224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W/Cover">
    <p:spTree>
      <p:nvGrpSpPr>
        <p:cNvPr id="1" name=""/>
        <p:cNvGrpSpPr/>
        <p:nvPr/>
      </p:nvGrpSpPr>
      <p:grpSpPr>
        <a:xfrm>
          <a:off x="0" y="0"/>
          <a:ext cx="0" cy="0"/>
          <a:chOff x="0" y="0"/>
          <a:chExt cx="0" cy="0"/>
        </a:xfrm>
      </p:grpSpPr>
      <p:grpSp>
        <p:nvGrpSpPr>
          <p:cNvPr id="20" name="MHE Official Background, fixed">
            <a:extLst>
              <a:ext uri="{C183D7F6-B498-43B3-948B-1728B52AA6E4}">
                <adec:decorative xmlns:adec="http://schemas.microsoft.com/office/drawing/2017/decorative" val="1"/>
              </a:ext>
            </a:extLst>
          </p:cNvPr>
          <p:cNvGrpSpPr/>
          <p:nvPr userDrawn="1"/>
        </p:nvGrpSpPr>
        <p:grpSpPr>
          <a:xfrm>
            <a:off x="346105" y="2099014"/>
            <a:ext cx="3863458" cy="3863458"/>
            <a:chOff x="331115" y="2099014"/>
            <a:chExt cx="3863458" cy="3863458"/>
          </a:xfrm>
        </p:grpSpPr>
        <p:sp>
          <p:nvSpPr>
            <p:cNvPr id="13" name="Rectangle 12">
              <a:extLst>
                <a:ext uri="{FF2B5EF4-FFF2-40B4-BE49-F238E27FC236}">
                  <a16:creationId xmlns:a16="http://schemas.microsoft.com/office/drawing/2014/main" id="{FD9DDEA9-6897-2B48-BA6A-9075880AA615}"/>
                </a:ext>
              </a:extLst>
            </p:cNvPr>
            <p:cNvSpPr/>
            <p:nvPr userDrawn="1"/>
          </p:nvSpPr>
          <p:spPr>
            <a:xfrm>
              <a:off x="331115" y="2099014"/>
              <a:ext cx="3863458" cy="3863458"/>
            </a:xfrm>
            <a:prstGeom prst="rect">
              <a:avLst/>
            </a:prstGeom>
            <a:solidFill>
              <a:srgbClr val="720F1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52AD1ADE-6D88-5C48-9EEF-7E081C733011}"/>
                </a:ext>
              </a:extLst>
            </p:cNvPr>
            <p:cNvSpPr/>
            <p:nvPr userDrawn="1"/>
          </p:nvSpPr>
          <p:spPr>
            <a:xfrm>
              <a:off x="467612" y="2368353"/>
              <a:ext cx="3457621" cy="3457621"/>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FE6DE48-1064-2849-AF2D-2E29711B1885}"/>
                </a:ext>
              </a:extLst>
            </p:cNvPr>
            <p:cNvSpPr/>
            <p:nvPr userDrawn="1"/>
          </p:nvSpPr>
          <p:spPr>
            <a:xfrm>
              <a:off x="599258" y="2898475"/>
              <a:ext cx="2793799" cy="2792652"/>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7" name="Title"/>
          <p:cNvSpPr>
            <a:spLocks noGrp="1"/>
          </p:cNvSpPr>
          <p:nvPr>
            <p:ph type="ctrTitle" hasCustomPrompt="1"/>
          </p:nvPr>
        </p:nvSpPr>
        <p:spPr>
          <a:xfrm>
            <a:off x="621792" y="3140014"/>
            <a:ext cx="2788920" cy="1157665"/>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p:ph type="subTitle" idx="1" hasCustomPrompt="1"/>
          </p:nvPr>
        </p:nvSpPr>
        <p:spPr>
          <a:xfrm>
            <a:off x="621792" y="4261103"/>
            <a:ext cx="2788920" cy="612821"/>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13232" y="4919472"/>
            <a:ext cx="253288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 Placeholder"/>
          <p:cNvSpPr>
            <a:spLocks noGrp="1"/>
          </p:cNvSpPr>
          <p:nvPr>
            <p:ph type="body" sz="quarter" idx="10" hasCustomPrompt="1"/>
          </p:nvPr>
        </p:nvSpPr>
        <p:spPr>
          <a:xfrm>
            <a:off x="621792" y="5093208"/>
            <a:ext cx="2788920" cy="576185"/>
          </a:xfrm>
          <a:prstGeom prst="rect">
            <a:avLst/>
          </a:prstGeom>
        </p:spPr>
        <p:txBody>
          <a:bodyPr/>
          <a:lstStyle>
            <a:lvl1pPr>
              <a:spcBef>
                <a:spcPts val="0"/>
              </a:spcBef>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Extra Text</a:t>
            </a:r>
          </a:p>
        </p:txBody>
      </p:sp>
      <p:sp>
        <p:nvSpPr>
          <p:cNvPr id="3" name="Cover Placeholder">
            <a:extLst>
              <a:ext uri="{FF2B5EF4-FFF2-40B4-BE49-F238E27FC236}">
                <a16:creationId xmlns:a16="http://schemas.microsoft.com/office/drawing/2014/main" id="{67C61915-1FDF-4DF1-95F4-8BAC894B4DC1}"/>
              </a:ext>
            </a:extLst>
          </p:cNvPr>
          <p:cNvSpPr>
            <a:spLocks noGrp="1"/>
          </p:cNvSpPr>
          <p:nvPr>
            <p:ph type="pic" sz="quarter" idx="11" hasCustomPrompt="1"/>
          </p:nvPr>
        </p:nvSpPr>
        <p:spPr>
          <a:xfrm>
            <a:off x="4572000" y="1450229"/>
            <a:ext cx="4229100" cy="4976453"/>
          </a:xfrm>
          <a:prstGeom prst="rect">
            <a:avLst/>
          </a:prstGeom>
        </p:spPr>
        <p:txBody>
          <a:bodyPr/>
          <a:lstStyle>
            <a:lvl1pPr>
              <a:defRPr/>
            </a:lvl1pPr>
          </a:lstStyle>
          <a:p>
            <a:r>
              <a:rPr lang="en-US" dirty="0"/>
              <a:t>Optional: Include Cover Here</a:t>
            </a:r>
          </a:p>
        </p:txBody>
      </p:sp>
      <p:sp>
        <p:nvSpPr>
          <p:cNvPr id="2" name="Long Copyright">
            <a:extLst>
              <a:ext uri="{FF2B5EF4-FFF2-40B4-BE49-F238E27FC236}">
                <a16:creationId xmlns:a16="http://schemas.microsoft.com/office/drawing/2014/main" id="{8AC4EEC4-5547-4185-92E7-A6CAF888043F}"/>
              </a:ext>
            </a:extLst>
          </p:cNvPr>
          <p:cNvSpPr>
            <a:spLocks noGrp="1"/>
          </p:cNvSpPr>
          <p:nvPr>
            <p:ph type="ftr" sz="quarter" idx="12"/>
          </p:nvPr>
        </p:nvSpPr>
        <p:spPr>
          <a:xfrm>
            <a:off x="0" y="6478438"/>
            <a:ext cx="9144000" cy="374266"/>
          </a:xfrm>
        </p:spPr>
        <p:txBody>
          <a:bodyPr/>
          <a:lstStyle>
            <a:lvl1pPr algn="ctr">
              <a:defRPr>
                <a:solidFill>
                  <a:schemeClr val="tx1"/>
                </a:solidFill>
              </a:defRPr>
            </a:lvl1pPr>
          </a:lstStyle>
          <a:p>
            <a:pPr defTabSz="457200">
              <a:spcBef>
                <a:spcPct val="20000"/>
              </a:spcBef>
              <a:defRPr/>
            </a:pPr>
            <a:r>
              <a:rPr lang="en-US" dirty="0"/>
              <a:t>© &lt; add the year&gt; McGraw Hill, LLC. All rights reserved. Authorized only for instructor use in the classroom.</a:t>
            </a:r>
          </a:p>
          <a:p>
            <a:pPr defTabSz="457200">
              <a:spcBef>
                <a:spcPct val="20000"/>
              </a:spcBef>
              <a:defRPr/>
            </a:pPr>
            <a:r>
              <a:rPr lang="en-US" dirty="0"/>
              <a:t>No reproduction or further distribution permitted without the prior written consent of McGraw Hill, LLC.</a:t>
            </a:r>
          </a:p>
        </p:txBody>
      </p:sp>
    </p:spTree>
    <p:extLst>
      <p:ext uri="{BB962C8B-B14F-4D97-AF65-F5344CB8AC3E}">
        <p14:creationId xmlns:p14="http://schemas.microsoft.com/office/powerpoint/2010/main" val="1001655917"/>
      </p:ext>
    </p:extLst>
  </p:cSld>
  <p:clrMapOvr>
    <a:masterClrMapping/>
  </p:clrMapOvr>
  <p:extLst>
    <p:ext uri="{DCECCB84-F9BA-43D5-87BE-67443E8EF086}">
      <p15:sldGuideLst xmlns:p15="http://schemas.microsoft.com/office/powerpoint/2012/main">
        <p15:guide id="1" orient="horz" pos="957">
          <p15:clr>
            <a:srgbClr val="FBAE40"/>
          </p15:clr>
        </p15:guide>
        <p15:guide id="2" orient="horz" pos="410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with Third as Acc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1" y="4343400"/>
            <a:ext cx="5791200" cy="19050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22432755-BCF5-451F-968D-CFFD10D87BE2}"/>
              </a:ext>
            </a:extLst>
          </p:cNvPr>
          <p:cNvSpPr>
            <a:spLocks noGrp="1"/>
          </p:cNvSpPr>
          <p:nvPr>
            <p:ph sz="quarter" idx="15" hasCustomPrompt="1"/>
          </p:nvPr>
        </p:nvSpPr>
        <p:spPr>
          <a:xfrm>
            <a:off x="6400800" y="4343400"/>
            <a:ext cx="2400300" cy="19050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440D52BF-78D2-BC33-D8BC-6EC31F5A606D}"/>
              </a:ext>
            </a:extLst>
          </p:cNvPr>
          <p:cNvSpPr>
            <a:spLocks noGrp="1"/>
          </p:cNvSpPr>
          <p:nvPr>
            <p:ph type="body" sz="quarter" idx="16"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AE400176-E509-870D-D3BF-2E071B2553D4}"/>
              </a:ext>
            </a:extLst>
          </p:cNvPr>
          <p:cNvSpPr>
            <a:spLocks noGrp="1"/>
          </p:cNvSpPr>
          <p:nvPr>
            <p:ph type="body" sz="quarter" idx="17"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410000558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10"/>
            <a:ext cx="8458200" cy="612476"/>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2070496"/>
            <a:ext cx="8458200" cy="649138"/>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342900" y="2900944"/>
            <a:ext cx="8458200" cy="6731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342900" y="3755354"/>
            <a:ext cx="8458200" cy="698500"/>
          </a:xfrm>
        </p:spPr>
        <p:txBody>
          <a:bodyPr/>
          <a:lstStyle>
            <a:lvl1pPr>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342900" y="4635164"/>
            <a:ext cx="8458200" cy="698500"/>
          </a:xfrm>
        </p:spPr>
        <p:txBody>
          <a:bodyPr/>
          <a:lstStyle>
            <a:lvl1pPr>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342900" y="5514975"/>
            <a:ext cx="8458200" cy="733425"/>
          </a:xfrm>
        </p:spPr>
        <p:txBody>
          <a:bodyPr/>
          <a:lstStyle>
            <a:lvl1pPr>
              <a:defRPr/>
            </a:lvl1pPr>
          </a:lstStyle>
          <a:p>
            <a:pPr lvl="0"/>
            <a:r>
              <a:rPr lang="en-US" dirty="0"/>
              <a:t>Slide Content 6</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9EC53C63-EC17-7106-362C-B3EB75D4B5FA}"/>
              </a:ext>
            </a:extLst>
          </p:cNvPr>
          <p:cNvSpPr>
            <a:spLocks noGrp="1"/>
          </p:cNvSpPr>
          <p:nvPr>
            <p:ph type="body" sz="quarter" idx="19"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62AAB954-99EB-E7CF-6444-CABDCDE5BC77}"/>
              </a:ext>
            </a:extLst>
          </p:cNvPr>
          <p:cNvSpPr>
            <a:spLocks noGrp="1"/>
          </p:cNvSpPr>
          <p:nvPr>
            <p:ph type="body" sz="quarter" idx="20"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407061431"/>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1752"/>
            <a:ext cx="8458200" cy="676656"/>
          </a:xfrm>
          <a:prstGeom prst="rect">
            <a:avLst/>
          </a:prstGeom>
        </p:spPr>
        <p:txBody>
          <a:bodyPr anchor="ctr">
            <a:noAutofit/>
          </a:bodyP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80160"/>
            <a:ext cx="8458200" cy="4654296"/>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2322453071"/>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360" userDrawn="1">
          <p15:clr>
            <a:srgbClr val="FBAE40"/>
          </p15:clr>
        </p15:guide>
        <p15:guide id="3" pos="264" userDrawn="1">
          <p15:clr>
            <a:srgbClr val="FBAE40"/>
          </p15:clr>
        </p15:guide>
        <p15:guide id="4" orient="horz" pos="216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1752"/>
            <a:ext cx="8458200" cy="676656"/>
          </a:xfrm>
          <a:prstGeom prst="rect">
            <a:avLst/>
          </a:prstGeom>
        </p:spPr>
        <p:txBody>
          <a:bodyPr anchor="ctr">
            <a:normAutofit/>
          </a:bodyP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80160"/>
            <a:ext cx="8458200" cy="2660904"/>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4096512"/>
            <a:ext cx="8458200" cy="2151888"/>
          </a:xfrm>
        </p:spPr>
        <p:txBody>
          <a:bodyPr/>
          <a:lstStyle>
            <a:lvl1pPr>
              <a:defRPr/>
            </a:lvl1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2D4455DD-B128-CECB-404F-2A75BE70BFFF}"/>
              </a:ext>
            </a:extLst>
          </p:cNvPr>
          <p:cNvSpPr>
            <a:spLocks noGrp="1"/>
          </p:cNvSpPr>
          <p:nvPr>
            <p:ph type="body" sz="quarter" idx="15"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79309574-D610-BFFB-5373-96999640699F}"/>
              </a:ext>
            </a:extLst>
          </p:cNvPr>
          <p:cNvSpPr>
            <a:spLocks noGrp="1"/>
          </p:cNvSpPr>
          <p:nvPr>
            <p:ph type="body" sz="quarter" idx="16"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423578469"/>
      </p:ext>
    </p:extLst>
  </p:cSld>
  <p:clrMapOvr>
    <a:masterClrMapping/>
  </p:clrMapOvr>
  <p:extLst>
    <p:ext uri="{DCECCB84-F9BA-43D5-87BE-67443E8EF086}">
      <p15:sldGuideLst xmlns:p15="http://schemas.microsoft.com/office/powerpoint/2012/main">
        <p15:guide id="1" orient="horz" pos="2592" userDrawn="1">
          <p15:clr>
            <a:srgbClr val="FBAE40"/>
          </p15:clr>
        </p15:guide>
        <p15:guide id="2" orient="horz" pos="273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1752"/>
            <a:ext cx="8458200" cy="676656"/>
          </a:xfrm>
          <a:prstGeom prst="rect">
            <a:avLst/>
          </a:prstGeom>
        </p:spPr>
        <p:txBody>
          <a:bodyPr anchor="ctr">
            <a:normAutofit/>
          </a:bodyP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80160"/>
            <a:ext cx="4076700" cy="4901184"/>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724400" y="1280159"/>
            <a:ext cx="4076700" cy="4901183"/>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68583DF4-3680-1BFA-EEF3-AB9E3536D2C7}"/>
              </a:ext>
            </a:extLst>
          </p:cNvPr>
          <p:cNvSpPr>
            <a:spLocks noGrp="1"/>
          </p:cNvSpPr>
          <p:nvPr>
            <p:ph type="body" sz="quarter" idx="15"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D1776C0A-7638-5444-47F7-AC1D483DCB49}"/>
              </a:ext>
            </a:extLst>
          </p:cNvPr>
          <p:cNvSpPr>
            <a:spLocks noGrp="1"/>
          </p:cNvSpPr>
          <p:nvPr>
            <p:ph type="body" sz="quarter" idx="16"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075246875"/>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ne Main One Secondary">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1752"/>
            <a:ext cx="8458200" cy="676656"/>
          </a:xfrm>
          <a:prstGeom prst="rect">
            <a:avLst/>
          </a:prstGeom>
        </p:spPr>
        <p:txBody>
          <a:bodyPr anchor="ctr">
            <a:normAutofit/>
          </a:bodyP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80160"/>
            <a:ext cx="5791200" cy="4869917"/>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6418052" y="1280160"/>
            <a:ext cx="2383047" cy="4869917"/>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C7C4A88E-C6C1-9C26-54D3-56A7322E0B94}"/>
              </a:ext>
            </a:extLst>
          </p:cNvPr>
          <p:cNvSpPr>
            <a:spLocks noGrp="1"/>
          </p:cNvSpPr>
          <p:nvPr>
            <p:ph type="body" sz="quarter" idx="15"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4774A48E-4907-6467-DBA3-7082350CDF85}"/>
              </a:ext>
            </a:extLst>
          </p:cNvPr>
          <p:cNvSpPr>
            <a:spLocks noGrp="1"/>
          </p:cNvSpPr>
          <p:nvPr>
            <p:ph type="body" sz="quarter" idx="16"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153679145"/>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userDrawn="1">
          <p15:clr>
            <a:srgbClr val="FBAE40"/>
          </p15:clr>
        </p15:guide>
        <p15:guide id="5" pos="386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with Third as Acc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1752"/>
            <a:ext cx="8458200" cy="676656"/>
          </a:xfrm>
          <a:prstGeom prst="rect">
            <a:avLst/>
          </a:prstGeom>
        </p:spPr>
        <p:txBody>
          <a:bodyPr anchor="ctr">
            <a:normAutofit/>
          </a:bodyP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80160"/>
            <a:ext cx="8458200" cy="2660904"/>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1" y="4343400"/>
            <a:ext cx="5791200" cy="19050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22432755-BCF5-451F-968D-CFFD10D87BE2}"/>
              </a:ext>
            </a:extLst>
          </p:cNvPr>
          <p:cNvSpPr>
            <a:spLocks noGrp="1"/>
          </p:cNvSpPr>
          <p:nvPr>
            <p:ph sz="quarter" idx="15" hasCustomPrompt="1"/>
          </p:nvPr>
        </p:nvSpPr>
        <p:spPr>
          <a:xfrm>
            <a:off x="6400800" y="4343400"/>
            <a:ext cx="2400300" cy="19050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440D52BF-78D2-BC33-D8BC-6EC31F5A606D}"/>
              </a:ext>
            </a:extLst>
          </p:cNvPr>
          <p:cNvSpPr>
            <a:spLocks noGrp="1"/>
          </p:cNvSpPr>
          <p:nvPr>
            <p:ph type="body" sz="quarter" idx="16"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AE400176-E509-870D-D3BF-2E071B2553D4}"/>
              </a:ext>
            </a:extLst>
          </p:cNvPr>
          <p:cNvSpPr>
            <a:spLocks noGrp="1"/>
          </p:cNvSpPr>
          <p:nvPr>
            <p:ph type="body" sz="quarter" idx="17"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4033973056"/>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1752"/>
            <a:ext cx="8458200" cy="676656"/>
          </a:xfrm>
          <a:prstGeom prst="rect">
            <a:avLst/>
          </a:prstGeom>
        </p:spPr>
        <p:txBody>
          <a:bodyPr anchor="ctr">
            <a:normAutofit/>
          </a:bodyP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80160"/>
            <a:ext cx="8458200" cy="612476"/>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2073256"/>
            <a:ext cx="8458200" cy="649138"/>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342900" y="2903014"/>
            <a:ext cx="8458200" cy="6731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342900" y="3756734"/>
            <a:ext cx="8458200" cy="698500"/>
          </a:xfrm>
        </p:spPr>
        <p:txBody>
          <a:bodyPr/>
          <a:lstStyle>
            <a:lvl1pPr>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342900" y="4635854"/>
            <a:ext cx="8458200" cy="698500"/>
          </a:xfrm>
        </p:spPr>
        <p:txBody>
          <a:bodyPr/>
          <a:lstStyle>
            <a:lvl1pPr>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342900" y="5514975"/>
            <a:ext cx="8458200" cy="733425"/>
          </a:xfrm>
        </p:spPr>
        <p:txBody>
          <a:bodyPr/>
          <a:lstStyle>
            <a:lvl1pPr>
              <a:defRPr/>
            </a:lvl1pPr>
          </a:lstStyle>
          <a:p>
            <a:pPr lvl="0"/>
            <a:r>
              <a:rPr lang="en-US" dirty="0"/>
              <a:t>Slide Content 6</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9EC53C63-EC17-7106-362C-B3EB75D4B5FA}"/>
              </a:ext>
            </a:extLst>
          </p:cNvPr>
          <p:cNvSpPr>
            <a:spLocks noGrp="1"/>
          </p:cNvSpPr>
          <p:nvPr>
            <p:ph type="body" sz="quarter" idx="19"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62AAB954-99EB-E7CF-6444-CABDCDE5BC77}"/>
              </a:ext>
            </a:extLst>
          </p:cNvPr>
          <p:cNvSpPr>
            <a:spLocks noGrp="1"/>
          </p:cNvSpPr>
          <p:nvPr>
            <p:ph type="body" sz="quarter" idx="20"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2594660147"/>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3425949" y="418391"/>
            <a:ext cx="2292103" cy="291823"/>
          </a:xfrm>
          <a:prstGeom prst="rect">
            <a:avLst/>
          </a:prstGeom>
        </p:spPr>
        <p:txBody>
          <a:bodyPr/>
          <a:lstStyle>
            <a:lvl1pPr>
              <a:defRPr>
                <a:solidFill>
                  <a:schemeClr val="tx1"/>
                </a:solidFill>
              </a:defRPr>
            </a:lvl1pPr>
          </a:lstStyle>
          <a:p>
            <a:r>
              <a:rPr lang="en-US" dirty="0"/>
              <a:t>Add hidden title here </a:t>
            </a:r>
          </a:p>
        </p:txBody>
      </p:sp>
      <p:pic>
        <p:nvPicPr>
          <p:cNvPr id="6" name="MGH Logo">
            <a:extLst>
              <a:ext uri="{FF2B5EF4-FFF2-40B4-BE49-F238E27FC236}">
                <a16:creationId xmlns:a16="http://schemas.microsoft.com/office/drawing/2014/main" id="{60DCFDF5-2A5B-440E-888A-BC0BFEF9FF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50211" y="1005697"/>
            <a:ext cx="2443579" cy="2443579"/>
          </a:xfrm>
          <a:prstGeom prst="rect">
            <a:avLst/>
          </a:prstGeom>
        </p:spPr>
      </p:pic>
      <p:sp>
        <p:nvSpPr>
          <p:cNvPr id="3" name="Long Copyright">
            <a:extLst>
              <a:ext uri="{FF2B5EF4-FFF2-40B4-BE49-F238E27FC236}">
                <a16:creationId xmlns:a16="http://schemas.microsoft.com/office/drawing/2014/main" id="{9AB572CE-E262-4FA6-8D47-02F068ADD1BE}"/>
              </a:ext>
            </a:extLst>
          </p:cNvPr>
          <p:cNvSpPr>
            <a:spLocks noGrp="1"/>
          </p:cNvSpPr>
          <p:nvPr>
            <p:ph type="ftr" sz="quarter" idx="10"/>
          </p:nvPr>
        </p:nvSpPr>
        <p:spPr>
          <a:xfrm>
            <a:off x="0" y="6487064"/>
            <a:ext cx="9144000" cy="370936"/>
          </a:xfrm>
        </p:spPr>
        <p:txBody>
          <a:bodyPr/>
          <a:lstStyle>
            <a:lvl1pPr algn="ctr">
              <a:defRPr/>
            </a:lvl1pPr>
          </a:lstStyle>
          <a:p>
            <a:pPr defTabSz="457200">
              <a:spcBef>
                <a:spcPct val="20000"/>
              </a:spcBef>
              <a:defRPr/>
            </a:pPr>
            <a:r>
              <a:rPr lang="en-US" dirty="0"/>
              <a:t>© &lt; add the year&gt; McGraw Hill, LLC. All rights reserved. Authorized only for instructor use in the classroom.</a:t>
            </a:r>
          </a:p>
          <a:p>
            <a:pPr defTabSz="457200">
              <a:spcBef>
                <a:spcPct val="20000"/>
              </a:spcBef>
              <a:defRPr/>
            </a:pPr>
            <a:r>
              <a:rPr lang="en-US" dirty="0"/>
              <a:t>No reproduction or further distribution permitted without the prior written consent of McGraw Hill, LLC.</a:t>
            </a:r>
          </a:p>
        </p:txBody>
      </p:sp>
      <p:sp>
        <p:nvSpPr>
          <p:cNvPr id="9" name="MGH Tagline">
            <a:extLst>
              <a:ext uri="{FF2B5EF4-FFF2-40B4-BE49-F238E27FC236}">
                <a16:creationId xmlns:a16="http://schemas.microsoft.com/office/drawing/2014/main" id="{F040BF5C-A78D-440C-93DF-72F3F641F3F1}"/>
              </a:ext>
            </a:extLst>
          </p:cNvPr>
          <p:cNvSpPr txBox="1"/>
          <p:nvPr userDrawn="1"/>
        </p:nvSpPr>
        <p:spPr>
          <a:xfrm>
            <a:off x="1730746" y="3796682"/>
            <a:ext cx="5682508"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3269085" y="5329121"/>
            <a:ext cx="26058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Tree>
    <p:extLst>
      <p:ext uri="{BB962C8B-B14F-4D97-AF65-F5344CB8AC3E}">
        <p14:creationId xmlns:p14="http://schemas.microsoft.com/office/powerpoint/2010/main" val="7443668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3425949" y="418391"/>
            <a:ext cx="2292103" cy="291823"/>
          </a:xfrm>
          <a:prstGeom prst="rect">
            <a:avLst/>
          </a:prstGeom>
        </p:spPr>
        <p:txBody>
          <a:bodyPr/>
          <a:lstStyle>
            <a:lvl1pPr>
              <a:defRPr>
                <a:solidFill>
                  <a:schemeClr val="tx1"/>
                </a:solidFill>
              </a:defRPr>
            </a:lvl1pPr>
          </a:lstStyle>
          <a:p>
            <a:r>
              <a:rPr lang="en-US" dirty="0"/>
              <a:t>Add hidden title here </a:t>
            </a:r>
          </a:p>
        </p:txBody>
      </p:sp>
      <p:pic>
        <p:nvPicPr>
          <p:cNvPr id="6" name="MGH Logo">
            <a:extLst>
              <a:ext uri="{FF2B5EF4-FFF2-40B4-BE49-F238E27FC236}">
                <a16:creationId xmlns:a16="http://schemas.microsoft.com/office/drawing/2014/main" id="{60DCFDF5-2A5B-440E-888A-BC0BFEF9FF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50211" y="1005697"/>
            <a:ext cx="2443579" cy="2443579"/>
          </a:xfrm>
          <a:prstGeom prst="rect">
            <a:avLst/>
          </a:prstGeom>
        </p:spPr>
      </p:pic>
      <p:sp>
        <p:nvSpPr>
          <p:cNvPr id="3" name="Long Copyright">
            <a:extLst>
              <a:ext uri="{FF2B5EF4-FFF2-40B4-BE49-F238E27FC236}">
                <a16:creationId xmlns:a16="http://schemas.microsoft.com/office/drawing/2014/main" id="{9AB572CE-E262-4FA6-8D47-02F068ADD1BE}"/>
              </a:ext>
            </a:extLst>
          </p:cNvPr>
          <p:cNvSpPr>
            <a:spLocks noGrp="1"/>
          </p:cNvSpPr>
          <p:nvPr>
            <p:ph type="ftr" sz="quarter" idx="10"/>
          </p:nvPr>
        </p:nvSpPr>
        <p:spPr>
          <a:xfrm>
            <a:off x="0" y="6487064"/>
            <a:ext cx="9144000" cy="370936"/>
          </a:xfrm>
        </p:spPr>
        <p:txBody>
          <a:bodyPr/>
          <a:lstStyle>
            <a:lvl1pPr algn="ctr">
              <a:defRPr>
                <a:latin typeface="Calibri" panose="020F0502020204030204" pitchFamily="34" charset="0"/>
                <a:cs typeface="Calibri" panose="020F0502020204030204" pitchFamily="34" charset="0"/>
              </a:defRPr>
            </a:lvl1pPr>
          </a:lstStyle>
          <a:p>
            <a:pPr defTabSz="457200">
              <a:spcBef>
                <a:spcPct val="20000"/>
              </a:spcBef>
              <a:defRPr/>
            </a:pPr>
            <a:r>
              <a:rPr lang="en-US" dirty="0"/>
              <a:t>© &lt; add the year&gt; McGraw Hill, LLC. All rights reserved. Authorized only for instructor use in the classroom.</a:t>
            </a:r>
          </a:p>
          <a:p>
            <a:pPr defTabSz="457200">
              <a:spcBef>
                <a:spcPct val="20000"/>
              </a:spcBef>
              <a:defRPr/>
            </a:pPr>
            <a:r>
              <a:rPr lang="en-US" dirty="0"/>
              <a:t>No reproduction or further distribution permitted without the prior written consent of McGraw Hill, LLC.</a:t>
            </a:r>
          </a:p>
        </p:txBody>
      </p:sp>
      <p:sp>
        <p:nvSpPr>
          <p:cNvPr id="9" name="MGH Tagline">
            <a:extLst>
              <a:ext uri="{FF2B5EF4-FFF2-40B4-BE49-F238E27FC236}">
                <a16:creationId xmlns:a16="http://schemas.microsoft.com/office/drawing/2014/main" id="{F040BF5C-A78D-440C-93DF-72F3F641F3F1}"/>
              </a:ext>
            </a:extLst>
          </p:cNvPr>
          <p:cNvSpPr txBox="1"/>
          <p:nvPr userDrawn="1"/>
        </p:nvSpPr>
        <p:spPr>
          <a:xfrm>
            <a:off x="1730746" y="3796682"/>
            <a:ext cx="5682508"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3269085" y="5329121"/>
            <a:ext cx="26058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Tree>
    <p:extLst>
      <p:ext uri="{BB962C8B-B14F-4D97-AF65-F5344CB8AC3E}">
        <p14:creationId xmlns:p14="http://schemas.microsoft.com/office/powerpoint/2010/main" val="2200073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W/Cover">
    <p:spTree>
      <p:nvGrpSpPr>
        <p:cNvPr id="1" name=""/>
        <p:cNvGrpSpPr/>
        <p:nvPr/>
      </p:nvGrpSpPr>
      <p:grpSpPr>
        <a:xfrm>
          <a:off x="0" y="0"/>
          <a:ext cx="0" cy="0"/>
          <a:chOff x="0" y="0"/>
          <a:chExt cx="0" cy="0"/>
        </a:xfrm>
      </p:grpSpPr>
      <p:grpSp>
        <p:nvGrpSpPr>
          <p:cNvPr id="4" name="MHE Altered Background, fixed">
            <a:extLst>
              <a:ext uri="{FF2B5EF4-FFF2-40B4-BE49-F238E27FC236}">
                <a16:creationId xmlns:a16="http://schemas.microsoft.com/office/drawing/2014/main" id="{E2D8ACCF-E5FC-4FE9-9E84-B2A0A6B1EEBA}"/>
              </a:ext>
              <a:ext uri="{C183D7F6-B498-43B3-948B-1728B52AA6E4}">
                <adec:decorative xmlns:adec="http://schemas.microsoft.com/office/drawing/2017/decorative" val="1"/>
              </a:ext>
            </a:extLst>
          </p:cNvPr>
          <p:cNvGrpSpPr/>
          <p:nvPr userDrawn="1"/>
        </p:nvGrpSpPr>
        <p:grpSpPr>
          <a:xfrm>
            <a:off x="342900" y="2095500"/>
            <a:ext cx="3886199" cy="3886199"/>
            <a:chOff x="342900" y="2095500"/>
            <a:chExt cx="3886199" cy="3886199"/>
          </a:xfrm>
        </p:grpSpPr>
        <p:sp>
          <p:nvSpPr>
            <p:cNvPr id="14" name="Rectangle 13">
              <a:extLst>
                <a:ext uri="{FF2B5EF4-FFF2-40B4-BE49-F238E27FC236}">
                  <a16:creationId xmlns:a16="http://schemas.microsoft.com/office/drawing/2014/main" id="{52AD1ADE-6D88-5C48-9EEF-7E081C733011}"/>
                </a:ext>
              </a:extLst>
            </p:cNvPr>
            <p:cNvSpPr/>
            <p:nvPr userDrawn="1"/>
          </p:nvSpPr>
          <p:spPr>
            <a:xfrm>
              <a:off x="342900" y="2095500"/>
              <a:ext cx="3886199" cy="3886199"/>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FE6DE48-1064-2849-AF2D-2E29711B1885}"/>
                </a:ext>
              </a:extLst>
            </p:cNvPr>
            <p:cNvSpPr/>
            <p:nvPr userDrawn="1"/>
          </p:nvSpPr>
          <p:spPr>
            <a:xfrm>
              <a:off x="495300" y="2362200"/>
              <a:ext cx="3429000" cy="34671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7" name="Title"/>
          <p:cNvSpPr>
            <a:spLocks noGrp="1"/>
          </p:cNvSpPr>
          <p:nvPr userDrawn="1">
            <p:ph type="ctrTitle" hasCustomPrompt="1"/>
          </p:nvPr>
        </p:nvSpPr>
        <p:spPr>
          <a:xfrm>
            <a:off x="621792" y="2608290"/>
            <a:ext cx="3035808" cy="1394084"/>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userDrawn="1">
            <p:ph type="subTitle" idx="1" hasCustomPrompt="1"/>
          </p:nvPr>
        </p:nvSpPr>
        <p:spPr>
          <a:xfrm>
            <a:off x="621792" y="4069830"/>
            <a:ext cx="3035808" cy="804094"/>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13232" y="4919472"/>
            <a:ext cx="253288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 Placeholder"/>
          <p:cNvSpPr>
            <a:spLocks noGrp="1"/>
          </p:cNvSpPr>
          <p:nvPr userDrawn="1">
            <p:ph type="body" sz="quarter" idx="10" hasCustomPrompt="1"/>
          </p:nvPr>
        </p:nvSpPr>
        <p:spPr>
          <a:xfrm>
            <a:off x="621791" y="5096656"/>
            <a:ext cx="3043303" cy="569626"/>
          </a:xfrm>
          <a:prstGeom prst="rect">
            <a:avLst/>
          </a:prstGeom>
        </p:spPr>
        <p:txBody>
          <a:bodyPr/>
          <a:lstStyle>
            <a:lvl1pPr>
              <a:spcBef>
                <a:spcPts val="0"/>
              </a:spcBef>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Extra Text</a:t>
            </a:r>
          </a:p>
        </p:txBody>
      </p:sp>
      <p:sp>
        <p:nvSpPr>
          <p:cNvPr id="3" name="Cover Placeholder">
            <a:extLst>
              <a:ext uri="{FF2B5EF4-FFF2-40B4-BE49-F238E27FC236}">
                <a16:creationId xmlns:a16="http://schemas.microsoft.com/office/drawing/2014/main" id="{67C61915-1FDF-4DF1-95F4-8BAC894B4DC1}"/>
              </a:ext>
            </a:extLst>
          </p:cNvPr>
          <p:cNvSpPr>
            <a:spLocks noGrp="1"/>
          </p:cNvSpPr>
          <p:nvPr userDrawn="1">
            <p:ph type="pic" sz="quarter" idx="11" hasCustomPrompt="1"/>
          </p:nvPr>
        </p:nvSpPr>
        <p:spPr>
          <a:xfrm>
            <a:off x="4572000" y="1450229"/>
            <a:ext cx="4229100" cy="4976453"/>
          </a:xfrm>
          <a:prstGeom prst="rect">
            <a:avLst/>
          </a:prstGeom>
        </p:spPr>
        <p:txBody>
          <a:bodyPr/>
          <a:lstStyle>
            <a:lvl1pPr>
              <a:defRPr/>
            </a:lvl1pPr>
          </a:lstStyle>
          <a:p>
            <a:r>
              <a:rPr lang="en-US" dirty="0"/>
              <a:t>Optional: Include Cover Here</a:t>
            </a:r>
          </a:p>
        </p:txBody>
      </p:sp>
      <p:sp>
        <p:nvSpPr>
          <p:cNvPr id="2" name="Long Copyright">
            <a:extLst>
              <a:ext uri="{FF2B5EF4-FFF2-40B4-BE49-F238E27FC236}">
                <a16:creationId xmlns:a16="http://schemas.microsoft.com/office/drawing/2014/main" id="{F4607C07-D864-4A1A-8061-D12997CC50CE}"/>
              </a:ext>
            </a:extLst>
          </p:cNvPr>
          <p:cNvSpPr>
            <a:spLocks noGrp="1"/>
          </p:cNvSpPr>
          <p:nvPr>
            <p:ph type="ftr" sz="quarter" idx="12"/>
          </p:nvPr>
        </p:nvSpPr>
        <p:spPr/>
        <p:txBody>
          <a:bodyPr/>
          <a:lstStyle>
            <a:lvl1pPr algn="ctr">
              <a:defRPr>
                <a:solidFill>
                  <a:schemeClr val="tx1"/>
                </a:solidFill>
              </a:defRPr>
            </a:lvl1pPr>
          </a:lstStyle>
          <a:p>
            <a:pPr defTabSz="457200">
              <a:spcBef>
                <a:spcPct val="20000"/>
              </a:spcBef>
              <a:defRPr/>
            </a:pPr>
            <a:r>
              <a:rPr lang="en-US" dirty="0"/>
              <a:t>© &lt; add the year&gt; McGraw Hill, LLC. All rights reserved. Authorized only for instructor use in the classroom.</a:t>
            </a:r>
          </a:p>
          <a:p>
            <a:pPr defTabSz="457200">
              <a:spcBef>
                <a:spcPct val="20000"/>
              </a:spcBef>
              <a:defRPr/>
            </a:pPr>
            <a:r>
              <a:rPr lang="en-US" dirty="0"/>
              <a:t>No reproduction or further distribution permitted without the prior written consent of McGraw Hill, LLC.</a:t>
            </a:r>
          </a:p>
        </p:txBody>
      </p:sp>
    </p:spTree>
    <p:extLst>
      <p:ext uri="{BB962C8B-B14F-4D97-AF65-F5344CB8AC3E}">
        <p14:creationId xmlns:p14="http://schemas.microsoft.com/office/powerpoint/2010/main" val="2489068921"/>
      </p:ext>
    </p:extLst>
  </p:cSld>
  <p:clrMapOvr>
    <a:masterClrMapping/>
  </p:clrMapOvr>
  <p:extLst>
    <p:ext uri="{DCECCB84-F9BA-43D5-87BE-67443E8EF086}">
      <p15:sldGuideLst xmlns:p15="http://schemas.microsoft.com/office/powerpoint/2012/main">
        <p15:guide id="1" orient="horz" pos="1320">
          <p15:clr>
            <a:srgbClr val="FBAE40"/>
          </p15:clr>
        </p15:guide>
        <p15:guide id="2" orient="horz" pos="3768">
          <p15:clr>
            <a:srgbClr val="FBAE40"/>
          </p15:clr>
        </p15:guide>
        <p15:guide id="3" pos="2664">
          <p15:clr>
            <a:srgbClr val="FBAE40"/>
          </p15:clr>
        </p15:guide>
        <p15:guide id="4" pos="2880">
          <p15:clr>
            <a:srgbClr val="FBAE40"/>
          </p15:clr>
        </p15:guide>
        <p15:guide id="5" pos="2472">
          <p15:clr>
            <a:srgbClr val="FBAE40"/>
          </p15:clr>
        </p15:guide>
        <p15:guide id="6" pos="312">
          <p15:clr>
            <a:srgbClr val="FBAE40"/>
          </p15:clr>
        </p15:guide>
        <p15:guide id="7" orient="horz" pos="1488">
          <p15:clr>
            <a:srgbClr val="FBAE40"/>
          </p15:clr>
        </p15:guide>
        <p15:guide id="8" orient="horz" pos="367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ppendix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6CA9270-FD0E-4B64-B0D8-24095E6A2959}"/>
              </a:ext>
            </a:extLst>
          </p:cNvPr>
          <p:cNvSpPr>
            <a:spLocks noGrp="1"/>
          </p:cNvSpPr>
          <p:nvPr>
            <p:ph type="title" hasCustomPrompt="1"/>
          </p:nvPr>
        </p:nvSpPr>
        <p:spPr>
          <a:xfrm>
            <a:off x="342899" y="2366309"/>
            <a:ext cx="7696919" cy="526936"/>
          </a:xfrm>
          <a:prstGeom prst="rect">
            <a:avLst/>
          </a:prstGeom>
        </p:spPr>
        <p:txBody>
          <a:bodyPr anchor="ctr"/>
          <a:lstStyle>
            <a:lvl1pPr>
              <a:defRPr/>
            </a:lvl1pPr>
          </a:lstStyle>
          <a:p>
            <a:r>
              <a:rPr lang="en-US" dirty="0"/>
              <a:t>Accessibility Content: Text Alternatives for Images</a:t>
            </a:r>
          </a:p>
        </p:txBody>
      </p:sp>
      <p:sp>
        <p:nvSpPr>
          <p:cNvPr id="3" name="Slide Number Placeholder">
            <a:extLst>
              <a:ext uri="{FF2B5EF4-FFF2-40B4-BE49-F238E27FC236}">
                <a16:creationId xmlns:a16="http://schemas.microsoft.com/office/drawing/2014/main" id="{0B6E1DCB-9B8A-423D-B48B-2CCDE624B45C}"/>
              </a:ext>
            </a:extLst>
          </p:cNvPr>
          <p:cNvSpPr>
            <a:spLocks noGrp="1"/>
          </p:cNvSpPr>
          <p:nvPr>
            <p:ph type="sldNum" sz="quarter" idx="10"/>
          </p:nvPr>
        </p:nvSpPr>
        <p:spPr>
          <a:xfrm>
            <a:off x="8637202" y="6682314"/>
            <a:ext cx="342900" cy="143831"/>
          </a:xfrm>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6925710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isc. 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C0136BE0-3F2D-44D5-B125-B7A30D2C8896}"/>
              </a:ext>
            </a:extLst>
          </p:cNvPr>
          <p:cNvSpPr>
            <a:spLocks noGrp="1"/>
          </p:cNvSpPr>
          <p:nvPr>
            <p:ph type="title"/>
          </p:nvPr>
        </p:nvSpPr>
        <p:spPr>
          <a:xfrm>
            <a:off x="339450" y="117244"/>
            <a:ext cx="6065851" cy="730970"/>
          </a:xfrm>
          <a:prstGeom prst="rect">
            <a:avLst/>
          </a:prstGeom>
        </p:spPr>
        <p:txBody>
          <a:bodyPr/>
          <a:lstStyle/>
          <a:p>
            <a:r>
              <a:rPr lang="en-US" dirty="0"/>
              <a:t>Click to edit Master title style</a:t>
            </a:r>
          </a:p>
        </p:txBody>
      </p:sp>
      <p:sp>
        <p:nvSpPr>
          <p:cNvPr id="3" name="Slide Number Placeholder">
            <a:extLst>
              <a:ext uri="{FF2B5EF4-FFF2-40B4-BE49-F238E27FC236}">
                <a16:creationId xmlns:a16="http://schemas.microsoft.com/office/drawing/2014/main" id="{FA117DCA-6A6D-48B9-9002-DA1E4814BF99}"/>
              </a:ext>
            </a:extLst>
          </p:cNvPr>
          <p:cNvSpPr>
            <a:spLocks noGrp="1"/>
          </p:cNvSpPr>
          <p:nvPr>
            <p:ph type="sldNum" sz="quarter" idx="10"/>
          </p:nvPr>
        </p:nvSpPr>
        <p:spPr/>
        <p:txBody>
          <a:bodyPr/>
          <a:lstStyle/>
          <a:p>
            <a:fld id="{68151E55-6873-49E2-B8D5-2F265E6F1973}" type="slidenum">
              <a:rPr lang="en-US" smtClean="0"/>
              <a:pPr/>
              <a:t>‹#›</a:t>
            </a:fld>
            <a:endParaRPr lang="en-US" dirty="0"/>
          </a:p>
        </p:txBody>
      </p:sp>
      <p:sp>
        <p:nvSpPr>
          <p:cNvPr id="5" name="Content Placeholder">
            <a:extLst>
              <a:ext uri="{FF2B5EF4-FFF2-40B4-BE49-F238E27FC236}">
                <a16:creationId xmlns:a16="http://schemas.microsoft.com/office/drawing/2014/main" id="{DA8444E8-1445-4AB7-85DD-90449330C005}"/>
              </a:ext>
            </a:extLst>
          </p:cNvPr>
          <p:cNvSpPr>
            <a:spLocks noGrp="1"/>
          </p:cNvSpPr>
          <p:nvPr>
            <p:ph sz="quarter" idx="11" hasCustomPrompt="1"/>
          </p:nvPr>
        </p:nvSpPr>
        <p:spPr>
          <a:xfrm>
            <a:off x="342900" y="1973249"/>
            <a:ext cx="6477000" cy="4343400"/>
          </a:xfrm>
        </p:spPr>
        <p:txBody>
          <a:bodyPr/>
          <a:lstStyle>
            <a:lvl1pPr>
              <a:defRPr/>
            </a:lvl1pPr>
            <a:lvl2pPr marL="344488" indent="-342900">
              <a:buFont typeface="Arial" panose="020B0604020202020204" pitchFamily="34" charset="0"/>
              <a:buChar char="•"/>
              <a:defRPr/>
            </a:lvl2pPr>
            <a:lvl3pPr>
              <a:defRPr/>
            </a:lvl3pPr>
            <a:lvl4pPr>
              <a:defRPr/>
            </a:lvl4pPr>
          </a:lstStyle>
          <a:p>
            <a:pPr lvl="0"/>
            <a:r>
              <a:rPr lang="en-US" dirty="0"/>
              <a:t>Slide Content</a:t>
            </a:r>
          </a:p>
          <a:p>
            <a:pPr lvl="2"/>
            <a:r>
              <a:rPr lang="en-US" dirty="0"/>
              <a:t>Second level</a:t>
            </a:r>
          </a:p>
          <a:p>
            <a:pPr lvl="3"/>
            <a:r>
              <a:rPr lang="en-US" dirty="0"/>
              <a:t>Third level</a:t>
            </a:r>
          </a:p>
        </p:txBody>
      </p:sp>
    </p:spTree>
    <p:extLst>
      <p:ext uri="{BB962C8B-B14F-4D97-AF65-F5344CB8AC3E}">
        <p14:creationId xmlns:p14="http://schemas.microsoft.com/office/powerpoint/2010/main" val="44541601"/>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ppendix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6CA9270-FD0E-4B64-B0D8-24095E6A2959}"/>
              </a:ext>
            </a:extLst>
          </p:cNvPr>
          <p:cNvSpPr>
            <a:spLocks noGrp="1"/>
          </p:cNvSpPr>
          <p:nvPr>
            <p:ph type="title" hasCustomPrompt="1"/>
          </p:nvPr>
        </p:nvSpPr>
        <p:spPr>
          <a:xfrm>
            <a:off x="342899" y="2217450"/>
            <a:ext cx="7753965" cy="1062691"/>
          </a:xfrm>
          <a:prstGeom prst="rect">
            <a:avLst/>
          </a:prstGeom>
        </p:spPr>
        <p:txBody>
          <a:bodyPr anchor="ctr">
            <a:noAutofit/>
          </a:bodyPr>
          <a:lstStyle>
            <a:lvl1pPr>
              <a:defRPr sz="2400"/>
            </a:lvl1pPr>
          </a:lstStyle>
          <a:p>
            <a:r>
              <a:rPr lang="en-US" dirty="0"/>
              <a:t>Accessibility Content: Text Alternatives for Images</a:t>
            </a:r>
          </a:p>
        </p:txBody>
      </p:sp>
      <p:sp>
        <p:nvSpPr>
          <p:cNvPr id="3" name="Slide Number Placeholder">
            <a:extLst>
              <a:ext uri="{FF2B5EF4-FFF2-40B4-BE49-F238E27FC236}">
                <a16:creationId xmlns:a16="http://schemas.microsoft.com/office/drawing/2014/main" id="{0B6E1DCB-9B8A-423D-B48B-2CCDE624B45C}"/>
              </a:ext>
            </a:extLst>
          </p:cNvPr>
          <p:cNvSpPr>
            <a:spLocks noGrp="1"/>
          </p:cNvSpPr>
          <p:nvPr>
            <p:ph type="sldNum" sz="quarter" idx="10"/>
          </p:nvPr>
        </p:nvSpPr>
        <p:spPr>
          <a:xfrm>
            <a:off x="8637202" y="6682314"/>
            <a:ext cx="342900" cy="143831"/>
          </a:xfrm>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6806466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Misc. 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C0136BE0-3F2D-44D5-B125-B7A30D2C8896}"/>
              </a:ext>
            </a:extLst>
          </p:cNvPr>
          <p:cNvSpPr>
            <a:spLocks noGrp="1"/>
          </p:cNvSpPr>
          <p:nvPr>
            <p:ph type="title"/>
          </p:nvPr>
        </p:nvSpPr>
        <p:spPr>
          <a:xfrm>
            <a:off x="339450" y="117244"/>
            <a:ext cx="6065851" cy="730970"/>
          </a:xfrm>
          <a:prstGeom prst="rect">
            <a:avLst/>
          </a:prstGeom>
        </p:spPr>
        <p:txBody>
          <a:bodyPr/>
          <a:lstStyle/>
          <a:p>
            <a:r>
              <a:rPr lang="en-US" dirty="0"/>
              <a:t>Click to edit Master title style</a:t>
            </a:r>
          </a:p>
        </p:txBody>
      </p:sp>
      <p:sp>
        <p:nvSpPr>
          <p:cNvPr id="3" name="Slide Number Placeholder">
            <a:extLst>
              <a:ext uri="{FF2B5EF4-FFF2-40B4-BE49-F238E27FC236}">
                <a16:creationId xmlns:a16="http://schemas.microsoft.com/office/drawing/2014/main" id="{FA117DCA-6A6D-48B9-9002-DA1E4814BF99}"/>
              </a:ext>
            </a:extLst>
          </p:cNvPr>
          <p:cNvSpPr>
            <a:spLocks noGrp="1"/>
          </p:cNvSpPr>
          <p:nvPr>
            <p:ph type="sldNum" sz="quarter" idx="10"/>
          </p:nvPr>
        </p:nvSpPr>
        <p:spPr/>
        <p:txBody>
          <a:bodyPr/>
          <a:lstStyle/>
          <a:p>
            <a:fld id="{68151E55-6873-49E2-B8D5-2F265E6F1973}" type="slidenum">
              <a:rPr lang="en-US" smtClean="0"/>
              <a:pPr/>
              <a:t>‹#›</a:t>
            </a:fld>
            <a:endParaRPr lang="en-US" dirty="0"/>
          </a:p>
        </p:txBody>
      </p:sp>
      <p:sp>
        <p:nvSpPr>
          <p:cNvPr id="5" name="Content Placeholder">
            <a:extLst>
              <a:ext uri="{FF2B5EF4-FFF2-40B4-BE49-F238E27FC236}">
                <a16:creationId xmlns:a16="http://schemas.microsoft.com/office/drawing/2014/main" id="{DA8444E8-1445-4AB7-85DD-90449330C005}"/>
              </a:ext>
            </a:extLst>
          </p:cNvPr>
          <p:cNvSpPr>
            <a:spLocks noGrp="1"/>
          </p:cNvSpPr>
          <p:nvPr>
            <p:ph sz="quarter" idx="11" hasCustomPrompt="1"/>
          </p:nvPr>
        </p:nvSpPr>
        <p:spPr>
          <a:xfrm>
            <a:off x="342900" y="1973249"/>
            <a:ext cx="6477000" cy="4343400"/>
          </a:xfrm>
        </p:spPr>
        <p:txBody>
          <a:bodyPr/>
          <a:lstStyle>
            <a:lvl1pPr>
              <a:defRPr/>
            </a:lvl1pPr>
            <a:lvl2pPr marL="344488" indent="-342900">
              <a:buFont typeface="Arial" panose="020B0604020202020204" pitchFamily="34" charset="0"/>
              <a:buChar char="•"/>
              <a:defRPr/>
            </a:lvl2pPr>
            <a:lvl3pPr>
              <a:defRPr/>
            </a:lvl3pPr>
            <a:lvl4pPr>
              <a:defRPr/>
            </a:lvl4pPr>
          </a:lstStyle>
          <a:p>
            <a:pPr lvl="0"/>
            <a:r>
              <a:rPr lang="en-US" dirty="0"/>
              <a:t>Slide Content</a:t>
            </a:r>
          </a:p>
          <a:p>
            <a:pPr lvl="2"/>
            <a:r>
              <a:rPr lang="en-US" dirty="0"/>
              <a:t>Second level</a:t>
            </a:r>
          </a:p>
          <a:p>
            <a:pPr lvl="3"/>
            <a:r>
              <a:rPr lang="en-US" dirty="0"/>
              <a:t>Third level</a:t>
            </a:r>
          </a:p>
        </p:txBody>
      </p:sp>
    </p:spTree>
    <p:extLst>
      <p:ext uri="{BB962C8B-B14F-4D97-AF65-F5344CB8AC3E}">
        <p14:creationId xmlns:p14="http://schemas.microsoft.com/office/powerpoint/2010/main" val="3269067449"/>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ppendix-One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7" name="Return to main slide Link 1">
            <a:extLst>
              <a:ext uri="{FF2B5EF4-FFF2-40B4-BE49-F238E27FC236}">
                <a16:creationId xmlns:a16="http://schemas.microsoft.com/office/drawing/2014/main" id="{F1878B9B-D0DE-36F3-AAD2-7E004AC5786D}"/>
              </a:ext>
            </a:extLst>
          </p:cNvPr>
          <p:cNvSpPr>
            <a:spLocks noGrp="1"/>
          </p:cNvSpPr>
          <p:nvPr>
            <p:ph type="body" sz="quarter" idx="16" hasCustomPrompt="1"/>
          </p:nvPr>
        </p:nvSpPr>
        <p:spPr>
          <a:xfrm>
            <a:off x="3081528" y="1068388"/>
            <a:ext cx="2980944" cy="225425"/>
          </a:xfrm>
        </p:spPr>
        <p:txBody>
          <a:bodyPr anchor="ctr">
            <a:noAutofit/>
          </a:bodyPr>
          <a:lstStyle>
            <a:lvl1pPr algn="ctr">
              <a:defRPr sz="1200"/>
            </a:lvl1pPr>
            <a:lvl2pPr algn="ctr">
              <a:defRPr sz="1200"/>
            </a:lvl2pPr>
            <a:lvl3pPr algn="ctr">
              <a:defRPr sz="1200"/>
            </a:lvl3pPr>
            <a:lvl4pPr algn="ctr">
              <a:defRPr sz="1200"/>
            </a:lvl4pPr>
            <a:lvl5pPr algn="ctr">
              <a:defRPr sz="12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Return to parent-slide containing images.</a:t>
            </a:r>
          </a:p>
        </p:txBody>
      </p:sp>
      <p:sp>
        <p:nvSpPr>
          <p:cNvPr id="9" name="Content Placeholder 1">
            <a:extLst>
              <a:ext uri="{FF2B5EF4-FFF2-40B4-BE49-F238E27FC236}">
                <a16:creationId xmlns:a16="http://schemas.microsoft.com/office/drawing/2014/main" id="{C3E1FFE8-E713-4C14-DF19-B8382A28FE4A}"/>
              </a:ext>
            </a:extLst>
          </p:cNvPr>
          <p:cNvSpPr>
            <a:spLocks noGrp="1"/>
          </p:cNvSpPr>
          <p:nvPr>
            <p:ph sz="quarter" idx="17" hasCustomPrompt="1"/>
          </p:nvPr>
        </p:nvSpPr>
        <p:spPr>
          <a:xfrm>
            <a:off x="347472" y="1371600"/>
            <a:ext cx="8458200" cy="4873752"/>
          </a:xfrm>
        </p:spPr>
        <p:txBody>
          <a:bodyPr/>
          <a:lstStyle/>
          <a:p>
            <a:pPr lvl="0"/>
            <a:r>
              <a:rPr lang="en-US" dirty="0"/>
              <a:t>Slide Content</a:t>
            </a:r>
          </a:p>
          <a:p>
            <a:pPr lvl="1"/>
            <a:r>
              <a:rPr lang="en-US" dirty="0"/>
              <a:t>Second level</a:t>
            </a:r>
          </a:p>
          <a:p>
            <a:pPr lvl="2"/>
            <a:r>
              <a:rPr lang="en-US" dirty="0"/>
              <a:t>Third level</a:t>
            </a:r>
          </a:p>
        </p:txBody>
      </p:sp>
      <p:sp>
        <p:nvSpPr>
          <p:cNvPr id="12" name="Return to main slide Link 2">
            <a:extLst>
              <a:ext uri="{FF2B5EF4-FFF2-40B4-BE49-F238E27FC236}">
                <a16:creationId xmlns:a16="http://schemas.microsoft.com/office/drawing/2014/main" id="{4870CBC5-AA1E-592D-ED53-AE05BF344CDA}"/>
              </a:ext>
            </a:extLst>
          </p:cNvPr>
          <p:cNvSpPr>
            <a:spLocks noGrp="1"/>
          </p:cNvSpPr>
          <p:nvPr>
            <p:ph type="body" sz="quarter" idx="18" hasCustomPrompt="1"/>
          </p:nvPr>
        </p:nvSpPr>
        <p:spPr>
          <a:xfrm>
            <a:off x="3090672" y="6355080"/>
            <a:ext cx="2962656" cy="228600"/>
          </a:xfrm>
        </p:spPr>
        <p:txBody>
          <a:bodyPr anchor="ctr">
            <a:noAutofit/>
          </a:bodyPr>
          <a:lstStyle>
            <a:lvl1pPr algn="ctr">
              <a:defRPr sz="1200"/>
            </a:lvl1pPr>
            <a:lvl2pPr algn="ctr">
              <a:defRPr sz="1200"/>
            </a:lvl2pPr>
            <a:lvl3pPr algn="ctr">
              <a:defRPr sz="1200"/>
            </a:lvl3pPr>
            <a:lvl4pPr algn="ctr">
              <a:defRPr sz="1200"/>
            </a:lvl4pPr>
            <a:lvl5pPr algn="ctr">
              <a:defRPr sz="12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Return to parent-slide containing images.</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842702864"/>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ppendix-Two Comparison Placeholders With Identifi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4" name="Return to main slide Link 1">
            <a:extLst>
              <a:ext uri="{FF2B5EF4-FFF2-40B4-BE49-F238E27FC236}">
                <a16:creationId xmlns:a16="http://schemas.microsoft.com/office/drawing/2014/main" id="{F26EDF14-B2E9-BF97-26C7-B5361587CB5A}"/>
              </a:ext>
            </a:extLst>
          </p:cNvPr>
          <p:cNvSpPr>
            <a:spLocks noGrp="1"/>
          </p:cNvSpPr>
          <p:nvPr>
            <p:ph type="body" sz="quarter" idx="17" hasCustomPrompt="1"/>
          </p:nvPr>
        </p:nvSpPr>
        <p:spPr>
          <a:xfrm>
            <a:off x="3081528" y="1068388"/>
            <a:ext cx="2980944" cy="225425"/>
          </a:xfrm>
        </p:spPr>
        <p:txBody>
          <a:bodyPr anchor="ctr">
            <a:noAutofit/>
          </a:bodyPr>
          <a:lstStyle>
            <a:lvl1pPr algn="ctr">
              <a:defRPr sz="1200"/>
            </a:lvl1pPr>
            <a:lvl2pPr algn="ctr">
              <a:defRPr sz="1200"/>
            </a:lvl2pPr>
            <a:lvl3pPr algn="ctr">
              <a:defRPr sz="1200"/>
            </a:lvl3pPr>
            <a:lvl4pPr algn="ctr">
              <a:defRPr sz="1200"/>
            </a:lvl4pPr>
            <a:lvl5pPr algn="ctr">
              <a:defRPr sz="12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Return to parent-slide containing images.</a:t>
            </a:r>
          </a:p>
        </p:txBody>
      </p:sp>
      <p:sp>
        <p:nvSpPr>
          <p:cNvPr id="12" name="Image Identifier 1">
            <a:extLst>
              <a:ext uri="{FF2B5EF4-FFF2-40B4-BE49-F238E27FC236}">
                <a16:creationId xmlns:a16="http://schemas.microsoft.com/office/drawing/2014/main" id="{66FC4F3D-1006-001F-E3E1-34E8D98BCCA6}"/>
              </a:ext>
            </a:extLst>
          </p:cNvPr>
          <p:cNvSpPr>
            <a:spLocks noGrp="1"/>
          </p:cNvSpPr>
          <p:nvPr>
            <p:ph type="body" sz="quarter" idx="18" hasCustomPrompt="1"/>
          </p:nvPr>
        </p:nvSpPr>
        <p:spPr>
          <a:xfrm>
            <a:off x="365760" y="1410562"/>
            <a:ext cx="4078224" cy="393700"/>
          </a:xfrm>
        </p:spPr>
        <p:txBody>
          <a:bodyPr/>
          <a:lstStyle/>
          <a:p>
            <a:pPr lvl="0"/>
            <a:r>
              <a:rPr lang="en-US" dirty="0"/>
              <a:t>Image Identifier 1</a:t>
            </a:r>
          </a:p>
        </p:txBody>
      </p:sp>
      <p:sp>
        <p:nvSpPr>
          <p:cNvPr id="14" name="Content Placeholder 1">
            <a:extLst>
              <a:ext uri="{FF2B5EF4-FFF2-40B4-BE49-F238E27FC236}">
                <a16:creationId xmlns:a16="http://schemas.microsoft.com/office/drawing/2014/main" id="{AD34AB29-6F3A-C82E-2112-A29AFE3E8783}"/>
              </a:ext>
            </a:extLst>
          </p:cNvPr>
          <p:cNvSpPr>
            <a:spLocks noGrp="1"/>
          </p:cNvSpPr>
          <p:nvPr>
            <p:ph sz="quarter" idx="19" hasCustomPrompt="1"/>
          </p:nvPr>
        </p:nvSpPr>
        <p:spPr>
          <a:xfrm>
            <a:off x="342900" y="1929384"/>
            <a:ext cx="4076700" cy="4314825"/>
          </a:xfrm>
        </p:spPr>
        <p:txBody>
          <a:bodyPr/>
          <a:lstStyle/>
          <a:p>
            <a:pPr lvl="0"/>
            <a:r>
              <a:rPr lang="en-US" dirty="0"/>
              <a:t>Slide Content</a:t>
            </a:r>
          </a:p>
          <a:p>
            <a:pPr lvl="1"/>
            <a:r>
              <a:rPr lang="en-US" dirty="0"/>
              <a:t>Second level</a:t>
            </a:r>
          </a:p>
          <a:p>
            <a:pPr lvl="2"/>
            <a:r>
              <a:rPr lang="en-US" dirty="0"/>
              <a:t>Third level</a:t>
            </a:r>
          </a:p>
        </p:txBody>
      </p:sp>
      <p:sp>
        <p:nvSpPr>
          <p:cNvPr id="16" name="Image Identifier 2">
            <a:extLst>
              <a:ext uri="{FF2B5EF4-FFF2-40B4-BE49-F238E27FC236}">
                <a16:creationId xmlns:a16="http://schemas.microsoft.com/office/drawing/2014/main" id="{91F14EE4-57B2-80F8-F97F-8F90727CD808}"/>
              </a:ext>
            </a:extLst>
          </p:cNvPr>
          <p:cNvSpPr>
            <a:spLocks noGrp="1"/>
          </p:cNvSpPr>
          <p:nvPr>
            <p:ph type="body" sz="quarter" idx="20" hasCustomPrompt="1"/>
          </p:nvPr>
        </p:nvSpPr>
        <p:spPr>
          <a:xfrm>
            <a:off x="4714875" y="1404938"/>
            <a:ext cx="4078224" cy="393192"/>
          </a:xfrm>
        </p:spPr>
        <p:txBody>
          <a:bodyPr/>
          <a:lstStyle/>
          <a:p>
            <a:pPr lvl="0"/>
            <a:r>
              <a:rPr lang="en-US" dirty="0"/>
              <a:t>Image Identifier 2</a:t>
            </a:r>
          </a:p>
        </p:txBody>
      </p:sp>
      <p:sp>
        <p:nvSpPr>
          <p:cNvPr id="18" name="Content Placeholder 2">
            <a:extLst>
              <a:ext uri="{FF2B5EF4-FFF2-40B4-BE49-F238E27FC236}">
                <a16:creationId xmlns:a16="http://schemas.microsoft.com/office/drawing/2014/main" id="{A10A15B6-CA9D-727F-1B00-62A32964057D}"/>
              </a:ext>
            </a:extLst>
          </p:cNvPr>
          <p:cNvSpPr>
            <a:spLocks noGrp="1"/>
          </p:cNvSpPr>
          <p:nvPr>
            <p:ph sz="quarter" idx="21" hasCustomPrompt="1"/>
          </p:nvPr>
        </p:nvSpPr>
        <p:spPr>
          <a:xfrm>
            <a:off x="4727448" y="1929384"/>
            <a:ext cx="4078224" cy="4314825"/>
          </a:xfrm>
        </p:spPr>
        <p:txBody>
          <a:bodyPr/>
          <a:lstStyle/>
          <a:p>
            <a:pPr lvl="0"/>
            <a:r>
              <a:rPr lang="en-US" dirty="0"/>
              <a:t>Slide Content 2</a:t>
            </a:r>
          </a:p>
          <a:p>
            <a:pPr lvl="1"/>
            <a:r>
              <a:rPr lang="en-US" dirty="0"/>
              <a:t>Second level</a:t>
            </a:r>
          </a:p>
          <a:p>
            <a:pPr lvl="2"/>
            <a:r>
              <a:rPr lang="en-US" dirty="0"/>
              <a:t>Third level</a:t>
            </a:r>
          </a:p>
        </p:txBody>
      </p:sp>
      <p:sp>
        <p:nvSpPr>
          <p:cNvPr id="19" name="Return to main slide Link 2">
            <a:extLst>
              <a:ext uri="{FF2B5EF4-FFF2-40B4-BE49-F238E27FC236}">
                <a16:creationId xmlns:a16="http://schemas.microsoft.com/office/drawing/2014/main" id="{3984A342-B272-A827-160E-66826A20DB1A}"/>
              </a:ext>
            </a:extLst>
          </p:cNvPr>
          <p:cNvSpPr>
            <a:spLocks noGrp="1"/>
          </p:cNvSpPr>
          <p:nvPr>
            <p:ph type="body" sz="quarter" idx="22" hasCustomPrompt="1"/>
          </p:nvPr>
        </p:nvSpPr>
        <p:spPr>
          <a:xfrm>
            <a:off x="3090672" y="6355080"/>
            <a:ext cx="2962656" cy="228600"/>
          </a:xfrm>
        </p:spPr>
        <p:txBody>
          <a:bodyPr anchor="ctr">
            <a:noAutofit/>
          </a:bodyPr>
          <a:lstStyle>
            <a:lvl1pPr algn="ctr">
              <a:defRPr sz="1200"/>
            </a:lvl1pPr>
            <a:lvl2pPr algn="ctr">
              <a:defRPr sz="1200"/>
            </a:lvl2pPr>
            <a:lvl3pPr algn="ctr">
              <a:defRPr sz="1200"/>
            </a:lvl3pPr>
            <a:lvl4pPr algn="ctr">
              <a:defRPr sz="1200"/>
            </a:lvl4pPr>
            <a:lvl5pPr algn="ctr">
              <a:defRPr sz="12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Return to parent-slide containing images.</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2505933215"/>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ppendix-One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normAutofit/>
          </a:bodyPr>
          <a:lstStyle>
            <a:lvl1pPr>
              <a:defRPr sz="2800"/>
            </a:lvl1pPr>
          </a:lstStyle>
          <a:p>
            <a:r>
              <a:rPr lang="en-US" dirty="0"/>
              <a:t>Slide Title</a:t>
            </a:r>
          </a:p>
        </p:txBody>
      </p:sp>
      <p:sp>
        <p:nvSpPr>
          <p:cNvPr id="7" name="Return to main slide Link 1">
            <a:extLst>
              <a:ext uri="{FF2B5EF4-FFF2-40B4-BE49-F238E27FC236}">
                <a16:creationId xmlns:a16="http://schemas.microsoft.com/office/drawing/2014/main" id="{F1878B9B-D0DE-36F3-AAD2-7E004AC5786D}"/>
              </a:ext>
            </a:extLst>
          </p:cNvPr>
          <p:cNvSpPr>
            <a:spLocks noGrp="1"/>
          </p:cNvSpPr>
          <p:nvPr>
            <p:ph type="body" sz="quarter" idx="16" hasCustomPrompt="1"/>
          </p:nvPr>
        </p:nvSpPr>
        <p:spPr>
          <a:xfrm>
            <a:off x="3081528" y="1068388"/>
            <a:ext cx="2980944" cy="225425"/>
          </a:xfrm>
        </p:spPr>
        <p:txBody>
          <a:bodyPr anchor="ctr">
            <a:noAutofit/>
          </a:bodyPr>
          <a:lstStyle>
            <a:lvl1pPr algn="ctr">
              <a:defRPr sz="1200"/>
            </a:lvl1pPr>
            <a:lvl2pPr algn="ctr">
              <a:defRPr sz="1200"/>
            </a:lvl2pPr>
            <a:lvl3pPr algn="ctr">
              <a:defRPr sz="1200"/>
            </a:lvl3pPr>
            <a:lvl4pPr algn="ctr">
              <a:defRPr sz="1200"/>
            </a:lvl4pPr>
            <a:lvl5pPr algn="ctr">
              <a:defRPr sz="12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Return to parent-slide containing images.</a:t>
            </a:r>
          </a:p>
        </p:txBody>
      </p:sp>
      <p:sp>
        <p:nvSpPr>
          <p:cNvPr id="9" name="Content Placeholder 1">
            <a:extLst>
              <a:ext uri="{FF2B5EF4-FFF2-40B4-BE49-F238E27FC236}">
                <a16:creationId xmlns:a16="http://schemas.microsoft.com/office/drawing/2014/main" id="{C3E1FFE8-E713-4C14-DF19-B8382A28FE4A}"/>
              </a:ext>
            </a:extLst>
          </p:cNvPr>
          <p:cNvSpPr>
            <a:spLocks noGrp="1"/>
          </p:cNvSpPr>
          <p:nvPr>
            <p:ph sz="quarter" idx="17" hasCustomPrompt="1"/>
          </p:nvPr>
        </p:nvSpPr>
        <p:spPr>
          <a:xfrm>
            <a:off x="347472" y="1371600"/>
            <a:ext cx="8458200" cy="4873752"/>
          </a:xfrm>
        </p:spPr>
        <p:txBody>
          <a:bodyPr/>
          <a:lstStyle/>
          <a:p>
            <a:pPr lvl="0"/>
            <a:r>
              <a:rPr lang="en-US" dirty="0"/>
              <a:t>Slide Content</a:t>
            </a:r>
          </a:p>
          <a:p>
            <a:pPr lvl="1"/>
            <a:r>
              <a:rPr lang="en-US" dirty="0"/>
              <a:t>Second level</a:t>
            </a:r>
          </a:p>
          <a:p>
            <a:pPr lvl="2"/>
            <a:r>
              <a:rPr lang="en-US" dirty="0"/>
              <a:t>Third level</a:t>
            </a:r>
          </a:p>
        </p:txBody>
      </p:sp>
      <p:sp>
        <p:nvSpPr>
          <p:cNvPr id="12" name="Return to main slide Link 2">
            <a:extLst>
              <a:ext uri="{FF2B5EF4-FFF2-40B4-BE49-F238E27FC236}">
                <a16:creationId xmlns:a16="http://schemas.microsoft.com/office/drawing/2014/main" id="{4870CBC5-AA1E-592D-ED53-AE05BF344CDA}"/>
              </a:ext>
            </a:extLst>
          </p:cNvPr>
          <p:cNvSpPr>
            <a:spLocks noGrp="1"/>
          </p:cNvSpPr>
          <p:nvPr>
            <p:ph type="body" sz="quarter" idx="18" hasCustomPrompt="1"/>
          </p:nvPr>
        </p:nvSpPr>
        <p:spPr>
          <a:xfrm>
            <a:off x="3081528" y="6355080"/>
            <a:ext cx="2980944" cy="228600"/>
          </a:xfrm>
        </p:spPr>
        <p:txBody>
          <a:bodyPr anchor="ctr">
            <a:noAutofit/>
          </a:bodyPr>
          <a:lstStyle>
            <a:lvl1pPr algn="ctr">
              <a:defRPr sz="1200"/>
            </a:lvl1pPr>
            <a:lvl2pPr algn="ctr">
              <a:defRPr sz="1200"/>
            </a:lvl2pPr>
            <a:lvl3pPr algn="ctr">
              <a:defRPr sz="1200"/>
            </a:lvl3pPr>
            <a:lvl4pPr algn="ctr">
              <a:defRPr sz="1200"/>
            </a:lvl4pPr>
            <a:lvl5pPr algn="ctr">
              <a:defRPr sz="12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Return to parent-slide containing images.</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455564673"/>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ppendix-Two Comparison Placeholders With Identifi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normAutofit/>
          </a:bodyPr>
          <a:lstStyle>
            <a:lvl1pPr>
              <a:defRPr sz="2800"/>
            </a:lvl1pPr>
          </a:lstStyle>
          <a:p>
            <a:r>
              <a:rPr lang="en-US" dirty="0"/>
              <a:t>Slide Title</a:t>
            </a:r>
          </a:p>
        </p:txBody>
      </p:sp>
      <p:sp>
        <p:nvSpPr>
          <p:cNvPr id="4" name="Return to main slide Link 1">
            <a:extLst>
              <a:ext uri="{FF2B5EF4-FFF2-40B4-BE49-F238E27FC236}">
                <a16:creationId xmlns:a16="http://schemas.microsoft.com/office/drawing/2014/main" id="{F26EDF14-B2E9-BF97-26C7-B5361587CB5A}"/>
              </a:ext>
            </a:extLst>
          </p:cNvPr>
          <p:cNvSpPr>
            <a:spLocks noGrp="1"/>
          </p:cNvSpPr>
          <p:nvPr>
            <p:ph type="body" sz="quarter" idx="17" hasCustomPrompt="1"/>
          </p:nvPr>
        </p:nvSpPr>
        <p:spPr>
          <a:xfrm>
            <a:off x="3081528" y="1068388"/>
            <a:ext cx="2980944" cy="225425"/>
          </a:xfrm>
        </p:spPr>
        <p:txBody>
          <a:bodyPr anchor="ctr">
            <a:noAutofit/>
          </a:bodyPr>
          <a:lstStyle>
            <a:lvl1pPr algn="ctr">
              <a:defRPr sz="1200"/>
            </a:lvl1pPr>
            <a:lvl2pPr algn="ctr">
              <a:defRPr sz="1200"/>
            </a:lvl2pPr>
            <a:lvl3pPr algn="ctr">
              <a:defRPr sz="1200"/>
            </a:lvl3pPr>
            <a:lvl4pPr algn="ctr">
              <a:defRPr sz="1200"/>
            </a:lvl4pPr>
            <a:lvl5pPr algn="ctr">
              <a:defRPr sz="12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Return to parent-slide containing images.</a:t>
            </a:r>
          </a:p>
        </p:txBody>
      </p:sp>
      <p:sp>
        <p:nvSpPr>
          <p:cNvPr id="12" name="Image Identifier 1">
            <a:extLst>
              <a:ext uri="{FF2B5EF4-FFF2-40B4-BE49-F238E27FC236}">
                <a16:creationId xmlns:a16="http://schemas.microsoft.com/office/drawing/2014/main" id="{66FC4F3D-1006-001F-E3E1-34E8D98BCCA6}"/>
              </a:ext>
            </a:extLst>
          </p:cNvPr>
          <p:cNvSpPr>
            <a:spLocks noGrp="1"/>
          </p:cNvSpPr>
          <p:nvPr>
            <p:ph type="body" sz="quarter" idx="18" hasCustomPrompt="1"/>
          </p:nvPr>
        </p:nvSpPr>
        <p:spPr>
          <a:xfrm>
            <a:off x="365760" y="1410562"/>
            <a:ext cx="4078224" cy="393700"/>
          </a:xfrm>
        </p:spPr>
        <p:txBody>
          <a:bodyPr/>
          <a:lstStyle/>
          <a:p>
            <a:pPr lvl="0"/>
            <a:r>
              <a:rPr lang="en-US" dirty="0"/>
              <a:t>Image Identifier 1</a:t>
            </a:r>
          </a:p>
        </p:txBody>
      </p:sp>
      <p:sp>
        <p:nvSpPr>
          <p:cNvPr id="14" name="Content Placeholder 1">
            <a:extLst>
              <a:ext uri="{FF2B5EF4-FFF2-40B4-BE49-F238E27FC236}">
                <a16:creationId xmlns:a16="http://schemas.microsoft.com/office/drawing/2014/main" id="{AD34AB29-6F3A-C82E-2112-A29AFE3E8783}"/>
              </a:ext>
            </a:extLst>
          </p:cNvPr>
          <p:cNvSpPr>
            <a:spLocks noGrp="1"/>
          </p:cNvSpPr>
          <p:nvPr>
            <p:ph sz="quarter" idx="19" hasCustomPrompt="1"/>
          </p:nvPr>
        </p:nvSpPr>
        <p:spPr>
          <a:xfrm>
            <a:off x="342900" y="1929384"/>
            <a:ext cx="4076700" cy="4314825"/>
          </a:xfrm>
        </p:spPr>
        <p:txBody>
          <a:bodyPr/>
          <a:lstStyle/>
          <a:p>
            <a:pPr lvl="0"/>
            <a:r>
              <a:rPr lang="en-US" dirty="0"/>
              <a:t>Slide Content</a:t>
            </a:r>
          </a:p>
          <a:p>
            <a:pPr lvl="1"/>
            <a:r>
              <a:rPr lang="en-US" dirty="0"/>
              <a:t>Second level</a:t>
            </a:r>
          </a:p>
          <a:p>
            <a:pPr lvl="2"/>
            <a:r>
              <a:rPr lang="en-US" dirty="0"/>
              <a:t>Third level</a:t>
            </a:r>
          </a:p>
        </p:txBody>
      </p:sp>
      <p:sp>
        <p:nvSpPr>
          <p:cNvPr id="16" name="Image Identifier 2">
            <a:extLst>
              <a:ext uri="{FF2B5EF4-FFF2-40B4-BE49-F238E27FC236}">
                <a16:creationId xmlns:a16="http://schemas.microsoft.com/office/drawing/2014/main" id="{91F14EE4-57B2-80F8-F97F-8F90727CD808}"/>
              </a:ext>
            </a:extLst>
          </p:cNvPr>
          <p:cNvSpPr>
            <a:spLocks noGrp="1"/>
          </p:cNvSpPr>
          <p:nvPr>
            <p:ph type="body" sz="quarter" idx="20" hasCustomPrompt="1"/>
          </p:nvPr>
        </p:nvSpPr>
        <p:spPr>
          <a:xfrm>
            <a:off x="4714875" y="1404938"/>
            <a:ext cx="4078224" cy="393192"/>
          </a:xfrm>
        </p:spPr>
        <p:txBody>
          <a:bodyPr/>
          <a:lstStyle/>
          <a:p>
            <a:pPr lvl="0"/>
            <a:r>
              <a:rPr lang="en-US" dirty="0"/>
              <a:t>Image Identifier 2</a:t>
            </a:r>
          </a:p>
        </p:txBody>
      </p:sp>
      <p:sp>
        <p:nvSpPr>
          <p:cNvPr id="18" name="Content Placeholder 2">
            <a:extLst>
              <a:ext uri="{FF2B5EF4-FFF2-40B4-BE49-F238E27FC236}">
                <a16:creationId xmlns:a16="http://schemas.microsoft.com/office/drawing/2014/main" id="{A10A15B6-CA9D-727F-1B00-62A32964057D}"/>
              </a:ext>
            </a:extLst>
          </p:cNvPr>
          <p:cNvSpPr>
            <a:spLocks noGrp="1"/>
          </p:cNvSpPr>
          <p:nvPr>
            <p:ph sz="quarter" idx="21" hasCustomPrompt="1"/>
          </p:nvPr>
        </p:nvSpPr>
        <p:spPr>
          <a:xfrm>
            <a:off x="4727448" y="1929384"/>
            <a:ext cx="4078224" cy="4314825"/>
          </a:xfrm>
        </p:spPr>
        <p:txBody>
          <a:bodyPr/>
          <a:lstStyle/>
          <a:p>
            <a:pPr lvl="0"/>
            <a:r>
              <a:rPr lang="en-US" dirty="0"/>
              <a:t>Slide Content 2</a:t>
            </a:r>
          </a:p>
          <a:p>
            <a:pPr lvl="1"/>
            <a:r>
              <a:rPr lang="en-US" dirty="0"/>
              <a:t>Second level</a:t>
            </a:r>
          </a:p>
          <a:p>
            <a:pPr lvl="2"/>
            <a:r>
              <a:rPr lang="en-US" dirty="0"/>
              <a:t>Third level</a:t>
            </a:r>
          </a:p>
        </p:txBody>
      </p:sp>
      <p:sp>
        <p:nvSpPr>
          <p:cNvPr id="19" name="Return to main slide Link 2">
            <a:extLst>
              <a:ext uri="{FF2B5EF4-FFF2-40B4-BE49-F238E27FC236}">
                <a16:creationId xmlns:a16="http://schemas.microsoft.com/office/drawing/2014/main" id="{3984A342-B272-A827-160E-66826A20DB1A}"/>
              </a:ext>
            </a:extLst>
          </p:cNvPr>
          <p:cNvSpPr>
            <a:spLocks noGrp="1"/>
          </p:cNvSpPr>
          <p:nvPr>
            <p:ph type="body" sz="quarter" idx="22" hasCustomPrompt="1"/>
          </p:nvPr>
        </p:nvSpPr>
        <p:spPr>
          <a:xfrm>
            <a:off x="3090672" y="6355080"/>
            <a:ext cx="2962656" cy="228600"/>
          </a:xfrm>
        </p:spPr>
        <p:txBody>
          <a:bodyPr anchor="ctr">
            <a:noAutofit/>
          </a:bodyPr>
          <a:lstStyle>
            <a:lvl1pPr algn="ctr">
              <a:defRPr sz="1200"/>
            </a:lvl1pPr>
            <a:lvl2pPr algn="ctr">
              <a:defRPr sz="1200"/>
            </a:lvl2pPr>
            <a:lvl3pPr algn="ctr">
              <a:defRPr sz="1200"/>
            </a:lvl3pPr>
            <a:lvl4pPr algn="ctr">
              <a:defRPr sz="1200"/>
            </a:lvl4pPr>
            <a:lvl5pPr algn="ctr">
              <a:defRPr sz="12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Return to parent-slide containing images.</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85864484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NO Cover">
    <p:spTree>
      <p:nvGrpSpPr>
        <p:cNvPr id="1" name=""/>
        <p:cNvGrpSpPr/>
        <p:nvPr/>
      </p:nvGrpSpPr>
      <p:grpSpPr>
        <a:xfrm>
          <a:off x="0" y="0"/>
          <a:ext cx="0" cy="0"/>
          <a:chOff x="0" y="0"/>
          <a:chExt cx="0" cy="0"/>
        </a:xfrm>
      </p:grpSpPr>
      <p:grpSp>
        <p:nvGrpSpPr>
          <p:cNvPr id="20" name="MHE Official Background, fixed">
            <a:extLst>
              <a:ext uri="{C183D7F6-B498-43B3-948B-1728B52AA6E4}">
                <adec:decorative xmlns:adec="http://schemas.microsoft.com/office/drawing/2017/decorative" val="1"/>
              </a:ext>
            </a:extLst>
          </p:cNvPr>
          <p:cNvGrpSpPr/>
          <p:nvPr userDrawn="1"/>
        </p:nvGrpSpPr>
        <p:grpSpPr>
          <a:xfrm>
            <a:off x="0" y="1452559"/>
            <a:ext cx="9144000" cy="4982750"/>
            <a:chOff x="0" y="1521567"/>
            <a:chExt cx="9144000" cy="4846438"/>
          </a:xfrm>
        </p:grpSpPr>
        <p:sp>
          <p:nvSpPr>
            <p:cNvPr id="11" name="Rectangle 10">
              <a:extLst>
                <a:ext uri="{FF2B5EF4-FFF2-40B4-BE49-F238E27FC236}">
                  <a16:creationId xmlns:a16="http://schemas.microsoft.com/office/drawing/2014/main" id="{23FD8DC8-1EF1-6B48-9F31-D9D254F85818}"/>
                </a:ext>
              </a:extLst>
            </p:cNvPr>
            <p:cNvSpPr/>
            <p:nvPr userDrawn="1"/>
          </p:nvSpPr>
          <p:spPr>
            <a:xfrm>
              <a:off x="0" y="1521567"/>
              <a:ext cx="9144000" cy="4846438"/>
            </a:xfrm>
            <a:prstGeom prst="rect">
              <a:avLst/>
            </a:prstGeom>
            <a:solidFill>
              <a:srgbClr val="720F1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9500492E-5EBE-C745-8EEE-F17D4BB4582E}"/>
                </a:ext>
              </a:extLst>
            </p:cNvPr>
            <p:cNvSpPr/>
            <p:nvPr userDrawn="1"/>
          </p:nvSpPr>
          <p:spPr>
            <a:xfrm>
              <a:off x="185629" y="2001422"/>
              <a:ext cx="8493233" cy="4166364"/>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D976C39-0B94-D44F-9108-A52DD0916B5A}"/>
                </a:ext>
              </a:extLst>
            </p:cNvPr>
            <p:cNvSpPr/>
            <p:nvPr userDrawn="1"/>
          </p:nvSpPr>
          <p:spPr>
            <a:xfrm>
              <a:off x="364385" y="2475809"/>
              <a:ext cx="7858340" cy="3513221"/>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2" name="Title"/>
          <p:cNvSpPr>
            <a:spLocks noGrp="1"/>
          </p:cNvSpPr>
          <p:nvPr userDrawn="1">
            <p:ph type="ctrTitle"/>
          </p:nvPr>
        </p:nvSpPr>
        <p:spPr>
          <a:xfrm>
            <a:off x="777240" y="2985555"/>
            <a:ext cx="6521640" cy="873214"/>
          </a:xfrm>
          <a:prstGeom prst="rect">
            <a:avLst/>
          </a:prstGeom>
        </p:spPr>
        <p:txBody>
          <a:bodyPr anchor="t">
            <a:noAutofit/>
          </a:bodyPr>
          <a:lstStyle>
            <a:lvl1pPr algn="l">
              <a:lnSpc>
                <a:spcPct val="100000"/>
              </a:lnSpc>
              <a:defRPr sz="2600" b="1">
                <a:solidFill>
                  <a:schemeClr val="bg1"/>
                </a:solidFill>
              </a:defRPr>
            </a:lvl1pPr>
          </a:lstStyle>
          <a:p>
            <a:r>
              <a:rPr lang="en-US" dirty="0"/>
              <a:t>Click to edit Master title style</a:t>
            </a:r>
          </a:p>
        </p:txBody>
      </p:sp>
      <p:sp>
        <p:nvSpPr>
          <p:cNvPr id="3" name="Subtitle"/>
          <p:cNvSpPr>
            <a:spLocks noGrp="1"/>
          </p:cNvSpPr>
          <p:nvPr>
            <p:ph type="subTitle" idx="1"/>
          </p:nvPr>
        </p:nvSpPr>
        <p:spPr>
          <a:xfrm>
            <a:off x="782058" y="3986784"/>
            <a:ext cx="4297680" cy="517585"/>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21"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867202" y="4650037"/>
            <a:ext cx="357478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3" name="Text Placeholder"/>
          <p:cNvSpPr>
            <a:spLocks noGrp="1"/>
          </p:cNvSpPr>
          <p:nvPr>
            <p:ph type="body" sz="quarter" idx="10"/>
          </p:nvPr>
        </p:nvSpPr>
        <p:spPr>
          <a:xfrm>
            <a:off x="777240" y="4718304"/>
            <a:ext cx="4443413" cy="576185"/>
          </a:xfrm>
          <a:prstGeom prst="rect">
            <a:avLst/>
          </a:prstGeom>
        </p:spPr>
        <p:txBody>
          <a:bodyPr/>
          <a:lstStyle>
            <a:lvl1pPr>
              <a:spcBef>
                <a:spcPts val="0"/>
              </a:spcBef>
              <a:defRPr sz="16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Long Copyright">
            <a:extLst>
              <a:ext uri="{FF2B5EF4-FFF2-40B4-BE49-F238E27FC236}">
                <a16:creationId xmlns:a16="http://schemas.microsoft.com/office/drawing/2014/main" id="{54514DA3-A928-4CD1-BFAE-B5DF399C4B36}"/>
              </a:ext>
            </a:extLst>
          </p:cNvPr>
          <p:cNvSpPr>
            <a:spLocks noGrp="1"/>
          </p:cNvSpPr>
          <p:nvPr>
            <p:ph type="ftr" sz="quarter" idx="11"/>
          </p:nvPr>
        </p:nvSpPr>
        <p:spPr>
          <a:xfrm>
            <a:off x="0" y="6487064"/>
            <a:ext cx="9144000" cy="370935"/>
          </a:xfrm>
        </p:spPr>
        <p:txBody>
          <a:bodyPr/>
          <a:lstStyle>
            <a:lvl1pPr algn="ctr">
              <a:defRPr>
                <a:solidFill>
                  <a:schemeClr val="tx1"/>
                </a:solidFill>
              </a:defRPr>
            </a:lvl1pPr>
          </a:lstStyle>
          <a:p>
            <a:pPr defTabSz="457200">
              <a:spcBef>
                <a:spcPct val="20000"/>
              </a:spcBef>
              <a:defRPr/>
            </a:pPr>
            <a:r>
              <a:rPr lang="en-US" dirty="0"/>
              <a:t>© &lt; add the year&gt; McGraw Hill, LLC. All rights reserved. Authorized only for instructor use in the classroom.</a:t>
            </a:r>
          </a:p>
          <a:p>
            <a:pPr defTabSz="457200">
              <a:spcBef>
                <a:spcPct val="20000"/>
              </a:spcBef>
              <a:defRPr/>
            </a:pPr>
            <a:r>
              <a:rPr lang="en-US" dirty="0"/>
              <a:t>No reproduction or further distribution permitted without the prior written consent of McGraw Hill, LLC.</a:t>
            </a:r>
          </a:p>
        </p:txBody>
      </p:sp>
    </p:spTree>
    <p:extLst>
      <p:ext uri="{BB962C8B-B14F-4D97-AF65-F5344CB8AC3E}">
        <p14:creationId xmlns:p14="http://schemas.microsoft.com/office/powerpoint/2010/main" val="380643474"/>
      </p:ext>
    </p:extLst>
  </p:cSld>
  <p:clrMapOvr>
    <a:masterClrMapping/>
  </p:clrMapOvr>
  <p:extLst>
    <p:ext uri="{DCECCB84-F9BA-43D5-87BE-67443E8EF086}">
      <p15:sldGuideLst xmlns:p15="http://schemas.microsoft.com/office/powerpoint/2012/main">
        <p15:guide id="1" orient="horz" pos="95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NO Cover">
    <p:spTree>
      <p:nvGrpSpPr>
        <p:cNvPr id="1" name=""/>
        <p:cNvGrpSpPr/>
        <p:nvPr/>
      </p:nvGrpSpPr>
      <p:grpSpPr>
        <a:xfrm>
          <a:off x="0" y="0"/>
          <a:ext cx="0" cy="0"/>
          <a:chOff x="0" y="0"/>
          <a:chExt cx="0" cy="0"/>
        </a:xfrm>
      </p:grpSpPr>
      <p:grpSp>
        <p:nvGrpSpPr>
          <p:cNvPr id="5" name="MHE altered Background, fixed">
            <a:extLst>
              <a:ext uri="{FF2B5EF4-FFF2-40B4-BE49-F238E27FC236}">
                <a16:creationId xmlns:a16="http://schemas.microsoft.com/office/drawing/2014/main" id="{7A14A7A9-A9D7-4A08-A24F-4D1C1F4C29CE}"/>
              </a:ext>
              <a:ext uri="{C183D7F6-B498-43B3-948B-1728B52AA6E4}">
                <adec:decorative xmlns:adec="http://schemas.microsoft.com/office/drawing/2017/decorative" val="1"/>
              </a:ext>
            </a:extLst>
          </p:cNvPr>
          <p:cNvGrpSpPr/>
          <p:nvPr userDrawn="1"/>
        </p:nvGrpSpPr>
        <p:grpSpPr>
          <a:xfrm>
            <a:off x="0" y="1446366"/>
            <a:ext cx="9143999" cy="4991100"/>
            <a:chOff x="0" y="1524000"/>
            <a:chExt cx="9143999" cy="4991100"/>
          </a:xfrm>
        </p:grpSpPr>
        <p:sp>
          <p:nvSpPr>
            <p:cNvPr id="12" name="Rectangle 11">
              <a:extLst>
                <a:ext uri="{FF2B5EF4-FFF2-40B4-BE49-F238E27FC236}">
                  <a16:creationId xmlns:a16="http://schemas.microsoft.com/office/drawing/2014/main" id="{9500492E-5EBE-C745-8EEE-F17D4BB4582E}"/>
                </a:ext>
              </a:extLst>
            </p:cNvPr>
            <p:cNvSpPr/>
            <p:nvPr userDrawn="1"/>
          </p:nvSpPr>
          <p:spPr>
            <a:xfrm>
              <a:off x="0" y="1524000"/>
              <a:ext cx="9143999" cy="4991100"/>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D976C39-0B94-D44F-9108-A52DD0916B5A}"/>
                </a:ext>
              </a:extLst>
            </p:cNvPr>
            <p:cNvSpPr/>
            <p:nvPr userDrawn="1"/>
          </p:nvSpPr>
          <p:spPr>
            <a:xfrm>
              <a:off x="190500" y="2019300"/>
              <a:ext cx="8496300" cy="42672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2" name="Title"/>
          <p:cNvSpPr>
            <a:spLocks noGrp="1"/>
          </p:cNvSpPr>
          <p:nvPr userDrawn="1">
            <p:ph type="ctrTitle"/>
          </p:nvPr>
        </p:nvSpPr>
        <p:spPr>
          <a:xfrm>
            <a:off x="567378" y="2593298"/>
            <a:ext cx="6980170" cy="1130559"/>
          </a:xfrm>
          <a:prstGeom prst="rect">
            <a:avLst/>
          </a:prstGeom>
        </p:spPr>
        <p:txBody>
          <a:bodyPr anchor="t">
            <a:noAutofit/>
          </a:bodyPr>
          <a:lstStyle>
            <a:lvl1pPr algn="l">
              <a:lnSpc>
                <a:spcPct val="100000"/>
              </a:lnSpc>
              <a:defRPr sz="2600" b="1">
                <a:solidFill>
                  <a:schemeClr val="bg1"/>
                </a:solidFill>
              </a:defRPr>
            </a:lvl1pPr>
          </a:lstStyle>
          <a:p>
            <a:r>
              <a:rPr lang="en-US"/>
              <a:t>Click to edit Master title style</a:t>
            </a:r>
            <a:endParaRPr lang="en-US" dirty="0"/>
          </a:p>
        </p:txBody>
      </p:sp>
      <p:sp>
        <p:nvSpPr>
          <p:cNvPr id="3" name="Subtitle"/>
          <p:cNvSpPr>
            <a:spLocks noGrp="1"/>
          </p:cNvSpPr>
          <p:nvPr userDrawn="1">
            <p:ph type="subTitle" idx="1"/>
          </p:nvPr>
        </p:nvSpPr>
        <p:spPr>
          <a:xfrm>
            <a:off x="567378" y="3807503"/>
            <a:ext cx="4542020" cy="719352"/>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21"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02310" y="4665027"/>
            <a:ext cx="357478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3" name="Text Placeholder"/>
          <p:cNvSpPr>
            <a:spLocks noGrp="1"/>
          </p:cNvSpPr>
          <p:nvPr userDrawn="1">
            <p:ph type="body" sz="quarter" idx="10"/>
          </p:nvPr>
        </p:nvSpPr>
        <p:spPr>
          <a:xfrm>
            <a:off x="567378" y="4770769"/>
            <a:ext cx="4443413" cy="576185"/>
          </a:xfrm>
          <a:prstGeom prst="rect">
            <a:avLst/>
          </a:prstGeom>
        </p:spPr>
        <p:txBody>
          <a:bodyPr/>
          <a:lstStyle>
            <a:lvl1pPr>
              <a:spcBef>
                <a:spcPts val="0"/>
              </a:spcBef>
              <a:defRPr sz="16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4" name="Long Copyright">
            <a:extLst>
              <a:ext uri="{FF2B5EF4-FFF2-40B4-BE49-F238E27FC236}">
                <a16:creationId xmlns:a16="http://schemas.microsoft.com/office/drawing/2014/main" id="{54514DA3-A928-4CD1-BFAE-B5DF399C4B36}"/>
              </a:ext>
            </a:extLst>
          </p:cNvPr>
          <p:cNvSpPr>
            <a:spLocks noGrp="1"/>
          </p:cNvSpPr>
          <p:nvPr userDrawn="1">
            <p:ph type="ftr" sz="quarter" idx="11"/>
          </p:nvPr>
        </p:nvSpPr>
        <p:spPr>
          <a:xfrm>
            <a:off x="0" y="6487064"/>
            <a:ext cx="9144000" cy="370935"/>
          </a:xfrm>
        </p:spPr>
        <p:txBody>
          <a:bodyPr/>
          <a:lstStyle>
            <a:lvl1pPr algn="ctr">
              <a:defRPr>
                <a:solidFill>
                  <a:schemeClr val="tx1"/>
                </a:solidFill>
              </a:defRPr>
            </a:lvl1pPr>
          </a:lstStyle>
          <a:p>
            <a:pPr defTabSz="457200">
              <a:spcBef>
                <a:spcPct val="20000"/>
              </a:spcBef>
              <a:defRPr/>
            </a:pPr>
            <a:r>
              <a:rPr lang="en-US" dirty="0"/>
              <a:t>© &lt; add the year&gt; McGraw Hill, LLC. All rights reserved. Authorized only for instructor use in the classroom.</a:t>
            </a:r>
          </a:p>
          <a:p>
            <a:pPr defTabSz="457200">
              <a:spcBef>
                <a:spcPct val="20000"/>
              </a:spcBef>
              <a:defRPr/>
            </a:pPr>
            <a:r>
              <a:rPr lang="en-US" dirty="0"/>
              <a:t>No reproduction or further distribution permitted without the prior written consent of McGraw Hill, LLC.</a:t>
            </a:r>
          </a:p>
        </p:txBody>
      </p:sp>
    </p:spTree>
    <p:extLst>
      <p:ext uri="{BB962C8B-B14F-4D97-AF65-F5344CB8AC3E}">
        <p14:creationId xmlns:p14="http://schemas.microsoft.com/office/powerpoint/2010/main" val="1233895555"/>
      </p:ext>
    </p:extLst>
  </p:cSld>
  <p:clrMapOvr>
    <a:masterClrMapping/>
  </p:clrMapOvr>
  <p:extLst>
    <p:ext uri="{DCECCB84-F9BA-43D5-87BE-67443E8EF086}">
      <p15:sldGuideLst xmlns:p15="http://schemas.microsoft.com/office/powerpoint/2012/main">
        <p15:guide id="1" orient="horz" pos="1272">
          <p15:clr>
            <a:srgbClr val="FBAE40"/>
          </p15:clr>
        </p15:guide>
        <p15:guide id="2" orient="horz" pos="3960">
          <p15:clr>
            <a:srgbClr val="FBAE40"/>
          </p15:clr>
        </p15:guide>
        <p15:guide id="3" pos="120">
          <p15:clr>
            <a:srgbClr val="FBAE40"/>
          </p15:clr>
        </p15:guide>
        <p15:guide id="4" pos="5472">
          <p15:clr>
            <a:srgbClr val="FBAE40"/>
          </p15:clr>
        </p15:guide>
        <p15:guide id="5" orient="horz" pos="22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W/Cover">
    <p:spTree>
      <p:nvGrpSpPr>
        <p:cNvPr id="1" name=""/>
        <p:cNvGrpSpPr/>
        <p:nvPr/>
      </p:nvGrpSpPr>
      <p:grpSpPr>
        <a:xfrm>
          <a:off x="0" y="0"/>
          <a:ext cx="0" cy="0"/>
          <a:chOff x="0" y="0"/>
          <a:chExt cx="0" cy="0"/>
        </a:xfrm>
      </p:grpSpPr>
      <p:grpSp>
        <p:nvGrpSpPr>
          <p:cNvPr id="4" name="MHE Altered Background, fixed">
            <a:extLst>
              <a:ext uri="{FF2B5EF4-FFF2-40B4-BE49-F238E27FC236}">
                <a16:creationId xmlns:a16="http://schemas.microsoft.com/office/drawing/2014/main" id="{E2D8ACCF-E5FC-4FE9-9E84-B2A0A6B1EEBA}"/>
              </a:ext>
              <a:ext uri="{C183D7F6-B498-43B3-948B-1728B52AA6E4}">
                <adec:decorative xmlns:adec="http://schemas.microsoft.com/office/drawing/2017/decorative" val="1"/>
              </a:ext>
            </a:extLst>
          </p:cNvPr>
          <p:cNvGrpSpPr/>
          <p:nvPr userDrawn="1"/>
        </p:nvGrpSpPr>
        <p:grpSpPr>
          <a:xfrm>
            <a:off x="342900" y="2095500"/>
            <a:ext cx="3886199" cy="3886199"/>
            <a:chOff x="342900" y="2095500"/>
            <a:chExt cx="3886199" cy="3886199"/>
          </a:xfrm>
        </p:grpSpPr>
        <p:sp>
          <p:nvSpPr>
            <p:cNvPr id="14" name="Rectangle 13">
              <a:extLst>
                <a:ext uri="{FF2B5EF4-FFF2-40B4-BE49-F238E27FC236}">
                  <a16:creationId xmlns:a16="http://schemas.microsoft.com/office/drawing/2014/main" id="{52AD1ADE-6D88-5C48-9EEF-7E081C733011}"/>
                </a:ext>
              </a:extLst>
            </p:cNvPr>
            <p:cNvSpPr/>
            <p:nvPr userDrawn="1"/>
          </p:nvSpPr>
          <p:spPr>
            <a:xfrm>
              <a:off x="342900" y="2095500"/>
              <a:ext cx="3886199" cy="3886199"/>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FE6DE48-1064-2849-AF2D-2E29711B1885}"/>
                </a:ext>
              </a:extLst>
            </p:cNvPr>
            <p:cNvSpPr/>
            <p:nvPr userDrawn="1"/>
          </p:nvSpPr>
          <p:spPr>
            <a:xfrm>
              <a:off x="495300" y="2362200"/>
              <a:ext cx="3429000" cy="34671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7" name="Title"/>
          <p:cNvSpPr>
            <a:spLocks noGrp="1"/>
          </p:cNvSpPr>
          <p:nvPr userDrawn="1">
            <p:ph type="ctrTitle" hasCustomPrompt="1"/>
          </p:nvPr>
        </p:nvSpPr>
        <p:spPr>
          <a:xfrm>
            <a:off x="621792" y="2608290"/>
            <a:ext cx="3035808" cy="1188720"/>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userDrawn="1">
            <p:ph type="subTitle" idx="1" hasCustomPrompt="1"/>
          </p:nvPr>
        </p:nvSpPr>
        <p:spPr>
          <a:xfrm>
            <a:off x="621792" y="3931920"/>
            <a:ext cx="3035808" cy="804094"/>
          </a:xfrm>
          <a:prstGeom prst="rect">
            <a:avLst/>
          </a:prstGeom>
        </p:spPr>
        <p:txBody>
          <a:bodyPr anchor="b"/>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13232" y="4764024"/>
            <a:ext cx="253288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 Placeholder"/>
          <p:cNvSpPr>
            <a:spLocks noGrp="1"/>
          </p:cNvSpPr>
          <p:nvPr userDrawn="1">
            <p:ph type="body" sz="quarter" idx="10" hasCustomPrompt="1"/>
          </p:nvPr>
        </p:nvSpPr>
        <p:spPr>
          <a:xfrm>
            <a:off x="621791" y="4791456"/>
            <a:ext cx="3035808" cy="1024128"/>
          </a:xfrm>
          <a:prstGeom prst="rect">
            <a:avLst/>
          </a:prstGeom>
        </p:spPr>
        <p:txBody>
          <a:bodyPr/>
          <a:lstStyle>
            <a:lvl1pPr>
              <a:spcBef>
                <a:spcPts val="0"/>
              </a:spcBef>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Extra Text</a:t>
            </a:r>
          </a:p>
        </p:txBody>
      </p:sp>
      <p:sp>
        <p:nvSpPr>
          <p:cNvPr id="3" name="Cover Placeholder">
            <a:extLst>
              <a:ext uri="{FF2B5EF4-FFF2-40B4-BE49-F238E27FC236}">
                <a16:creationId xmlns:a16="http://schemas.microsoft.com/office/drawing/2014/main" id="{67C61915-1FDF-4DF1-95F4-8BAC894B4DC1}"/>
              </a:ext>
            </a:extLst>
          </p:cNvPr>
          <p:cNvSpPr>
            <a:spLocks noGrp="1"/>
          </p:cNvSpPr>
          <p:nvPr userDrawn="1">
            <p:ph type="pic" sz="quarter" idx="11" hasCustomPrompt="1"/>
          </p:nvPr>
        </p:nvSpPr>
        <p:spPr>
          <a:xfrm>
            <a:off x="4572000" y="1450229"/>
            <a:ext cx="4229100" cy="4976453"/>
          </a:xfrm>
          <a:prstGeom prst="rect">
            <a:avLst/>
          </a:prstGeom>
        </p:spPr>
        <p:txBody>
          <a:bodyPr/>
          <a:lstStyle>
            <a:lvl1pPr>
              <a:defRPr/>
            </a:lvl1pPr>
          </a:lstStyle>
          <a:p>
            <a:r>
              <a:rPr lang="en-US" dirty="0"/>
              <a:t>Optional: Include Cover Here</a:t>
            </a:r>
          </a:p>
        </p:txBody>
      </p:sp>
      <p:sp>
        <p:nvSpPr>
          <p:cNvPr id="2" name="Long Copyright">
            <a:extLst>
              <a:ext uri="{FF2B5EF4-FFF2-40B4-BE49-F238E27FC236}">
                <a16:creationId xmlns:a16="http://schemas.microsoft.com/office/drawing/2014/main" id="{F4607C07-D864-4A1A-8061-D12997CC50CE}"/>
              </a:ext>
            </a:extLst>
          </p:cNvPr>
          <p:cNvSpPr>
            <a:spLocks noGrp="1"/>
          </p:cNvSpPr>
          <p:nvPr>
            <p:ph type="ftr" sz="quarter" idx="12"/>
          </p:nvPr>
        </p:nvSpPr>
        <p:spPr/>
        <p:txBody>
          <a:bodyPr/>
          <a:lstStyle>
            <a:lvl1pPr algn="ctr">
              <a:defRPr>
                <a:solidFill>
                  <a:schemeClr val="tx1"/>
                </a:solidFill>
              </a:defRPr>
            </a:lvl1pPr>
          </a:lstStyle>
          <a:p>
            <a:pPr defTabSz="457200">
              <a:spcBef>
                <a:spcPct val="20000"/>
              </a:spcBef>
              <a:defRPr/>
            </a:pPr>
            <a:r>
              <a:rPr lang="en-US" dirty="0"/>
              <a:t>© &lt; add the year&gt; McGraw Hill, LLC. All rights reserved. Authorized only for instructor use in the classroom.</a:t>
            </a:r>
          </a:p>
          <a:p>
            <a:pPr defTabSz="457200">
              <a:spcBef>
                <a:spcPct val="20000"/>
              </a:spcBef>
              <a:defRPr/>
            </a:pPr>
            <a:r>
              <a:rPr lang="en-US" dirty="0"/>
              <a:t>No reproduction or further distribution permitted without the prior written consent of McGraw Hill, LLC.</a:t>
            </a:r>
          </a:p>
        </p:txBody>
      </p:sp>
    </p:spTree>
    <p:extLst>
      <p:ext uri="{BB962C8B-B14F-4D97-AF65-F5344CB8AC3E}">
        <p14:creationId xmlns:p14="http://schemas.microsoft.com/office/powerpoint/2010/main" val="456622839"/>
      </p:ext>
    </p:extLst>
  </p:cSld>
  <p:clrMapOvr>
    <a:masterClrMapping/>
  </p:clrMapOvr>
  <p:extLst>
    <p:ext uri="{DCECCB84-F9BA-43D5-87BE-67443E8EF086}">
      <p15:sldGuideLst xmlns:p15="http://schemas.microsoft.com/office/powerpoint/2012/main">
        <p15:guide id="1" orient="horz" pos="1320">
          <p15:clr>
            <a:srgbClr val="FBAE40"/>
          </p15:clr>
        </p15:guide>
        <p15:guide id="2" orient="horz" pos="3768">
          <p15:clr>
            <a:srgbClr val="FBAE40"/>
          </p15:clr>
        </p15:guide>
        <p15:guide id="3" pos="2664">
          <p15:clr>
            <a:srgbClr val="FBAE40"/>
          </p15:clr>
        </p15:guide>
        <p15:guide id="4" pos="2880">
          <p15:clr>
            <a:srgbClr val="FBAE40"/>
          </p15:clr>
        </p15:guide>
        <p15:guide id="5" pos="2472">
          <p15:clr>
            <a:srgbClr val="FBAE40"/>
          </p15:clr>
        </p15:guide>
        <p15:guide id="6" pos="312">
          <p15:clr>
            <a:srgbClr val="FBAE40"/>
          </p15:clr>
        </p15:guide>
        <p15:guide id="7" orient="horz" pos="1488">
          <p15:clr>
            <a:srgbClr val="FBAE40"/>
          </p15:clr>
        </p15:guide>
        <p15:guide id="8" orient="horz" pos="367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745085821"/>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360" userDrawn="1">
          <p15:clr>
            <a:srgbClr val="FBAE40"/>
          </p15:clr>
        </p15:guide>
        <p15:guide id="3" pos="264" userDrawn="1">
          <p15:clr>
            <a:srgbClr val="FBAE40"/>
          </p15:clr>
        </p15:guide>
        <p15:guide id="4" orient="horz" pos="216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4343400"/>
            <a:ext cx="8458200" cy="1905000"/>
          </a:xfrm>
        </p:spPr>
        <p:txBody>
          <a:bodyPr/>
          <a:lstStyle>
            <a:lvl1pPr>
              <a:defRPr/>
            </a:lvl1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2D4455DD-B128-CECB-404F-2A75BE70BFFF}"/>
              </a:ext>
            </a:extLst>
          </p:cNvPr>
          <p:cNvSpPr>
            <a:spLocks noGrp="1"/>
          </p:cNvSpPr>
          <p:nvPr>
            <p:ph type="body" sz="quarter" idx="15"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79309574-D610-BFFB-5373-96999640699F}"/>
              </a:ext>
            </a:extLst>
          </p:cNvPr>
          <p:cNvSpPr>
            <a:spLocks noGrp="1"/>
          </p:cNvSpPr>
          <p:nvPr>
            <p:ph type="body" sz="quarter" idx="16"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422933013"/>
      </p:ext>
    </p:extLst>
  </p:cSld>
  <p:clrMapOvr>
    <a:masterClrMapping/>
  </p:clrMapOvr>
  <p:extLst>
    <p:ext uri="{DCECCB84-F9BA-43D5-87BE-67443E8EF086}">
      <p15:sldGuideLst xmlns:p15="http://schemas.microsoft.com/office/powerpoint/2012/main">
        <p15:guide id="1" orient="horz" pos="2592" userDrawn="1">
          <p15:clr>
            <a:srgbClr val="FBAE40"/>
          </p15:clr>
        </p15:guide>
        <p15:guide id="2" orient="horz" pos="273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40767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724400" y="1257300"/>
            <a:ext cx="4076700"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68583DF4-3680-1BFA-EEF3-AB9E3536D2C7}"/>
              </a:ext>
            </a:extLst>
          </p:cNvPr>
          <p:cNvSpPr>
            <a:spLocks noGrp="1"/>
          </p:cNvSpPr>
          <p:nvPr>
            <p:ph type="body" sz="quarter" idx="15"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D1776C0A-7638-5444-47F7-AC1D483DCB49}"/>
              </a:ext>
            </a:extLst>
          </p:cNvPr>
          <p:cNvSpPr>
            <a:spLocks noGrp="1"/>
          </p:cNvSpPr>
          <p:nvPr>
            <p:ph type="body" sz="quarter" idx="16"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478815702"/>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Main One Secondary">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57912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6418052" y="1257300"/>
            <a:ext cx="2383047"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C7C4A88E-C6C1-9C26-54D3-56A7322E0B94}"/>
              </a:ext>
            </a:extLst>
          </p:cNvPr>
          <p:cNvSpPr>
            <a:spLocks noGrp="1"/>
          </p:cNvSpPr>
          <p:nvPr>
            <p:ph type="body" sz="quarter" idx="15" hasCustomPrompt="1"/>
          </p:nvPr>
        </p:nvSpPr>
        <p:spPr>
          <a:xfrm>
            <a:off x="3374136" y="6336792"/>
            <a:ext cx="2404872"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4774A48E-4907-6467-DBA3-7082350CDF85}"/>
              </a:ext>
            </a:extLst>
          </p:cNvPr>
          <p:cNvSpPr>
            <a:spLocks noGrp="1"/>
          </p:cNvSpPr>
          <p:nvPr>
            <p:ph type="body" sz="quarter" idx="16" hasCustomPrompt="1"/>
          </p:nvPr>
        </p:nvSpPr>
        <p:spPr>
          <a:xfrm>
            <a:off x="1562100" y="6684264"/>
            <a:ext cx="69723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446962700"/>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userDrawn="1">
          <p15:clr>
            <a:srgbClr val="FBAE40"/>
          </p15:clr>
        </p15:guide>
        <p15:guide id="5" pos="3864"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27.xml"/><Relationship Id="rId1" Type="http://schemas.openxmlformats.org/officeDocument/2006/relationships/slideLayout" Target="../slideLayouts/slideLayout26.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theme" Target="../theme/theme3.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8.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9.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21.xml"/><Relationship Id="rId1" Type="http://schemas.openxmlformats.org/officeDocument/2006/relationships/slideLayout" Target="../slideLayouts/slideLayout20.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23.xml"/><Relationship Id="rId1" Type="http://schemas.openxmlformats.org/officeDocument/2006/relationships/slideLayout" Target="../slideLayouts/slideLayout22.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25.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MGH logo">
            <a:extLst>
              <a:ext uri="{FF2B5EF4-FFF2-40B4-BE49-F238E27FC236}">
                <a16:creationId xmlns:a16="http://schemas.microsoft.com/office/drawing/2014/main" id="{BF372B49-B6F5-4826-B4F8-2F8A4FFF889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94106" y="283845"/>
            <a:ext cx="999514" cy="999514"/>
          </a:xfrm>
          <a:prstGeom prst="rect">
            <a:avLst/>
          </a:prstGeom>
        </p:spPr>
      </p:pic>
      <p:sp>
        <p:nvSpPr>
          <p:cNvPr id="3" name="MGH Tagline">
            <a:extLst>
              <a:ext uri="{FF2B5EF4-FFF2-40B4-BE49-F238E27FC236}">
                <a16:creationId xmlns:a16="http://schemas.microsoft.com/office/drawing/2014/main" id="{70E12349-CEA7-4006-B6E3-3E283BDBD258}"/>
              </a:ext>
            </a:extLst>
          </p:cNvPr>
          <p:cNvSpPr txBox="1"/>
          <p:nvPr userDrawn="1"/>
        </p:nvSpPr>
        <p:spPr>
          <a:xfrm>
            <a:off x="5060273" y="337349"/>
            <a:ext cx="3873993" cy="338554"/>
          </a:xfrm>
          <a:prstGeom prst="rect">
            <a:avLst/>
          </a:prstGeom>
          <a:noFill/>
        </p:spPr>
        <p:txBody>
          <a:bodyPr wrap="square" lIns="45720" r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spc="40" dirty="0">
                <a:effectLst/>
                <a:latin typeface="Arial" panose="020B0604020202020204" pitchFamily="34" charset="0"/>
                <a:ea typeface="Calibri" panose="020F0502020204030204" pitchFamily="34" charset="0"/>
              </a:rPr>
              <a:t>Because learning changes everything.</a:t>
            </a:r>
            <a:r>
              <a:rPr lang="en-US" sz="1050" spc="40" baseline="60000" dirty="0">
                <a:effectLst/>
                <a:latin typeface="Arial" panose="020B0604020202020204" pitchFamily="34" charset="0"/>
                <a:ea typeface="Calibri" panose="020F0502020204030204" pitchFamily="34" charset="0"/>
              </a:rPr>
              <a:t>®</a:t>
            </a:r>
            <a:endParaRPr lang="en-US" sz="1600" spc="40" baseline="60000" dirty="0"/>
          </a:p>
        </p:txBody>
      </p:sp>
      <p:sp>
        <p:nvSpPr>
          <p:cNvPr id="5" name="Long Copyright"/>
          <p:cNvSpPr>
            <a:spLocks noGrp="1"/>
          </p:cNvSpPr>
          <p:nvPr>
            <p:ph type="ftr" sz="quarter" idx="3"/>
          </p:nvPr>
        </p:nvSpPr>
        <p:spPr>
          <a:xfrm>
            <a:off x="0" y="6478439"/>
            <a:ext cx="9144000" cy="379562"/>
          </a:xfrm>
          <a:prstGeom prst="rect">
            <a:avLst/>
          </a:prstGeom>
        </p:spPr>
        <p:txBody>
          <a:bodyPr vert="horz" lIns="91440" tIns="45720" rIns="91440" bIns="45720" rtlCol="0" anchor="ctr"/>
          <a:lstStyle>
            <a:lvl1pPr algn="ctr">
              <a:defRPr sz="800">
                <a:solidFill>
                  <a:schemeClr val="tx1"/>
                </a:solidFill>
              </a:defRPr>
            </a:lvl1pPr>
          </a:lstStyle>
          <a:p>
            <a:pPr defTabSz="457200">
              <a:spcBef>
                <a:spcPct val="20000"/>
              </a:spcBef>
              <a:defRPr/>
            </a:pPr>
            <a:r>
              <a:rPr lang="en-US" dirty="0"/>
              <a:t>Add long copyright</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432547"/>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895458715"/>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400" kern="1200" baseline="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2880">
          <p15:clr>
            <a:srgbClr val="F26B43"/>
          </p15:clr>
        </p15:guide>
        <p15:guide id="6" pos="216">
          <p15:clr>
            <a:srgbClr val="F26B43"/>
          </p15:clr>
        </p15:guide>
        <p15:guide id="7" pos="5544">
          <p15:clr>
            <a:srgbClr val="F26B43"/>
          </p15:clr>
        </p15:guide>
        <p15:guide id="9" orient="horz" pos="4211">
          <p15:clr>
            <a:srgbClr val="F26B43"/>
          </p15:clr>
        </p15:guide>
        <p15:guide id="10" orient="horz" pos="960">
          <p15:clr>
            <a:srgbClr val="F26B43"/>
          </p15:clr>
        </p15:guide>
        <p15:guide id="11" orient="horz" pos="4104">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342900" y="136257"/>
            <a:ext cx="8458200" cy="685800"/>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342900" y="1371599"/>
            <a:ext cx="8458200" cy="487680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hort Copyright">
            <a:extLst>
              <a:ext uri="{FF2B5EF4-FFF2-40B4-BE49-F238E27FC236}">
                <a16:creationId xmlns:a16="http://schemas.microsoft.com/office/drawing/2014/main" id="{8F6FE8DA-E58A-87E5-52B2-E56D845E05FC}"/>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solidFill>
                <a:latin typeface="+mn-lt"/>
                <a:cs typeface="Calibri" panose="020F0502020204030204" pitchFamily="34" charset="0"/>
              </a:rPr>
              <a:t>© McGraw Hill LLC</a:t>
            </a:r>
          </a:p>
        </p:txBody>
      </p:sp>
      <p:sp>
        <p:nvSpPr>
          <p:cNvPr id="12"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8626412" y="6673531"/>
            <a:ext cx="355840" cy="161396"/>
          </a:xfrm>
          <a:prstGeom prst="rect">
            <a:avLst/>
          </a:prstGeom>
        </p:spPr>
        <p:txBody>
          <a:bodyPr vert="horz" lIns="45720" tIns="45720" rIns="45720" bIns="45720" rtlCol="0" anchor="ctr"/>
          <a:lstStyle>
            <a:lvl1pPr algn="r">
              <a:defRPr sz="800">
                <a:solidFill>
                  <a:schemeClr val="tx1"/>
                </a:solidFill>
                <a:latin typeface="+mn-lt"/>
                <a:cs typeface="Calibri" panose="020F0502020204030204" pitchFamily="34" charset="0"/>
              </a:defRPr>
            </a:lvl1p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815942756"/>
      </p:ext>
    </p:extLst>
  </p:cSld>
  <p:clrMap bg1="lt1" tx1="dk1" bg2="lt2" tx2="dk2" accent1="accent1" accent2="accent2" accent3="accent3" accent4="accent4" accent5="accent5" accent6="accent6" hlink="hlink" folHlink="folHlink"/>
  <p:sldLayoutIdLst>
    <p:sldLayoutId id="2147483721" r:id="rId1"/>
    <p:sldLayoutId id="2147483722" r:id="rId2"/>
  </p:sldLayoutIdLst>
  <p:hf hdr="0" dt="0"/>
  <p:txStyles>
    <p:titleStyle>
      <a:lvl1pPr algn="ctr" defTabSz="914400" rtl="0" eaLnBrk="1" latinLnBrk="0" hangingPunct="1">
        <a:lnSpc>
          <a:spcPct val="100000"/>
        </a:lnSpc>
        <a:spcBef>
          <a:spcPct val="0"/>
        </a:spcBef>
        <a:buNone/>
        <a:defRPr sz="2400" b="1" kern="1200">
          <a:solidFill>
            <a:schemeClr val="tx1"/>
          </a:solidFill>
          <a:latin typeface="+mj-lt"/>
          <a:ea typeface="+mj-ea"/>
          <a:cs typeface="Calibri" panose="020F0502020204030204" pitchFamily="34" charset="0"/>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Calibri" panose="020F0502020204030204" pitchFamily="34" charset="0"/>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Calibri" panose="020F0502020204030204" pitchFamily="34" charset="0"/>
        </a:defRPr>
      </a:lvl2pPr>
      <a:lvl3pPr marL="517525" indent="-285750"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Calibri" panose="020F0502020204030204" pitchFamily="34" charset="0"/>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p15:clr>
            <a:srgbClr val="F26B43"/>
          </p15:clr>
        </p15:guide>
        <p15:guide id="11" orient="horz" pos="4104">
          <p15:clr>
            <a:srgbClr val="F26B43"/>
          </p15:clr>
        </p15:guide>
        <p15:guide id="12" orient="horz" pos="864">
          <p15:clr>
            <a:srgbClr val="F26B43"/>
          </p15:clr>
        </p15:guide>
        <p15:guide id="13" orient="horz" pos="360">
          <p15:clr>
            <a:srgbClr val="F26B43"/>
          </p15:clr>
        </p15:guide>
        <p15:guide id="14" orient="horz" pos="3936">
          <p15:clr>
            <a:srgbClr val="F26B43"/>
          </p15:clr>
        </p15:guide>
        <p15:guide id="15" pos="984">
          <p15:clr>
            <a:srgbClr val="F26B43"/>
          </p15:clr>
        </p15:guide>
        <p15:guide id="16" pos="5376">
          <p15:clr>
            <a:srgbClr val="F26B43"/>
          </p15:clr>
        </p15:guide>
        <p15:guide id="17" pos="26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MGH logo">
            <a:extLst>
              <a:ext uri="{FF2B5EF4-FFF2-40B4-BE49-F238E27FC236}">
                <a16:creationId xmlns:a16="http://schemas.microsoft.com/office/drawing/2014/main" id="{BF372B49-B6F5-4826-B4F8-2F8A4FFF889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4106" y="283845"/>
            <a:ext cx="999514" cy="999514"/>
          </a:xfrm>
          <a:prstGeom prst="rect">
            <a:avLst/>
          </a:prstGeom>
        </p:spPr>
      </p:pic>
      <p:sp>
        <p:nvSpPr>
          <p:cNvPr id="3" name="MGH Tagline">
            <a:extLst>
              <a:ext uri="{FF2B5EF4-FFF2-40B4-BE49-F238E27FC236}">
                <a16:creationId xmlns:a16="http://schemas.microsoft.com/office/drawing/2014/main" id="{70E12349-CEA7-4006-B6E3-3E283BDBD258}"/>
              </a:ext>
            </a:extLst>
          </p:cNvPr>
          <p:cNvSpPr txBox="1"/>
          <p:nvPr userDrawn="1"/>
        </p:nvSpPr>
        <p:spPr>
          <a:xfrm>
            <a:off x="5060273" y="337349"/>
            <a:ext cx="3873993" cy="338554"/>
          </a:xfrm>
          <a:prstGeom prst="rect">
            <a:avLst/>
          </a:prstGeom>
          <a:noFill/>
        </p:spPr>
        <p:txBody>
          <a:bodyPr wrap="square" lIns="45720" r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spc="40" dirty="0">
                <a:effectLst/>
                <a:latin typeface="Arial" panose="020B0604020202020204" pitchFamily="34" charset="0"/>
                <a:ea typeface="Calibri" panose="020F0502020204030204" pitchFamily="34" charset="0"/>
              </a:rPr>
              <a:t>Because learning changes everything.</a:t>
            </a:r>
            <a:r>
              <a:rPr lang="en-US" sz="1050" spc="40" baseline="60000" dirty="0">
                <a:effectLst/>
                <a:latin typeface="Arial" panose="020B0604020202020204" pitchFamily="34" charset="0"/>
                <a:ea typeface="Calibri" panose="020F0502020204030204" pitchFamily="34" charset="0"/>
              </a:rPr>
              <a:t>®</a:t>
            </a:r>
            <a:endParaRPr lang="en-US" sz="1600" spc="40" baseline="60000" dirty="0"/>
          </a:p>
        </p:txBody>
      </p:sp>
      <p:sp>
        <p:nvSpPr>
          <p:cNvPr id="5" name="Long Copyright"/>
          <p:cNvSpPr>
            <a:spLocks noGrp="1"/>
          </p:cNvSpPr>
          <p:nvPr>
            <p:ph type="ftr" sz="quarter" idx="3"/>
          </p:nvPr>
        </p:nvSpPr>
        <p:spPr>
          <a:xfrm>
            <a:off x="0" y="6478439"/>
            <a:ext cx="9144000" cy="379562"/>
          </a:xfrm>
          <a:prstGeom prst="rect">
            <a:avLst/>
          </a:prstGeom>
        </p:spPr>
        <p:txBody>
          <a:bodyPr vert="horz" lIns="91440" tIns="45720" rIns="91440" bIns="45720" rtlCol="0" anchor="ctr"/>
          <a:lstStyle>
            <a:lvl1pPr algn="ctr">
              <a:defRPr sz="800">
                <a:solidFill>
                  <a:schemeClr val="tx1"/>
                </a:solidFill>
              </a:defRPr>
            </a:lvl1pPr>
          </a:lstStyle>
          <a:p>
            <a:pPr defTabSz="457200">
              <a:spcBef>
                <a:spcPct val="20000"/>
              </a:spcBef>
              <a:defRPr/>
            </a:pPr>
            <a:r>
              <a:rPr lang="en-US" dirty="0"/>
              <a:t>Add long copyright</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432547"/>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2202892846"/>
      </p:ext>
    </p:extLst>
  </p:cSld>
  <p:clrMap bg1="lt1" tx1="dk1" bg2="lt2" tx2="dk2" accent1="accent1" accent2="accent2" accent3="accent3" accent4="accent4" accent5="accent5" accent6="accent6" hlink="hlink" folHlink="folHlink"/>
  <p:sldLayoutIdLst>
    <p:sldLayoutId id="2147483728" r:id="rId1"/>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400" kern="1200" baseline="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2880">
          <p15:clr>
            <a:srgbClr val="F26B43"/>
          </p15:clr>
        </p15:guide>
        <p15:guide id="6" pos="216">
          <p15:clr>
            <a:srgbClr val="F26B43"/>
          </p15:clr>
        </p15:guide>
        <p15:guide id="7" pos="5544">
          <p15:clr>
            <a:srgbClr val="F26B43"/>
          </p15:clr>
        </p15:guide>
        <p15:guide id="9" orient="horz" pos="4211">
          <p15:clr>
            <a:srgbClr val="F26B43"/>
          </p15:clr>
        </p15:guide>
        <p15:guide id="10" orient="horz" pos="960">
          <p15:clr>
            <a:srgbClr val="F26B43"/>
          </p15:clr>
        </p15:guide>
        <p15:guide id="11" orient="horz" pos="410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342900" y="136257"/>
            <a:ext cx="8458200" cy="685800"/>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342900" y="1273877"/>
            <a:ext cx="8458200" cy="494437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hort Copyright">
            <a:extLst>
              <a:ext uri="{FF2B5EF4-FFF2-40B4-BE49-F238E27FC236}">
                <a16:creationId xmlns:a16="http://schemas.microsoft.com/office/drawing/2014/main" id="{36838A37-515E-4F5C-BF9F-CE51891A9C27}"/>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solidFill>
              </a:rPr>
              <a:t>© McGraw Hill LLC</a:t>
            </a:r>
          </a:p>
        </p:txBody>
      </p:sp>
      <p:sp>
        <p:nvSpPr>
          <p:cNvPr id="12"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8626412" y="6673531"/>
            <a:ext cx="355840" cy="161396"/>
          </a:xfrm>
          <a:prstGeom prst="rect">
            <a:avLst/>
          </a:prstGeom>
        </p:spPr>
        <p:txBody>
          <a:bodyPr vert="horz" lIns="45720" tIns="45720" rIns="45720" bIns="45720" rtlCol="0" anchor="ctr"/>
          <a:lstStyle>
            <a:lvl1pPr algn="r">
              <a:defRPr sz="800">
                <a:solidFill>
                  <a:schemeClr val="tx1"/>
                </a:solidFill>
              </a:defRPr>
            </a:lvl1p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881564708"/>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9" r:id="rId3"/>
    <p:sldLayoutId id="2147483695" r:id="rId4"/>
    <p:sldLayoutId id="2147483696" r:id="rId5"/>
    <p:sldLayoutId id="2147483697" r:id="rId6"/>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userDrawn="1">
          <p15:clr>
            <a:srgbClr val="F26B43"/>
          </p15:clr>
        </p15:guide>
        <p15:guide id="11" orient="horz" pos="4104">
          <p15:clr>
            <a:srgbClr val="F26B43"/>
          </p15:clr>
        </p15:guide>
        <p15:guide id="12" orient="horz" pos="864" userDrawn="1">
          <p15:clr>
            <a:srgbClr val="F26B43"/>
          </p15:clr>
        </p15:guide>
        <p15:guide id="13" orient="horz" pos="360" userDrawn="1">
          <p15:clr>
            <a:srgbClr val="F26B43"/>
          </p15:clr>
        </p15:guide>
        <p15:guide id="14" orient="horz" pos="3936" userDrawn="1">
          <p15:clr>
            <a:srgbClr val="F26B43"/>
          </p15:clr>
        </p15:guide>
        <p15:guide id="15" pos="984" userDrawn="1">
          <p15:clr>
            <a:srgbClr val="F26B43"/>
          </p15:clr>
        </p15:guide>
        <p15:guide id="16" pos="5376" userDrawn="1">
          <p15:clr>
            <a:srgbClr val="F26B43"/>
          </p15:clr>
        </p15:guide>
        <p15:guide id="17" pos="264"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342900" y="301752"/>
            <a:ext cx="8458200" cy="676656"/>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342900" y="1280160"/>
            <a:ext cx="8458200" cy="494437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hort Copyright">
            <a:extLst>
              <a:ext uri="{FF2B5EF4-FFF2-40B4-BE49-F238E27FC236}">
                <a16:creationId xmlns:a16="http://schemas.microsoft.com/office/drawing/2014/main" id="{36838A37-515E-4F5C-BF9F-CE51891A9C27}"/>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solidFill>
                <a:latin typeface="+mn-lt"/>
                <a:cs typeface="Calibri" panose="020F0502020204030204" pitchFamily="34" charset="0"/>
              </a:rPr>
              <a:t>© McGraw Hill LLC</a:t>
            </a:r>
          </a:p>
        </p:txBody>
      </p:sp>
      <p:sp>
        <p:nvSpPr>
          <p:cNvPr id="12"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8626412" y="6673531"/>
            <a:ext cx="355840" cy="161396"/>
          </a:xfrm>
          <a:prstGeom prst="rect">
            <a:avLst/>
          </a:prstGeom>
        </p:spPr>
        <p:txBody>
          <a:bodyPr vert="horz" lIns="45720" tIns="45720" rIns="45720" bIns="45720" rtlCol="0" anchor="ctr"/>
          <a:lstStyle>
            <a:lvl1pPr algn="r">
              <a:defRPr sz="800">
                <a:solidFill>
                  <a:schemeClr val="tx1"/>
                </a:solidFill>
                <a:latin typeface="+mn-lt"/>
                <a:cs typeface="Calibri" panose="020F0502020204030204" pitchFamily="34" charset="0"/>
              </a:defRPr>
            </a:lvl1p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125381513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Lst>
  <p:hf hdr="0" dt="0"/>
  <p:txStyles>
    <p:titleStyle>
      <a:lvl1pPr algn="ctr" defTabSz="914400" rtl="0" eaLnBrk="1" latinLnBrk="0" hangingPunct="1">
        <a:lnSpc>
          <a:spcPct val="100000"/>
        </a:lnSpc>
        <a:spcBef>
          <a:spcPct val="0"/>
        </a:spcBef>
        <a:buNone/>
        <a:defRPr sz="2400" b="1" kern="1200">
          <a:solidFill>
            <a:schemeClr val="tx1"/>
          </a:solidFill>
          <a:latin typeface="+mj-lt"/>
          <a:ea typeface="+mj-ea"/>
          <a:cs typeface="Calibri" panose="020F0502020204030204" pitchFamily="34" charset="0"/>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Calibri" panose="020F0502020204030204" pitchFamily="34" charset="0"/>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Calibri" panose="020F0502020204030204" pitchFamily="34" charset="0"/>
        </a:defRPr>
      </a:lvl2pPr>
      <a:lvl3pPr marL="517525" indent="-285750"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Calibri" panose="020F0502020204030204" pitchFamily="34" charset="0"/>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userDrawn="1">
          <p15:clr>
            <a:srgbClr val="F26B43"/>
          </p15:clr>
        </p15:guide>
        <p15:guide id="11" orient="horz" pos="4104">
          <p15:clr>
            <a:srgbClr val="F26B43"/>
          </p15:clr>
        </p15:guide>
        <p15:guide id="12" orient="horz" pos="864" userDrawn="1">
          <p15:clr>
            <a:srgbClr val="F26B43"/>
          </p15:clr>
        </p15:guide>
        <p15:guide id="13" orient="horz" pos="360" userDrawn="1">
          <p15:clr>
            <a:srgbClr val="F26B43"/>
          </p15:clr>
        </p15:guide>
        <p15:guide id="14" orient="horz" pos="3936" userDrawn="1">
          <p15:clr>
            <a:srgbClr val="F26B43"/>
          </p15:clr>
        </p15:guide>
        <p15:guide id="15" pos="984" userDrawn="1">
          <p15:clr>
            <a:srgbClr val="F26B43"/>
          </p15:clr>
        </p15:guide>
        <p15:guide id="16" pos="5376" userDrawn="1">
          <p15:clr>
            <a:srgbClr val="F26B43"/>
          </p15:clr>
        </p15:guide>
        <p15:guide id="17" pos="264"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0" y="6495691"/>
            <a:ext cx="9144000" cy="362309"/>
          </a:xfrm>
          <a:prstGeom prst="rect">
            <a:avLst/>
          </a:prstGeom>
        </p:spPr>
        <p:txBody>
          <a:bodyPr vert="horz" lIns="91440" tIns="45720" rIns="91440" bIns="45720" rtlCol="0" anchor="ctr"/>
          <a:lstStyle>
            <a:lvl1pPr algn="ctr">
              <a:defRPr sz="800">
                <a:solidFill>
                  <a:schemeClr val="tx1"/>
                </a:solidFill>
              </a:defRPr>
            </a:lvl1pPr>
          </a:lstStyle>
          <a:p>
            <a:r>
              <a:rPr lang="en-US"/>
              <a:t>Add long copyright line here</a:t>
            </a:r>
            <a:endParaRPr lang="en-US" dirty="0"/>
          </a:p>
        </p:txBody>
      </p:sp>
      <p:sp>
        <p:nvSpPr>
          <p:cNvPr id="6" name="MGH Yellow Line">
            <a:extLst>
              <a:ext uri="{FF2B5EF4-FFF2-40B4-BE49-F238E27FC236}">
                <a16:creationId xmlns:a16="http://schemas.microsoft.com/office/drawing/2014/main" id="{F20163A4-4644-4B17-9C8A-EF42A992331B}"/>
              </a:ext>
              <a:ext uri="{C183D7F6-B498-43B3-948B-1728B52AA6E4}">
                <adec:decorative xmlns:adec="http://schemas.microsoft.com/office/drawing/2017/decorative" val="1"/>
              </a:ext>
            </a:extLst>
          </p:cNvPr>
          <p:cNvSpPr/>
          <p:nvPr userDrawn="1"/>
        </p:nvSpPr>
        <p:spPr>
          <a:xfrm>
            <a:off x="0" y="6432547"/>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37998185"/>
      </p:ext>
    </p:extLst>
  </p:cSld>
  <p:clrMap bg1="lt1" tx1="dk1" bg2="lt2" tx2="dk2" accent1="accent1" accent2="accent2" accent3="accent3" accent4="accent4" accent5="accent5" accent6="accent6" hlink="hlink" folHlink="folHlink"/>
  <p:sldLayoutIdLst>
    <p:sldLayoutId id="2147483685" r:id="rId1"/>
  </p:sldLayoutIdLst>
  <p:hf hdr="0" dt="0"/>
  <p:txStyles>
    <p:titleStyle>
      <a:lvl1pPr algn="ctr" defTabSz="914400" rtl="0" eaLnBrk="1" latinLnBrk="0" hangingPunct="1">
        <a:lnSpc>
          <a:spcPct val="90000"/>
        </a:lnSpc>
        <a:spcBef>
          <a:spcPct val="0"/>
        </a:spcBef>
        <a:buNone/>
        <a:defRPr sz="1600" b="0" kern="1200">
          <a:solidFill>
            <a:schemeClr val="tx2"/>
          </a:solidFill>
          <a:latin typeface="+mj-lt"/>
          <a:ea typeface="+mj-ea"/>
          <a:cs typeface="+mj-cs"/>
        </a:defRPr>
      </a:lvl1pPr>
    </p:titleStyle>
    <p:bodyStyle>
      <a:lvl1pPr marL="0" marR="0" indent="0" algn="ctr" defTabSz="914400" rtl="0" eaLnBrk="1" fontAlgn="auto" latinLnBrk="0" hangingPunct="1">
        <a:lnSpc>
          <a:spcPct val="100000"/>
        </a:lnSpc>
        <a:spcBef>
          <a:spcPts val="0"/>
        </a:spcBef>
        <a:spcAft>
          <a:spcPts val="0"/>
        </a:spcAft>
        <a:buClrTx/>
        <a:buSzTx/>
        <a:buFontTx/>
        <a:buNone/>
        <a:tabLst/>
        <a:defRPr sz="2000" kern="120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2112" userDrawn="1">
          <p15:clr>
            <a:srgbClr val="F26B43"/>
          </p15:clr>
        </p15:guide>
        <p15:guide id="6" pos="216">
          <p15:clr>
            <a:srgbClr val="F26B43"/>
          </p15:clr>
        </p15:guide>
        <p15:guide id="7" pos="5544">
          <p15:clr>
            <a:srgbClr val="F26B43"/>
          </p15:clr>
        </p15:guide>
        <p15:guide id="9" orient="horz" pos="4211">
          <p15:clr>
            <a:srgbClr val="F26B43"/>
          </p15:clr>
        </p15:guide>
        <p15:guide id="10" orient="horz" pos="624" userDrawn="1">
          <p15:clr>
            <a:srgbClr val="F26B43"/>
          </p15:clr>
        </p15:guide>
        <p15:guide id="11" orient="horz" pos="4104">
          <p15:clr>
            <a:srgbClr val="F26B43"/>
          </p15:clr>
        </p15:guide>
        <p15:guide id="12" orient="horz" pos="2160" userDrawn="1">
          <p15:clr>
            <a:srgbClr val="F26B43"/>
          </p15:clr>
        </p15:guide>
        <p15:guide id="13" pos="3648"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0" y="6495691"/>
            <a:ext cx="9144000" cy="362309"/>
          </a:xfrm>
          <a:prstGeom prst="rect">
            <a:avLst/>
          </a:prstGeom>
        </p:spPr>
        <p:txBody>
          <a:bodyPr vert="horz" lIns="91440" tIns="45720" rIns="91440" bIns="45720" rtlCol="0" anchor="ctr"/>
          <a:lstStyle>
            <a:lvl1pPr algn="ctr">
              <a:defRPr sz="800">
                <a:solidFill>
                  <a:schemeClr val="tx1"/>
                </a:solidFill>
                <a:latin typeface="Calibri" panose="020F0502020204030204" pitchFamily="34" charset="0"/>
                <a:cs typeface="Calibri" panose="020F0502020204030204" pitchFamily="34" charset="0"/>
              </a:defRPr>
            </a:lvl1pPr>
          </a:lstStyle>
          <a:p>
            <a:r>
              <a:rPr lang="en-US" dirty="0"/>
              <a:t>Add long copyright line here</a:t>
            </a:r>
          </a:p>
        </p:txBody>
      </p:sp>
      <p:sp>
        <p:nvSpPr>
          <p:cNvPr id="6" name="MGH Yellow Line">
            <a:extLst>
              <a:ext uri="{FF2B5EF4-FFF2-40B4-BE49-F238E27FC236}">
                <a16:creationId xmlns:a16="http://schemas.microsoft.com/office/drawing/2014/main" id="{F20163A4-4644-4B17-9C8A-EF42A992331B}"/>
              </a:ext>
              <a:ext uri="{C183D7F6-B498-43B3-948B-1728B52AA6E4}">
                <adec:decorative xmlns:adec="http://schemas.microsoft.com/office/drawing/2017/decorative" val="1"/>
              </a:ext>
            </a:extLst>
          </p:cNvPr>
          <p:cNvSpPr/>
          <p:nvPr userDrawn="1"/>
        </p:nvSpPr>
        <p:spPr>
          <a:xfrm>
            <a:off x="0" y="6432547"/>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69503335"/>
      </p:ext>
    </p:extLst>
  </p:cSld>
  <p:clrMap bg1="lt1" tx1="dk1" bg2="lt2" tx2="dk2" accent1="accent1" accent2="accent2" accent3="accent3" accent4="accent4" accent5="accent5" accent6="accent6" hlink="hlink" folHlink="folHlink"/>
  <p:sldLayoutIdLst>
    <p:sldLayoutId id="2147483716" r:id="rId1"/>
  </p:sldLayoutIdLst>
  <p:hf hdr="0" dt="0"/>
  <p:txStyles>
    <p:titleStyle>
      <a:lvl1pPr algn="ctr" defTabSz="914400" rtl="0" eaLnBrk="1" latinLnBrk="0" hangingPunct="1">
        <a:lnSpc>
          <a:spcPct val="90000"/>
        </a:lnSpc>
        <a:spcBef>
          <a:spcPct val="0"/>
        </a:spcBef>
        <a:buNone/>
        <a:defRPr sz="1600" b="0" kern="1200">
          <a:solidFill>
            <a:schemeClr val="tx2"/>
          </a:solidFill>
          <a:latin typeface="+mj-lt"/>
          <a:ea typeface="+mj-ea"/>
          <a:cs typeface="+mj-cs"/>
        </a:defRPr>
      </a:lvl1pPr>
    </p:titleStyle>
    <p:bodyStyle>
      <a:lvl1pPr marL="0" marR="0" indent="0" algn="ctr" defTabSz="914400" rtl="0" eaLnBrk="1" fontAlgn="auto" latinLnBrk="0" hangingPunct="1">
        <a:lnSpc>
          <a:spcPct val="100000"/>
        </a:lnSpc>
        <a:spcBef>
          <a:spcPts val="0"/>
        </a:spcBef>
        <a:spcAft>
          <a:spcPts val="0"/>
        </a:spcAft>
        <a:buClrTx/>
        <a:buSzTx/>
        <a:buFontTx/>
        <a:buNone/>
        <a:tabLst/>
        <a:defRPr sz="2000" kern="120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2112" userDrawn="1">
          <p15:clr>
            <a:srgbClr val="F26B43"/>
          </p15:clr>
        </p15:guide>
        <p15:guide id="6" pos="216">
          <p15:clr>
            <a:srgbClr val="F26B43"/>
          </p15:clr>
        </p15:guide>
        <p15:guide id="7" pos="5544">
          <p15:clr>
            <a:srgbClr val="F26B43"/>
          </p15:clr>
        </p15:guide>
        <p15:guide id="9" orient="horz" pos="4211">
          <p15:clr>
            <a:srgbClr val="F26B43"/>
          </p15:clr>
        </p15:guide>
        <p15:guide id="10" orient="horz" pos="624" userDrawn="1">
          <p15:clr>
            <a:srgbClr val="F26B43"/>
          </p15:clr>
        </p15:guide>
        <p15:guide id="11" orient="horz" pos="4104">
          <p15:clr>
            <a:srgbClr val="F26B43"/>
          </p15:clr>
        </p15:guide>
        <p15:guide id="12" orient="horz" pos="2160" userDrawn="1">
          <p15:clr>
            <a:srgbClr val="F26B43"/>
          </p15:clr>
        </p15:guide>
        <p15:guide id="13" pos="3648"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a:extLst>
              <a:ext uri="{FF2B5EF4-FFF2-40B4-BE49-F238E27FC236}">
                <a16:creationId xmlns:a16="http://schemas.microsoft.com/office/drawing/2014/main" id="{BEB99B55-73FB-42B4-93ED-C5E818675C31}"/>
              </a:ext>
            </a:extLst>
          </p:cNvPr>
          <p:cNvSpPr>
            <a:spLocks noGrp="1"/>
          </p:cNvSpPr>
          <p:nvPr>
            <p:ph type="body" idx="1"/>
          </p:nvPr>
        </p:nvSpPr>
        <p:spPr>
          <a:xfrm>
            <a:off x="342901" y="1976546"/>
            <a:ext cx="6480593" cy="4351338"/>
          </a:xfrm>
          <a:prstGeom prst="rect">
            <a:avLst/>
          </a:prstGeom>
        </p:spPr>
        <p:txBody>
          <a:bodyPr vert="horz" lIns="91440" tIns="45720" rIns="91440" bIns="45720" rtlCol="0">
            <a:normAutofit/>
          </a:bodyPr>
          <a:lstStyle/>
          <a:p>
            <a:pPr lvl="0"/>
            <a:r>
              <a:rPr lang="en-US" dirty="0"/>
              <a:t>Slide Content</a:t>
            </a:r>
          </a:p>
          <a:p>
            <a:pPr lvl="2"/>
            <a:r>
              <a:rPr lang="en-US" dirty="0"/>
              <a:t>Second level</a:t>
            </a:r>
          </a:p>
          <a:p>
            <a:pPr lvl="3"/>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hort Copyright">
            <a:extLst>
              <a:ext uri="{FF2B5EF4-FFF2-40B4-BE49-F238E27FC236}">
                <a16:creationId xmlns:a16="http://schemas.microsoft.com/office/drawing/2014/main" id="{8237BEAE-E46E-CD64-3F99-9552573C3337}"/>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solidFill>
              </a:rPr>
              <a:t>© McGraw Hill LLC</a:t>
            </a:r>
          </a:p>
        </p:txBody>
      </p:sp>
      <p:sp>
        <p:nvSpPr>
          <p:cNvPr id="12"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8637202" y="6682314"/>
            <a:ext cx="342900" cy="143831"/>
          </a:xfrm>
          <a:prstGeom prst="rect">
            <a:avLst/>
          </a:prstGeom>
        </p:spPr>
        <p:txBody>
          <a:bodyPr vert="horz" lIns="45720" tIns="45720" rIns="45720" bIns="45720" rtlCol="0" anchor="ctr"/>
          <a:lstStyle>
            <a:lvl1pPr algn="r">
              <a:defRPr lang="en-US" sz="800" smtClean="0">
                <a:solidFill>
                  <a:schemeClr val="tx1"/>
                </a:solidFill>
              </a:defRPr>
            </a:lvl1pPr>
          </a:lstStyle>
          <a:p>
            <a:fld id="{68151E55-6873-49E2-B8D5-2F265E6F1973}" type="slidenum">
              <a:rPr lang="en-US" smtClean="0"/>
              <a:pPr/>
              <a:t>‹#›</a:t>
            </a:fld>
            <a:endParaRPr lang="en-US" dirty="0"/>
          </a:p>
        </p:txBody>
      </p:sp>
      <p:grpSp>
        <p:nvGrpSpPr>
          <p:cNvPr id="6" name="MGH Shape">
            <a:extLst>
              <a:ext uri="{FF2B5EF4-FFF2-40B4-BE49-F238E27FC236}">
                <a16:creationId xmlns:a16="http://schemas.microsoft.com/office/drawing/2014/main" id="{B719ECBD-8119-4217-9D58-2638FA4365C1}"/>
              </a:ext>
              <a:ext uri="{C183D7F6-B498-43B3-948B-1728B52AA6E4}">
                <adec:decorative xmlns:adec="http://schemas.microsoft.com/office/drawing/2017/decorative" val="1"/>
              </a:ext>
            </a:extLst>
          </p:cNvPr>
          <p:cNvGrpSpPr/>
          <p:nvPr userDrawn="1"/>
        </p:nvGrpSpPr>
        <p:grpSpPr>
          <a:xfrm>
            <a:off x="6622742" y="0"/>
            <a:ext cx="2521258" cy="6623843"/>
            <a:chOff x="3491346" y="0"/>
            <a:chExt cx="2508933" cy="6367263"/>
          </a:xfrm>
        </p:grpSpPr>
        <p:sp>
          <p:nvSpPr>
            <p:cNvPr id="9" name="Freeform 11">
              <a:extLst>
                <a:ext uri="{FF2B5EF4-FFF2-40B4-BE49-F238E27FC236}">
                  <a16:creationId xmlns:a16="http://schemas.microsoft.com/office/drawing/2014/main" id="{FCAD01AC-30CD-4728-B0FD-543493B2CE55}"/>
                </a:ext>
              </a:extLst>
            </p:cNvPr>
            <p:cNvSpPr/>
            <p:nvPr/>
          </p:nvSpPr>
          <p:spPr>
            <a:xfrm rot="10800000">
              <a:off x="5468761" y="1352709"/>
              <a:ext cx="531517" cy="1821241"/>
            </a:xfrm>
            <a:custGeom>
              <a:avLst/>
              <a:gdLst>
                <a:gd name="connsiteX0" fmla="*/ 0 w 531517"/>
                <a:gd name="connsiteY0" fmla="*/ 1821241 h 1821241"/>
                <a:gd name="connsiteX1" fmla="*/ 0 w 531517"/>
                <a:gd name="connsiteY1" fmla="*/ 0 h 1821241"/>
                <a:gd name="connsiteX2" fmla="*/ 531517 w 531517"/>
                <a:gd name="connsiteY2" fmla="*/ 672400 h 1821241"/>
                <a:gd name="connsiteX3" fmla="*/ 0 w 531517"/>
                <a:gd name="connsiteY3" fmla="*/ 1821241 h 1821241"/>
              </a:gdLst>
              <a:ahLst/>
              <a:cxnLst>
                <a:cxn ang="0">
                  <a:pos x="connsiteX0" y="connsiteY0"/>
                </a:cxn>
                <a:cxn ang="0">
                  <a:pos x="connsiteX1" y="connsiteY1"/>
                </a:cxn>
                <a:cxn ang="0">
                  <a:pos x="connsiteX2" y="connsiteY2"/>
                </a:cxn>
                <a:cxn ang="0">
                  <a:pos x="connsiteX3" y="connsiteY3"/>
                </a:cxn>
              </a:cxnLst>
              <a:rect l="l" t="t" r="r" b="b"/>
              <a:pathLst>
                <a:path w="531517" h="1821241">
                  <a:moveTo>
                    <a:pt x="0" y="1821241"/>
                  </a:moveTo>
                  <a:lnTo>
                    <a:pt x="0" y="0"/>
                  </a:lnTo>
                  <a:lnTo>
                    <a:pt x="531517" y="672400"/>
                  </a:lnTo>
                  <a:lnTo>
                    <a:pt x="0" y="1821241"/>
                  </a:lnTo>
                  <a:close/>
                </a:path>
              </a:pathLst>
            </a:custGeom>
            <a:solidFill>
              <a:srgbClr val="9F2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10" name="Freeform 12">
              <a:extLst>
                <a:ext uri="{FF2B5EF4-FFF2-40B4-BE49-F238E27FC236}">
                  <a16:creationId xmlns:a16="http://schemas.microsoft.com/office/drawing/2014/main" id="{9A51DD71-B849-456F-A479-25728C0B26F4}"/>
                </a:ext>
              </a:extLst>
            </p:cNvPr>
            <p:cNvSpPr/>
            <p:nvPr/>
          </p:nvSpPr>
          <p:spPr>
            <a:xfrm rot="10800000">
              <a:off x="3491346" y="0"/>
              <a:ext cx="2508932" cy="2501550"/>
            </a:xfrm>
            <a:custGeom>
              <a:avLst/>
              <a:gdLst>
                <a:gd name="connsiteX0" fmla="*/ 2508932 w 2508932"/>
                <a:gd name="connsiteY0" fmla="*/ 2501550 h 2501550"/>
                <a:gd name="connsiteX1" fmla="*/ 0 w 2508932"/>
                <a:gd name="connsiteY1" fmla="*/ 2501550 h 2501550"/>
                <a:gd name="connsiteX2" fmla="*/ 0 w 2508932"/>
                <a:gd name="connsiteY2" fmla="*/ 1148841 h 2501550"/>
                <a:gd name="connsiteX3" fmla="*/ 531517 w 2508932"/>
                <a:gd name="connsiteY3" fmla="*/ 0 h 2501550"/>
                <a:gd name="connsiteX4" fmla="*/ 2508932 w 2508932"/>
                <a:gd name="connsiteY4" fmla="*/ 2501550 h 2501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932" h="2501550">
                  <a:moveTo>
                    <a:pt x="2508932" y="2501550"/>
                  </a:moveTo>
                  <a:lnTo>
                    <a:pt x="0" y="2501550"/>
                  </a:lnTo>
                  <a:lnTo>
                    <a:pt x="0" y="1148841"/>
                  </a:lnTo>
                  <a:lnTo>
                    <a:pt x="531517" y="0"/>
                  </a:lnTo>
                  <a:lnTo>
                    <a:pt x="2508932" y="2501550"/>
                  </a:lnTo>
                  <a:close/>
                </a:path>
              </a:pathLst>
            </a:custGeom>
            <a:solidFill>
              <a:srgbClr val="E2D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11" name="Freeform 13">
              <a:extLst>
                <a:ext uri="{FF2B5EF4-FFF2-40B4-BE49-F238E27FC236}">
                  <a16:creationId xmlns:a16="http://schemas.microsoft.com/office/drawing/2014/main" id="{CE349BEA-4244-4589-91D3-1DECC6AB1E90}"/>
                </a:ext>
              </a:extLst>
            </p:cNvPr>
            <p:cNvSpPr/>
            <p:nvPr/>
          </p:nvSpPr>
          <p:spPr>
            <a:xfrm rot="10800000">
              <a:off x="3680272" y="1352707"/>
              <a:ext cx="2320007" cy="5014556"/>
            </a:xfrm>
            <a:custGeom>
              <a:avLst/>
              <a:gdLst>
                <a:gd name="connsiteX0" fmla="*/ 0 w 2320007"/>
                <a:gd name="connsiteY0" fmla="*/ 5014556 h 5014556"/>
                <a:gd name="connsiteX1" fmla="*/ 0 w 2320007"/>
                <a:gd name="connsiteY1" fmla="*/ 0 h 5014556"/>
                <a:gd name="connsiteX2" fmla="*/ 2320007 w 2320007"/>
                <a:gd name="connsiteY2" fmla="*/ 0 h 5014556"/>
                <a:gd name="connsiteX3" fmla="*/ 531518 w 2320007"/>
                <a:gd name="connsiteY3" fmla="*/ 3865713 h 5014556"/>
                <a:gd name="connsiteX4" fmla="*/ 1 w 2320007"/>
                <a:gd name="connsiteY4" fmla="*/ 3193313 h 5014556"/>
                <a:gd name="connsiteX5" fmla="*/ 1 w 2320007"/>
                <a:gd name="connsiteY5" fmla="*/ 5014554 h 5014556"/>
                <a:gd name="connsiteX6" fmla="*/ 0 w 2320007"/>
                <a:gd name="connsiteY6" fmla="*/ 5014556 h 501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0007" h="5014556">
                  <a:moveTo>
                    <a:pt x="0" y="5014556"/>
                  </a:moveTo>
                  <a:lnTo>
                    <a:pt x="0" y="0"/>
                  </a:lnTo>
                  <a:lnTo>
                    <a:pt x="2320007" y="0"/>
                  </a:lnTo>
                  <a:lnTo>
                    <a:pt x="531518" y="3865713"/>
                  </a:lnTo>
                  <a:lnTo>
                    <a:pt x="1" y="3193313"/>
                  </a:lnTo>
                  <a:lnTo>
                    <a:pt x="1" y="5014554"/>
                  </a:lnTo>
                  <a:lnTo>
                    <a:pt x="0" y="50145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grpSp>
      <p:sp>
        <p:nvSpPr>
          <p:cNvPr id="13" name="Title Placeholder">
            <a:extLst>
              <a:ext uri="{FF2B5EF4-FFF2-40B4-BE49-F238E27FC236}">
                <a16:creationId xmlns:a16="http://schemas.microsoft.com/office/drawing/2014/main" id="{34622483-C344-43F3-82BE-D7AE2DFFFAB0}"/>
              </a:ext>
            </a:extLst>
          </p:cNvPr>
          <p:cNvSpPr>
            <a:spLocks noGrp="1"/>
          </p:cNvSpPr>
          <p:nvPr>
            <p:ph type="title"/>
          </p:nvPr>
        </p:nvSpPr>
        <p:spPr>
          <a:xfrm>
            <a:off x="342900" y="136257"/>
            <a:ext cx="6073803" cy="685800"/>
          </a:xfrm>
          <a:prstGeom prst="rect">
            <a:avLst/>
          </a:prstGeom>
        </p:spPr>
        <p:txBody>
          <a:bodyPr vert="horz" lIns="91440" tIns="45720" rIns="91440" bIns="45720" rtlCol="0" anchor="ctr">
            <a:normAutofit/>
          </a:bodyPr>
          <a:lstStyle/>
          <a:p>
            <a:r>
              <a:rPr lang="en-US" dirty="0"/>
              <a:t>Title goes here</a:t>
            </a:r>
          </a:p>
        </p:txBody>
      </p:sp>
    </p:spTree>
    <p:extLst>
      <p:ext uri="{BB962C8B-B14F-4D97-AF65-F5344CB8AC3E}">
        <p14:creationId xmlns:p14="http://schemas.microsoft.com/office/powerpoint/2010/main" val="3690558099"/>
      </p:ext>
    </p:extLst>
  </p:cSld>
  <p:clrMap bg1="lt1" tx1="dk1" bg2="lt2" tx2="dk2" accent1="accent1" accent2="accent2" accent3="accent3" accent4="accent4" accent5="accent5" accent6="accent6" hlink="hlink" folHlink="folHlink"/>
  <p:sldLayoutIdLst>
    <p:sldLayoutId id="2147483690" r:id="rId1"/>
    <p:sldLayoutId id="2147483698" r:id="rId2"/>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000" kern="1200">
          <a:solidFill>
            <a:schemeClr val="tx2"/>
          </a:solidFill>
          <a:latin typeface="+mn-lt"/>
          <a:ea typeface="+mn-ea"/>
          <a:cs typeface="+mn-cs"/>
        </a:defRPr>
      </a:lvl1pPr>
      <a:lvl2pPr marL="1588" indent="0" algn="l" defTabSz="914400" rtl="0" eaLnBrk="1" latinLnBrk="0" hangingPunct="1">
        <a:lnSpc>
          <a:spcPct val="100000"/>
        </a:lnSpc>
        <a:spcBef>
          <a:spcPts val="800"/>
        </a:spcBef>
        <a:buClrTx/>
        <a:buFont typeface="Arial" panose="020B0604020202020204" pitchFamily="34" charset="0"/>
        <a:buNone/>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buFont typeface="Arial" panose="020B0604020202020204" pitchFamily="34" charset="0"/>
        <a:buChar char="•"/>
        <a:defRPr sz="20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5544" userDrawn="1">
          <p15:clr>
            <a:srgbClr val="F26B43"/>
          </p15:clr>
        </p15:guide>
        <p15:guide id="6" pos="216">
          <p15:clr>
            <a:srgbClr val="F26B43"/>
          </p15:clr>
        </p15:guide>
        <p15:guide id="7" pos="4296" userDrawn="1">
          <p15:clr>
            <a:srgbClr val="F26B43"/>
          </p15:clr>
        </p15:guide>
        <p15:guide id="9" orient="horz" pos="4211">
          <p15:clr>
            <a:srgbClr val="F26B43"/>
          </p15:clr>
        </p15:guide>
        <p15:guide id="10" orient="horz" pos="1248" userDrawn="1">
          <p15:clr>
            <a:srgbClr val="F26B43"/>
          </p15:clr>
        </p15:guide>
        <p15:guide id="11" orient="horz" pos="3984" userDrawn="1">
          <p15:clr>
            <a:srgbClr val="F26B43"/>
          </p15:clr>
        </p15:guide>
        <p15:guide id="12" orient="horz" pos="1656" userDrawn="1">
          <p15:clr>
            <a:srgbClr val="F26B43"/>
          </p15:clr>
        </p15:guide>
        <p15:guide id="13" pos="2980">
          <p15:clr>
            <a:srgbClr val="F26B43"/>
          </p15:clr>
        </p15:guide>
        <p15:guide id="14" orient="horz" pos="2260" userDrawn="1">
          <p15:clr>
            <a:srgbClr val="F26B43"/>
          </p15:clr>
        </p15:guide>
        <p15:guide id="15" pos="264"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a:extLst>
              <a:ext uri="{FF2B5EF4-FFF2-40B4-BE49-F238E27FC236}">
                <a16:creationId xmlns:a16="http://schemas.microsoft.com/office/drawing/2014/main" id="{BEB99B55-73FB-42B4-93ED-C5E818675C31}"/>
              </a:ext>
            </a:extLst>
          </p:cNvPr>
          <p:cNvSpPr>
            <a:spLocks noGrp="1"/>
          </p:cNvSpPr>
          <p:nvPr>
            <p:ph type="body" idx="1"/>
          </p:nvPr>
        </p:nvSpPr>
        <p:spPr>
          <a:xfrm>
            <a:off x="342901" y="1976546"/>
            <a:ext cx="6480593" cy="4351338"/>
          </a:xfrm>
          <a:prstGeom prst="rect">
            <a:avLst/>
          </a:prstGeom>
        </p:spPr>
        <p:txBody>
          <a:bodyPr vert="horz" lIns="91440" tIns="45720" rIns="91440" bIns="45720" rtlCol="0">
            <a:normAutofit/>
          </a:bodyPr>
          <a:lstStyle/>
          <a:p>
            <a:pPr lvl="0"/>
            <a:r>
              <a:rPr lang="en-US" dirty="0"/>
              <a:t>Slide Content</a:t>
            </a:r>
          </a:p>
          <a:p>
            <a:pPr lvl="2"/>
            <a:r>
              <a:rPr lang="en-US" dirty="0"/>
              <a:t>Second level</a:t>
            </a:r>
          </a:p>
          <a:p>
            <a:pPr lvl="3"/>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hort Copyright">
            <a:extLst>
              <a:ext uri="{FF2B5EF4-FFF2-40B4-BE49-F238E27FC236}">
                <a16:creationId xmlns:a16="http://schemas.microsoft.com/office/drawing/2014/main" id="{8237BEAE-E46E-CD64-3F99-9552573C3337}"/>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solidFill>
              </a:rPr>
              <a:t>© McGraw Hill LLC</a:t>
            </a:r>
          </a:p>
        </p:txBody>
      </p:sp>
      <p:sp>
        <p:nvSpPr>
          <p:cNvPr id="12"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8637202" y="6682314"/>
            <a:ext cx="342900" cy="143831"/>
          </a:xfrm>
          <a:prstGeom prst="rect">
            <a:avLst/>
          </a:prstGeom>
        </p:spPr>
        <p:txBody>
          <a:bodyPr vert="horz" lIns="45720" tIns="45720" rIns="45720" bIns="45720" rtlCol="0" anchor="ctr"/>
          <a:lstStyle>
            <a:lvl1pPr algn="r">
              <a:defRPr lang="en-US" sz="800" smtClean="0">
                <a:solidFill>
                  <a:schemeClr val="tx1"/>
                </a:solidFill>
              </a:defRPr>
            </a:lvl1pPr>
          </a:lstStyle>
          <a:p>
            <a:fld id="{68151E55-6873-49E2-B8D5-2F265E6F1973}" type="slidenum">
              <a:rPr lang="en-US" smtClean="0"/>
              <a:pPr/>
              <a:t>‹#›</a:t>
            </a:fld>
            <a:endParaRPr lang="en-US" dirty="0"/>
          </a:p>
        </p:txBody>
      </p:sp>
      <p:grpSp>
        <p:nvGrpSpPr>
          <p:cNvPr id="6" name="MGH Shape">
            <a:extLst>
              <a:ext uri="{FF2B5EF4-FFF2-40B4-BE49-F238E27FC236}">
                <a16:creationId xmlns:a16="http://schemas.microsoft.com/office/drawing/2014/main" id="{B719ECBD-8119-4217-9D58-2638FA4365C1}"/>
              </a:ext>
              <a:ext uri="{C183D7F6-B498-43B3-948B-1728B52AA6E4}">
                <adec:decorative xmlns:adec="http://schemas.microsoft.com/office/drawing/2017/decorative" val="1"/>
              </a:ext>
            </a:extLst>
          </p:cNvPr>
          <p:cNvGrpSpPr/>
          <p:nvPr userDrawn="1"/>
        </p:nvGrpSpPr>
        <p:grpSpPr>
          <a:xfrm>
            <a:off x="6622742" y="0"/>
            <a:ext cx="2521258" cy="6623843"/>
            <a:chOff x="3491346" y="0"/>
            <a:chExt cx="2508933" cy="6367263"/>
          </a:xfrm>
        </p:grpSpPr>
        <p:sp>
          <p:nvSpPr>
            <p:cNvPr id="9" name="Freeform 11">
              <a:extLst>
                <a:ext uri="{FF2B5EF4-FFF2-40B4-BE49-F238E27FC236}">
                  <a16:creationId xmlns:a16="http://schemas.microsoft.com/office/drawing/2014/main" id="{FCAD01AC-30CD-4728-B0FD-543493B2CE55}"/>
                </a:ext>
              </a:extLst>
            </p:cNvPr>
            <p:cNvSpPr/>
            <p:nvPr/>
          </p:nvSpPr>
          <p:spPr>
            <a:xfrm rot="10800000">
              <a:off x="5468761" y="1352709"/>
              <a:ext cx="531517" cy="1821241"/>
            </a:xfrm>
            <a:custGeom>
              <a:avLst/>
              <a:gdLst>
                <a:gd name="connsiteX0" fmla="*/ 0 w 531517"/>
                <a:gd name="connsiteY0" fmla="*/ 1821241 h 1821241"/>
                <a:gd name="connsiteX1" fmla="*/ 0 w 531517"/>
                <a:gd name="connsiteY1" fmla="*/ 0 h 1821241"/>
                <a:gd name="connsiteX2" fmla="*/ 531517 w 531517"/>
                <a:gd name="connsiteY2" fmla="*/ 672400 h 1821241"/>
                <a:gd name="connsiteX3" fmla="*/ 0 w 531517"/>
                <a:gd name="connsiteY3" fmla="*/ 1821241 h 1821241"/>
              </a:gdLst>
              <a:ahLst/>
              <a:cxnLst>
                <a:cxn ang="0">
                  <a:pos x="connsiteX0" y="connsiteY0"/>
                </a:cxn>
                <a:cxn ang="0">
                  <a:pos x="connsiteX1" y="connsiteY1"/>
                </a:cxn>
                <a:cxn ang="0">
                  <a:pos x="connsiteX2" y="connsiteY2"/>
                </a:cxn>
                <a:cxn ang="0">
                  <a:pos x="connsiteX3" y="connsiteY3"/>
                </a:cxn>
              </a:cxnLst>
              <a:rect l="l" t="t" r="r" b="b"/>
              <a:pathLst>
                <a:path w="531517" h="1821241">
                  <a:moveTo>
                    <a:pt x="0" y="1821241"/>
                  </a:moveTo>
                  <a:lnTo>
                    <a:pt x="0" y="0"/>
                  </a:lnTo>
                  <a:lnTo>
                    <a:pt x="531517" y="672400"/>
                  </a:lnTo>
                  <a:lnTo>
                    <a:pt x="0" y="1821241"/>
                  </a:lnTo>
                  <a:close/>
                </a:path>
              </a:pathLst>
            </a:custGeom>
            <a:solidFill>
              <a:srgbClr val="9F2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10" name="Freeform 12">
              <a:extLst>
                <a:ext uri="{FF2B5EF4-FFF2-40B4-BE49-F238E27FC236}">
                  <a16:creationId xmlns:a16="http://schemas.microsoft.com/office/drawing/2014/main" id="{9A51DD71-B849-456F-A479-25728C0B26F4}"/>
                </a:ext>
              </a:extLst>
            </p:cNvPr>
            <p:cNvSpPr/>
            <p:nvPr/>
          </p:nvSpPr>
          <p:spPr>
            <a:xfrm rot="10800000">
              <a:off x="3491346" y="0"/>
              <a:ext cx="2508932" cy="2501550"/>
            </a:xfrm>
            <a:custGeom>
              <a:avLst/>
              <a:gdLst>
                <a:gd name="connsiteX0" fmla="*/ 2508932 w 2508932"/>
                <a:gd name="connsiteY0" fmla="*/ 2501550 h 2501550"/>
                <a:gd name="connsiteX1" fmla="*/ 0 w 2508932"/>
                <a:gd name="connsiteY1" fmla="*/ 2501550 h 2501550"/>
                <a:gd name="connsiteX2" fmla="*/ 0 w 2508932"/>
                <a:gd name="connsiteY2" fmla="*/ 1148841 h 2501550"/>
                <a:gd name="connsiteX3" fmla="*/ 531517 w 2508932"/>
                <a:gd name="connsiteY3" fmla="*/ 0 h 2501550"/>
                <a:gd name="connsiteX4" fmla="*/ 2508932 w 2508932"/>
                <a:gd name="connsiteY4" fmla="*/ 2501550 h 2501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932" h="2501550">
                  <a:moveTo>
                    <a:pt x="2508932" y="2501550"/>
                  </a:moveTo>
                  <a:lnTo>
                    <a:pt x="0" y="2501550"/>
                  </a:lnTo>
                  <a:lnTo>
                    <a:pt x="0" y="1148841"/>
                  </a:lnTo>
                  <a:lnTo>
                    <a:pt x="531517" y="0"/>
                  </a:lnTo>
                  <a:lnTo>
                    <a:pt x="2508932" y="2501550"/>
                  </a:lnTo>
                  <a:close/>
                </a:path>
              </a:pathLst>
            </a:custGeom>
            <a:solidFill>
              <a:srgbClr val="E2D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11" name="Freeform 13">
              <a:extLst>
                <a:ext uri="{FF2B5EF4-FFF2-40B4-BE49-F238E27FC236}">
                  <a16:creationId xmlns:a16="http://schemas.microsoft.com/office/drawing/2014/main" id="{CE349BEA-4244-4589-91D3-1DECC6AB1E90}"/>
                </a:ext>
              </a:extLst>
            </p:cNvPr>
            <p:cNvSpPr/>
            <p:nvPr/>
          </p:nvSpPr>
          <p:spPr>
            <a:xfrm rot="10800000">
              <a:off x="3680272" y="1352707"/>
              <a:ext cx="2320007" cy="5014556"/>
            </a:xfrm>
            <a:custGeom>
              <a:avLst/>
              <a:gdLst>
                <a:gd name="connsiteX0" fmla="*/ 0 w 2320007"/>
                <a:gd name="connsiteY0" fmla="*/ 5014556 h 5014556"/>
                <a:gd name="connsiteX1" fmla="*/ 0 w 2320007"/>
                <a:gd name="connsiteY1" fmla="*/ 0 h 5014556"/>
                <a:gd name="connsiteX2" fmla="*/ 2320007 w 2320007"/>
                <a:gd name="connsiteY2" fmla="*/ 0 h 5014556"/>
                <a:gd name="connsiteX3" fmla="*/ 531518 w 2320007"/>
                <a:gd name="connsiteY3" fmla="*/ 3865713 h 5014556"/>
                <a:gd name="connsiteX4" fmla="*/ 1 w 2320007"/>
                <a:gd name="connsiteY4" fmla="*/ 3193313 h 5014556"/>
                <a:gd name="connsiteX5" fmla="*/ 1 w 2320007"/>
                <a:gd name="connsiteY5" fmla="*/ 5014554 h 5014556"/>
                <a:gd name="connsiteX6" fmla="*/ 0 w 2320007"/>
                <a:gd name="connsiteY6" fmla="*/ 5014556 h 501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0007" h="5014556">
                  <a:moveTo>
                    <a:pt x="0" y="5014556"/>
                  </a:moveTo>
                  <a:lnTo>
                    <a:pt x="0" y="0"/>
                  </a:lnTo>
                  <a:lnTo>
                    <a:pt x="2320007" y="0"/>
                  </a:lnTo>
                  <a:lnTo>
                    <a:pt x="531518" y="3865713"/>
                  </a:lnTo>
                  <a:lnTo>
                    <a:pt x="1" y="3193313"/>
                  </a:lnTo>
                  <a:lnTo>
                    <a:pt x="1" y="5014554"/>
                  </a:lnTo>
                  <a:lnTo>
                    <a:pt x="0" y="50145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grpSp>
      <p:sp>
        <p:nvSpPr>
          <p:cNvPr id="13" name="Title Placeholder">
            <a:extLst>
              <a:ext uri="{FF2B5EF4-FFF2-40B4-BE49-F238E27FC236}">
                <a16:creationId xmlns:a16="http://schemas.microsoft.com/office/drawing/2014/main" id="{34622483-C344-43F3-82BE-D7AE2DFFFAB0}"/>
              </a:ext>
            </a:extLst>
          </p:cNvPr>
          <p:cNvSpPr>
            <a:spLocks noGrp="1"/>
          </p:cNvSpPr>
          <p:nvPr>
            <p:ph type="title"/>
          </p:nvPr>
        </p:nvSpPr>
        <p:spPr>
          <a:xfrm>
            <a:off x="342900" y="136257"/>
            <a:ext cx="6073803" cy="685800"/>
          </a:xfrm>
          <a:prstGeom prst="rect">
            <a:avLst/>
          </a:prstGeom>
        </p:spPr>
        <p:txBody>
          <a:bodyPr vert="horz" lIns="91440" tIns="45720" rIns="91440" bIns="45720" rtlCol="0" anchor="ctr">
            <a:normAutofit/>
          </a:bodyPr>
          <a:lstStyle/>
          <a:p>
            <a:r>
              <a:rPr lang="en-US" dirty="0"/>
              <a:t>Title goes here</a:t>
            </a:r>
          </a:p>
        </p:txBody>
      </p:sp>
    </p:spTree>
    <p:extLst>
      <p:ext uri="{BB962C8B-B14F-4D97-AF65-F5344CB8AC3E}">
        <p14:creationId xmlns:p14="http://schemas.microsoft.com/office/powerpoint/2010/main" val="4028051786"/>
      </p:ext>
    </p:extLst>
  </p:cSld>
  <p:clrMap bg1="lt1" tx1="dk1" bg2="lt2" tx2="dk2" accent1="accent1" accent2="accent2" accent3="accent3" accent4="accent4" accent5="accent5" accent6="accent6" hlink="hlink" folHlink="folHlink"/>
  <p:sldLayoutIdLst>
    <p:sldLayoutId id="2147483724" r:id="rId1"/>
    <p:sldLayoutId id="2147483725" r:id="rId2"/>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000" kern="1200">
          <a:solidFill>
            <a:schemeClr val="tx2"/>
          </a:solidFill>
          <a:latin typeface="+mn-lt"/>
          <a:ea typeface="+mn-ea"/>
          <a:cs typeface="+mn-cs"/>
        </a:defRPr>
      </a:lvl1pPr>
      <a:lvl2pPr marL="1588" indent="0" algn="l" defTabSz="914400" rtl="0" eaLnBrk="1" latinLnBrk="0" hangingPunct="1">
        <a:lnSpc>
          <a:spcPct val="100000"/>
        </a:lnSpc>
        <a:spcBef>
          <a:spcPts val="800"/>
        </a:spcBef>
        <a:buClrTx/>
        <a:buFont typeface="Arial" panose="020B0604020202020204" pitchFamily="34" charset="0"/>
        <a:buNone/>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buFont typeface="Arial" panose="020B0604020202020204" pitchFamily="34" charset="0"/>
        <a:buChar char="•"/>
        <a:defRPr sz="20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5544" userDrawn="1">
          <p15:clr>
            <a:srgbClr val="F26B43"/>
          </p15:clr>
        </p15:guide>
        <p15:guide id="6" pos="216">
          <p15:clr>
            <a:srgbClr val="F26B43"/>
          </p15:clr>
        </p15:guide>
        <p15:guide id="7" pos="4296" userDrawn="1">
          <p15:clr>
            <a:srgbClr val="F26B43"/>
          </p15:clr>
        </p15:guide>
        <p15:guide id="9" orient="horz" pos="4211">
          <p15:clr>
            <a:srgbClr val="F26B43"/>
          </p15:clr>
        </p15:guide>
        <p15:guide id="10" orient="horz" pos="1248" userDrawn="1">
          <p15:clr>
            <a:srgbClr val="F26B43"/>
          </p15:clr>
        </p15:guide>
        <p15:guide id="11" orient="horz" pos="3984" userDrawn="1">
          <p15:clr>
            <a:srgbClr val="F26B43"/>
          </p15:clr>
        </p15:guide>
        <p15:guide id="12" orient="horz" pos="1656" userDrawn="1">
          <p15:clr>
            <a:srgbClr val="F26B43"/>
          </p15:clr>
        </p15:guide>
        <p15:guide id="13" pos="2980">
          <p15:clr>
            <a:srgbClr val="F26B43"/>
          </p15:clr>
        </p15:guide>
        <p15:guide id="14" orient="horz" pos="2260" userDrawn="1">
          <p15:clr>
            <a:srgbClr val="F26B43"/>
          </p15:clr>
        </p15:guide>
        <p15:guide id="15" pos="264" userDrawn="1">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342900" y="136257"/>
            <a:ext cx="8458200" cy="685800"/>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342900" y="1371599"/>
            <a:ext cx="8458200" cy="487680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hort Copyright">
            <a:extLst>
              <a:ext uri="{FF2B5EF4-FFF2-40B4-BE49-F238E27FC236}">
                <a16:creationId xmlns:a16="http://schemas.microsoft.com/office/drawing/2014/main" id="{8F6FE8DA-E58A-87E5-52B2-E56D845E05FC}"/>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solidFill>
              </a:rPr>
              <a:t>© McGraw Hill LLC</a:t>
            </a:r>
          </a:p>
        </p:txBody>
      </p:sp>
      <p:sp>
        <p:nvSpPr>
          <p:cNvPr id="12"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8626412" y="6673531"/>
            <a:ext cx="355840" cy="161396"/>
          </a:xfrm>
          <a:prstGeom prst="rect">
            <a:avLst/>
          </a:prstGeom>
        </p:spPr>
        <p:txBody>
          <a:bodyPr vert="horz" lIns="45720" tIns="45720" rIns="45720" bIns="45720" rtlCol="0" anchor="ctr"/>
          <a:lstStyle>
            <a:lvl1pPr algn="r">
              <a:defRPr sz="800">
                <a:solidFill>
                  <a:schemeClr val="tx1"/>
                </a:solidFill>
              </a:defRPr>
            </a:lvl1p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2924093042"/>
      </p:ext>
    </p:extLst>
  </p:cSld>
  <p:clrMap bg1="lt1" tx1="dk1" bg2="lt2" tx2="dk2" accent1="accent1" accent2="accent2" accent3="accent3" accent4="accent4" accent5="accent5" accent6="accent6" hlink="hlink" folHlink="folHlink"/>
  <p:sldLayoutIdLst>
    <p:sldLayoutId id="2147483702" r:id="rId1"/>
    <p:sldLayoutId id="2147483703" r:id="rId2"/>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p15:clr>
            <a:srgbClr val="F26B43"/>
          </p15:clr>
        </p15:guide>
        <p15:guide id="11" orient="horz" pos="4104">
          <p15:clr>
            <a:srgbClr val="F26B43"/>
          </p15:clr>
        </p15:guide>
        <p15:guide id="12" orient="horz" pos="864">
          <p15:clr>
            <a:srgbClr val="F26B43"/>
          </p15:clr>
        </p15:guide>
        <p15:guide id="13" orient="horz" pos="360">
          <p15:clr>
            <a:srgbClr val="F26B43"/>
          </p15:clr>
        </p15:guide>
        <p15:guide id="14" orient="horz" pos="3936">
          <p15:clr>
            <a:srgbClr val="F26B43"/>
          </p15:clr>
        </p15:guide>
        <p15:guide id="15" pos="984">
          <p15:clr>
            <a:srgbClr val="F26B43"/>
          </p15:clr>
        </p15:guide>
        <p15:guide id="16" pos="5376">
          <p15:clr>
            <a:srgbClr val="F26B43"/>
          </p15:clr>
        </p15:guide>
        <p15:guide id="17" pos="2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slide" Target="slide34.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3.xml"/><Relationship Id="rId1" Type="http://schemas.openxmlformats.org/officeDocument/2006/relationships/slideLayout" Target="../slideLayouts/slideLayout17.xml"/><Relationship Id="rId4" Type="http://schemas.openxmlformats.org/officeDocument/2006/relationships/image" Target="../media/image8.wmf"/></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slide" Target="slide35.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slide" Target="slide3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slide" Target="slide37.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slide" Target="slide38.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slide" Target="slide3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1.xml"/><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32.xml"/><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33.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34.xml"/><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35.xml"/><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36.xml"/><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37.xml"/><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notesSlide" Target="../notesSlides/notesSlide38.xml"/><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notesSlide" Target="../notesSlides/notesSlide39.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slide" Target="slide3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slide" Target="slide3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slide" Target="slide3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3221E-8B35-31F9-BAC7-8609BAA56435}"/>
              </a:ext>
            </a:extLst>
          </p:cNvPr>
          <p:cNvSpPr>
            <a:spLocks noGrp="1"/>
          </p:cNvSpPr>
          <p:nvPr>
            <p:ph type="ctrTitle"/>
          </p:nvPr>
        </p:nvSpPr>
        <p:spPr/>
        <p:txBody>
          <a:bodyPr/>
          <a:lstStyle/>
          <a:p>
            <a:r>
              <a:rPr lang="en-US" noProof="0" dirty="0"/>
              <a:t>Chapter 9</a:t>
            </a:r>
          </a:p>
        </p:txBody>
      </p:sp>
      <p:sp>
        <p:nvSpPr>
          <p:cNvPr id="3" name="Subtitle 2">
            <a:extLst>
              <a:ext uri="{FF2B5EF4-FFF2-40B4-BE49-F238E27FC236}">
                <a16:creationId xmlns:a16="http://schemas.microsoft.com/office/drawing/2014/main" id="{1D7720EF-6B1E-CDA8-A989-CA229496D509}"/>
              </a:ext>
            </a:extLst>
          </p:cNvPr>
          <p:cNvSpPr>
            <a:spLocks noGrp="1"/>
          </p:cNvSpPr>
          <p:nvPr>
            <p:ph type="subTitle" idx="1"/>
          </p:nvPr>
        </p:nvSpPr>
        <p:spPr>
          <a:xfrm>
            <a:off x="621792" y="3797010"/>
            <a:ext cx="3108960" cy="939004"/>
          </a:xfrm>
        </p:spPr>
        <p:txBody>
          <a:bodyPr anchor="b"/>
          <a:lstStyle/>
          <a:p>
            <a:r>
              <a:rPr lang="en-US" altLang="en-US" sz="2000" b="1" dirty="0"/>
              <a:t>Meiosis and the Genetic Basis of Sexual Reproduction</a:t>
            </a:r>
          </a:p>
        </p:txBody>
      </p:sp>
      <p:sp>
        <p:nvSpPr>
          <p:cNvPr id="4" name="Text Placeholder 3">
            <a:extLst>
              <a:ext uri="{FF2B5EF4-FFF2-40B4-BE49-F238E27FC236}">
                <a16:creationId xmlns:a16="http://schemas.microsoft.com/office/drawing/2014/main" id="{EE79A6A8-0BE0-ABC6-5A36-8D0CE5E7FDFF}"/>
              </a:ext>
            </a:extLst>
          </p:cNvPr>
          <p:cNvSpPr>
            <a:spLocks noGrp="1"/>
          </p:cNvSpPr>
          <p:nvPr>
            <p:ph type="body" sz="quarter" idx="10"/>
          </p:nvPr>
        </p:nvSpPr>
        <p:spPr/>
        <p:txBody>
          <a:bodyPr/>
          <a:lstStyle/>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uLnTx/>
                <a:uFillTx/>
                <a:ea typeface="+mn-ea"/>
                <a:cs typeface="+mn-cs"/>
              </a:rPr>
              <a:t>Essentials of Biology</a:t>
            </a:r>
          </a:p>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solidFill>
                  <a:srgbClr val="FFFFFF"/>
                </a:solidFill>
                <a:effectLst/>
                <a:uLnTx/>
                <a:uFillTx/>
                <a:ea typeface="+mn-ea"/>
                <a:cs typeface="+mn-cs"/>
              </a:rPr>
              <a:t>SEVENTH EDITION</a:t>
            </a:r>
          </a:p>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solidFill>
                  <a:srgbClr val="FFFFFF"/>
                </a:solidFill>
                <a:effectLst/>
                <a:uLnTx/>
                <a:uFillTx/>
                <a:ea typeface="+mn-ea"/>
                <a:cs typeface="+mn-cs"/>
              </a:rPr>
              <a:t>Sylvia S. </a:t>
            </a:r>
            <a:r>
              <a:rPr kumimoji="0" lang="en-US" sz="1200" b="1" i="0" u="none" strike="noStrike" kern="1200" cap="none" spc="0" normalizeH="0" baseline="0" noProof="0" dirty="0" err="1">
                <a:ln>
                  <a:noFill/>
                </a:ln>
                <a:solidFill>
                  <a:srgbClr val="FFFFFF"/>
                </a:solidFill>
                <a:effectLst/>
                <a:uLnTx/>
                <a:uFillTx/>
                <a:ea typeface="+mn-ea"/>
                <a:cs typeface="+mn-cs"/>
              </a:rPr>
              <a:t>Mader</a:t>
            </a:r>
            <a:br>
              <a:rPr kumimoji="0" lang="en-US" sz="1200" b="1" i="0" u="none" strike="noStrike" kern="1200" cap="none" spc="0" normalizeH="0" baseline="0" noProof="0" dirty="0">
                <a:ln>
                  <a:noFill/>
                </a:ln>
                <a:solidFill>
                  <a:srgbClr val="FFFFFF"/>
                </a:solidFill>
                <a:effectLst/>
                <a:uLnTx/>
                <a:uFillTx/>
                <a:ea typeface="+mn-ea"/>
                <a:cs typeface="+mn-cs"/>
              </a:rPr>
            </a:br>
            <a:r>
              <a:rPr kumimoji="0" lang="en-US" sz="1200" b="1" i="0" u="none" strike="noStrike" kern="1200" cap="none" spc="0" normalizeH="0" baseline="0" noProof="0" dirty="0">
                <a:ln>
                  <a:noFill/>
                </a:ln>
                <a:solidFill>
                  <a:srgbClr val="FFFFFF"/>
                </a:solidFill>
                <a:effectLst/>
                <a:uLnTx/>
                <a:uFillTx/>
                <a:ea typeface="+mn-ea"/>
                <a:cs typeface="+mn-cs"/>
              </a:rPr>
              <a:t>Michael </a:t>
            </a:r>
            <a:r>
              <a:rPr kumimoji="0" lang="en-US" sz="1200" b="1" i="0" u="none" strike="noStrike" kern="1200" cap="none" spc="0" normalizeH="0" baseline="0" noProof="0" dirty="0" err="1">
                <a:ln>
                  <a:noFill/>
                </a:ln>
                <a:solidFill>
                  <a:srgbClr val="FFFFFF"/>
                </a:solidFill>
                <a:effectLst/>
                <a:uLnTx/>
                <a:uFillTx/>
                <a:ea typeface="+mn-ea"/>
                <a:cs typeface="+mn-cs"/>
              </a:rPr>
              <a:t>Windelspecht</a:t>
            </a:r>
            <a:endParaRPr kumimoji="0" lang="en-US" sz="1200" b="1" i="0" u="none" strike="noStrike" kern="1200" cap="none" spc="0" normalizeH="0" baseline="0" noProof="0" dirty="0">
              <a:ln>
                <a:noFill/>
              </a:ln>
              <a:solidFill>
                <a:srgbClr val="FFFFFF"/>
              </a:solidFill>
              <a:effectLst/>
              <a:uLnTx/>
              <a:uFillTx/>
              <a:ea typeface="+mn-ea"/>
              <a:cs typeface="+mn-cs"/>
            </a:endParaRPr>
          </a:p>
        </p:txBody>
      </p:sp>
      <p:pic>
        <p:nvPicPr>
          <p:cNvPr id="6" name="Picture 4" descr="Book cover, Essentials of Biology, 7th edition by Sylvia S. Mader and Michael Windelspecht shows 2 storks in a nest on a cliff near a seashore.">
            <a:extLst>
              <a:ext uri="{FF2B5EF4-FFF2-40B4-BE49-F238E27FC236}">
                <a16:creationId xmlns:a16="http://schemas.microsoft.com/office/drawing/2014/main" id="{21588945-C1AD-D5B7-6D75-5394B17E2DB9}"/>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9260" y="1105044"/>
            <a:ext cx="3944486" cy="4995592"/>
          </a:xfrm>
          <a:prstGeom prst="rect">
            <a:avLst/>
          </a:prstGeom>
        </p:spPr>
      </p:pic>
      <p:sp>
        <p:nvSpPr>
          <p:cNvPr id="8" name="Footer Placeholder 5">
            <a:extLst>
              <a:ext uri="{FF2B5EF4-FFF2-40B4-BE49-F238E27FC236}">
                <a16:creationId xmlns:a16="http://schemas.microsoft.com/office/drawing/2014/main" id="{C31B041A-0D07-CBE1-ED13-C564DA733784}"/>
              </a:ext>
            </a:extLst>
          </p:cNvPr>
          <p:cNvSpPr txBox="1">
            <a:spLocks/>
          </p:cNvSpPr>
          <p:nvPr/>
        </p:nvSpPr>
        <p:spPr>
          <a:xfrm>
            <a:off x="0" y="6485206"/>
            <a:ext cx="9144000" cy="372793"/>
          </a:xfrm>
          <a:prstGeom prst="rect">
            <a:avLst/>
          </a:prstGeom>
        </p:spPr>
        <p:txBody>
          <a:bodyPr anchor="ctr"/>
          <a:lstStyle>
            <a:lvl1pPr marL="0" indent="0" algn="ctr" defTabSz="457200" rtl="0" eaLnBrk="1" latinLnBrk="0" hangingPunct="1">
              <a:spcBef>
                <a:spcPct val="20000"/>
              </a:spcBef>
              <a:buFont typeface="Arial"/>
              <a:buNone/>
              <a:defRPr sz="800" kern="1200">
                <a:solidFill>
                  <a:schemeClr val="bg1"/>
                </a:solidFill>
                <a:latin typeface="+mn-lt"/>
                <a:ea typeface="+mn-ea"/>
                <a:cs typeface="+mn-cs"/>
              </a:defRPr>
            </a:lvl1pPr>
            <a:lvl2pPr marL="742950" indent="-285750" algn="ctr" defTabSz="457200" rtl="0" eaLnBrk="1" latinLnBrk="0" hangingPunct="1">
              <a:spcBef>
                <a:spcPct val="20000"/>
              </a:spcBef>
              <a:buFont typeface="Arial"/>
              <a:buChar char="–"/>
              <a:defRPr sz="800" kern="1200">
                <a:solidFill>
                  <a:schemeClr val="bg1"/>
                </a:solidFill>
                <a:latin typeface="+mn-lt"/>
                <a:ea typeface="+mn-ea"/>
                <a:cs typeface="+mn-cs"/>
              </a:defRPr>
            </a:lvl2pPr>
            <a:lvl3pPr marL="1143000" indent="-228600" algn="ctr" defTabSz="457200" rtl="0" eaLnBrk="1" latinLnBrk="0" hangingPunct="1">
              <a:spcBef>
                <a:spcPct val="20000"/>
              </a:spcBef>
              <a:buFont typeface="Arial"/>
              <a:buChar char="•"/>
              <a:defRPr sz="800" kern="1200">
                <a:solidFill>
                  <a:schemeClr val="bg1"/>
                </a:solidFill>
                <a:latin typeface="+mn-lt"/>
                <a:ea typeface="+mn-ea"/>
                <a:cs typeface="+mn-cs"/>
              </a:defRPr>
            </a:lvl3pPr>
            <a:lvl4pPr marL="1600200" indent="-228600" algn="ctr" defTabSz="457200" rtl="0" eaLnBrk="1" latinLnBrk="0" hangingPunct="1">
              <a:spcBef>
                <a:spcPct val="20000"/>
              </a:spcBef>
              <a:buFont typeface="Arial"/>
              <a:buChar char="–"/>
              <a:defRPr sz="800" kern="1200">
                <a:solidFill>
                  <a:schemeClr val="bg1"/>
                </a:solidFill>
                <a:latin typeface="+mn-lt"/>
                <a:ea typeface="+mn-ea"/>
                <a:cs typeface="+mn-cs"/>
              </a:defRPr>
            </a:lvl4pPr>
            <a:lvl5pPr marL="2057400" indent="-228600" algn="ctr" defTabSz="457200" rtl="0" eaLnBrk="1" latinLnBrk="0" hangingPunct="1">
              <a:spcBef>
                <a:spcPct val="20000"/>
              </a:spcBef>
              <a:buFont typeface="Arial"/>
              <a:buChar char="»"/>
              <a:defRPr sz="8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Aft>
                <a:spcPts val="0"/>
              </a:spcAft>
            </a:pPr>
            <a:r>
              <a:rPr lang="en-US" dirty="0">
                <a:solidFill>
                  <a:schemeClr val="tx1"/>
                </a:solidFill>
              </a:rPr>
              <a:t>© McGraw Hill LLC. All rights reserved. No reproduction or distribution without the prior written consent of McGraw Hill LLC.</a:t>
            </a:r>
          </a:p>
        </p:txBody>
      </p:sp>
    </p:spTree>
    <p:extLst>
      <p:ext uri="{BB962C8B-B14F-4D97-AF65-F5344CB8AC3E}">
        <p14:creationId xmlns:p14="http://schemas.microsoft.com/office/powerpoint/2010/main" val="412462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D2879-C935-DB25-801A-72B7D9308D78}"/>
              </a:ext>
            </a:extLst>
          </p:cNvPr>
          <p:cNvSpPr>
            <a:spLocks noGrp="1"/>
          </p:cNvSpPr>
          <p:nvPr>
            <p:ph type="title"/>
          </p:nvPr>
        </p:nvSpPr>
        <p:spPr/>
        <p:txBody>
          <a:bodyPr/>
          <a:lstStyle/>
          <a:p>
            <a:r>
              <a:rPr lang="en-US" dirty="0"/>
              <a:t>Figure 9.4a Synapsis and Crossing-Over</a:t>
            </a:r>
          </a:p>
        </p:txBody>
      </p:sp>
      <p:pic>
        <p:nvPicPr>
          <p:cNvPr id="10" name="Picture 2" descr="A diagram shows two pairs of homologous chromosomes attached to spindle poles through the centromere.">
            <a:extLst>
              <a:ext uri="{FF2B5EF4-FFF2-40B4-BE49-F238E27FC236}">
                <a16:creationId xmlns:a16="http://schemas.microsoft.com/office/drawing/2014/main" id="{D9FCD76E-17A2-30B8-14BC-724BB31B3123}"/>
              </a:ext>
            </a:extLst>
          </p:cNvPr>
          <p:cNvPicPr>
            <a:picLocks noChangeAspect="1"/>
          </p:cNvPicPr>
          <p:nvPr/>
        </p:nvPicPr>
        <p:blipFill rotWithShape="1">
          <a:blip r:embed="rId3">
            <a:extLst>
              <a:ext uri="{28A0092B-C50C-407E-A947-70E740481C1C}">
                <a14:useLocalDpi xmlns:a14="http://schemas.microsoft.com/office/drawing/2010/main" val="0"/>
              </a:ext>
            </a:extLst>
          </a:blip>
          <a:srcRect l="-1" r="61771"/>
          <a:stretch/>
        </p:blipFill>
        <p:spPr>
          <a:xfrm>
            <a:off x="1371600" y="1173169"/>
            <a:ext cx="6400800" cy="5331073"/>
          </a:xfrm>
          <a:prstGeom prst="rect">
            <a:avLst/>
          </a:prstGeom>
        </p:spPr>
      </p:pic>
      <p:sp>
        <p:nvSpPr>
          <p:cNvPr id="7" name="Slide Number Placeholder 3">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10</a:t>
            </a:fld>
            <a:endParaRPr lang="en-US" dirty="0"/>
          </a:p>
        </p:txBody>
      </p:sp>
    </p:spTree>
    <p:extLst>
      <p:ext uri="{BB962C8B-B14F-4D97-AF65-F5344CB8AC3E}">
        <p14:creationId xmlns:p14="http://schemas.microsoft.com/office/powerpoint/2010/main" val="3347313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A4F7EF1-30E1-2163-0834-A891A8C22925}"/>
              </a:ext>
            </a:extLst>
          </p:cNvPr>
          <p:cNvSpPr>
            <a:spLocks noGrp="1"/>
          </p:cNvSpPr>
          <p:nvPr>
            <p:ph type="title"/>
          </p:nvPr>
        </p:nvSpPr>
        <p:spPr/>
        <p:txBody>
          <a:bodyPr/>
          <a:lstStyle/>
          <a:p>
            <a:r>
              <a:rPr lang="en-US" dirty="0"/>
              <a:t>Crossing-over</a:t>
            </a:r>
            <a:endParaRPr lang="en-US" noProof="0" dirty="0"/>
          </a:p>
        </p:txBody>
      </p:sp>
      <p:sp>
        <p:nvSpPr>
          <p:cNvPr id="9" name="Content Placeholder 2">
            <a:extLst>
              <a:ext uri="{FF2B5EF4-FFF2-40B4-BE49-F238E27FC236}">
                <a16:creationId xmlns:a16="http://schemas.microsoft.com/office/drawing/2014/main" id="{36913B09-3EAE-0C7F-ACB1-F75933953535}"/>
              </a:ext>
            </a:extLst>
          </p:cNvPr>
          <p:cNvSpPr>
            <a:spLocks noGrp="1"/>
          </p:cNvSpPr>
          <p:nvPr>
            <p:ph sz="quarter" idx="11"/>
          </p:nvPr>
        </p:nvSpPr>
        <p:spPr>
          <a:xfrm>
            <a:off x="342900" y="1280160"/>
            <a:ext cx="8595360" cy="5120640"/>
          </a:xfrm>
        </p:spPr>
        <p:txBody>
          <a:bodyPr>
            <a:normAutofit/>
          </a:bodyPr>
          <a:lstStyle/>
          <a:p>
            <a:pPr>
              <a:spcBef>
                <a:spcPts val="800"/>
              </a:spcBef>
            </a:pPr>
            <a:r>
              <a:rPr lang="en-US" altLang="en-US" sz="2400" dirty="0"/>
              <a:t>When a tetrad forms during synapsis, chromatids from homologous chromosomes (</a:t>
            </a:r>
            <a:r>
              <a:rPr lang="en-US" altLang="en-US" sz="2400" dirty="0" err="1"/>
              <a:t>nonsister</a:t>
            </a:r>
            <a:r>
              <a:rPr lang="en-US" altLang="en-US" sz="2400" dirty="0"/>
              <a:t> chromatids) may exchange genetic material.</a:t>
            </a:r>
          </a:p>
          <a:p>
            <a:pPr>
              <a:spcBef>
                <a:spcPts val="800"/>
              </a:spcBef>
            </a:pPr>
            <a:r>
              <a:rPr lang="en-US" altLang="en-US" sz="2400" dirty="0"/>
              <a:t>Increases variability of the gametes and, therefore, the offspring</a:t>
            </a:r>
            <a:endParaRPr lang="en-US" sz="2400" noProof="0" dirty="0"/>
          </a:p>
        </p:txBody>
      </p:sp>
      <p:sp>
        <p:nvSpPr>
          <p:cNvPr id="7" name="Slide Number Placeholder 3">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11</a:t>
            </a:fld>
            <a:endParaRPr lang="en-US" dirty="0"/>
          </a:p>
        </p:txBody>
      </p:sp>
    </p:spTree>
    <p:extLst>
      <p:ext uri="{BB962C8B-B14F-4D97-AF65-F5344CB8AC3E}">
        <p14:creationId xmlns:p14="http://schemas.microsoft.com/office/powerpoint/2010/main" val="4278967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A4F7EF1-30E1-2163-0834-A891A8C22925}"/>
              </a:ext>
            </a:extLst>
          </p:cNvPr>
          <p:cNvSpPr>
            <a:spLocks noGrp="1"/>
          </p:cNvSpPr>
          <p:nvPr>
            <p:ph type="title"/>
          </p:nvPr>
        </p:nvSpPr>
        <p:spPr/>
        <p:txBody>
          <a:bodyPr/>
          <a:lstStyle/>
          <a:p>
            <a:r>
              <a:rPr lang="en-US" dirty="0"/>
              <a:t>Figure 9.4b Crossing-over</a:t>
            </a:r>
            <a:endParaRPr lang="en-US" noProof="0" dirty="0"/>
          </a:p>
        </p:txBody>
      </p:sp>
      <p:pic>
        <p:nvPicPr>
          <p:cNvPr id="6" name="Picture 2" descr="A set of diagrams show synapsis, crossing-over, resulting chromatids, and chromosomes of gametes. ">
            <a:extLst>
              <a:ext uri="{FF2B5EF4-FFF2-40B4-BE49-F238E27FC236}">
                <a16:creationId xmlns:a16="http://schemas.microsoft.com/office/drawing/2014/main" id="{57EACA53-F4BC-883D-3015-009E2C2D7287}"/>
              </a:ext>
            </a:extLst>
          </p:cNvPr>
          <p:cNvPicPr>
            <a:picLocks noChangeAspect="1"/>
          </p:cNvPicPr>
          <p:nvPr/>
        </p:nvPicPr>
        <p:blipFill rotWithShape="1">
          <a:blip r:embed="rId3">
            <a:extLst>
              <a:ext uri="{28A0092B-C50C-407E-A947-70E740481C1C}">
                <a14:useLocalDpi xmlns:a14="http://schemas.microsoft.com/office/drawing/2010/main" val="0"/>
              </a:ext>
            </a:extLst>
          </a:blip>
          <a:srcRect l="38750"/>
          <a:stretch/>
        </p:blipFill>
        <p:spPr>
          <a:xfrm>
            <a:off x="365760" y="1881828"/>
            <a:ext cx="8458200" cy="4396905"/>
          </a:xfrm>
          <a:prstGeom prst="rect">
            <a:avLst/>
          </a:prstGeom>
        </p:spPr>
      </p:pic>
      <p:sp>
        <p:nvSpPr>
          <p:cNvPr id="3" name="Text Placeholder 3">
            <a:extLst>
              <a:ext uri="{FF2B5EF4-FFF2-40B4-BE49-F238E27FC236}">
                <a16:creationId xmlns:a16="http://schemas.microsoft.com/office/drawing/2014/main" id="{60C79A07-885F-5761-1297-C2480C2224AC}"/>
              </a:ext>
            </a:extLst>
          </p:cNvPr>
          <p:cNvSpPr>
            <a:spLocks noGrp="1"/>
          </p:cNvSpPr>
          <p:nvPr>
            <p:ph type="body" sz="quarter" idx="14"/>
          </p:nvPr>
        </p:nvSpPr>
        <p:spPr>
          <a:xfrm>
            <a:off x="3374136" y="6400800"/>
            <a:ext cx="2404872" cy="192024"/>
          </a:xfrm>
        </p:spPr>
        <p:txBody>
          <a:bodyPr/>
          <a:lstStyle/>
          <a:p>
            <a:r>
              <a:rPr lang="en-US" dirty="0">
                <a:hlinkClick r:id="rId4" action="ppaction://hlinksldjump"/>
              </a:rPr>
              <a:t>Access the text alternative for slide images.</a:t>
            </a:r>
            <a:endParaRPr lang="en-IN" dirty="0"/>
          </a:p>
        </p:txBody>
      </p:sp>
      <p:sp>
        <p:nvSpPr>
          <p:cNvPr id="7" name="Slide Number Placeholder 4">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12</a:t>
            </a:fld>
            <a:endParaRPr lang="en-US" dirty="0"/>
          </a:p>
        </p:txBody>
      </p:sp>
    </p:spTree>
    <p:extLst>
      <p:ext uri="{BB962C8B-B14F-4D97-AF65-F5344CB8AC3E}">
        <p14:creationId xmlns:p14="http://schemas.microsoft.com/office/powerpoint/2010/main" val="2582328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9AEA4-7C41-859C-5030-E8E62CCD1D3C}"/>
              </a:ext>
            </a:extLst>
          </p:cNvPr>
          <p:cNvSpPr>
            <a:spLocks noGrp="1"/>
          </p:cNvSpPr>
          <p:nvPr>
            <p:ph type="title"/>
          </p:nvPr>
        </p:nvSpPr>
        <p:spPr/>
        <p:txBody>
          <a:bodyPr/>
          <a:lstStyle/>
          <a:p>
            <a:r>
              <a:rPr lang="en-US" dirty="0"/>
              <a:t>The Importance of Meiosis</a:t>
            </a:r>
          </a:p>
        </p:txBody>
      </p:sp>
      <p:sp>
        <p:nvSpPr>
          <p:cNvPr id="3" name="Content Placeholder 2">
            <a:extLst>
              <a:ext uri="{FF2B5EF4-FFF2-40B4-BE49-F238E27FC236}">
                <a16:creationId xmlns:a16="http://schemas.microsoft.com/office/drawing/2014/main" id="{2B64CC1F-0235-9BDB-A667-9AB456873BE0}"/>
              </a:ext>
            </a:extLst>
          </p:cNvPr>
          <p:cNvSpPr>
            <a:spLocks noGrp="1"/>
          </p:cNvSpPr>
          <p:nvPr>
            <p:ph sz="quarter" idx="11"/>
          </p:nvPr>
        </p:nvSpPr>
        <p:spPr>
          <a:xfrm>
            <a:off x="342900" y="1280160"/>
            <a:ext cx="8458200" cy="3383280"/>
          </a:xfrm>
        </p:spPr>
        <p:txBody>
          <a:bodyPr/>
          <a:lstStyle/>
          <a:p>
            <a:pPr>
              <a:spcBef>
                <a:spcPts val="600"/>
              </a:spcBef>
            </a:pPr>
            <a:r>
              <a:rPr lang="en-US" altLang="en-US" sz="2400" dirty="0"/>
              <a:t>Chromosome number stays constant in each new generation by producing haploid gametes.</a:t>
            </a:r>
          </a:p>
          <a:p>
            <a:pPr lvl="0">
              <a:spcBef>
                <a:spcPts val="600"/>
              </a:spcBef>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Generates genetic variations</a:t>
            </a:r>
          </a:p>
          <a:p>
            <a:pPr marL="4572" lvl="1" indent="0">
              <a:spcBef>
                <a:spcPts val="600"/>
              </a:spcBef>
              <a:buSzPct val="100000"/>
              <a:buNone/>
              <a:tabLst>
                <a:tab pos="92075" algn="l"/>
              </a:tabLst>
            </a:pPr>
            <a:r>
              <a:rPr lang="en-US" altLang="en-US" sz="2400" dirty="0"/>
              <a:t>Crossing-over</a:t>
            </a:r>
          </a:p>
          <a:p>
            <a:pPr marL="4572" lvl="1" indent="0">
              <a:spcBef>
                <a:spcPts val="600"/>
              </a:spcBef>
              <a:buSzPct val="100000"/>
              <a:buNone/>
              <a:tabLst>
                <a:tab pos="92075" algn="l"/>
              </a:tabLst>
            </a:pPr>
            <a:r>
              <a:rPr lang="en-US" altLang="en-US" sz="2400" dirty="0"/>
              <a:t>Every possible combination of chromosomes can occur in daughter cell.</a:t>
            </a:r>
          </a:p>
          <a:p>
            <a:pPr marL="4572" lvl="1" indent="0">
              <a:spcBef>
                <a:spcPts val="600"/>
              </a:spcBef>
              <a:buSzPct val="100000"/>
              <a:buNone/>
              <a:tabLst>
                <a:tab pos="92075" algn="l"/>
              </a:tabLst>
            </a:pPr>
            <a:r>
              <a:rPr lang="en-US" altLang="en-US" sz="2400" dirty="0"/>
              <a:t>Fertilization produces new combinations.</a:t>
            </a:r>
            <a:endParaRPr lang="en-US" dirty="0"/>
          </a:p>
        </p:txBody>
      </p:sp>
      <p:sp>
        <p:nvSpPr>
          <p:cNvPr id="4" name="Content Placeholder 3">
            <a:extLst>
              <a:ext uri="{FF2B5EF4-FFF2-40B4-BE49-F238E27FC236}">
                <a16:creationId xmlns:a16="http://schemas.microsoft.com/office/drawing/2014/main" id="{C2E69DAB-0CEF-F094-A9F3-32A1A14AA1FB}"/>
              </a:ext>
            </a:extLst>
          </p:cNvPr>
          <p:cNvSpPr>
            <a:spLocks noGrp="1"/>
          </p:cNvSpPr>
          <p:nvPr>
            <p:ph sz="quarter" idx="14"/>
          </p:nvPr>
        </p:nvSpPr>
        <p:spPr>
          <a:xfrm>
            <a:off x="343669" y="4773395"/>
            <a:ext cx="274320" cy="365760"/>
          </a:xfrm>
        </p:spPr>
        <p:txBody>
          <a:bodyPr tIns="0" rIns="0" bIns="0"/>
          <a:lstStyle/>
          <a:p>
            <a:pPr>
              <a:buFont typeface="Arial" panose="020B0604020202020204" pitchFamily="34" charset="0"/>
              <a:buChar char="•"/>
            </a:pPr>
            <a:r>
              <a:rPr lang="en-US" dirty="0"/>
              <a:t> </a:t>
            </a:r>
          </a:p>
        </p:txBody>
      </p:sp>
      <p:graphicFrame>
        <p:nvGraphicFramePr>
          <p:cNvPr id="14" name="Object 4">
            <a:extLst>
              <a:ext uri="{FF2B5EF4-FFF2-40B4-BE49-F238E27FC236}">
                <a16:creationId xmlns:a16="http://schemas.microsoft.com/office/drawing/2014/main" id="{B233F4EA-411F-5394-781C-B7C406A75389}"/>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565123625"/>
              </p:ext>
            </p:extLst>
          </p:nvPr>
        </p:nvGraphicFramePr>
        <p:xfrm>
          <a:off x="747713" y="4744506"/>
          <a:ext cx="661416" cy="384048"/>
        </p:xfrm>
        <a:graphic>
          <a:graphicData uri="http://schemas.openxmlformats.org/presentationml/2006/ole">
            <mc:AlternateContent xmlns:mc="http://schemas.openxmlformats.org/markup-compatibility/2006">
              <mc:Choice xmlns:v="urn:schemas-microsoft-com:vml" Requires="v">
                <p:oleObj name="Equation" r:id="rId3" imgW="393480" imgH="228600" progId="Equation.DSMT4">
                  <p:embed/>
                </p:oleObj>
              </mc:Choice>
              <mc:Fallback>
                <p:oleObj name="Equation" r:id="rId3" imgW="393480" imgH="228600" progId="Equation.DSMT4">
                  <p:embed/>
                  <p:pic>
                    <p:nvPicPr>
                      <p:cNvPr id="0" name=""/>
                      <p:cNvPicPr/>
                      <p:nvPr/>
                    </p:nvPicPr>
                    <p:blipFill>
                      <a:blip r:embed="rId4"/>
                      <a:stretch>
                        <a:fillRect/>
                      </a:stretch>
                    </p:blipFill>
                    <p:spPr>
                      <a:xfrm>
                        <a:off x="747713" y="4744506"/>
                        <a:ext cx="661416" cy="384048"/>
                      </a:xfrm>
                      <a:prstGeom prst="rect">
                        <a:avLst/>
                      </a:prstGeom>
                    </p:spPr>
                  </p:pic>
                </p:oleObj>
              </mc:Fallback>
            </mc:AlternateContent>
          </a:graphicData>
        </a:graphic>
      </p:graphicFrame>
      <p:sp>
        <p:nvSpPr>
          <p:cNvPr id="5" name="Content Placeholder 5">
            <a:extLst>
              <a:ext uri="{FF2B5EF4-FFF2-40B4-BE49-F238E27FC236}">
                <a16:creationId xmlns:a16="http://schemas.microsoft.com/office/drawing/2014/main" id="{C542F9AB-A71D-5DD2-05DA-612A38FD9A33}"/>
              </a:ext>
            </a:extLst>
          </p:cNvPr>
          <p:cNvSpPr>
            <a:spLocks noGrp="1"/>
          </p:cNvSpPr>
          <p:nvPr>
            <p:ph sz="quarter" idx="15"/>
          </p:nvPr>
        </p:nvSpPr>
        <p:spPr>
          <a:xfrm>
            <a:off x="1441627" y="4774536"/>
            <a:ext cx="6720840" cy="365760"/>
          </a:xfrm>
        </p:spPr>
        <p:txBody>
          <a:bodyPr lIns="0" tIns="0" rIns="0" bIns="0"/>
          <a:lstStyle/>
          <a:p>
            <a:r>
              <a:rPr lang="en-US" altLang="en-US" sz="2000" dirty="0"/>
              <a:t>or 70,368,744,000,000 chromosomally different zygotes are</a:t>
            </a:r>
            <a:endParaRPr lang="en-US" dirty="0"/>
          </a:p>
        </p:txBody>
      </p:sp>
      <p:sp>
        <p:nvSpPr>
          <p:cNvPr id="6" name="Content Placeholder 6">
            <a:extLst>
              <a:ext uri="{FF2B5EF4-FFF2-40B4-BE49-F238E27FC236}">
                <a16:creationId xmlns:a16="http://schemas.microsoft.com/office/drawing/2014/main" id="{CFCDDBAF-02E0-1301-D424-8ACB59BF6F7F}"/>
              </a:ext>
            </a:extLst>
          </p:cNvPr>
          <p:cNvSpPr>
            <a:spLocks noGrp="1"/>
          </p:cNvSpPr>
          <p:nvPr>
            <p:ph sz="quarter" idx="16"/>
          </p:nvPr>
        </p:nvSpPr>
        <p:spPr>
          <a:xfrm>
            <a:off x="780687" y="5080101"/>
            <a:ext cx="5486400" cy="365760"/>
          </a:xfrm>
        </p:spPr>
        <p:txBody>
          <a:bodyPr lIns="0" tIns="0" rIns="0" bIns="0"/>
          <a:lstStyle/>
          <a:p>
            <a:r>
              <a:rPr lang="en-US" altLang="en-US" sz="2000" dirty="0"/>
              <a:t>possible, even assuming no crossing-over.</a:t>
            </a:r>
            <a:endParaRPr lang="en-US" dirty="0"/>
          </a:p>
        </p:txBody>
      </p:sp>
      <p:sp>
        <p:nvSpPr>
          <p:cNvPr id="7" name="Slide Number Placeholder 7">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13</a:t>
            </a:fld>
            <a:endParaRPr lang="en-US" dirty="0"/>
          </a:p>
        </p:txBody>
      </p:sp>
    </p:spTree>
    <p:extLst>
      <p:ext uri="{BB962C8B-B14F-4D97-AF65-F5344CB8AC3E}">
        <p14:creationId xmlns:p14="http://schemas.microsoft.com/office/powerpoint/2010/main" val="469498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A4F7EF1-30E1-2163-0834-A891A8C22925}"/>
              </a:ext>
            </a:extLst>
          </p:cNvPr>
          <p:cNvSpPr>
            <a:spLocks noGrp="1"/>
          </p:cNvSpPr>
          <p:nvPr>
            <p:ph type="title"/>
          </p:nvPr>
        </p:nvSpPr>
        <p:spPr/>
        <p:txBody>
          <a:bodyPr/>
          <a:lstStyle/>
          <a:p>
            <a:r>
              <a:rPr lang="en-US" dirty="0"/>
              <a:t>9.2 The Phases of Meiosis</a:t>
            </a:r>
            <a:endParaRPr lang="en-US" noProof="0" dirty="0"/>
          </a:p>
        </p:txBody>
      </p:sp>
      <p:sp>
        <p:nvSpPr>
          <p:cNvPr id="9" name="Content Placeholder 2">
            <a:extLst>
              <a:ext uri="{FF2B5EF4-FFF2-40B4-BE49-F238E27FC236}">
                <a16:creationId xmlns:a16="http://schemas.microsoft.com/office/drawing/2014/main" id="{36913B09-3EAE-0C7F-ACB1-F75933953535}"/>
              </a:ext>
            </a:extLst>
          </p:cNvPr>
          <p:cNvSpPr>
            <a:spLocks noGrp="1"/>
          </p:cNvSpPr>
          <p:nvPr>
            <p:ph sz="quarter" idx="11"/>
          </p:nvPr>
        </p:nvSpPr>
        <p:spPr>
          <a:xfrm>
            <a:off x="342900" y="1280160"/>
            <a:ext cx="8595360" cy="5120640"/>
          </a:xfrm>
        </p:spPr>
        <p:txBody>
          <a:bodyPr>
            <a:normAutofit/>
          </a:bodyPr>
          <a:lstStyle/>
          <a:p>
            <a:pPr>
              <a:spcAft>
                <a:spcPts val="1500"/>
              </a:spcAft>
            </a:pPr>
            <a:r>
              <a:rPr lang="en-US" altLang="en-US" sz="2400" dirty="0"/>
              <a:t>Meiosis involves two divisions: meiosis </a:t>
            </a:r>
            <a:r>
              <a:rPr lang="en-US" altLang="en-US" sz="1000" dirty="0">
                <a:noFill/>
              </a:rPr>
              <a:t>1</a:t>
            </a:r>
            <a:r>
              <a:rPr lang="en-US" altLang="en-US" sz="2400" dirty="0"/>
              <a:t> and meiosis II.</a:t>
            </a:r>
          </a:p>
          <a:p>
            <a:pPr marL="4572" lvl="1" indent="0">
              <a:buSzPct val="100000"/>
              <a:buNone/>
              <a:tabLst>
                <a:tab pos="92075" algn="l"/>
              </a:tabLst>
            </a:pPr>
            <a:r>
              <a:rPr lang="en-US" altLang="en-US" sz="2400" dirty="0"/>
              <a:t>Each division is broken down into four phases:</a:t>
            </a:r>
          </a:p>
          <a:p>
            <a:pPr marL="347472" lvl="1" indent="-347472">
              <a:buSzPct val="100000"/>
              <a:tabLst>
                <a:tab pos="92075" algn="l"/>
              </a:tabLst>
            </a:pPr>
            <a:r>
              <a:rPr lang="en-US" altLang="en-US" sz="2000" dirty="0"/>
              <a:t>Prophase (</a:t>
            </a:r>
            <a:r>
              <a:rPr lang="en-US" altLang="en-US" sz="700" dirty="0">
                <a:noFill/>
              </a:rPr>
              <a:t>1</a:t>
            </a:r>
            <a:r>
              <a:rPr lang="en-US" altLang="en-US" sz="2000" dirty="0"/>
              <a:t> and II)</a:t>
            </a:r>
          </a:p>
          <a:p>
            <a:pPr marL="347472" lvl="1" indent="-347472">
              <a:buSzPct val="100000"/>
              <a:tabLst>
                <a:tab pos="92075" algn="l"/>
              </a:tabLst>
            </a:pPr>
            <a:r>
              <a:rPr lang="en-US" altLang="en-US" sz="2000" dirty="0"/>
              <a:t>Metaphase (</a:t>
            </a:r>
            <a:r>
              <a:rPr lang="en-US" altLang="en-US" sz="700" dirty="0">
                <a:noFill/>
              </a:rPr>
              <a:t>1</a:t>
            </a:r>
            <a:r>
              <a:rPr lang="en-US" altLang="en-US" sz="2000" dirty="0"/>
              <a:t> and II)</a:t>
            </a:r>
          </a:p>
          <a:p>
            <a:pPr marL="347472" lvl="1" indent="-347472">
              <a:buSzPct val="100000"/>
              <a:tabLst>
                <a:tab pos="92075" algn="l"/>
              </a:tabLst>
            </a:pPr>
            <a:r>
              <a:rPr lang="en-US" altLang="en-US" sz="2000" dirty="0"/>
              <a:t>Anaphase (</a:t>
            </a:r>
            <a:r>
              <a:rPr lang="en-US" altLang="en-US" sz="700" dirty="0">
                <a:noFill/>
              </a:rPr>
              <a:t>1</a:t>
            </a:r>
            <a:r>
              <a:rPr lang="en-US" altLang="en-US" sz="2000" dirty="0"/>
              <a:t> and II)</a:t>
            </a:r>
          </a:p>
          <a:p>
            <a:pPr marL="347472" lvl="1" indent="-347472">
              <a:buSzPct val="100000"/>
              <a:tabLst>
                <a:tab pos="92075" algn="l"/>
              </a:tabLst>
            </a:pPr>
            <a:r>
              <a:rPr lang="en-US" altLang="en-US" sz="2000" dirty="0"/>
              <a:t>Telophase (</a:t>
            </a:r>
            <a:r>
              <a:rPr lang="en-US" altLang="en-US" sz="700" dirty="0">
                <a:noFill/>
              </a:rPr>
              <a:t>1</a:t>
            </a:r>
            <a:r>
              <a:rPr lang="en-US" altLang="en-US" sz="2000" dirty="0"/>
              <a:t> and II)</a:t>
            </a:r>
            <a:endParaRPr lang="en-US" sz="2000" noProof="0" dirty="0"/>
          </a:p>
        </p:txBody>
      </p:sp>
      <p:pic>
        <p:nvPicPr>
          <p:cNvPr id="2" name="Picture 3">
            <a:extLst>
              <a:ext uri="{FF2B5EF4-FFF2-40B4-BE49-F238E27FC236}">
                <a16:creationId xmlns:a16="http://schemas.microsoft.com/office/drawing/2014/main" id="{FA7851B1-662D-F54A-A326-8CA8A8293E6F}"/>
              </a:ext>
              <a:ext uri="{C183D7F6-B498-43B3-948B-1728B52AA6E4}">
                <adec:decorative xmlns:adec="http://schemas.microsoft.com/office/drawing/2017/decorative" val="1"/>
              </a:ext>
            </a:extLst>
          </p:cNvPr>
          <p:cNvPicPr>
            <a:picLocks noChangeAspect="1"/>
          </p:cNvPicPr>
          <p:nvPr/>
        </p:nvPicPr>
        <p:blipFill rotWithShape="1">
          <a:blip r:embed="rId3"/>
          <a:srcRect l="42822" t="22299" r="42927" b="38270"/>
          <a:stretch/>
        </p:blipFill>
        <p:spPr>
          <a:xfrm>
            <a:off x="5767854" y="1381139"/>
            <a:ext cx="64294" cy="252412"/>
          </a:xfrm>
          <a:prstGeom prst="rect">
            <a:avLst/>
          </a:prstGeom>
        </p:spPr>
      </p:pic>
      <p:pic>
        <p:nvPicPr>
          <p:cNvPr id="3" name="Picture 4">
            <a:extLst>
              <a:ext uri="{FF2B5EF4-FFF2-40B4-BE49-F238E27FC236}">
                <a16:creationId xmlns:a16="http://schemas.microsoft.com/office/drawing/2014/main" id="{932A152E-E488-7979-7F6B-1072950412EB}"/>
              </a:ext>
              <a:ext uri="{C183D7F6-B498-43B3-948B-1728B52AA6E4}">
                <adec:decorative xmlns:adec="http://schemas.microsoft.com/office/drawing/2017/decorative" val="1"/>
              </a:ext>
            </a:extLst>
          </p:cNvPr>
          <p:cNvPicPr>
            <a:picLocks noChangeAspect="1"/>
          </p:cNvPicPr>
          <p:nvPr/>
        </p:nvPicPr>
        <p:blipFill rotWithShape="1">
          <a:blip r:embed="rId3"/>
          <a:srcRect l="42822" t="22299" r="42927" b="38270"/>
          <a:stretch/>
        </p:blipFill>
        <p:spPr>
          <a:xfrm>
            <a:off x="2032149" y="2600341"/>
            <a:ext cx="53570" cy="210312"/>
          </a:xfrm>
          <a:prstGeom prst="rect">
            <a:avLst/>
          </a:prstGeom>
        </p:spPr>
      </p:pic>
      <p:pic>
        <p:nvPicPr>
          <p:cNvPr id="4" name="Picture 5">
            <a:extLst>
              <a:ext uri="{FF2B5EF4-FFF2-40B4-BE49-F238E27FC236}">
                <a16:creationId xmlns:a16="http://schemas.microsoft.com/office/drawing/2014/main" id="{F8DDA4F8-0C84-52B8-9BB1-418915B6933D}"/>
              </a:ext>
              <a:ext uri="{C183D7F6-B498-43B3-948B-1728B52AA6E4}">
                <adec:decorative xmlns:adec="http://schemas.microsoft.com/office/drawing/2017/decorative" val="1"/>
              </a:ext>
            </a:extLst>
          </p:cNvPr>
          <p:cNvPicPr>
            <a:picLocks noChangeAspect="1"/>
          </p:cNvPicPr>
          <p:nvPr/>
        </p:nvPicPr>
        <p:blipFill rotWithShape="1">
          <a:blip r:embed="rId3"/>
          <a:srcRect l="42822" t="22299" r="42927" b="38270"/>
          <a:stretch/>
        </p:blipFill>
        <p:spPr>
          <a:xfrm>
            <a:off x="2200266" y="3105641"/>
            <a:ext cx="53570" cy="210312"/>
          </a:xfrm>
          <a:prstGeom prst="rect">
            <a:avLst/>
          </a:prstGeom>
        </p:spPr>
      </p:pic>
      <p:pic>
        <p:nvPicPr>
          <p:cNvPr id="5" name="Picture 6">
            <a:extLst>
              <a:ext uri="{FF2B5EF4-FFF2-40B4-BE49-F238E27FC236}">
                <a16:creationId xmlns:a16="http://schemas.microsoft.com/office/drawing/2014/main" id="{390E300C-02E6-39FF-2D1D-ED97A25DE403}"/>
              </a:ext>
              <a:ext uri="{C183D7F6-B498-43B3-948B-1728B52AA6E4}">
                <adec:decorative xmlns:adec="http://schemas.microsoft.com/office/drawing/2017/decorative" val="1"/>
              </a:ext>
            </a:extLst>
          </p:cNvPr>
          <p:cNvPicPr>
            <a:picLocks noChangeAspect="1"/>
          </p:cNvPicPr>
          <p:nvPr/>
        </p:nvPicPr>
        <p:blipFill rotWithShape="1">
          <a:blip r:embed="rId3"/>
          <a:srcRect l="42822" t="22299" r="42927" b="38270"/>
          <a:stretch/>
        </p:blipFill>
        <p:spPr>
          <a:xfrm>
            <a:off x="2088350" y="3616657"/>
            <a:ext cx="53570" cy="210312"/>
          </a:xfrm>
          <a:prstGeom prst="rect">
            <a:avLst/>
          </a:prstGeom>
        </p:spPr>
      </p:pic>
      <p:pic>
        <p:nvPicPr>
          <p:cNvPr id="6" name="Picture 7">
            <a:extLst>
              <a:ext uri="{FF2B5EF4-FFF2-40B4-BE49-F238E27FC236}">
                <a16:creationId xmlns:a16="http://schemas.microsoft.com/office/drawing/2014/main" id="{1D5385E1-61B2-EA9F-FAF8-E55C86647EC9}"/>
              </a:ext>
              <a:ext uri="{C183D7F6-B498-43B3-948B-1728B52AA6E4}">
                <adec:decorative xmlns:adec="http://schemas.microsoft.com/office/drawing/2017/decorative" val="1"/>
              </a:ext>
            </a:extLst>
          </p:cNvPr>
          <p:cNvPicPr>
            <a:picLocks noChangeAspect="1"/>
          </p:cNvPicPr>
          <p:nvPr/>
        </p:nvPicPr>
        <p:blipFill rotWithShape="1">
          <a:blip r:embed="rId3"/>
          <a:srcRect l="42822" t="22299" r="42927" b="38270"/>
          <a:stretch/>
        </p:blipFill>
        <p:spPr>
          <a:xfrm>
            <a:off x="2103590" y="4123387"/>
            <a:ext cx="53570" cy="210312"/>
          </a:xfrm>
          <a:prstGeom prst="rect">
            <a:avLst/>
          </a:prstGeom>
        </p:spPr>
      </p:pic>
      <p:sp>
        <p:nvSpPr>
          <p:cNvPr id="7" name="Slide Number Placeholder 8">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14</a:t>
            </a:fld>
            <a:endParaRPr lang="en-US" dirty="0"/>
          </a:p>
        </p:txBody>
      </p:sp>
    </p:spTree>
    <p:extLst>
      <p:ext uri="{BB962C8B-B14F-4D97-AF65-F5344CB8AC3E}">
        <p14:creationId xmlns:p14="http://schemas.microsoft.com/office/powerpoint/2010/main" val="2937990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A4F7EF1-30E1-2163-0834-A891A8C22925}"/>
              </a:ext>
            </a:extLst>
          </p:cNvPr>
          <p:cNvSpPr>
            <a:spLocks noGrp="1"/>
          </p:cNvSpPr>
          <p:nvPr>
            <p:ph type="title"/>
          </p:nvPr>
        </p:nvSpPr>
        <p:spPr/>
        <p:txBody>
          <a:bodyPr/>
          <a:lstStyle/>
          <a:p>
            <a:r>
              <a:rPr lang="en-US" dirty="0"/>
              <a:t>Figure 9.5 Meiosis </a:t>
            </a:r>
            <a:r>
              <a:rPr lang="en-US" sz="1200" dirty="0"/>
              <a:t>1</a:t>
            </a:r>
            <a:endParaRPr lang="en-US" sz="1200" noProof="0" dirty="0"/>
          </a:p>
        </p:txBody>
      </p:sp>
      <p:pic>
        <p:nvPicPr>
          <p:cNvPr id="11" name="Picture 2" descr="A flow diagram shows an overview of Meiosis 1 with 4 stages including prophase 1, metaphase 1, anaphase 1, and telophase 1.">
            <a:extLst>
              <a:ext uri="{FF2B5EF4-FFF2-40B4-BE49-F238E27FC236}">
                <a16:creationId xmlns:a16="http://schemas.microsoft.com/office/drawing/2014/main" id="{0538A289-7A6D-449F-EB58-C7D4F3588F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5632" y="925830"/>
            <a:ext cx="1592737" cy="5394960"/>
          </a:xfrm>
          <a:prstGeom prst="rect">
            <a:avLst/>
          </a:prstGeom>
        </p:spPr>
      </p:pic>
      <p:sp>
        <p:nvSpPr>
          <p:cNvPr id="3" name="Text Placeholder 3">
            <a:extLst>
              <a:ext uri="{FF2B5EF4-FFF2-40B4-BE49-F238E27FC236}">
                <a16:creationId xmlns:a16="http://schemas.microsoft.com/office/drawing/2014/main" id="{2B1F27AE-ABC3-EA52-6F87-611D79381AB0}"/>
              </a:ext>
            </a:extLst>
          </p:cNvPr>
          <p:cNvSpPr>
            <a:spLocks noGrp="1"/>
          </p:cNvSpPr>
          <p:nvPr>
            <p:ph type="body" sz="quarter" idx="14"/>
          </p:nvPr>
        </p:nvSpPr>
        <p:spPr>
          <a:xfrm>
            <a:off x="3374136" y="6400800"/>
            <a:ext cx="2404872" cy="192024"/>
          </a:xfrm>
        </p:spPr>
        <p:txBody>
          <a:bodyPr/>
          <a:lstStyle/>
          <a:p>
            <a:r>
              <a:rPr lang="en-US" dirty="0">
                <a:hlinkClick r:id="rId4" action="ppaction://hlinksldjump"/>
              </a:rPr>
              <a:t>Access the text alternative for slide images.</a:t>
            </a:r>
            <a:endParaRPr lang="en-US" dirty="0"/>
          </a:p>
        </p:txBody>
      </p:sp>
      <p:sp>
        <p:nvSpPr>
          <p:cNvPr id="7" name="Slide Number Placeholder 4">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15</a:t>
            </a:fld>
            <a:endParaRPr lang="en-US" dirty="0"/>
          </a:p>
        </p:txBody>
      </p:sp>
    </p:spTree>
    <p:extLst>
      <p:ext uri="{BB962C8B-B14F-4D97-AF65-F5344CB8AC3E}">
        <p14:creationId xmlns:p14="http://schemas.microsoft.com/office/powerpoint/2010/main" val="36904507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A4F7EF1-30E1-2163-0834-A891A8C22925}"/>
              </a:ext>
            </a:extLst>
          </p:cNvPr>
          <p:cNvSpPr>
            <a:spLocks noGrp="1"/>
          </p:cNvSpPr>
          <p:nvPr>
            <p:ph type="title"/>
          </p:nvPr>
        </p:nvSpPr>
        <p:spPr/>
        <p:txBody>
          <a:bodyPr/>
          <a:lstStyle/>
          <a:p>
            <a:r>
              <a:rPr lang="en-US" dirty="0"/>
              <a:t>Figure 9.6 Meiosis II</a:t>
            </a:r>
            <a:endParaRPr lang="en-US" noProof="0" dirty="0"/>
          </a:p>
        </p:txBody>
      </p:sp>
      <p:pic>
        <p:nvPicPr>
          <p:cNvPr id="4" name="Picture 2" descr="A flow diagram shows an overview of Meiosis 2 with 4 stages including prophase 2, metaphase 2, anaphase 2, and telophase 2.">
            <a:extLst>
              <a:ext uri="{FF2B5EF4-FFF2-40B4-BE49-F238E27FC236}">
                <a16:creationId xmlns:a16="http://schemas.microsoft.com/office/drawing/2014/main" id="{0092D9E8-982D-7F0C-5842-E0ABBBD13D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6472" y="925830"/>
            <a:ext cx="1642586" cy="5394960"/>
          </a:xfrm>
          <a:prstGeom prst="rect">
            <a:avLst/>
          </a:prstGeom>
        </p:spPr>
      </p:pic>
      <p:sp>
        <p:nvSpPr>
          <p:cNvPr id="3" name="Text Placeholder 3">
            <a:extLst>
              <a:ext uri="{FF2B5EF4-FFF2-40B4-BE49-F238E27FC236}">
                <a16:creationId xmlns:a16="http://schemas.microsoft.com/office/drawing/2014/main" id="{2B1F27AE-ABC3-EA52-6F87-611D79381AB0}"/>
              </a:ext>
            </a:extLst>
          </p:cNvPr>
          <p:cNvSpPr>
            <a:spLocks noGrp="1"/>
          </p:cNvSpPr>
          <p:nvPr>
            <p:ph type="body" sz="quarter" idx="14"/>
          </p:nvPr>
        </p:nvSpPr>
        <p:spPr>
          <a:xfrm>
            <a:off x="3374136" y="6400800"/>
            <a:ext cx="2404872" cy="192024"/>
          </a:xfrm>
        </p:spPr>
        <p:txBody>
          <a:bodyPr/>
          <a:lstStyle/>
          <a:p>
            <a:r>
              <a:rPr lang="en-US" dirty="0">
                <a:hlinkClick r:id="rId4" action="ppaction://hlinksldjump"/>
              </a:rPr>
              <a:t>Access the text alternative for slide images.</a:t>
            </a:r>
            <a:endParaRPr lang="en-US" dirty="0"/>
          </a:p>
        </p:txBody>
      </p:sp>
      <p:sp>
        <p:nvSpPr>
          <p:cNvPr id="7" name="Slide Number Placeholder 4">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16</a:t>
            </a:fld>
            <a:endParaRPr lang="en-US" dirty="0"/>
          </a:p>
        </p:txBody>
      </p:sp>
    </p:spTree>
    <p:extLst>
      <p:ext uri="{BB962C8B-B14F-4D97-AF65-F5344CB8AC3E}">
        <p14:creationId xmlns:p14="http://schemas.microsoft.com/office/powerpoint/2010/main" val="10972223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A4F7EF1-30E1-2163-0834-A891A8C22925}"/>
              </a:ext>
            </a:extLst>
          </p:cNvPr>
          <p:cNvSpPr>
            <a:spLocks noGrp="1"/>
          </p:cNvSpPr>
          <p:nvPr>
            <p:ph type="title"/>
          </p:nvPr>
        </p:nvSpPr>
        <p:spPr/>
        <p:txBody>
          <a:bodyPr/>
          <a:lstStyle/>
          <a:p>
            <a:r>
              <a:rPr lang="en-US" dirty="0"/>
              <a:t>9.3 Meiosis Compared with Mitosis</a:t>
            </a:r>
            <a:endParaRPr lang="en-US" noProof="0" dirty="0"/>
          </a:p>
        </p:txBody>
      </p:sp>
      <p:sp>
        <p:nvSpPr>
          <p:cNvPr id="9" name="Content Placeholder 2">
            <a:extLst>
              <a:ext uri="{FF2B5EF4-FFF2-40B4-BE49-F238E27FC236}">
                <a16:creationId xmlns:a16="http://schemas.microsoft.com/office/drawing/2014/main" id="{36913B09-3EAE-0C7F-ACB1-F75933953535}"/>
              </a:ext>
            </a:extLst>
          </p:cNvPr>
          <p:cNvSpPr>
            <a:spLocks noGrp="1"/>
          </p:cNvSpPr>
          <p:nvPr>
            <p:ph sz="quarter" idx="11"/>
          </p:nvPr>
        </p:nvSpPr>
        <p:spPr>
          <a:xfrm>
            <a:off x="342900" y="1280160"/>
            <a:ext cx="8458200" cy="5257800"/>
          </a:xfrm>
        </p:spPr>
        <p:txBody>
          <a:bodyPr>
            <a:noAutofit/>
          </a:bodyPr>
          <a:lstStyle/>
          <a:p>
            <a:pPr>
              <a:spcBef>
                <a:spcPts val="500"/>
              </a:spcBef>
              <a:spcAft>
                <a:spcPts val="600"/>
              </a:spcAft>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Meiosis—two consecutive nuclear divisions; mitosis—only one nuclear division</a:t>
            </a:r>
          </a:p>
          <a:p>
            <a:pPr>
              <a:spcBef>
                <a:spcPts val="500"/>
              </a:spcBef>
              <a:spcAft>
                <a:spcPts val="600"/>
              </a:spcAft>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Meiosis produces four daughter nuclei, and there are four daughter cells following cytokinesis. Mitosis followed by cytokinesis results in two daughter cells.</a:t>
            </a:r>
          </a:p>
          <a:p>
            <a:pPr>
              <a:spcBef>
                <a:spcPts val="500"/>
              </a:spcBef>
              <a:spcAft>
                <a:spcPts val="600"/>
              </a:spcAft>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Following meiosis, the four daughter cells are haploid and have half the chromosome number as the parent cell. Following mitosis, the daughter cells have the same chromosome number as the parent cell.</a:t>
            </a:r>
          </a:p>
          <a:p>
            <a:pPr>
              <a:spcBef>
                <a:spcPts val="500"/>
              </a:spcBef>
              <a:spcAft>
                <a:spcPts val="600"/>
              </a:spcAft>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Following meiosis, the daughter cells are genetically dissimilar to each other and to the parent cell. Following mitosis, the daughter cells are genetically identical to each other and to the parent cell.</a:t>
            </a:r>
            <a:endParaRPr lang="en-US" sz="2400" noProof="0" dirty="0"/>
          </a:p>
        </p:txBody>
      </p:sp>
      <p:sp>
        <p:nvSpPr>
          <p:cNvPr id="7" name="Slide Number Placeholder 3">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17</a:t>
            </a:fld>
            <a:endParaRPr lang="en-US" dirty="0"/>
          </a:p>
        </p:txBody>
      </p:sp>
    </p:spTree>
    <p:extLst>
      <p:ext uri="{BB962C8B-B14F-4D97-AF65-F5344CB8AC3E}">
        <p14:creationId xmlns:p14="http://schemas.microsoft.com/office/powerpoint/2010/main" val="3288601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FA236-550C-BAAB-1724-555AFDA21AD0}"/>
              </a:ext>
            </a:extLst>
          </p:cNvPr>
          <p:cNvSpPr>
            <a:spLocks noGrp="1"/>
          </p:cNvSpPr>
          <p:nvPr>
            <p:ph type="title"/>
          </p:nvPr>
        </p:nvSpPr>
        <p:spPr/>
        <p:txBody>
          <a:bodyPr/>
          <a:lstStyle/>
          <a:p>
            <a:r>
              <a:rPr lang="en-US" dirty="0"/>
              <a:t>Figure 9.7 Meiosis Compared with Mitosis</a:t>
            </a:r>
          </a:p>
        </p:txBody>
      </p:sp>
      <p:pic>
        <p:nvPicPr>
          <p:cNvPr id="10" name="Picture 2" descr="An illustration compares mitosis and meiosis.">
            <a:extLst>
              <a:ext uri="{FF2B5EF4-FFF2-40B4-BE49-F238E27FC236}">
                <a16:creationId xmlns:a16="http://schemas.microsoft.com/office/drawing/2014/main" id="{3B80AB2F-B557-511A-0E77-CF03A66AD7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1052" y="978408"/>
            <a:ext cx="4781897" cy="5394960"/>
          </a:xfrm>
          <a:prstGeom prst="rect">
            <a:avLst/>
          </a:prstGeom>
        </p:spPr>
      </p:pic>
      <p:sp>
        <p:nvSpPr>
          <p:cNvPr id="4" name="Text Placeholder 3">
            <a:extLst>
              <a:ext uri="{FF2B5EF4-FFF2-40B4-BE49-F238E27FC236}">
                <a16:creationId xmlns:a16="http://schemas.microsoft.com/office/drawing/2014/main" id="{5C3F6311-2E52-C00D-5F41-BB5AF7C08BD9}"/>
              </a:ext>
            </a:extLst>
          </p:cNvPr>
          <p:cNvSpPr>
            <a:spLocks noGrp="1"/>
          </p:cNvSpPr>
          <p:nvPr>
            <p:ph type="body" sz="quarter" idx="14"/>
          </p:nvPr>
        </p:nvSpPr>
        <p:spPr>
          <a:xfrm>
            <a:off x="3374136" y="6400800"/>
            <a:ext cx="2404872" cy="192024"/>
          </a:xfrm>
        </p:spPr>
        <p:txBody>
          <a:bodyPr/>
          <a:lstStyle/>
          <a:p>
            <a:r>
              <a:rPr lang="en-US" dirty="0">
                <a:hlinkClick r:id="rId4" action="ppaction://hlinksldjump"/>
              </a:rPr>
              <a:t>Access the text alternative for slide images.</a:t>
            </a:r>
            <a:endParaRPr lang="en-US" dirty="0"/>
          </a:p>
        </p:txBody>
      </p:sp>
      <p:sp>
        <p:nvSpPr>
          <p:cNvPr id="7" name="Slide Number Placeholder 4">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18</a:t>
            </a:fld>
            <a:endParaRPr lang="en-US" dirty="0"/>
          </a:p>
        </p:txBody>
      </p:sp>
    </p:spTree>
    <p:extLst>
      <p:ext uri="{BB962C8B-B14F-4D97-AF65-F5344CB8AC3E}">
        <p14:creationId xmlns:p14="http://schemas.microsoft.com/office/powerpoint/2010/main" val="1258205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A4F7EF1-30E1-2163-0834-A891A8C22925}"/>
              </a:ext>
            </a:extLst>
          </p:cNvPr>
          <p:cNvSpPr>
            <a:spLocks noGrp="1"/>
          </p:cNvSpPr>
          <p:nvPr>
            <p:ph type="title"/>
          </p:nvPr>
        </p:nvSpPr>
        <p:spPr/>
        <p:txBody>
          <a:bodyPr/>
          <a:lstStyle/>
          <a:p>
            <a:r>
              <a:rPr lang="en-US" dirty="0"/>
              <a:t>Meiosis </a:t>
            </a:r>
            <a:r>
              <a:rPr lang="en-US" sz="1600" dirty="0">
                <a:noFill/>
              </a:rPr>
              <a:t>1</a:t>
            </a:r>
            <a:r>
              <a:rPr lang="en-US" dirty="0"/>
              <a:t> Compared to Mitosis</a:t>
            </a:r>
            <a:endParaRPr lang="en-US" noProof="0" dirty="0"/>
          </a:p>
        </p:txBody>
      </p:sp>
      <p:pic>
        <p:nvPicPr>
          <p:cNvPr id="3" name="Picture 2">
            <a:extLst>
              <a:ext uri="{FF2B5EF4-FFF2-40B4-BE49-F238E27FC236}">
                <a16:creationId xmlns:a16="http://schemas.microsoft.com/office/drawing/2014/main" id="{2624992A-1AD0-D552-F60D-292F459609DA}"/>
              </a:ext>
              <a:ext uri="{C183D7F6-B498-43B3-948B-1728B52AA6E4}">
                <adec:decorative xmlns:adec="http://schemas.microsoft.com/office/drawing/2017/decorative" val="1"/>
              </a:ext>
            </a:extLst>
          </p:cNvPr>
          <p:cNvPicPr>
            <a:picLocks noChangeAspect="1"/>
          </p:cNvPicPr>
          <p:nvPr/>
        </p:nvPicPr>
        <p:blipFill rotWithShape="1">
          <a:blip r:embed="rId3"/>
          <a:srcRect l="42400" t="22584" r="37824" b="36703"/>
          <a:stretch/>
        </p:blipFill>
        <p:spPr>
          <a:xfrm>
            <a:off x="3583782" y="512682"/>
            <a:ext cx="90487" cy="264319"/>
          </a:xfrm>
          <a:prstGeom prst="rect">
            <a:avLst/>
          </a:prstGeom>
        </p:spPr>
      </p:pic>
      <p:sp>
        <p:nvSpPr>
          <p:cNvPr id="9" name="Content Placeholder 3">
            <a:extLst>
              <a:ext uri="{FF2B5EF4-FFF2-40B4-BE49-F238E27FC236}">
                <a16:creationId xmlns:a16="http://schemas.microsoft.com/office/drawing/2014/main" id="{36913B09-3EAE-0C7F-ACB1-F75933953535}"/>
              </a:ext>
            </a:extLst>
          </p:cNvPr>
          <p:cNvSpPr>
            <a:spLocks noGrp="1"/>
          </p:cNvSpPr>
          <p:nvPr>
            <p:ph sz="quarter" idx="11"/>
          </p:nvPr>
        </p:nvSpPr>
        <p:spPr>
          <a:xfrm>
            <a:off x="342900" y="1280160"/>
            <a:ext cx="8595360" cy="5120640"/>
          </a:xfrm>
        </p:spPr>
        <p:txBody>
          <a:bodyPr>
            <a:normAutofit/>
          </a:bodyPr>
          <a:lstStyle/>
          <a:p>
            <a:pPr>
              <a:spcBef>
                <a:spcPts val="800"/>
              </a:spcBef>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During prophase </a:t>
            </a:r>
            <a:r>
              <a:rPr lang="en-US" altLang="en-US" sz="1000" dirty="0">
                <a:noFill/>
              </a:rPr>
              <a:t>1</a:t>
            </a:r>
            <a:r>
              <a:rPr lang="en-US" altLang="en-US" sz="2400" dirty="0"/>
              <a:t> of meiosis, synapsis occurs.</a:t>
            </a:r>
          </a:p>
          <a:p>
            <a:pPr>
              <a:spcBef>
                <a:spcPts val="800"/>
              </a:spcBef>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During metaphase </a:t>
            </a:r>
            <a:r>
              <a:rPr lang="en-US" altLang="en-US" sz="1000" dirty="0">
                <a:noFill/>
              </a:rPr>
              <a:t>1</a:t>
            </a:r>
            <a:r>
              <a:rPr lang="en-US" altLang="en-US" sz="2400" dirty="0"/>
              <a:t> of meiosis, tetrads align at the spindle equator, with homologous chromosomes facing opposite spindle poles and the paired chromosomes have a total of four chromatids each. During metaphase in mitosis, dyads align separately at the spindle equator.</a:t>
            </a:r>
          </a:p>
          <a:p>
            <a:pPr>
              <a:spcBef>
                <a:spcPts val="800"/>
              </a:spcBef>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Sister chromatids do not separate during anaphase </a:t>
            </a:r>
            <a:r>
              <a:rPr lang="en-US" altLang="en-US" sz="1000" dirty="0">
                <a:noFill/>
              </a:rPr>
              <a:t>1</a:t>
            </a:r>
            <a:r>
              <a:rPr lang="en-US" altLang="en-US" sz="2400" dirty="0"/>
              <a:t>. During anaphase of mitosis, sister chromatids separate, becoming daughter chromosomes that move to opposite poles.</a:t>
            </a:r>
            <a:endParaRPr lang="en-US" sz="2400" noProof="0" dirty="0"/>
          </a:p>
        </p:txBody>
      </p:sp>
      <p:pic>
        <p:nvPicPr>
          <p:cNvPr id="5" name="Picture 4">
            <a:extLst>
              <a:ext uri="{FF2B5EF4-FFF2-40B4-BE49-F238E27FC236}">
                <a16:creationId xmlns:a16="http://schemas.microsoft.com/office/drawing/2014/main" id="{D8CEDDDA-8B49-AA04-FAAB-4549159B0029}"/>
              </a:ext>
              <a:ext uri="{C183D7F6-B498-43B3-948B-1728B52AA6E4}">
                <adec:decorative xmlns:adec="http://schemas.microsoft.com/office/drawing/2017/decorative" val="1"/>
              </a:ext>
            </a:extLst>
          </p:cNvPr>
          <p:cNvPicPr>
            <a:picLocks noChangeAspect="1"/>
          </p:cNvPicPr>
          <p:nvPr/>
        </p:nvPicPr>
        <p:blipFill rotWithShape="1">
          <a:blip r:embed="rId4"/>
          <a:srcRect l="40605" t="21287" r="39337" b="37050"/>
          <a:stretch/>
        </p:blipFill>
        <p:spPr>
          <a:xfrm>
            <a:off x="2777015" y="1373983"/>
            <a:ext cx="90487" cy="266700"/>
          </a:xfrm>
          <a:prstGeom prst="rect">
            <a:avLst/>
          </a:prstGeom>
        </p:spPr>
      </p:pic>
      <p:pic>
        <p:nvPicPr>
          <p:cNvPr id="6" name="Picture 5">
            <a:extLst>
              <a:ext uri="{FF2B5EF4-FFF2-40B4-BE49-F238E27FC236}">
                <a16:creationId xmlns:a16="http://schemas.microsoft.com/office/drawing/2014/main" id="{D51903A1-FE95-FCBE-F85A-7DC38A10CE0A}"/>
              </a:ext>
              <a:ext uri="{C183D7F6-B498-43B3-948B-1728B52AA6E4}">
                <adec:decorative xmlns:adec="http://schemas.microsoft.com/office/drawing/2017/decorative" val="1"/>
              </a:ext>
            </a:extLst>
          </p:cNvPr>
          <p:cNvPicPr>
            <a:picLocks noChangeAspect="1"/>
          </p:cNvPicPr>
          <p:nvPr/>
        </p:nvPicPr>
        <p:blipFill rotWithShape="1">
          <a:blip r:embed="rId4"/>
          <a:srcRect l="40605" t="21287" r="39337" b="37050"/>
          <a:stretch/>
        </p:blipFill>
        <p:spPr>
          <a:xfrm>
            <a:off x="3012283" y="1942625"/>
            <a:ext cx="90487" cy="266700"/>
          </a:xfrm>
          <a:prstGeom prst="rect">
            <a:avLst/>
          </a:prstGeom>
        </p:spPr>
      </p:pic>
      <p:pic>
        <p:nvPicPr>
          <p:cNvPr id="10" name="Picture 6">
            <a:extLst>
              <a:ext uri="{FF2B5EF4-FFF2-40B4-BE49-F238E27FC236}">
                <a16:creationId xmlns:a16="http://schemas.microsoft.com/office/drawing/2014/main" id="{30B58B03-7E55-CF90-1F23-3BEA1964DD9A}"/>
              </a:ext>
              <a:ext uri="{C183D7F6-B498-43B3-948B-1728B52AA6E4}">
                <adec:decorative xmlns:adec="http://schemas.microsoft.com/office/drawing/2017/decorative" val="1"/>
              </a:ext>
            </a:extLst>
          </p:cNvPr>
          <p:cNvPicPr>
            <a:picLocks noChangeAspect="1"/>
          </p:cNvPicPr>
          <p:nvPr/>
        </p:nvPicPr>
        <p:blipFill rotWithShape="1">
          <a:blip r:embed="rId4"/>
          <a:srcRect l="40605" t="21287" r="39337" b="37050"/>
          <a:stretch/>
        </p:blipFill>
        <p:spPr>
          <a:xfrm>
            <a:off x="7436644" y="3976213"/>
            <a:ext cx="90487" cy="266700"/>
          </a:xfrm>
          <a:prstGeom prst="rect">
            <a:avLst/>
          </a:prstGeom>
        </p:spPr>
      </p:pic>
      <p:sp>
        <p:nvSpPr>
          <p:cNvPr id="7" name="Slide Number Placeholder 7">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19</a:t>
            </a:fld>
            <a:endParaRPr lang="en-US" dirty="0"/>
          </a:p>
        </p:txBody>
      </p:sp>
    </p:spTree>
    <p:extLst>
      <p:ext uri="{BB962C8B-B14F-4D97-AF65-F5344CB8AC3E}">
        <p14:creationId xmlns:p14="http://schemas.microsoft.com/office/powerpoint/2010/main" val="211901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B325-5DB1-5606-F60C-DBD0E717A9FD}"/>
              </a:ext>
            </a:extLst>
          </p:cNvPr>
          <p:cNvSpPr>
            <a:spLocks noGrp="1"/>
          </p:cNvSpPr>
          <p:nvPr>
            <p:ph type="title"/>
          </p:nvPr>
        </p:nvSpPr>
        <p:spPr/>
        <p:txBody>
          <a:bodyPr/>
          <a:lstStyle/>
          <a:p>
            <a:r>
              <a:rPr lang="en-US" dirty="0"/>
              <a:t>9.1 An Overview of Meiosis</a:t>
            </a:r>
            <a:endParaRPr lang="en-US" noProof="0" dirty="0"/>
          </a:p>
        </p:txBody>
      </p:sp>
      <p:sp>
        <p:nvSpPr>
          <p:cNvPr id="3" name="Content Placeholder 2">
            <a:extLst>
              <a:ext uri="{FF2B5EF4-FFF2-40B4-BE49-F238E27FC236}">
                <a16:creationId xmlns:a16="http://schemas.microsoft.com/office/drawing/2014/main" id="{F935E3C1-08D4-50EB-CE1D-3F20AA0B4601}"/>
              </a:ext>
            </a:extLst>
          </p:cNvPr>
          <p:cNvSpPr>
            <a:spLocks noGrp="1"/>
          </p:cNvSpPr>
          <p:nvPr>
            <p:ph sz="quarter" idx="11"/>
          </p:nvPr>
        </p:nvSpPr>
        <p:spPr>
          <a:xfrm>
            <a:off x="342900" y="1280160"/>
            <a:ext cx="8458200" cy="5212080"/>
          </a:xfrm>
        </p:spPr>
        <p:txBody>
          <a:bodyPr>
            <a:normAutofit/>
          </a:bodyPr>
          <a:lstStyle/>
          <a:p>
            <a:pPr>
              <a:spcBef>
                <a:spcPts val="600"/>
              </a:spcBef>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altLang="en-US" sz="2400" dirty="0"/>
              <a:t>Meiosis serves two major functions:</a:t>
            </a:r>
          </a:p>
          <a:p>
            <a:pPr marL="347472" lvl="1" indent="-347472">
              <a:spcBef>
                <a:spcPts val="600"/>
              </a:spcBef>
              <a:buClr>
                <a:schemeClr val="tx2"/>
              </a:buClr>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altLang="en-US" sz="2400" dirty="0"/>
              <a:t>Reducing chromosome number</a:t>
            </a:r>
          </a:p>
          <a:p>
            <a:pPr marL="347472" lvl="1" indent="-347472">
              <a:spcBef>
                <a:spcPts val="600"/>
              </a:spcBef>
              <a:buClr>
                <a:schemeClr val="tx2"/>
              </a:buClr>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altLang="en-US" sz="2400" dirty="0"/>
              <a:t>Shuffling chromosomes in the cell to produce genetically different gametes</a:t>
            </a:r>
          </a:p>
          <a:p>
            <a:pPr>
              <a:spcBef>
                <a:spcPts val="600"/>
              </a:spcBef>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altLang="en-US" sz="2400" dirty="0">
                <a:cs typeface="Arial" panose="020B0604020202020204" pitchFamily="34" charset="0"/>
              </a:rPr>
              <a:t>Homologous chromosomes</a:t>
            </a:r>
          </a:p>
          <a:p>
            <a:pPr marL="347472" lvl="1" indent="-347472">
              <a:spcBef>
                <a:spcPts val="600"/>
              </a:spcBef>
              <a:buClr>
                <a:schemeClr val="tx2"/>
              </a:buClr>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altLang="en-US" sz="2400" dirty="0"/>
              <a:t>Members of a pair of chromosomes</a:t>
            </a:r>
          </a:p>
          <a:p>
            <a:pPr marL="347472" lvl="1" indent="-347472">
              <a:spcBef>
                <a:spcPts val="600"/>
              </a:spcBef>
              <a:buClr>
                <a:schemeClr val="tx2"/>
              </a:buClr>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altLang="en-US" sz="2400" dirty="0"/>
              <a:t>Also called homologues</a:t>
            </a:r>
          </a:p>
          <a:p>
            <a:pPr marL="347472" lvl="1" indent="-347472">
              <a:spcBef>
                <a:spcPts val="600"/>
              </a:spcBef>
              <a:buClr>
                <a:schemeClr val="tx2"/>
              </a:buClr>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altLang="en-US" sz="2400" dirty="0"/>
              <a:t>Have the same size, shape, and construction (location of centromere)</a:t>
            </a:r>
          </a:p>
          <a:p>
            <a:pPr marL="347472" lvl="1" indent="-347472">
              <a:spcBef>
                <a:spcPts val="600"/>
              </a:spcBef>
              <a:buClr>
                <a:schemeClr val="tx2"/>
              </a:buClr>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altLang="en-US" sz="2400" dirty="0"/>
              <a:t>Contain the same genes for the same traits</a:t>
            </a:r>
            <a:endParaRPr lang="en-US" sz="2400" dirty="0"/>
          </a:p>
        </p:txBody>
      </p:sp>
      <p:sp>
        <p:nvSpPr>
          <p:cNvPr id="6" name="Slide Number Placeholder 3">
            <a:extLst>
              <a:ext uri="{FF2B5EF4-FFF2-40B4-BE49-F238E27FC236}">
                <a16:creationId xmlns:a16="http://schemas.microsoft.com/office/drawing/2014/main" id="{AF55046A-01E2-64C2-3005-0A8F4CF80DC0}"/>
              </a:ext>
            </a:extLst>
          </p:cNvPr>
          <p:cNvSpPr>
            <a:spLocks noGrp="1"/>
          </p:cNvSpPr>
          <p:nvPr>
            <p:ph type="sldNum" sz="quarter" idx="10"/>
          </p:nvPr>
        </p:nvSpPr>
        <p:spPr/>
        <p:txBody>
          <a:bodyPr/>
          <a:lstStyle/>
          <a:p>
            <a:fld id="{68151E55-6873-49E2-B8D5-2F265E6F1973}" type="slidenum">
              <a:rPr lang="en-US" smtClean="0"/>
              <a:t>2</a:t>
            </a:fld>
            <a:endParaRPr lang="en-US" dirty="0"/>
          </a:p>
        </p:txBody>
      </p:sp>
    </p:spTree>
    <p:extLst>
      <p:ext uri="{BB962C8B-B14F-4D97-AF65-F5344CB8AC3E}">
        <p14:creationId xmlns:p14="http://schemas.microsoft.com/office/powerpoint/2010/main" val="35520653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A4F7EF1-30E1-2163-0834-A891A8C22925}"/>
              </a:ext>
            </a:extLst>
          </p:cNvPr>
          <p:cNvSpPr>
            <a:spLocks noGrp="1"/>
          </p:cNvSpPr>
          <p:nvPr>
            <p:ph type="title"/>
          </p:nvPr>
        </p:nvSpPr>
        <p:spPr/>
        <p:txBody>
          <a:bodyPr/>
          <a:lstStyle/>
          <a:p>
            <a:r>
              <a:rPr lang="en-US" dirty="0"/>
              <a:t>Meiosis II Compared to Mitosis</a:t>
            </a:r>
            <a:endParaRPr lang="en-US" noProof="0" dirty="0"/>
          </a:p>
        </p:txBody>
      </p:sp>
      <p:sp>
        <p:nvSpPr>
          <p:cNvPr id="9" name="Content Placeholder 2">
            <a:extLst>
              <a:ext uri="{FF2B5EF4-FFF2-40B4-BE49-F238E27FC236}">
                <a16:creationId xmlns:a16="http://schemas.microsoft.com/office/drawing/2014/main" id="{36913B09-3EAE-0C7F-ACB1-F75933953535}"/>
              </a:ext>
            </a:extLst>
          </p:cNvPr>
          <p:cNvSpPr>
            <a:spLocks noGrp="1"/>
          </p:cNvSpPr>
          <p:nvPr>
            <p:ph sz="quarter" idx="11"/>
          </p:nvPr>
        </p:nvSpPr>
        <p:spPr>
          <a:xfrm>
            <a:off x="342900" y="1280160"/>
            <a:ext cx="8595360" cy="5120640"/>
          </a:xfrm>
        </p:spPr>
        <p:txBody>
          <a:bodyPr>
            <a:normAutofit/>
          </a:bodyPr>
          <a:lstStyle/>
          <a:p>
            <a:pPr>
              <a:spcBef>
                <a:spcPts val="800"/>
              </a:spcBef>
            </a:pPr>
            <a:r>
              <a:rPr lang="en-US" sz="2400" dirty="0"/>
              <a:t>The events of meiosis II are just like those of mitosis except that in meiosis II, the cells have the haploid number of chromosomes.</a:t>
            </a:r>
            <a:endParaRPr lang="en-US" sz="2400" noProof="0" dirty="0"/>
          </a:p>
        </p:txBody>
      </p:sp>
      <p:sp>
        <p:nvSpPr>
          <p:cNvPr id="7" name="Slide Number Placeholder 3">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20</a:t>
            </a:fld>
            <a:endParaRPr lang="en-US" dirty="0"/>
          </a:p>
        </p:txBody>
      </p:sp>
    </p:spTree>
    <p:extLst>
      <p:ext uri="{BB962C8B-B14F-4D97-AF65-F5344CB8AC3E}">
        <p14:creationId xmlns:p14="http://schemas.microsoft.com/office/powerpoint/2010/main" val="11572372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A4F7EF1-30E1-2163-0834-A891A8C22925}"/>
              </a:ext>
            </a:extLst>
          </p:cNvPr>
          <p:cNvSpPr>
            <a:spLocks noGrp="1"/>
          </p:cNvSpPr>
          <p:nvPr>
            <p:ph type="title"/>
          </p:nvPr>
        </p:nvSpPr>
        <p:spPr/>
        <p:txBody>
          <a:bodyPr/>
          <a:lstStyle/>
          <a:p>
            <a:r>
              <a:rPr lang="en-US" dirty="0"/>
              <a:t>Mitosis and Meiosis Occur at Different Times</a:t>
            </a:r>
            <a:endParaRPr lang="en-US" noProof="0" dirty="0"/>
          </a:p>
        </p:txBody>
      </p:sp>
      <p:sp>
        <p:nvSpPr>
          <p:cNvPr id="9" name="Content Placeholder 2">
            <a:extLst>
              <a:ext uri="{FF2B5EF4-FFF2-40B4-BE49-F238E27FC236}">
                <a16:creationId xmlns:a16="http://schemas.microsoft.com/office/drawing/2014/main" id="{36913B09-3EAE-0C7F-ACB1-F75933953535}"/>
              </a:ext>
            </a:extLst>
          </p:cNvPr>
          <p:cNvSpPr>
            <a:spLocks noGrp="1"/>
          </p:cNvSpPr>
          <p:nvPr>
            <p:ph sz="quarter" idx="11"/>
          </p:nvPr>
        </p:nvSpPr>
        <p:spPr>
          <a:xfrm>
            <a:off x="342900" y="1280160"/>
            <a:ext cx="8595360" cy="5120640"/>
          </a:xfrm>
        </p:spPr>
        <p:txBody>
          <a:bodyPr>
            <a:normAutofit/>
          </a:bodyPr>
          <a:lstStyle/>
          <a:p>
            <a:pPr>
              <a:spcBef>
                <a:spcPts val="800"/>
              </a:spcBef>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Meiosis occurs only at certain times of the life cycle of sexually reproducing organisms and only in specialized tissues.</a:t>
            </a:r>
          </a:p>
          <a:p>
            <a:pPr>
              <a:spcBef>
                <a:spcPts val="800"/>
              </a:spcBef>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Mitosis is much more common.</a:t>
            </a:r>
          </a:p>
          <a:p>
            <a:pPr marL="342900" lvl="1">
              <a:buClr>
                <a:schemeClr val="tx2"/>
              </a:buClr>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Occurs in all tissues during embryonic growth</a:t>
            </a:r>
          </a:p>
          <a:p>
            <a:pPr marL="342900" lvl="1">
              <a:buClr>
                <a:schemeClr val="tx2"/>
              </a:buClr>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Also occurs during growth and repair</a:t>
            </a:r>
            <a:endParaRPr lang="en-US" sz="2400" noProof="0" dirty="0"/>
          </a:p>
        </p:txBody>
      </p:sp>
      <p:sp>
        <p:nvSpPr>
          <p:cNvPr id="7" name="Slide Number Placeholder 3">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21</a:t>
            </a:fld>
            <a:endParaRPr lang="en-US" dirty="0"/>
          </a:p>
        </p:txBody>
      </p:sp>
    </p:spTree>
    <p:extLst>
      <p:ext uri="{BB962C8B-B14F-4D97-AF65-F5344CB8AC3E}">
        <p14:creationId xmlns:p14="http://schemas.microsoft.com/office/powerpoint/2010/main" val="25525500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A4F7EF1-30E1-2163-0834-A891A8C22925}"/>
              </a:ext>
            </a:extLst>
          </p:cNvPr>
          <p:cNvSpPr>
            <a:spLocks noGrp="1"/>
          </p:cNvSpPr>
          <p:nvPr>
            <p:ph type="title"/>
          </p:nvPr>
        </p:nvSpPr>
        <p:spPr/>
        <p:txBody>
          <a:bodyPr/>
          <a:lstStyle/>
          <a:p>
            <a:r>
              <a:rPr lang="en-US" dirty="0"/>
              <a:t>9.4 Changes in Chromosome Number</a:t>
            </a:r>
            <a:endParaRPr lang="en-US" noProof="0" dirty="0"/>
          </a:p>
        </p:txBody>
      </p:sp>
      <p:sp>
        <p:nvSpPr>
          <p:cNvPr id="9" name="Content Placeholder 2">
            <a:extLst>
              <a:ext uri="{FF2B5EF4-FFF2-40B4-BE49-F238E27FC236}">
                <a16:creationId xmlns:a16="http://schemas.microsoft.com/office/drawing/2014/main" id="{36913B09-3EAE-0C7F-ACB1-F75933953535}"/>
              </a:ext>
            </a:extLst>
          </p:cNvPr>
          <p:cNvSpPr>
            <a:spLocks noGrp="1"/>
          </p:cNvSpPr>
          <p:nvPr>
            <p:ph sz="quarter" idx="11"/>
          </p:nvPr>
        </p:nvSpPr>
        <p:spPr>
          <a:xfrm>
            <a:off x="342900" y="1280160"/>
            <a:ext cx="8595360" cy="5120640"/>
          </a:xfrm>
        </p:spPr>
        <p:txBody>
          <a:bodyPr>
            <a:normAutofit/>
          </a:bodyPr>
          <a:lstStyle/>
          <a:p>
            <a:pPr>
              <a:spcBef>
                <a:spcPts val="600"/>
              </a:spcBef>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Nondisjunction	</a:t>
            </a:r>
          </a:p>
          <a:p>
            <a:pPr marL="347472" lvl="1" indent="-347472">
              <a:spcBef>
                <a:spcPts val="600"/>
              </a:spcBef>
              <a:buClr>
                <a:schemeClr val="tx2"/>
              </a:buClr>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Meiosis </a:t>
            </a:r>
            <a:r>
              <a:rPr lang="en-US" altLang="en-US" sz="1200" dirty="0">
                <a:noFill/>
              </a:rPr>
              <a:t>1</a:t>
            </a:r>
            <a:r>
              <a:rPr lang="en-US" altLang="en-US" sz="2400" dirty="0"/>
              <a:t>—both members of a pair go into the same daughter cell</a:t>
            </a:r>
          </a:p>
          <a:p>
            <a:pPr marL="347472" lvl="1" indent="-347472">
              <a:spcBef>
                <a:spcPts val="600"/>
              </a:spcBef>
              <a:buClr>
                <a:schemeClr val="tx2"/>
              </a:buClr>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Meiosis II—sister chromatids fail to separate</a:t>
            </a:r>
          </a:p>
          <a:p>
            <a:pPr>
              <a:spcBef>
                <a:spcPts val="600"/>
              </a:spcBef>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Trisomy—three copies of a chromosome</a:t>
            </a:r>
          </a:p>
          <a:p>
            <a:pPr marL="347472" lvl="1" indent="-347472">
              <a:spcBef>
                <a:spcPts val="600"/>
              </a:spcBef>
              <a:buClr>
                <a:schemeClr val="tx2"/>
              </a:buClr>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Down syndrome (trisomy 21)</a:t>
            </a:r>
          </a:p>
          <a:p>
            <a:pPr marL="0" lvl="1" indent="0">
              <a:spcBef>
                <a:spcPts val="600"/>
              </a:spcBef>
              <a:buClr>
                <a:srgbClr val="2B822B"/>
              </a:buClr>
              <a:buSzPct val="100000"/>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Monosomy—single copy of a chromosome</a:t>
            </a:r>
            <a:endParaRPr lang="en-US" sz="2400" noProof="0" dirty="0"/>
          </a:p>
        </p:txBody>
      </p:sp>
      <p:pic>
        <p:nvPicPr>
          <p:cNvPr id="3" name="Picture 3">
            <a:extLst>
              <a:ext uri="{FF2B5EF4-FFF2-40B4-BE49-F238E27FC236}">
                <a16:creationId xmlns:a16="http://schemas.microsoft.com/office/drawing/2014/main" id="{F258B01A-3709-294F-5A17-88D231A1A78A}"/>
              </a:ext>
              <a:ext uri="{C183D7F6-B498-43B3-948B-1728B52AA6E4}">
                <adec:decorative xmlns:adec="http://schemas.microsoft.com/office/drawing/2017/decorative" val="1"/>
              </a:ext>
            </a:extLst>
          </p:cNvPr>
          <p:cNvPicPr>
            <a:picLocks noChangeAspect="1"/>
          </p:cNvPicPr>
          <p:nvPr/>
        </p:nvPicPr>
        <p:blipFill rotWithShape="1">
          <a:blip r:embed="rId3"/>
          <a:srcRect l="39972" t="20981" r="38387" b="36612"/>
          <a:stretch/>
        </p:blipFill>
        <p:spPr>
          <a:xfrm>
            <a:off x="1897855" y="1919288"/>
            <a:ext cx="97631" cy="271462"/>
          </a:xfrm>
          <a:prstGeom prst="rect">
            <a:avLst/>
          </a:prstGeom>
        </p:spPr>
      </p:pic>
      <p:sp>
        <p:nvSpPr>
          <p:cNvPr id="7" name="Slide Number Placeholder 4">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22</a:t>
            </a:fld>
            <a:endParaRPr lang="en-US" dirty="0"/>
          </a:p>
        </p:txBody>
      </p:sp>
    </p:spTree>
    <p:extLst>
      <p:ext uri="{BB962C8B-B14F-4D97-AF65-F5344CB8AC3E}">
        <p14:creationId xmlns:p14="http://schemas.microsoft.com/office/powerpoint/2010/main" val="1104848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A4F7EF1-30E1-2163-0834-A891A8C22925}"/>
              </a:ext>
            </a:extLst>
          </p:cNvPr>
          <p:cNvSpPr>
            <a:spLocks noGrp="1"/>
          </p:cNvSpPr>
          <p:nvPr>
            <p:ph type="title"/>
          </p:nvPr>
        </p:nvSpPr>
        <p:spPr/>
        <p:txBody>
          <a:bodyPr/>
          <a:lstStyle/>
          <a:p>
            <a:r>
              <a:rPr lang="en-US" dirty="0"/>
              <a:t>Figure 9.8a Nondisjunction During Meiosis </a:t>
            </a:r>
            <a:r>
              <a:rPr lang="en-US" sz="2000" dirty="0">
                <a:noFill/>
              </a:rPr>
              <a:t>1</a:t>
            </a:r>
            <a:endParaRPr lang="en-US" sz="2000" noProof="0" dirty="0">
              <a:noFill/>
            </a:endParaRPr>
          </a:p>
        </p:txBody>
      </p:sp>
      <p:pic>
        <p:nvPicPr>
          <p:cNvPr id="11" name="Picture 2">
            <a:extLst>
              <a:ext uri="{FF2B5EF4-FFF2-40B4-BE49-F238E27FC236}">
                <a16:creationId xmlns:a16="http://schemas.microsoft.com/office/drawing/2014/main" id="{3B920C9D-9B7E-27FF-3C24-918245F3C66B}"/>
              </a:ext>
              <a:ext uri="{C183D7F6-B498-43B3-948B-1728B52AA6E4}">
                <adec:decorative xmlns:adec="http://schemas.microsoft.com/office/drawing/2017/decorative" val="1"/>
              </a:ext>
            </a:extLst>
          </p:cNvPr>
          <p:cNvPicPr>
            <a:picLocks noChangeAspect="1"/>
          </p:cNvPicPr>
          <p:nvPr/>
        </p:nvPicPr>
        <p:blipFill rotWithShape="1">
          <a:blip r:embed="rId3"/>
          <a:srcRect l="40605" t="20539" r="36171" b="34822"/>
          <a:stretch/>
        </p:blipFill>
        <p:spPr>
          <a:xfrm>
            <a:off x="7653337" y="499586"/>
            <a:ext cx="104775" cy="285750"/>
          </a:xfrm>
          <a:prstGeom prst="rect">
            <a:avLst/>
          </a:prstGeom>
        </p:spPr>
      </p:pic>
      <p:pic>
        <p:nvPicPr>
          <p:cNvPr id="3" name="Picture 3" descr="A diagram labeled a nondisjunction during meiosis 1.">
            <a:extLst>
              <a:ext uri="{FF2B5EF4-FFF2-40B4-BE49-F238E27FC236}">
                <a16:creationId xmlns:a16="http://schemas.microsoft.com/office/drawing/2014/main" id="{01CAEE2E-0791-5CD9-C4D0-3E59184ED319}"/>
              </a:ext>
            </a:extLst>
          </p:cNvPr>
          <p:cNvPicPr>
            <a:picLocks noChangeAspect="1"/>
          </p:cNvPicPr>
          <p:nvPr/>
        </p:nvPicPr>
        <p:blipFill rotWithShape="1">
          <a:blip r:embed="rId4">
            <a:extLst>
              <a:ext uri="{28A0092B-C50C-407E-A947-70E740481C1C}">
                <a14:useLocalDpi xmlns:a14="http://schemas.microsoft.com/office/drawing/2010/main" val="0"/>
              </a:ext>
            </a:extLst>
          </a:blip>
          <a:srcRect b="51222"/>
          <a:stretch/>
        </p:blipFill>
        <p:spPr>
          <a:xfrm>
            <a:off x="1844074" y="1152669"/>
            <a:ext cx="5486400" cy="5025875"/>
          </a:xfrm>
          <a:prstGeom prst="rect">
            <a:avLst/>
          </a:prstGeom>
        </p:spPr>
      </p:pic>
      <p:sp>
        <p:nvSpPr>
          <p:cNvPr id="4" name="Text Placeholder 4">
            <a:extLst>
              <a:ext uri="{FF2B5EF4-FFF2-40B4-BE49-F238E27FC236}">
                <a16:creationId xmlns:a16="http://schemas.microsoft.com/office/drawing/2014/main" id="{1FA79025-8277-9ACD-F3B6-86F1CE8C9952}"/>
              </a:ext>
            </a:extLst>
          </p:cNvPr>
          <p:cNvSpPr>
            <a:spLocks noGrp="1"/>
          </p:cNvSpPr>
          <p:nvPr>
            <p:ph type="body" sz="quarter" idx="14"/>
          </p:nvPr>
        </p:nvSpPr>
        <p:spPr/>
        <p:txBody>
          <a:bodyPr/>
          <a:lstStyle/>
          <a:p>
            <a:r>
              <a:rPr lang="en-US" dirty="0">
                <a:hlinkClick r:id="rId5" action="ppaction://hlinksldjump"/>
              </a:rPr>
              <a:t>Access the text alternative for slide images.</a:t>
            </a:r>
            <a:endParaRPr lang="en-IN" dirty="0"/>
          </a:p>
        </p:txBody>
      </p:sp>
      <p:sp>
        <p:nvSpPr>
          <p:cNvPr id="7" name="Slide Number Placeholder 5">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23</a:t>
            </a:fld>
            <a:endParaRPr lang="en-US" dirty="0"/>
          </a:p>
        </p:txBody>
      </p:sp>
    </p:spTree>
    <p:extLst>
      <p:ext uri="{BB962C8B-B14F-4D97-AF65-F5344CB8AC3E}">
        <p14:creationId xmlns:p14="http://schemas.microsoft.com/office/powerpoint/2010/main" val="22142413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A4F7EF1-30E1-2163-0834-A891A8C22925}"/>
              </a:ext>
            </a:extLst>
          </p:cNvPr>
          <p:cNvSpPr>
            <a:spLocks noGrp="1"/>
          </p:cNvSpPr>
          <p:nvPr>
            <p:ph type="title"/>
          </p:nvPr>
        </p:nvSpPr>
        <p:spPr/>
        <p:txBody>
          <a:bodyPr/>
          <a:lstStyle/>
          <a:p>
            <a:r>
              <a:rPr lang="en-US" dirty="0"/>
              <a:t>Figure 9.8b Nondisjunction During Meiosis II</a:t>
            </a:r>
            <a:endParaRPr lang="en-US" sz="2000" noProof="0" dirty="0"/>
          </a:p>
        </p:txBody>
      </p:sp>
      <p:pic>
        <p:nvPicPr>
          <p:cNvPr id="10" name="Picture 2" descr="A diagram labeled b nondisjunction during meiosis 2.">
            <a:extLst>
              <a:ext uri="{FF2B5EF4-FFF2-40B4-BE49-F238E27FC236}">
                <a16:creationId xmlns:a16="http://schemas.microsoft.com/office/drawing/2014/main" id="{8A662B52-C8E4-497C-27D9-AB9108F3F845}"/>
              </a:ext>
            </a:extLst>
          </p:cNvPr>
          <p:cNvPicPr>
            <a:picLocks noChangeAspect="1"/>
          </p:cNvPicPr>
          <p:nvPr/>
        </p:nvPicPr>
        <p:blipFill rotWithShape="1">
          <a:blip r:embed="rId3">
            <a:extLst>
              <a:ext uri="{28A0092B-C50C-407E-A947-70E740481C1C}">
                <a14:useLocalDpi xmlns:a14="http://schemas.microsoft.com/office/drawing/2010/main" val="0"/>
              </a:ext>
            </a:extLst>
          </a:blip>
          <a:srcRect t="51528"/>
          <a:stretch/>
        </p:blipFill>
        <p:spPr>
          <a:xfrm>
            <a:off x="1835513" y="1140569"/>
            <a:ext cx="5486400" cy="4994392"/>
          </a:xfrm>
          <a:prstGeom prst="rect">
            <a:avLst/>
          </a:prstGeom>
        </p:spPr>
      </p:pic>
      <p:sp>
        <p:nvSpPr>
          <p:cNvPr id="5" name="Text Placeholder 3">
            <a:extLst>
              <a:ext uri="{FF2B5EF4-FFF2-40B4-BE49-F238E27FC236}">
                <a16:creationId xmlns:a16="http://schemas.microsoft.com/office/drawing/2014/main" id="{161414DD-C26E-3719-8137-67AE7FD4E00A}"/>
              </a:ext>
            </a:extLst>
          </p:cNvPr>
          <p:cNvSpPr>
            <a:spLocks noGrp="1"/>
          </p:cNvSpPr>
          <p:nvPr>
            <p:ph type="body" sz="quarter" idx="14"/>
          </p:nvPr>
        </p:nvSpPr>
        <p:spPr/>
        <p:txBody>
          <a:bodyPr/>
          <a:lstStyle/>
          <a:p>
            <a:r>
              <a:rPr lang="en-US" dirty="0">
                <a:hlinkClick r:id="rId4" action="ppaction://hlinksldjump"/>
              </a:rPr>
              <a:t>Access the text alternative for slide images.</a:t>
            </a:r>
            <a:endParaRPr lang="en-IN" dirty="0"/>
          </a:p>
        </p:txBody>
      </p:sp>
      <p:sp>
        <p:nvSpPr>
          <p:cNvPr id="7" name="Slide Number Placeholder 4">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24</a:t>
            </a:fld>
            <a:endParaRPr lang="en-US" dirty="0"/>
          </a:p>
        </p:txBody>
      </p:sp>
    </p:spTree>
    <p:extLst>
      <p:ext uri="{BB962C8B-B14F-4D97-AF65-F5344CB8AC3E}">
        <p14:creationId xmlns:p14="http://schemas.microsoft.com/office/powerpoint/2010/main" val="21840615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A4F7EF1-30E1-2163-0834-A891A8C22925}"/>
              </a:ext>
            </a:extLst>
          </p:cNvPr>
          <p:cNvSpPr>
            <a:spLocks noGrp="1"/>
          </p:cNvSpPr>
          <p:nvPr>
            <p:ph type="title"/>
          </p:nvPr>
        </p:nvSpPr>
        <p:spPr/>
        <p:txBody>
          <a:bodyPr/>
          <a:lstStyle/>
          <a:p>
            <a:r>
              <a:rPr lang="en-US" dirty="0"/>
              <a:t>Down Syndrome</a:t>
            </a:r>
            <a:endParaRPr lang="en-US" noProof="0" dirty="0"/>
          </a:p>
        </p:txBody>
      </p:sp>
      <p:sp>
        <p:nvSpPr>
          <p:cNvPr id="9" name="Content Placeholder 2">
            <a:extLst>
              <a:ext uri="{FF2B5EF4-FFF2-40B4-BE49-F238E27FC236}">
                <a16:creationId xmlns:a16="http://schemas.microsoft.com/office/drawing/2014/main" id="{36913B09-3EAE-0C7F-ACB1-F75933953535}"/>
              </a:ext>
            </a:extLst>
          </p:cNvPr>
          <p:cNvSpPr>
            <a:spLocks noGrp="1"/>
          </p:cNvSpPr>
          <p:nvPr>
            <p:ph sz="quarter" idx="11"/>
          </p:nvPr>
        </p:nvSpPr>
        <p:spPr>
          <a:xfrm>
            <a:off x="342900" y="1280160"/>
            <a:ext cx="8046720" cy="4572000"/>
          </a:xfrm>
        </p:spPr>
        <p:txBody>
          <a:bodyPr>
            <a:normAutofit/>
          </a:bodyPr>
          <a:lstStyle/>
          <a:p>
            <a:pPr>
              <a:spcBef>
                <a:spcPts val="800"/>
              </a:spcBef>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Trisomy 21</a:t>
            </a:r>
          </a:p>
          <a:p>
            <a:pPr lvl="0">
              <a:spcBef>
                <a:spcPts val="800"/>
              </a:spcBef>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Recognizable characteristics</a:t>
            </a:r>
          </a:p>
          <a:p>
            <a:pPr marL="347472" lvl="1">
              <a:buClr>
                <a:schemeClr val="tx2"/>
              </a:buClr>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Short stature, eyelid fold, stubby fingers, mental disabilities</a:t>
            </a:r>
          </a:p>
          <a:p>
            <a:pPr>
              <a:spcBef>
                <a:spcPts val="800"/>
              </a:spcBef>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The chance of a woman having a Down syndrome child increases rapidly with age, starting at about 40.</a:t>
            </a:r>
            <a:endParaRPr lang="en-US" sz="2400" noProof="0" dirty="0"/>
          </a:p>
        </p:txBody>
      </p:sp>
      <p:sp>
        <p:nvSpPr>
          <p:cNvPr id="7" name="Slide Number Placeholder 3">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25</a:t>
            </a:fld>
            <a:endParaRPr lang="en-US" dirty="0"/>
          </a:p>
        </p:txBody>
      </p:sp>
    </p:spTree>
    <p:extLst>
      <p:ext uri="{BB962C8B-B14F-4D97-AF65-F5344CB8AC3E}">
        <p14:creationId xmlns:p14="http://schemas.microsoft.com/office/powerpoint/2010/main" val="32255118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F44AB-7150-5E61-D3A4-208ABEA15731}"/>
              </a:ext>
            </a:extLst>
          </p:cNvPr>
          <p:cNvSpPr>
            <a:spLocks noGrp="1"/>
          </p:cNvSpPr>
          <p:nvPr>
            <p:ph type="title"/>
          </p:nvPr>
        </p:nvSpPr>
        <p:spPr/>
        <p:txBody>
          <a:bodyPr/>
          <a:lstStyle/>
          <a:p>
            <a:r>
              <a:rPr lang="en-US" dirty="0"/>
              <a:t>Figure 9.9 Down Syndrome</a:t>
            </a:r>
          </a:p>
        </p:txBody>
      </p:sp>
      <p:pic>
        <p:nvPicPr>
          <p:cNvPr id="10" name="Picture 2" descr="An illustration shows the 23 pairs of chromosomes in the occurrence of Down’s syndrome. The twenty first pair has an extra chromosome.">
            <a:extLst>
              <a:ext uri="{FF2B5EF4-FFF2-40B4-BE49-F238E27FC236}">
                <a16:creationId xmlns:a16="http://schemas.microsoft.com/office/drawing/2014/main" id="{636A31E5-C17E-BF22-69AE-6B0BE374E944}"/>
              </a:ext>
            </a:extLst>
          </p:cNvPr>
          <p:cNvPicPr>
            <a:picLocks noChangeAspect="1"/>
          </p:cNvPicPr>
          <p:nvPr/>
        </p:nvPicPr>
        <p:blipFill rotWithShape="1">
          <a:blip r:embed="rId3">
            <a:extLst>
              <a:ext uri="{28A0092B-C50C-407E-A947-70E740481C1C}">
                <a14:useLocalDpi xmlns:a14="http://schemas.microsoft.com/office/drawing/2010/main" val="0"/>
              </a:ext>
            </a:extLst>
          </a:blip>
          <a:srcRect l="4877" t="5833" r="12303" b="12166"/>
          <a:stretch/>
        </p:blipFill>
        <p:spPr>
          <a:xfrm>
            <a:off x="1966951" y="1062990"/>
            <a:ext cx="5210098" cy="5303520"/>
          </a:xfrm>
          <a:prstGeom prst="rect">
            <a:avLst/>
          </a:prstGeom>
        </p:spPr>
      </p:pic>
      <p:sp>
        <p:nvSpPr>
          <p:cNvPr id="5" name="Text Placeholder 3">
            <a:extLst>
              <a:ext uri="{FF2B5EF4-FFF2-40B4-BE49-F238E27FC236}">
                <a16:creationId xmlns:a16="http://schemas.microsoft.com/office/drawing/2014/main" id="{16A207AD-C90C-D271-976C-9439FA4BEB55}"/>
              </a:ext>
            </a:extLst>
          </p:cNvPr>
          <p:cNvSpPr>
            <a:spLocks noGrp="1"/>
          </p:cNvSpPr>
          <p:nvPr>
            <p:ph type="body" sz="quarter" idx="15"/>
          </p:nvPr>
        </p:nvSpPr>
        <p:spPr/>
        <p:txBody>
          <a:bodyPr/>
          <a:lstStyle/>
          <a:p>
            <a:r>
              <a:rPr lang="en-US" dirty="0"/>
              <a:t>CNRI/Science Source</a:t>
            </a:r>
          </a:p>
        </p:txBody>
      </p:sp>
      <p:sp>
        <p:nvSpPr>
          <p:cNvPr id="7" name="Slide Number Placeholder 4">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26</a:t>
            </a:fld>
            <a:endParaRPr lang="en-US" dirty="0"/>
          </a:p>
        </p:txBody>
      </p:sp>
    </p:spTree>
    <p:extLst>
      <p:ext uri="{BB962C8B-B14F-4D97-AF65-F5344CB8AC3E}">
        <p14:creationId xmlns:p14="http://schemas.microsoft.com/office/powerpoint/2010/main" val="1109563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A4F7EF1-30E1-2163-0834-A891A8C22925}"/>
              </a:ext>
            </a:extLst>
          </p:cNvPr>
          <p:cNvSpPr>
            <a:spLocks noGrp="1"/>
          </p:cNvSpPr>
          <p:nvPr>
            <p:ph type="title"/>
          </p:nvPr>
        </p:nvSpPr>
        <p:spPr/>
        <p:txBody>
          <a:bodyPr/>
          <a:lstStyle/>
          <a:p>
            <a:r>
              <a:rPr lang="en-US" dirty="0"/>
              <a:t>Abnormal Sex Chromosome Number </a:t>
            </a:r>
            <a:r>
              <a:rPr lang="en-US" sz="1200" dirty="0"/>
              <a:t>1</a:t>
            </a:r>
            <a:endParaRPr lang="en-US" sz="1200" noProof="0" dirty="0"/>
          </a:p>
        </p:txBody>
      </p:sp>
      <p:sp>
        <p:nvSpPr>
          <p:cNvPr id="9" name="Content Placeholder 2">
            <a:extLst>
              <a:ext uri="{FF2B5EF4-FFF2-40B4-BE49-F238E27FC236}">
                <a16:creationId xmlns:a16="http://schemas.microsoft.com/office/drawing/2014/main" id="{36913B09-3EAE-0C7F-ACB1-F75933953535}"/>
              </a:ext>
            </a:extLst>
          </p:cNvPr>
          <p:cNvSpPr>
            <a:spLocks noGrp="1"/>
          </p:cNvSpPr>
          <p:nvPr>
            <p:ph sz="quarter" idx="11"/>
          </p:nvPr>
        </p:nvSpPr>
        <p:spPr>
          <a:xfrm>
            <a:off x="342900" y="1280160"/>
            <a:ext cx="8595360" cy="5212080"/>
          </a:xfrm>
        </p:spPr>
        <p:txBody>
          <a:bodyPr>
            <a:normAutofit lnSpcReduction="10000"/>
          </a:bodyPr>
          <a:lstStyle/>
          <a:p>
            <a:pPr>
              <a:spcBef>
                <a:spcPts val="400"/>
              </a:spcBef>
              <a:spcAft>
                <a:spcPts val="500"/>
              </a:spcAft>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200" dirty="0"/>
              <a:t>Too few or too many X or Y chromosomes</a:t>
            </a:r>
          </a:p>
          <a:p>
            <a:pPr>
              <a:spcBef>
                <a:spcPts val="400"/>
              </a:spcBef>
              <a:spcAft>
                <a:spcPts val="500"/>
              </a:spcAft>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200" dirty="0"/>
              <a:t>Newborns with abnormal sex chromosome numbers are more likely to survive than those with abnormal autosome numbers.</a:t>
            </a:r>
          </a:p>
          <a:p>
            <a:pPr marL="347472" lvl="1" indent="-347472">
              <a:spcBef>
                <a:spcPts val="400"/>
              </a:spcBef>
              <a:spcAft>
                <a:spcPts val="500"/>
              </a:spcAft>
              <a:buClr>
                <a:schemeClr val="tx2"/>
              </a:buClr>
              <a:buSzPct val="100000"/>
              <a:tabLst>
                <a:tab pos="268288"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200" dirty="0"/>
              <a:t>Extra X chromosomes become Barr bodies—inactivated</a:t>
            </a:r>
          </a:p>
          <a:p>
            <a:pPr>
              <a:spcBef>
                <a:spcPts val="400"/>
              </a:spcBef>
              <a:spcAft>
                <a:spcPts val="500"/>
              </a:spcAft>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200" dirty="0"/>
              <a:t>Y determines maleness</a:t>
            </a:r>
          </a:p>
          <a:p>
            <a:pPr marL="347472" lvl="1" indent="-347472">
              <a:spcBef>
                <a:spcPts val="400"/>
              </a:spcBef>
              <a:spcAft>
                <a:spcPts val="500"/>
              </a:spcAft>
              <a:buClr>
                <a:schemeClr val="tx2"/>
              </a:buClr>
              <a:buSzPct val="100000"/>
              <a:tabLst>
                <a:tab pos="268288"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200" dirty="0"/>
              <a:t>SRY (sex-determining region Y) gene on Y chromosome</a:t>
            </a:r>
          </a:p>
          <a:p>
            <a:pPr>
              <a:spcBef>
                <a:spcPts val="400"/>
              </a:spcBef>
              <a:spcAft>
                <a:spcPts val="500"/>
              </a:spcAft>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200" dirty="0"/>
              <a:t>Turner syndrome (45, XO)</a:t>
            </a:r>
          </a:p>
          <a:p>
            <a:pPr marL="347472" lvl="1" indent="-347472">
              <a:spcBef>
                <a:spcPts val="400"/>
              </a:spcBef>
              <a:spcAft>
                <a:spcPts val="500"/>
              </a:spcAft>
              <a:buClr>
                <a:schemeClr val="tx2"/>
              </a:buClr>
              <a:buSzPct val="100000"/>
              <a:tabLst>
                <a:tab pos="268288"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200" dirty="0"/>
              <a:t>Absence of second sex chromosome</a:t>
            </a:r>
          </a:p>
          <a:p>
            <a:pPr marL="347472" lvl="1" indent="-347472">
              <a:spcBef>
                <a:spcPts val="400"/>
              </a:spcBef>
              <a:spcAft>
                <a:spcPts val="500"/>
              </a:spcAft>
              <a:buClr>
                <a:schemeClr val="tx2"/>
              </a:buClr>
              <a:buSzPct val="100000"/>
              <a:tabLst>
                <a:tab pos="268288"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200" dirty="0"/>
              <a:t>Female</a:t>
            </a:r>
          </a:p>
          <a:p>
            <a:pPr>
              <a:spcBef>
                <a:spcPts val="400"/>
              </a:spcBef>
              <a:spcAft>
                <a:spcPts val="500"/>
              </a:spcAft>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200" dirty="0"/>
              <a:t>Klinefelter syndrome (47, XXY)</a:t>
            </a:r>
          </a:p>
          <a:p>
            <a:pPr marL="347472" lvl="1" indent="-347472">
              <a:spcBef>
                <a:spcPts val="400"/>
              </a:spcBef>
              <a:spcAft>
                <a:spcPts val="500"/>
              </a:spcAft>
              <a:buClr>
                <a:schemeClr val="tx2"/>
              </a:buClr>
              <a:buSzPct val="100000"/>
              <a:tabLst>
                <a:tab pos="268288"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200" dirty="0"/>
              <a:t>Extra X inactivated as Barr body</a:t>
            </a:r>
          </a:p>
          <a:p>
            <a:pPr marL="347472" lvl="1" indent="-347472">
              <a:spcBef>
                <a:spcPts val="400"/>
              </a:spcBef>
              <a:spcAft>
                <a:spcPts val="500"/>
              </a:spcAft>
              <a:buClr>
                <a:schemeClr val="tx2"/>
              </a:buClr>
              <a:buSzPct val="100000"/>
              <a:tabLst>
                <a:tab pos="268288"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200" dirty="0"/>
              <a:t>Male</a:t>
            </a:r>
            <a:endParaRPr lang="en-US" sz="2000" noProof="0" dirty="0"/>
          </a:p>
        </p:txBody>
      </p:sp>
      <p:sp>
        <p:nvSpPr>
          <p:cNvPr id="7" name="Slide Number Placeholder 3">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27</a:t>
            </a:fld>
            <a:endParaRPr lang="en-US" dirty="0"/>
          </a:p>
        </p:txBody>
      </p:sp>
    </p:spTree>
    <p:extLst>
      <p:ext uri="{BB962C8B-B14F-4D97-AF65-F5344CB8AC3E}">
        <p14:creationId xmlns:p14="http://schemas.microsoft.com/office/powerpoint/2010/main" val="23829988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A4F7EF1-30E1-2163-0834-A891A8C22925}"/>
              </a:ext>
            </a:extLst>
          </p:cNvPr>
          <p:cNvSpPr>
            <a:spLocks noGrp="1"/>
          </p:cNvSpPr>
          <p:nvPr>
            <p:ph type="title"/>
          </p:nvPr>
        </p:nvSpPr>
        <p:spPr/>
        <p:txBody>
          <a:bodyPr/>
          <a:lstStyle/>
          <a:p>
            <a:r>
              <a:rPr lang="en-US" dirty="0"/>
              <a:t>Abnormal Sex Chromosome Number </a:t>
            </a:r>
            <a:r>
              <a:rPr lang="en-US" sz="1200" dirty="0"/>
              <a:t>2</a:t>
            </a:r>
            <a:endParaRPr lang="en-US" noProof="0" dirty="0"/>
          </a:p>
        </p:txBody>
      </p:sp>
      <p:sp>
        <p:nvSpPr>
          <p:cNvPr id="9" name="Content Placeholder 2">
            <a:extLst>
              <a:ext uri="{FF2B5EF4-FFF2-40B4-BE49-F238E27FC236}">
                <a16:creationId xmlns:a16="http://schemas.microsoft.com/office/drawing/2014/main" id="{36913B09-3EAE-0C7F-ACB1-F75933953535}"/>
              </a:ext>
            </a:extLst>
          </p:cNvPr>
          <p:cNvSpPr>
            <a:spLocks noGrp="1"/>
          </p:cNvSpPr>
          <p:nvPr>
            <p:ph sz="quarter" idx="11"/>
          </p:nvPr>
        </p:nvSpPr>
        <p:spPr>
          <a:xfrm>
            <a:off x="342900" y="1280160"/>
            <a:ext cx="8595360" cy="5120640"/>
          </a:xfrm>
        </p:spPr>
        <p:txBody>
          <a:bodyPr>
            <a:normAutofit/>
          </a:bodyPr>
          <a:lstStyle/>
          <a:p>
            <a:pPr>
              <a:spcBef>
                <a:spcPts val="400"/>
              </a:spcBef>
              <a:spcAft>
                <a:spcPts val="500"/>
              </a:spcAft>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200" dirty="0"/>
              <a:t>Jacobs syndrome (XYY) in males </a:t>
            </a:r>
          </a:p>
          <a:p>
            <a:pPr lvl="1">
              <a:spcBef>
                <a:spcPts val="400"/>
              </a:spcBef>
              <a:spcAft>
                <a:spcPts val="500"/>
              </a:spcAft>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200" dirty="0"/>
              <a:t>Results from nondisjunction during spermatogenesis.</a:t>
            </a:r>
          </a:p>
          <a:p>
            <a:pPr lvl="1">
              <a:spcBef>
                <a:spcPts val="400"/>
              </a:spcBef>
              <a:spcAft>
                <a:spcPts val="500"/>
              </a:spcAft>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200" dirty="0"/>
              <a:t>Usually taller than average</a:t>
            </a:r>
          </a:p>
          <a:p>
            <a:pPr lvl="1">
              <a:spcBef>
                <a:spcPts val="400"/>
              </a:spcBef>
              <a:spcAft>
                <a:spcPts val="500"/>
              </a:spcAft>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200" dirty="0"/>
              <a:t>Persistent acne</a:t>
            </a:r>
          </a:p>
          <a:p>
            <a:pPr lvl="1">
              <a:spcBef>
                <a:spcPts val="400"/>
              </a:spcBef>
              <a:spcAft>
                <a:spcPts val="500"/>
              </a:spcAft>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200" dirty="0"/>
              <a:t>Speech and reading problems</a:t>
            </a:r>
          </a:p>
          <a:p>
            <a:pPr lvl="1">
              <a:spcBef>
                <a:spcPts val="400"/>
              </a:spcBef>
              <a:spcAft>
                <a:spcPts val="500"/>
              </a:spcAft>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200" dirty="0"/>
              <a:t>Fertile</a:t>
            </a:r>
            <a:endParaRPr lang="en-US" sz="2000" noProof="0" dirty="0"/>
          </a:p>
        </p:txBody>
      </p:sp>
      <p:sp>
        <p:nvSpPr>
          <p:cNvPr id="7" name="Slide Number Placeholder 3">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28</a:t>
            </a:fld>
            <a:endParaRPr lang="en-US" dirty="0"/>
          </a:p>
        </p:txBody>
      </p:sp>
    </p:spTree>
    <p:extLst>
      <p:ext uri="{BB962C8B-B14F-4D97-AF65-F5344CB8AC3E}">
        <p14:creationId xmlns:p14="http://schemas.microsoft.com/office/powerpoint/2010/main" val="29442926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1162CB8D-17C5-97F3-0BB4-09ADA19B4057}"/>
              </a:ext>
            </a:extLst>
          </p:cNvPr>
          <p:cNvSpPr>
            <a:spLocks noGrp="1"/>
          </p:cNvSpPr>
          <p:nvPr>
            <p:ph type="title"/>
          </p:nvPr>
        </p:nvSpPr>
        <p:spPr/>
        <p:txBody>
          <a:bodyPr/>
          <a:lstStyle/>
          <a:p>
            <a:r>
              <a:rPr lang="en-US" noProof="0" dirty="0"/>
              <a:t>End of Main Content</a:t>
            </a:r>
          </a:p>
        </p:txBody>
      </p:sp>
      <p:sp>
        <p:nvSpPr>
          <p:cNvPr id="4" name="Footer Placeholder 2">
            <a:extLst>
              <a:ext uri="{FF2B5EF4-FFF2-40B4-BE49-F238E27FC236}">
                <a16:creationId xmlns:a16="http://schemas.microsoft.com/office/drawing/2014/main" id="{E2847A06-124C-8192-0B8A-24707FEBDFAD}"/>
              </a:ext>
            </a:extLst>
          </p:cNvPr>
          <p:cNvSpPr txBox="1">
            <a:spLocks/>
          </p:cNvSpPr>
          <p:nvPr/>
        </p:nvSpPr>
        <p:spPr>
          <a:xfrm>
            <a:off x="0" y="6485206"/>
            <a:ext cx="9144000" cy="372793"/>
          </a:xfrm>
          <a:prstGeom prst="rect">
            <a:avLst/>
          </a:prstGeom>
        </p:spPr>
        <p:txBody>
          <a:bodyPr anchor="ctr"/>
          <a:lstStyle>
            <a:lvl1pPr marL="0" indent="0" algn="ctr" defTabSz="457200" rtl="0" eaLnBrk="1" latinLnBrk="0" hangingPunct="1">
              <a:spcBef>
                <a:spcPct val="20000"/>
              </a:spcBef>
              <a:buFont typeface="Arial"/>
              <a:buNone/>
              <a:defRPr sz="800" kern="1200">
                <a:solidFill>
                  <a:schemeClr val="bg1"/>
                </a:solidFill>
                <a:latin typeface="+mn-lt"/>
                <a:ea typeface="+mn-ea"/>
                <a:cs typeface="+mn-cs"/>
              </a:defRPr>
            </a:lvl1pPr>
            <a:lvl2pPr marL="742950" indent="-285750" algn="ctr" defTabSz="457200" rtl="0" eaLnBrk="1" latinLnBrk="0" hangingPunct="1">
              <a:spcBef>
                <a:spcPct val="20000"/>
              </a:spcBef>
              <a:buFont typeface="Arial"/>
              <a:buChar char="–"/>
              <a:defRPr sz="800" kern="1200">
                <a:solidFill>
                  <a:schemeClr val="bg1"/>
                </a:solidFill>
                <a:latin typeface="+mn-lt"/>
                <a:ea typeface="+mn-ea"/>
                <a:cs typeface="+mn-cs"/>
              </a:defRPr>
            </a:lvl2pPr>
            <a:lvl3pPr marL="1143000" indent="-228600" algn="ctr" defTabSz="457200" rtl="0" eaLnBrk="1" latinLnBrk="0" hangingPunct="1">
              <a:spcBef>
                <a:spcPct val="20000"/>
              </a:spcBef>
              <a:buFont typeface="Arial"/>
              <a:buChar char="•"/>
              <a:defRPr sz="800" kern="1200">
                <a:solidFill>
                  <a:schemeClr val="bg1"/>
                </a:solidFill>
                <a:latin typeface="+mn-lt"/>
                <a:ea typeface="+mn-ea"/>
                <a:cs typeface="+mn-cs"/>
              </a:defRPr>
            </a:lvl3pPr>
            <a:lvl4pPr marL="1600200" indent="-228600" algn="ctr" defTabSz="457200" rtl="0" eaLnBrk="1" latinLnBrk="0" hangingPunct="1">
              <a:spcBef>
                <a:spcPct val="20000"/>
              </a:spcBef>
              <a:buFont typeface="Arial"/>
              <a:buChar char="–"/>
              <a:defRPr sz="800" kern="1200">
                <a:solidFill>
                  <a:schemeClr val="bg1"/>
                </a:solidFill>
                <a:latin typeface="+mn-lt"/>
                <a:ea typeface="+mn-ea"/>
                <a:cs typeface="+mn-cs"/>
              </a:defRPr>
            </a:lvl4pPr>
            <a:lvl5pPr marL="2057400" indent="-228600" algn="ctr" defTabSz="457200" rtl="0" eaLnBrk="1" latinLnBrk="0" hangingPunct="1">
              <a:spcBef>
                <a:spcPct val="20000"/>
              </a:spcBef>
              <a:buFont typeface="Arial"/>
              <a:buChar char="»"/>
              <a:defRPr sz="8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Aft>
                <a:spcPts val="0"/>
              </a:spcAft>
            </a:pPr>
            <a:r>
              <a:rPr lang="en-US" dirty="0">
                <a:solidFill>
                  <a:schemeClr val="tx1"/>
                </a:solidFill>
              </a:rPr>
              <a:t>© McGraw Hill LLC. All rights reserved. No reproduction or distribution without the prior written consent of McGraw Hill LLC.</a:t>
            </a:r>
          </a:p>
        </p:txBody>
      </p:sp>
    </p:spTree>
    <p:extLst>
      <p:ext uri="{BB962C8B-B14F-4D97-AF65-F5344CB8AC3E}">
        <p14:creationId xmlns:p14="http://schemas.microsoft.com/office/powerpoint/2010/main" val="1701924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A4F7EF1-30E1-2163-0834-A891A8C22925}"/>
              </a:ext>
            </a:extLst>
          </p:cNvPr>
          <p:cNvSpPr>
            <a:spLocks noGrp="1"/>
          </p:cNvSpPr>
          <p:nvPr>
            <p:ph type="title"/>
          </p:nvPr>
        </p:nvSpPr>
        <p:spPr/>
        <p:txBody>
          <a:bodyPr/>
          <a:lstStyle/>
          <a:p>
            <a:r>
              <a:rPr lang="en-US" dirty="0"/>
              <a:t>An Overview of Meiosis</a:t>
            </a:r>
            <a:endParaRPr lang="en-US" noProof="0" dirty="0"/>
          </a:p>
        </p:txBody>
      </p:sp>
      <p:sp>
        <p:nvSpPr>
          <p:cNvPr id="9" name="Content Placeholder 2">
            <a:extLst>
              <a:ext uri="{FF2B5EF4-FFF2-40B4-BE49-F238E27FC236}">
                <a16:creationId xmlns:a16="http://schemas.microsoft.com/office/drawing/2014/main" id="{36913B09-3EAE-0C7F-ACB1-F75933953535}"/>
              </a:ext>
            </a:extLst>
          </p:cNvPr>
          <p:cNvSpPr>
            <a:spLocks noGrp="1"/>
          </p:cNvSpPr>
          <p:nvPr>
            <p:ph sz="quarter" idx="11"/>
          </p:nvPr>
        </p:nvSpPr>
        <p:spPr>
          <a:xfrm>
            <a:off x="342900" y="1280160"/>
            <a:ext cx="8595360" cy="5120640"/>
          </a:xfrm>
        </p:spPr>
        <p:txBody>
          <a:bodyPr>
            <a:normAutofit/>
          </a:bodyPr>
          <a:lstStyle/>
          <a:p>
            <a:pPr>
              <a:spcBef>
                <a:spcPts val="500"/>
              </a:spcBef>
              <a:spcAft>
                <a:spcPts val="600"/>
              </a:spcAft>
            </a:pPr>
            <a:r>
              <a:rPr lang="en-US" altLang="en-US" sz="2400" dirty="0"/>
              <a:t>A child receives one member of each homologous pair from each parent.</a:t>
            </a:r>
          </a:p>
          <a:p>
            <a:pPr lvl="0">
              <a:spcBef>
                <a:spcPts val="500"/>
              </a:spcBef>
              <a:spcAft>
                <a:spcPts val="600"/>
              </a:spcAft>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Homologous pairs may contain different versions of the same gene</a:t>
            </a:r>
          </a:p>
          <a:p>
            <a:pPr marL="347472" lvl="1" indent="-347472">
              <a:spcBef>
                <a:spcPts val="500"/>
              </a:spcBef>
              <a:spcAft>
                <a:spcPts val="600"/>
              </a:spcAft>
              <a:buClr>
                <a:schemeClr val="tx2"/>
              </a:buClr>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altLang="en-US" sz="2400" dirty="0"/>
              <a:t> Alleles—alternate forms of a gene</a:t>
            </a:r>
          </a:p>
          <a:p>
            <a:pPr>
              <a:spcBef>
                <a:spcPts val="500"/>
              </a:spcBef>
              <a:spcAft>
                <a:spcPts val="600"/>
              </a:spcAft>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Both males and females have 23 pairs of chromosomes.</a:t>
            </a:r>
          </a:p>
          <a:p>
            <a:pPr marL="0" lvl="1" indent="0">
              <a:spcBef>
                <a:spcPts val="500"/>
              </a:spcBef>
              <a:spcAft>
                <a:spcPts val="600"/>
              </a:spcAft>
              <a:buClr>
                <a:schemeClr val="tx2"/>
              </a:buClr>
              <a:buSzPct val="100000"/>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23 pairs or 46 total chromosomes = diploid (2n)</a:t>
            </a:r>
          </a:p>
          <a:p>
            <a:pPr marL="347472" lvl="2" indent="-347472">
              <a:spcBef>
                <a:spcPts val="0"/>
              </a:spcBef>
              <a:spcAft>
                <a:spcPts val="600"/>
              </a:spcAft>
              <a:buSzPct val="100000"/>
              <a:buFont typeface="Arial" charset="0"/>
              <a:buChar char="•"/>
              <a:tabLst>
                <a:tab pos="339725" algn="l"/>
                <a:tab pos="342900"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000" dirty="0"/>
              <a:t> Haploid number (n) in gametes—23 total chromosomes</a:t>
            </a:r>
          </a:p>
          <a:p>
            <a:pPr marL="0" lvl="1" indent="0">
              <a:spcBef>
                <a:spcPts val="500"/>
              </a:spcBef>
              <a:spcAft>
                <a:spcPts val="600"/>
              </a:spcAft>
              <a:buClr>
                <a:schemeClr val="tx2"/>
              </a:buClr>
              <a:buSzPct val="100000"/>
              <a:buNone/>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altLang="en-US" sz="2400" dirty="0"/>
              <a:t>22 pairs of autosomes</a:t>
            </a:r>
          </a:p>
          <a:p>
            <a:pPr marL="0" lvl="1" indent="0">
              <a:spcBef>
                <a:spcPts val="500"/>
              </a:spcBef>
              <a:spcAft>
                <a:spcPts val="600"/>
              </a:spcAft>
              <a:buClr>
                <a:schemeClr val="tx2"/>
              </a:buClr>
              <a:buSzPct val="100000"/>
              <a:buNone/>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altLang="en-US" sz="2400" dirty="0"/>
              <a:t>1 pair of sex chromosomes</a:t>
            </a:r>
          </a:p>
          <a:p>
            <a:pPr marL="347472" lvl="2" indent="-347472">
              <a:spcBef>
                <a:spcPts val="0"/>
              </a:spcBef>
              <a:spcAft>
                <a:spcPts val="600"/>
              </a:spcAft>
              <a:buSzPct val="100000"/>
              <a:buFont typeface="Arial" charset="0"/>
              <a:buChar char="•"/>
              <a:tabLst>
                <a:tab pos="339725" algn="l"/>
                <a:tab pos="342900"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000" dirty="0"/>
              <a:t> XX female or XY male</a:t>
            </a:r>
            <a:endParaRPr lang="en-US" sz="2400" noProof="0" dirty="0"/>
          </a:p>
        </p:txBody>
      </p:sp>
      <p:sp>
        <p:nvSpPr>
          <p:cNvPr id="7" name="Slide Number Placeholder 3">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3</a:t>
            </a:fld>
            <a:endParaRPr lang="en-US" dirty="0"/>
          </a:p>
        </p:txBody>
      </p:sp>
    </p:spTree>
    <p:extLst>
      <p:ext uri="{BB962C8B-B14F-4D97-AF65-F5344CB8AC3E}">
        <p14:creationId xmlns:p14="http://schemas.microsoft.com/office/powerpoint/2010/main" val="32746517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3C4A4-F147-B684-4BFD-7F06C91C7265}"/>
              </a:ext>
            </a:extLst>
          </p:cNvPr>
          <p:cNvSpPr>
            <a:spLocks noGrp="1"/>
          </p:cNvSpPr>
          <p:nvPr>
            <p:ph type="title"/>
          </p:nvPr>
        </p:nvSpPr>
        <p:spPr/>
        <p:txBody>
          <a:bodyPr/>
          <a:lstStyle/>
          <a:p>
            <a:r>
              <a:rPr lang="en-US" noProof="0" dirty="0"/>
              <a:t>Accessibility Content: Text Alternatives for Images</a:t>
            </a:r>
          </a:p>
        </p:txBody>
      </p:sp>
      <p:sp>
        <p:nvSpPr>
          <p:cNvPr id="3" name="Slide Number Placeholder 2">
            <a:extLst>
              <a:ext uri="{FF2B5EF4-FFF2-40B4-BE49-F238E27FC236}">
                <a16:creationId xmlns:a16="http://schemas.microsoft.com/office/drawing/2014/main" id="{883ECBE7-8D61-E252-8AD9-33A1A6DC01CB}"/>
              </a:ext>
            </a:extLst>
          </p:cNvPr>
          <p:cNvSpPr>
            <a:spLocks noGrp="1"/>
          </p:cNvSpPr>
          <p:nvPr>
            <p:ph type="sldNum" sz="quarter" idx="10"/>
          </p:nvPr>
        </p:nvSpPr>
        <p:spPr/>
        <p:txBody>
          <a:bodyPr/>
          <a:lstStyle/>
          <a:p>
            <a:fld id="{68151E55-6873-49E2-B8D5-2F265E6F1973}" type="slidenum">
              <a:rPr lang="en-US" smtClean="0"/>
              <a:t>30</a:t>
            </a:fld>
            <a:endParaRPr lang="en-US" dirty="0"/>
          </a:p>
        </p:txBody>
      </p:sp>
    </p:spTree>
    <p:extLst>
      <p:ext uri="{BB962C8B-B14F-4D97-AF65-F5344CB8AC3E}">
        <p14:creationId xmlns:p14="http://schemas.microsoft.com/office/powerpoint/2010/main" val="32820707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254610" y="304800"/>
            <a:ext cx="8634780" cy="678611"/>
          </a:xfrm>
        </p:spPr>
        <p:txBody>
          <a:bodyPr>
            <a:noAutofit/>
          </a:bodyPr>
          <a:lstStyle/>
          <a:p>
            <a:r>
              <a:rPr lang="en-US" sz="2400" dirty="0"/>
              <a:t>Figure 9.1 A Human Karyotype</a:t>
            </a:r>
            <a:r>
              <a:rPr lang="en-US" sz="2400" noProof="0" dirty="0"/>
              <a:t>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noProof="0" dirty="0">
                <a:hlinkClick r:id="rId3" action="ppaction://hlinksldjump"/>
              </a:rPr>
              <a:t>Return to parent-slide containing images.</a:t>
            </a:r>
            <a:endParaRPr lang="en-US" noProof="0"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a:xfrm>
            <a:off x="347472" y="1371600"/>
            <a:ext cx="8458200" cy="4937760"/>
          </a:xfrm>
        </p:spPr>
        <p:txBody>
          <a:bodyPr rIns="0" bIns="0"/>
          <a:lstStyle/>
          <a:p>
            <a:r>
              <a:rPr lang="en-US" dirty="0"/>
              <a:t>It shows the 22 pairs of chromosomes and the sex chromosomes. A magnified image of the fifth pair shows that each chromosome of the homologous autosome pair is composed of two sister chromatids and a centromere. A magnified image of the sex chromosomes pair show that the sex chromosomes are of different lengths in males.</a:t>
            </a:r>
            <a:endParaRPr lang="en-US" noProof="0" dirty="0"/>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a:xfrm>
            <a:off x="3081528" y="6355080"/>
            <a:ext cx="2980944" cy="228600"/>
          </a:xfrm>
        </p:spPr>
        <p:txBody>
          <a:bodyPr/>
          <a:lstStyle/>
          <a:p>
            <a:r>
              <a:rPr lang="en-US" noProof="0" dirty="0">
                <a:hlinkClick r:id="rId3" action="ppaction://hlinksldjump"/>
              </a:rPr>
              <a:t>Return to parent-slide containing images.</a:t>
            </a:r>
            <a:endParaRPr lang="en-US" noProof="0"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31</a:t>
            </a:fld>
            <a:endParaRPr lang="en-US" dirty="0"/>
          </a:p>
        </p:txBody>
      </p:sp>
    </p:spTree>
    <p:extLst>
      <p:ext uri="{BB962C8B-B14F-4D97-AF65-F5344CB8AC3E}">
        <p14:creationId xmlns:p14="http://schemas.microsoft.com/office/powerpoint/2010/main" val="30363792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254610" y="304800"/>
            <a:ext cx="8634780" cy="678611"/>
          </a:xfrm>
        </p:spPr>
        <p:txBody>
          <a:bodyPr>
            <a:noAutofit/>
          </a:bodyPr>
          <a:lstStyle/>
          <a:p>
            <a:r>
              <a:rPr lang="en-US" sz="2400" dirty="0"/>
              <a:t>Figure 9.2 Life Cycle of Humans</a:t>
            </a:r>
            <a:r>
              <a:rPr lang="en-US" sz="2400" noProof="0" dirty="0"/>
              <a:t>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noProof="0" dirty="0">
                <a:hlinkClick r:id="rId3" action="ppaction://hlinksldjump"/>
              </a:rPr>
              <a:t>Return to parent-slide containing images.</a:t>
            </a:r>
            <a:endParaRPr lang="en-US" noProof="0"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a:xfrm>
            <a:off x="347472" y="1371600"/>
            <a:ext cx="8458200" cy="4937760"/>
          </a:xfrm>
        </p:spPr>
        <p:txBody>
          <a:bodyPr rIns="0" bIns="0"/>
          <a:lstStyle/>
          <a:p>
            <a:r>
              <a:rPr lang="en-US" dirty="0"/>
              <a:t>The stages in the life cycle of humans are as follows: </a:t>
            </a:r>
          </a:p>
          <a:p>
            <a:r>
              <a:rPr lang="en-US" dirty="0"/>
              <a:t>The body of human males and females are diploid (2n) containing 46 chromosomes. On maturation (meiosis), both males and females produce haploid gametes, sperm (in males), and egg (in females) through meiosis. Gametes are haploid (n) in nature containing 23 chromosomes. When a haploid sperm fertilizes a haploid egg during fertilization, a diploid zygote is formed. The zygote develops into a newborn child through mitosis. Mitosis occurs throughout life during growth and development.</a:t>
            </a:r>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a:xfrm>
            <a:off x="3081528" y="6355080"/>
            <a:ext cx="2980944" cy="228600"/>
          </a:xfrm>
        </p:spPr>
        <p:txBody>
          <a:bodyPr/>
          <a:lstStyle/>
          <a:p>
            <a:r>
              <a:rPr lang="en-US" noProof="0" dirty="0">
                <a:hlinkClick r:id="rId3" action="ppaction://hlinksldjump"/>
              </a:rPr>
              <a:t>Return to parent-slide containing images.</a:t>
            </a:r>
            <a:endParaRPr lang="en-US" noProof="0"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32</a:t>
            </a:fld>
            <a:endParaRPr lang="en-US" dirty="0"/>
          </a:p>
        </p:txBody>
      </p:sp>
    </p:spTree>
    <p:extLst>
      <p:ext uri="{BB962C8B-B14F-4D97-AF65-F5344CB8AC3E}">
        <p14:creationId xmlns:p14="http://schemas.microsoft.com/office/powerpoint/2010/main" val="18271649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254610" y="304800"/>
            <a:ext cx="8634780" cy="678611"/>
          </a:xfrm>
        </p:spPr>
        <p:txBody>
          <a:bodyPr>
            <a:noAutofit/>
          </a:bodyPr>
          <a:lstStyle/>
          <a:p>
            <a:r>
              <a:rPr lang="en-US" sz="2400" dirty="0"/>
              <a:t>Figure 9.3 Overview of Meiosis</a:t>
            </a:r>
            <a:r>
              <a:rPr lang="en-US" sz="2400" noProof="0" dirty="0"/>
              <a:t>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noProof="0" dirty="0">
                <a:hlinkClick r:id="rId3" action="ppaction://hlinksldjump"/>
              </a:rPr>
              <a:t>Return to parent-slide containing images.</a:t>
            </a:r>
            <a:endParaRPr lang="en-US" noProof="0"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a:xfrm>
            <a:off x="347472" y="1371600"/>
            <a:ext cx="8138160" cy="4937760"/>
          </a:xfrm>
        </p:spPr>
        <p:txBody>
          <a:bodyPr rIns="0" bIns="0"/>
          <a:lstStyle/>
          <a:p>
            <a:r>
              <a:rPr lang="en-US" dirty="0"/>
              <a:t>The steps are discussed as follows:</a:t>
            </a:r>
          </a:p>
          <a:p>
            <a:r>
              <a:rPr lang="en-US" dirty="0"/>
              <a:t>Chromosome duplication: An enlarged cutaway diagram of an animal cell (2n equals 4) shows a nucleus containing duplicated chromosomes consisting of two sister chromatids, bound with centromere. Two centrioles are pulled in opposite directions.</a:t>
            </a:r>
          </a:p>
          <a:p>
            <a:r>
              <a:rPr lang="en-US" dirty="0"/>
              <a:t>Meiosis I: In meiosis 1,  the pair of homologous chromosomes separate and place side by side. Each chromosome consists of two sister chromatids, bound with a centromere. </a:t>
            </a:r>
          </a:p>
          <a:p>
            <a:r>
              <a:rPr lang="en-US" dirty="0"/>
              <a:t>Meiosis II: In meiosis 2, sister chromatids separate and form 4 haploid (n equals 2) daughter cells.</a:t>
            </a:r>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a:xfrm>
            <a:off x="3081528" y="6355080"/>
            <a:ext cx="2980944" cy="228600"/>
          </a:xfrm>
        </p:spPr>
        <p:txBody>
          <a:bodyPr/>
          <a:lstStyle/>
          <a:p>
            <a:r>
              <a:rPr lang="en-US" noProof="0" dirty="0">
                <a:hlinkClick r:id="rId3" action="ppaction://hlinksldjump"/>
              </a:rPr>
              <a:t>Return to parent-slide containing images.</a:t>
            </a:r>
            <a:endParaRPr lang="en-US" noProof="0"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33</a:t>
            </a:fld>
            <a:endParaRPr lang="en-US" dirty="0"/>
          </a:p>
        </p:txBody>
      </p:sp>
    </p:spTree>
    <p:extLst>
      <p:ext uri="{BB962C8B-B14F-4D97-AF65-F5344CB8AC3E}">
        <p14:creationId xmlns:p14="http://schemas.microsoft.com/office/powerpoint/2010/main" val="37446553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342900" y="304800"/>
            <a:ext cx="8458200" cy="678611"/>
          </a:xfrm>
        </p:spPr>
        <p:txBody>
          <a:bodyPr>
            <a:noAutofit/>
          </a:bodyPr>
          <a:lstStyle/>
          <a:p>
            <a:r>
              <a:rPr lang="en-US" sz="2400" dirty="0"/>
              <a:t>Figure 9.4b Crossing-over</a:t>
            </a:r>
            <a:r>
              <a:rPr lang="en-US" sz="2400" noProof="0" dirty="0"/>
              <a:t>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noProof="0" dirty="0">
                <a:hlinkClick r:id="rId3" action="ppaction://hlinksldjump"/>
              </a:rPr>
              <a:t>Return to parent-slide containing images.</a:t>
            </a:r>
            <a:endParaRPr lang="en-US" noProof="0"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a:xfrm>
            <a:off x="347472" y="1371600"/>
            <a:ext cx="8458200" cy="4937760"/>
          </a:xfrm>
        </p:spPr>
        <p:txBody>
          <a:bodyPr rIns="0" bIns="0"/>
          <a:lstStyle/>
          <a:p>
            <a:r>
              <a:rPr lang="en-US" dirty="0"/>
              <a:t>The first step shows synapsis that results in an exchange of segments between non-sister chromatids of a homologous chromosome pair. Next, crossing-over occurs between non-sister chromatids. After crossing-over chromatids exchange segments between each other. The final step shows four chromosomes found in four different gametes. </a:t>
            </a:r>
            <a:endParaRPr lang="en-US" noProof="0" dirty="0"/>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a:xfrm>
            <a:off x="3081528" y="6355080"/>
            <a:ext cx="2980944" cy="228600"/>
          </a:xfrm>
        </p:spPr>
        <p:txBody>
          <a:bodyPr/>
          <a:lstStyle/>
          <a:p>
            <a:r>
              <a:rPr lang="en-US" noProof="0" dirty="0">
                <a:hlinkClick r:id="rId3" action="ppaction://hlinksldjump"/>
              </a:rPr>
              <a:t>Return to parent-slide containing images.</a:t>
            </a:r>
            <a:endParaRPr lang="en-US" noProof="0"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34</a:t>
            </a:fld>
            <a:endParaRPr lang="en-US" dirty="0"/>
          </a:p>
        </p:txBody>
      </p:sp>
    </p:spTree>
    <p:extLst>
      <p:ext uri="{BB962C8B-B14F-4D97-AF65-F5344CB8AC3E}">
        <p14:creationId xmlns:p14="http://schemas.microsoft.com/office/powerpoint/2010/main" val="18495475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254610" y="304800"/>
            <a:ext cx="8634780" cy="678611"/>
          </a:xfrm>
        </p:spPr>
        <p:txBody>
          <a:bodyPr>
            <a:noAutofit/>
          </a:bodyPr>
          <a:lstStyle/>
          <a:p>
            <a:r>
              <a:rPr lang="en-US" sz="2400" dirty="0"/>
              <a:t>Figure 9.5 Meiosis </a:t>
            </a:r>
            <a:r>
              <a:rPr lang="en-US" sz="1200" dirty="0"/>
              <a:t>1</a:t>
            </a:r>
            <a:r>
              <a:rPr lang="en-US" sz="2400" noProof="0" dirty="0"/>
              <a:t>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noProof="0" dirty="0">
                <a:hlinkClick r:id="rId3" action="ppaction://hlinksldjump"/>
              </a:rPr>
              <a:t>Return to parent-slide containing images.</a:t>
            </a:r>
            <a:endParaRPr lang="en-US" noProof="0"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a:xfrm>
            <a:off x="347472" y="1371600"/>
            <a:ext cx="8458200" cy="4937760"/>
          </a:xfrm>
        </p:spPr>
        <p:txBody>
          <a:bodyPr rIns="0" bIns="0"/>
          <a:lstStyle/>
          <a:p>
            <a:r>
              <a:rPr lang="en-US" dirty="0"/>
              <a:t>The stages of meiosis I are as follows:</a:t>
            </a:r>
          </a:p>
          <a:p>
            <a:r>
              <a:rPr lang="en-US" dirty="0"/>
              <a:t>Prophase 1: It shows diploid chromosomes (2n=4). Here, homologous chromosomes pair and crossing-over occurs as chromosomes condense; the nuclear envelope fragments. Spindle forming and sister chromatids are also depicted in the stage.</a:t>
            </a:r>
          </a:p>
          <a:p>
            <a:r>
              <a:rPr lang="en-US" dirty="0"/>
              <a:t>Metaphase 1: In this stage, paired homologous chromosomes align at the spindle equator. Either homologue can face either pole. A centromere and chromosome attached to a spindle fiber are also shown in this stage.</a:t>
            </a:r>
          </a:p>
          <a:p>
            <a:r>
              <a:rPr lang="en-US" dirty="0"/>
              <a:t>Anaphase 1: In this stage, homologues separate, and move to poles. Chromosomes are still duplicated.</a:t>
            </a:r>
          </a:p>
          <a:p>
            <a:r>
              <a:rPr lang="en-US" dirty="0"/>
              <a:t>Telophase 1: Daughter nuclei are haploid, having received one duplicated chromosome from each homologous pair. A cleavage furrow is also present.</a:t>
            </a:r>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a:xfrm>
            <a:off x="3081528" y="6355080"/>
            <a:ext cx="2980944" cy="228600"/>
          </a:xfrm>
        </p:spPr>
        <p:txBody>
          <a:bodyPr/>
          <a:lstStyle/>
          <a:p>
            <a:r>
              <a:rPr lang="en-US" noProof="0" dirty="0">
                <a:hlinkClick r:id="rId3" action="ppaction://hlinksldjump"/>
              </a:rPr>
              <a:t>Return to parent-slide containing images.</a:t>
            </a:r>
            <a:endParaRPr lang="en-US" noProof="0"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35</a:t>
            </a:fld>
            <a:endParaRPr lang="en-US" dirty="0"/>
          </a:p>
        </p:txBody>
      </p:sp>
    </p:spTree>
    <p:extLst>
      <p:ext uri="{BB962C8B-B14F-4D97-AF65-F5344CB8AC3E}">
        <p14:creationId xmlns:p14="http://schemas.microsoft.com/office/powerpoint/2010/main" val="14406733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254610" y="304800"/>
            <a:ext cx="8634780" cy="678611"/>
          </a:xfrm>
        </p:spPr>
        <p:txBody>
          <a:bodyPr>
            <a:noAutofit/>
          </a:bodyPr>
          <a:lstStyle/>
          <a:p>
            <a:r>
              <a:rPr lang="en-US" sz="2400" dirty="0"/>
              <a:t>Figure 9.6 Meiosis II</a:t>
            </a:r>
            <a:r>
              <a:rPr lang="en-US" sz="2400" noProof="0" dirty="0"/>
              <a:t>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noProof="0" dirty="0">
                <a:hlinkClick r:id="rId3" action="ppaction://hlinksldjump"/>
              </a:rPr>
              <a:t>Return to parent-slide containing images.</a:t>
            </a:r>
            <a:endParaRPr lang="en-US" noProof="0"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a:xfrm>
            <a:off x="347472" y="1371600"/>
            <a:ext cx="8458200" cy="4937760"/>
          </a:xfrm>
        </p:spPr>
        <p:txBody>
          <a:bodyPr rIns="0" bIns="0"/>
          <a:lstStyle/>
          <a:p>
            <a:r>
              <a:rPr lang="en-US" dirty="0"/>
              <a:t>The stages of meiosis II are as follows:</a:t>
            </a:r>
          </a:p>
          <a:p>
            <a:r>
              <a:rPr lang="en-US" dirty="0"/>
              <a:t>Prophase 2:  In this stage, chromosomes condense, and the nuclear envelope fragments. Spindle fibers are seen around the circular fragments of the nuclear envelope containing the chromosomes.</a:t>
            </a:r>
          </a:p>
          <a:p>
            <a:r>
              <a:rPr lang="en-US" dirty="0"/>
              <a:t>Metaphase 2: The chromosomes align at the spindle equator. Chromosomes horizontally aligned to the spindle equator are depicted.</a:t>
            </a:r>
          </a:p>
          <a:p>
            <a:r>
              <a:rPr lang="en-US" dirty="0"/>
              <a:t>Anaphase 2:  Sister chromatids separate, becoming daughter chromosomes that move to the poles. Separated sister chromatids are depicted approaching the poles.</a:t>
            </a:r>
          </a:p>
          <a:p>
            <a:r>
              <a:rPr lang="en-US" dirty="0"/>
              <a:t>Telophase 2: In this stage, four haploid daughter cells are formed, that are genetically different from each other and from the parent cell. Daughter cells with cleavage furrows are depicted in this stage.</a:t>
            </a:r>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a:xfrm>
            <a:off x="3081528" y="6355080"/>
            <a:ext cx="2980944" cy="228600"/>
          </a:xfrm>
        </p:spPr>
        <p:txBody>
          <a:bodyPr/>
          <a:lstStyle/>
          <a:p>
            <a:r>
              <a:rPr lang="en-US" noProof="0" dirty="0">
                <a:hlinkClick r:id="rId3" action="ppaction://hlinksldjump"/>
              </a:rPr>
              <a:t>Return to parent-slide containing images.</a:t>
            </a:r>
            <a:endParaRPr lang="en-US" noProof="0"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36</a:t>
            </a:fld>
            <a:endParaRPr lang="en-US" dirty="0"/>
          </a:p>
        </p:txBody>
      </p:sp>
    </p:spTree>
    <p:extLst>
      <p:ext uri="{BB962C8B-B14F-4D97-AF65-F5344CB8AC3E}">
        <p14:creationId xmlns:p14="http://schemas.microsoft.com/office/powerpoint/2010/main" val="18715599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1600200" y="304800"/>
            <a:ext cx="5943600" cy="678611"/>
          </a:xfrm>
        </p:spPr>
        <p:txBody>
          <a:bodyPr>
            <a:noAutofit/>
          </a:bodyPr>
          <a:lstStyle/>
          <a:p>
            <a:r>
              <a:rPr lang="en-US" sz="2400" dirty="0"/>
              <a:t>Figure 9.7 Meiosis Compared with Mitosis</a:t>
            </a:r>
            <a:r>
              <a:rPr lang="en-US" sz="2400" noProof="0" dirty="0"/>
              <a:t>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noProof="0" dirty="0">
                <a:hlinkClick r:id="rId3" action="ppaction://hlinksldjump"/>
              </a:rPr>
              <a:t>Return to parent-slide containing images.</a:t>
            </a:r>
            <a:endParaRPr lang="en-US" noProof="0"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a:xfrm>
            <a:off x="347472" y="1371600"/>
            <a:ext cx="8458200" cy="4937760"/>
          </a:xfrm>
        </p:spPr>
        <p:txBody>
          <a:bodyPr rIns="0" bIns="0"/>
          <a:lstStyle/>
          <a:p>
            <a:r>
              <a:rPr lang="en-US" dirty="0"/>
              <a:t>Meiosis involves the following: prophase 1: synapsis and crossing-over occur. metaphase 1: Homologues align independently. Anaphase 1: Homologues separate. Telophase 1: daughter cells are formed. Finally, sister chromatids separate. Daughter nuclei are genetically not identical to parental cell. Mitosis involves the following: prophase: no synapsis. Metaphase: chromosomes align at metaphase plate. Anaphase: sister chromatids separate. Telophase: Daughter cells are formed. Daughter nuclei are genetically identical to parental cell.</a:t>
            </a:r>
            <a:endParaRPr lang="en-US" noProof="0" dirty="0"/>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a:xfrm>
            <a:off x="3081528" y="6355080"/>
            <a:ext cx="2980944" cy="228600"/>
          </a:xfrm>
        </p:spPr>
        <p:txBody>
          <a:bodyPr/>
          <a:lstStyle/>
          <a:p>
            <a:r>
              <a:rPr lang="en-US" noProof="0" dirty="0">
                <a:hlinkClick r:id="rId3" action="ppaction://hlinksldjump"/>
              </a:rPr>
              <a:t>Return to parent-slide containing images.</a:t>
            </a:r>
            <a:endParaRPr lang="en-US" noProof="0"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37</a:t>
            </a:fld>
            <a:endParaRPr lang="en-US" dirty="0"/>
          </a:p>
        </p:txBody>
      </p:sp>
    </p:spTree>
    <p:extLst>
      <p:ext uri="{BB962C8B-B14F-4D97-AF65-F5344CB8AC3E}">
        <p14:creationId xmlns:p14="http://schemas.microsoft.com/office/powerpoint/2010/main" val="4731792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342900" y="304800"/>
            <a:ext cx="8458200" cy="678611"/>
          </a:xfrm>
        </p:spPr>
        <p:txBody>
          <a:bodyPr>
            <a:noAutofit/>
          </a:bodyPr>
          <a:lstStyle/>
          <a:p>
            <a:r>
              <a:rPr lang="en-US" sz="2400" dirty="0"/>
              <a:t>Figure 9.8a Nondisjunction During Meiosis 1 </a:t>
            </a:r>
            <a:r>
              <a:rPr lang="en-US" sz="2400" noProof="0" dirty="0"/>
              <a:t>-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noProof="0" dirty="0">
                <a:hlinkClick r:id="rId3" action="ppaction://hlinksldjump"/>
              </a:rPr>
              <a:t>Return to parent-slide containing images.</a:t>
            </a:r>
            <a:endParaRPr lang="en-US" noProof="0"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a:xfrm>
            <a:off x="347472" y="1371600"/>
            <a:ext cx="8458200" cy="4937760"/>
          </a:xfrm>
        </p:spPr>
        <p:txBody>
          <a:bodyPr rIns="0" bIns="0"/>
          <a:lstStyle/>
          <a:p>
            <a:r>
              <a:rPr lang="en-US" noProof="0" dirty="0"/>
              <a:t>Nondisjunction during meiosis 1: Cell with pair of homologous chromosomes fail to separate due to non-disjunction during meiosis 1. As a result,  in meiosis 2, gametes will have one less chromosome or gametes will have one extra chromosome.</a:t>
            </a:r>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a:xfrm>
            <a:off x="3081528" y="6355080"/>
            <a:ext cx="2980944" cy="228600"/>
          </a:xfrm>
        </p:spPr>
        <p:txBody>
          <a:bodyPr/>
          <a:lstStyle/>
          <a:p>
            <a:r>
              <a:rPr lang="en-US" noProof="0" dirty="0">
                <a:hlinkClick r:id="rId3" action="ppaction://hlinksldjump"/>
              </a:rPr>
              <a:t>Return to parent-slide containing images.</a:t>
            </a:r>
            <a:endParaRPr lang="en-US" noProof="0"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38</a:t>
            </a:fld>
            <a:endParaRPr lang="en-US" dirty="0"/>
          </a:p>
        </p:txBody>
      </p:sp>
    </p:spTree>
    <p:extLst>
      <p:ext uri="{BB962C8B-B14F-4D97-AF65-F5344CB8AC3E}">
        <p14:creationId xmlns:p14="http://schemas.microsoft.com/office/powerpoint/2010/main" val="29545647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EE29-2B89-3104-672A-CBD25F826C6A}"/>
              </a:ext>
            </a:extLst>
          </p:cNvPr>
          <p:cNvSpPr>
            <a:spLocks noGrp="1"/>
          </p:cNvSpPr>
          <p:nvPr>
            <p:ph type="title"/>
          </p:nvPr>
        </p:nvSpPr>
        <p:spPr>
          <a:xfrm>
            <a:off x="342900" y="304800"/>
            <a:ext cx="8458200" cy="678611"/>
          </a:xfrm>
        </p:spPr>
        <p:txBody>
          <a:bodyPr>
            <a:noAutofit/>
          </a:bodyPr>
          <a:lstStyle/>
          <a:p>
            <a:r>
              <a:rPr lang="en-US" sz="2400" dirty="0"/>
              <a:t>Figure 9.8b Nondisjunction During Meiosis II</a:t>
            </a:r>
            <a:r>
              <a:rPr lang="en-US" sz="2400" noProof="0" dirty="0"/>
              <a:t> - Text Alternative</a:t>
            </a:r>
          </a:p>
        </p:txBody>
      </p:sp>
      <p:sp>
        <p:nvSpPr>
          <p:cNvPr id="3" name="Text Placeholder 2">
            <a:extLst>
              <a:ext uri="{FF2B5EF4-FFF2-40B4-BE49-F238E27FC236}">
                <a16:creationId xmlns:a16="http://schemas.microsoft.com/office/drawing/2014/main" id="{8319A6EA-ED13-75A7-5EA3-0F503DAA9EF1}"/>
              </a:ext>
            </a:extLst>
          </p:cNvPr>
          <p:cNvSpPr>
            <a:spLocks noGrp="1"/>
          </p:cNvSpPr>
          <p:nvPr>
            <p:ph type="body" sz="quarter" idx="16"/>
          </p:nvPr>
        </p:nvSpPr>
        <p:spPr/>
        <p:txBody>
          <a:bodyPr/>
          <a:lstStyle/>
          <a:p>
            <a:r>
              <a:rPr lang="en-US" noProof="0" dirty="0">
                <a:hlinkClick r:id="rId3" action="ppaction://hlinksldjump"/>
              </a:rPr>
              <a:t>Return to parent-slide containing images.</a:t>
            </a:r>
            <a:endParaRPr lang="en-US" noProof="0" dirty="0"/>
          </a:p>
        </p:txBody>
      </p:sp>
      <p:sp>
        <p:nvSpPr>
          <p:cNvPr id="4" name="Content Placeholder 3">
            <a:extLst>
              <a:ext uri="{FF2B5EF4-FFF2-40B4-BE49-F238E27FC236}">
                <a16:creationId xmlns:a16="http://schemas.microsoft.com/office/drawing/2014/main" id="{D22AFF79-EF19-0CD2-D3C2-EC193105AF03}"/>
              </a:ext>
            </a:extLst>
          </p:cNvPr>
          <p:cNvSpPr>
            <a:spLocks noGrp="1"/>
          </p:cNvSpPr>
          <p:nvPr>
            <p:ph sz="quarter" idx="17"/>
          </p:nvPr>
        </p:nvSpPr>
        <p:spPr>
          <a:xfrm>
            <a:off x="347472" y="1371600"/>
            <a:ext cx="8458200" cy="4937760"/>
          </a:xfrm>
        </p:spPr>
        <p:txBody>
          <a:bodyPr rIns="0" bIns="0"/>
          <a:lstStyle/>
          <a:p>
            <a:r>
              <a:rPr lang="en-US" dirty="0"/>
              <a:t>b. Nondisjunction during meiosis 2: Cell with pair of homologous chromosomes performs normal meiosis 1. Due to the non-disjunction that occurs in meiosis 2, the gamete will have either one less or one extra chromosome. In normal meiosis 2,  gamete will have normal number of chromosomes.</a:t>
            </a:r>
          </a:p>
        </p:txBody>
      </p:sp>
      <p:sp>
        <p:nvSpPr>
          <p:cNvPr id="5" name="Text Placeholder 4">
            <a:extLst>
              <a:ext uri="{FF2B5EF4-FFF2-40B4-BE49-F238E27FC236}">
                <a16:creationId xmlns:a16="http://schemas.microsoft.com/office/drawing/2014/main" id="{23D3A949-8738-777C-A94A-5760CF36B3A3}"/>
              </a:ext>
            </a:extLst>
          </p:cNvPr>
          <p:cNvSpPr>
            <a:spLocks noGrp="1"/>
          </p:cNvSpPr>
          <p:nvPr>
            <p:ph type="body" sz="quarter" idx="18"/>
          </p:nvPr>
        </p:nvSpPr>
        <p:spPr>
          <a:xfrm>
            <a:off x="3081528" y="6355080"/>
            <a:ext cx="2980944" cy="228600"/>
          </a:xfrm>
        </p:spPr>
        <p:txBody>
          <a:bodyPr/>
          <a:lstStyle/>
          <a:p>
            <a:r>
              <a:rPr lang="en-US" noProof="0" dirty="0">
                <a:hlinkClick r:id="rId3" action="ppaction://hlinksldjump"/>
              </a:rPr>
              <a:t>Return to parent-slide containing images.</a:t>
            </a:r>
            <a:endParaRPr lang="en-US" noProof="0" dirty="0"/>
          </a:p>
        </p:txBody>
      </p:sp>
      <p:sp>
        <p:nvSpPr>
          <p:cNvPr id="6" name="Slide Number Placeholder 5">
            <a:extLst>
              <a:ext uri="{FF2B5EF4-FFF2-40B4-BE49-F238E27FC236}">
                <a16:creationId xmlns:a16="http://schemas.microsoft.com/office/drawing/2014/main" id="{245A8B22-26AC-5A4B-2746-898ADB1A8AFA}"/>
              </a:ext>
            </a:extLst>
          </p:cNvPr>
          <p:cNvSpPr>
            <a:spLocks noGrp="1"/>
          </p:cNvSpPr>
          <p:nvPr>
            <p:ph type="sldNum" sz="quarter" idx="10"/>
          </p:nvPr>
        </p:nvSpPr>
        <p:spPr/>
        <p:txBody>
          <a:bodyPr/>
          <a:lstStyle/>
          <a:p>
            <a:fld id="{68151E55-6873-49E2-B8D5-2F265E6F1973}" type="slidenum">
              <a:rPr lang="en-US" smtClean="0"/>
              <a:t>39</a:t>
            </a:fld>
            <a:endParaRPr lang="en-US" dirty="0"/>
          </a:p>
        </p:txBody>
      </p:sp>
    </p:spTree>
    <p:extLst>
      <p:ext uri="{BB962C8B-B14F-4D97-AF65-F5344CB8AC3E}">
        <p14:creationId xmlns:p14="http://schemas.microsoft.com/office/powerpoint/2010/main" val="4053938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C9429-2B90-CB0D-4D84-5C64B23DC784}"/>
              </a:ext>
            </a:extLst>
          </p:cNvPr>
          <p:cNvSpPr>
            <a:spLocks noGrp="1"/>
          </p:cNvSpPr>
          <p:nvPr>
            <p:ph type="title"/>
          </p:nvPr>
        </p:nvSpPr>
        <p:spPr/>
        <p:txBody>
          <a:bodyPr/>
          <a:lstStyle/>
          <a:p>
            <a:r>
              <a:rPr lang="en-US" dirty="0"/>
              <a:t>Figure 9.1 A Human Karyotype</a:t>
            </a:r>
          </a:p>
        </p:txBody>
      </p:sp>
      <p:pic>
        <p:nvPicPr>
          <p:cNvPr id="10" name="Picture 2" descr="An illustration shows a karyotype of chromosomes from a human male.">
            <a:extLst>
              <a:ext uri="{FF2B5EF4-FFF2-40B4-BE49-F238E27FC236}">
                <a16:creationId xmlns:a16="http://schemas.microsoft.com/office/drawing/2014/main" id="{33185FD8-B54B-43EF-000C-A864B177B7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50" y="1005889"/>
            <a:ext cx="7777701" cy="5303520"/>
          </a:xfrm>
          <a:prstGeom prst="rect">
            <a:avLst/>
          </a:prstGeom>
        </p:spPr>
      </p:pic>
      <p:sp>
        <p:nvSpPr>
          <p:cNvPr id="4" name="Text Placeholder 3">
            <a:extLst>
              <a:ext uri="{FF2B5EF4-FFF2-40B4-BE49-F238E27FC236}">
                <a16:creationId xmlns:a16="http://schemas.microsoft.com/office/drawing/2014/main" id="{F5EE6306-D073-DE5A-65FC-47BCC511ECA4}"/>
              </a:ext>
            </a:extLst>
          </p:cNvPr>
          <p:cNvSpPr>
            <a:spLocks noGrp="1"/>
          </p:cNvSpPr>
          <p:nvPr>
            <p:ph type="body" sz="quarter" idx="14"/>
          </p:nvPr>
        </p:nvSpPr>
        <p:spPr>
          <a:xfrm>
            <a:off x="3374136" y="6400800"/>
            <a:ext cx="2404872" cy="192024"/>
          </a:xfrm>
        </p:spPr>
        <p:txBody>
          <a:bodyPr/>
          <a:lstStyle/>
          <a:p>
            <a:r>
              <a:rPr lang="en-US" dirty="0">
                <a:hlinkClick r:id="rId4" action="ppaction://hlinksldjump"/>
              </a:rPr>
              <a:t>Access the text alternative for slide images.</a:t>
            </a:r>
            <a:endParaRPr lang="en-US" dirty="0"/>
          </a:p>
        </p:txBody>
      </p:sp>
      <p:sp>
        <p:nvSpPr>
          <p:cNvPr id="5" name="Text Placeholder 4">
            <a:extLst>
              <a:ext uri="{FF2B5EF4-FFF2-40B4-BE49-F238E27FC236}">
                <a16:creationId xmlns:a16="http://schemas.microsoft.com/office/drawing/2014/main" id="{1A7563D1-EC01-02A4-B64D-D65D25CFE6D3}"/>
              </a:ext>
            </a:extLst>
          </p:cNvPr>
          <p:cNvSpPr>
            <a:spLocks noGrp="1"/>
          </p:cNvSpPr>
          <p:nvPr>
            <p:ph type="body" sz="quarter" idx="15"/>
          </p:nvPr>
        </p:nvSpPr>
        <p:spPr/>
        <p:txBody>
          <a:bodyPr/>
          <a:lstStyle/>
          <a:p>
            <a:r>
              <a:rPr lang="en-US" dirty="0"/>
              <a:t>CNRI/Science Source</a:t>
            </a:r>
          </a:p>
        </p:txBody>
      </p:sp>
      <p:sp>
        <p:nvSpPr>
          <p:cNvPr id="7" name="Slide Number Placeholder 5">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4</a:t>
            </a:fld>
            <a:endParaRPr lang="en-US" dirty="0"/>
          </a:p>
        </p:txBody>
      </p:sp>
    </p:spTree>
    <p:extLst>
      <p:ext uri="{BB962C8B-B14F-4D97-AF65-F5344CB8AC3E}">
        <p14:creationId xmlns:p14="http://schemas.microsoft.com/office/powerpoint/2010/main" val="1009430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A4F7EF1-30E1-2163-0834-A891A8C22925}"/>
              </a:ext>
            </a:extLst>
          </p:cNvPr>
          <p:cNvSpPr>
            <a:spLocks noGrp="1"/>
          </p:cNvSpPr>
          <p:nvPr>
            <p:ph type="title"/>
          </p:nvPr>
        </p:nvSpPr>
        <p:spPr/>
        <p:txBody>
          <a:bodyPr/>
          <a:lstStyle/>
          <a:p>
            <a:r>
              <a:rPr lang="en-US" dirty="0"/>
              <a:t>Human Life Cycle</a:t>
            </a:r>
            <a:endParaRPr lang="en-US" noProof="0" dirty="0"/>
          </a:p>
        </p:txBody>
      </p:sp>
      <p:sp>
        <p:nvSpPr>
          <p:cNvPr id="9" name="Content Placeholder 2">
            <a:extLst>
              <a:ext uri="{FF2B5EF4-FFF2-40B4-BE49-F238E27FC236}">
                <a16:creationId xmlns:a16="http://schemas.microsoft.com/office/drawing/2014/main" id="{36913B09-3EAE-0C7F-ACB1-F75933953535}"/>
              </a:ext>
            </a:extLst>
          </p:cNvPr>
          <p:cNvSpPr>
            <a:spLocks noGrp="1"/>
          </p:cNvSpPr>
          <p:nvPr>
            <p:ph sz="quarter" idx="11"/>
          </p:nvPr>
        </p:nvSpPr>
        <p:spPr>
          <a:xfrm>
            <a:off x="342900" y="1280160"/>
            <a:ext cx="8595360" cy="5303520"/>
          </a:xfrm>
        </p:spPr>
        <p:txBody>
          <a:bodyPr>
            <a:normAutofit/>
          </a:bodyPr>
          <a:lstStyle/>
          <a:p>
            <a:pPr>
              <a:spcBef>
                <a:spcPts val="500"/>
              </a:spcBef>
              <a:spcAft>
                <a:spcPts val="600"/>
              </a:spcAft>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200" dirty="0"/>
              <a:t>Life cycle—in sexually reproducing organisms refers to all the reproductive events that occur from one generation to the next</a:t>
            </a:r>
          </a:p>
          <a:p>
            <a:pPr>
              <a:spcBef>
                <a:spcPts val="500"/>
              </a:spcBef>
              <a:spcAft>
                <a:spcPts val="600"/>
              </a:spcAft>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200" dirty="0"/>
              <a:t>Involves both mitosis and meiosis</a:t>
            </a:r>
          </a:p>
          <a:p>
            <a:pPr>
              <a:spcBef>
                <a:spcPts val="500"/>
              </a:spcBef>
              <a:spcAft>
                <a:spcPts val="600"/>
              </a:spcAft>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200" dirty="0"/>
              <a:t>Mitosis involved in continued growth of a child and repair of tissues throughout life</a:t>
            </a:r>
          </a:p>
          <a:p>
            <a:pPr marL="347472" lvl="1" indent="-347472">
              <a:spcBef>
                <a:spcPts val="0"/>
              </a:spcBef>
              <a:spcAft>
                <a:spcPts val="600"/>
              </a:spcAft>
              <a:buClr>
                <a:schemeClr val="tx2"/>
              </a:buClr>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altLang="en-US" sz="2200" dirty="0"/>
              <a:t>As a result, somatic (body) cells are diploid.</a:t>
            </a:r>
          </a:p>
          <a:p>
            <a:pPr marL="347472" lvl="1" indent="-347472">
              <a:spcBef>
                <a:spcPts val="0"/>
              </a:spcBef>
              <a:spcAft>
                <a:spcPts val="600"/>
              </a:spcAft>
              <a:buClr>
                <a:schemeClr val="tx2"/>
              </a:buClr>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altLang="en-US" sz="2200" dirty="0"/>
              <a:t>Meiosis reduces the chromosome number from diploid to haploid.</a:t>
            </a:r>
          </a:p>
          <a:p>
            <a:pPr marL="347472" lvl="1" indent="-347472">
              <a:spcBef>
                <a:spcPts val="0"/>
              </a:spcBef>
              <a:spcAft>
                <a:spcPts val="600"/>
              </a:spcAft>
              <a:buClr>
                <a:schemeClr val="tx2"/>
              </a:buClr>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altLang="en-US" sz="2200" dirty="0"/>
              <a:t>Gametes (egg and sperm) have only one member of each homologous pair.</a:t>
            </a:r>
          </a:p>
          <a:p>
            <a:pPr marL="347472" lvl="1" indent="-347472">
              <a:spcBef>
                <a:spcPts val="0"/>
              </a:spcBef>
              <a:spcAft>
                <a:spcPts val="600"/>
              </a:spcAft>
              <a:buClr>
                <a:schemeClr val="tx2"/>
              </a:buClr>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altLang="en-US" sz="2200" dirty="0"/>
              <a:t>Spermatogenesis produces sperm in the testes.</a:t>
            </a:r>
          </a:p>
          <a:p>
            <a:pPr marL="347472" lvl="1" indent="-347472">
              <a:spcBef>
                <a:spcPts val="0"/>
              </a:spcBef>
              <a:spcAft>
                <a:spcPts val="600"/>
              </a:spcAft>
              <a:buClr>
                <a:schemeClr val="tx2"/>
              </a:buClr>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altLang="en-US" sz="2200" dirty="0"/>
              <a:t>Oogenesis produces eggs in the ovaries.</a:t>
            </a:r>
          </a:p>
          <a:p>
            <a:pPr marL="347472" lvl="1" indent="-347472">
              <a:spcBef>
                <a:spcPts val="0"/>
              </a:spcBef>
              <a:spcAft>
                <a:spcPts val="600"/>
              </a:spcAft>
              <a:buClr>
                <a:schemeClr val="tx2"/>
              </a:buClr>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altLang="en-US" sz="2200" dirty="0"/>
              <a:t>Egg and sperm join to form diploid zygote.</a:t>
            </a:r>
            <a:endParaRPr lang="en-US" sz="2000" noProof="0" dirty="0"/>
          </a:p>
        </p:txBody>
      </p:sp>
      <p:sp>
        <p:nvSpPr>
          <p:cNvPr id="7" name="Slide Number Placeholder 3">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5</a:t>
            </a:fld>
            <a:endParaRPr lang="en-US" dirty="0"/>
          </a:p>
        </p:txBody>
      </p:sp>
    </p:spTree>
    <p:extLst>
      <p:ext uri="{BB962C8B-B14F-4D97-AF65-F5344CB8AC3E}">
        <p14:creationId xmlns:p14="http://schemas.microsoft.com/office/powerpoint/2010/main" val="476672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E108F-EBE6-2371-B2CF-D54C683D3A16}"/>
              </a:ext>
            </a:extLst>
          </p:cNvPr>
          <p:cNvSpPr>
            <a:spLocks noGrp="1"/>
          </p:cNvSpPr>
          <p:nvPr>
            <p:ph type="title"/>
          </p:nvPr>
        </p:nvSpPr>
        <p:spPr/>
        <p:txBody>
          <a:bodyPr/>
          <a:lstStyle/>
          <a:p>
            <a:r>
              <a:rPr lang="en-US" dirty="0"/>
              <a:t>Figure 9.2 Life Cycle of Humans</a:t>
            </a:r>
          </a:p>
        </p:txBody>
      </p:sp>
      <p:pic>
        <p:nvPicPr>
          <p:cNvPr id="10" name="Picture 2" descr="A flow chart shows the Life cycle of humans.">
            <a:extLst>
              <a:ext uri="{FF2B5EF4-FFF2-40B4-BE49-F238E27FC236}">
                <a16:creationId xmlns:a16="http://schemas.microsoft.com/office/drawing/2014/main" id="{A431662B-5045-3C4F-B787-9EC86AFCF3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0240" y="1014759"/>
            <a:ext cx="5303520" cy="5303520"/>
          </a:xfrm>
          <a:prstGeom prst="rect">
            <a:avLst/>
          </a:prstGeom>
        </p:spPr>
      </p:pic>
      <p:sp>
        <p:nvSpPr>
          <p:cNvPr id="4" name="Text Placeholder 3">
            <a:extLst>
              <a:ext uri="{FF2B5EF4-FFF2-40B4-BE49-F238E27FC236}">
                <a16:creationId xmlns:a16="http://schemas.microsoft.com/office/drawing/2014/main" id="{C7075FDA-073A-1DEA-923C-1FF02DA2D9F2}"/>
              </a:ext>
            </a:extLst>
          </p:cNvPr>
          <p:cNvSpPr>
            <a:spLocks noGrp="1"/>
          </p:cNvSpPr>
          <p:nvPr>
            <p:ph type="body" sz="quarter" idx="14"/>
          </p:nvPr>
        </p:nvSpPr>
        <p:spPr>
          <a:xfrm>
            <a:off x="3374136" y="6400800"/>
            <a:ext cx="2404872" cy="192024"/>
          </a:xfrm>
        </p:spPr>
        <p:txBody>
          <a:bodyPr/>
          <a:lstStyle/>
          <a:p>
            <a:r>
              <a:rPr lang="en-US" dirty="0">
                <a:hlinkClick r:id="rId4" action="ppaction://hlinksldjump"/>
              </a:rPr>
              <a:t>Access the text alternative for slide images.</a:t>
            </a:r>
            <a:endParaRPr lang="en-US" dirty="0"/>
          </a:p>
        </p:txBody>
      </p:sp>
      <p:sp>
        <p:nvSpPr>
          <p:cNvPr id="7" name="Slide Number Placeholder 4">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6</a:t>
            </a:fld>
            <a:endParaRPr lang="en-US" dirty="0"/>
          </a:p>
        </p:txBody>
      </p:sp>
    </p:spTree>
    <p:extLst>
      <p:ext uri="{BB962C8B-B14F-4D97-AF65-F5344CB8AC3E}">
        <p14:creationId xmlns:p14="http://schemas.microsoft.com/office/powerpoint/2010/main" val="945099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A4F7EF1-30E1-2163-0834-A891A8C22925}"/>
              </a:ext>
            </a:extLst>
          </p:cNvPr>
          <p:cNvSpPr>
            <a:spLocks noGrp="1"/>
          </p:cNvSpPr>
          <p:nvPr>
            <p:ph type="title"/>
          </p:nvPr>
        </p:nvSpPr>
        <p:spPr/>
        <p:txBody>
          <a:bodyPr/>
          <a:lstStyle/>
          <a:p>
            <a:r>
              <a:rPr lang="en-US" dirty="0"/>
              <a:t>Overview of Meiosis </a:t>
            </a:r>
            <a:r>
              <a:rPr lang="en-US" sz="1200" dirty="0"/>
              <a:t>1</a:t>
            </a:r>
            <a:endParaRPr lang="en-US" sz="1200" noProof="0" dirty="0"/>
          </a:p>
        </p:txBody>
      </p:sp>
      <p:sp>
        <p:nvSpPr>
          <p:cNvPr id="9" name="Content Placeholder 2">
            <a:extLst>
              <a:ext uri="{FF2B5EF4-FFF2-40B4-BE49-F238E27FC236}">
                <a16:creationId xmlns:a16="http://schemas.microsoft.com/office/drawing/2014/main" id="{36913B09-3EAE-0C7F-ACB1-F75933953535}"/>
              </a:ext>
            </a:extLst>
          </p:cNvPr>
          <p:cNvSpPr>
            <a:spLocks noGrp="1"/>
          </p:cNvSpPr>
          <p:nvPr>
            <p:ph sz="quarter" idx="11"/>
          </p:nvPr>
        </p:nvSpPr>
        <p:spPr>
          <a:xfrm>
            <a:off x="342900" y="1280160"/>
            <a:ext cx="8595360" cy="5120640"/>
          </a:xfrm>
        </p:spPr>
        <p:txBody>
          <a:bodyPr>
            <a:normAutofit/>
          </a:bodyPr>
          <a:lstStyle/>
          <a:p>
            <a:pPr>
              <a:spcBef>
                <a:spcPts val="600"/>
              </a:spcBef>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sz="2400" dirty="0"/>
              <a:t>Results in four daughter cells</a:t>
            </a:r>
          </a:p>
          <a:p>
            <a:pPr>
              <a:spcBef>
                <a:spcPts val="600"/>
              </a:spcBef>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sz="2400" dirty="0"/>
              <a:t>Before meiosis </a:t>
            </a:r>
            <a:r>
              <a:rPr lang="en-US" sz="1000" dirty="0">
                <a:noFill/>
              </a:rPr>
              <a:t>1</a:t>
            </a:r>
            <a:r>
              <a:rPr lang="en-US" sz="2400" dirty="0"/>
              <a:t>, each chromosome has duplicated.</a:t>
            </a:r>
          </a:p>
          <a:p>
            <a:pPr>
              <a:spcBef>
                <a:spcPts val="600"/>
              </a:spcBef>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sz="2400" dirty="0"/>
              <a:t>Two divisions:</a:t>
            </a:r>
          </a:p>
          <a:p>
            <a:pPr marL="4572" lvl="1" indent="0">
              <a:spcBef>
                <a:spcPts val="600"/>
              </a:spcBef>
              <a:buNone/>
              <a:tabLst>
                <a:tab pos="92075" algn="l"/>
              </a:tabLst>
            </a:pPr>
            <a:r>
              <a:rPr lang="en-US" sz="2400" dirty="0"/>
              <a:t>Meiosis </a:t>
            </a:r>
            <a:r>
              <a:rPr lang="en-US" sz="1200" dirty="0">
                <a:noFill/>
              </a:rPr>
              <a:t>1</a:t>
            </a:r>
            <a:endParaRPr lang="en-US" sz="2400" dirty="0"/>
          </a:p>
          <a:p>
            <a:pPr marL="347472" lvl="1" indent="-347472">
              <a:spcBef>
                <a:spcPts val="0"/>
              </a:spcBef>
              <a:buClr>
                <a:schemeClr val="tx2"/>
              </a:buClr>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sz="2000" dirty="0"/>
              <a:t>Homologous pairs line up during synapsis resulting in tetrad.</a:t>
            </a:r>
          </a:p>
          <a:p>
            <a:pPr marL="347472" lvl="1" indent="-347472">
              <a:spcBef>
                <a:spcPts val="0"/>
              </a:spcBef>
              <a:buClr>
                <a:schemeClr val="tx2"/>
              </a:buClr>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sz="2000" dirty="0"/>
              <a:t>Homologous chromosomes of each pair then separate.</a:t>
            </a:r>
          </a:p>
          <a:p>
            <a:pPr marL="4572" lvl="1" indent="0">
              <a:spcBef>
                <a:spcPts val="600"/>
              </a:spcBef>
              <a:buNone/>
              <a:tabLst>
                <a:tab pos="92075" algn="l"/>
              </a:tabLst>
            </a:pPr>
            <a:r>
              <a:rPr lang="en-US" sz="2400" dirty="0"/>
              <a:t>Meiosis II</a:t>
            </a:r>
          </a:p>
          <a:p>
            <a:pPr marL="347472" lvl="1" indent="-347472">
              <a:spcBef>
                <a:spcPts val="0"/>
              </a:spcBef>
              <a:buClr>
                <a:schemeClr val="tx2"/>
              </a:buClr>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sz="2000" dirty="0"/>
              <a:t>No duplication of chromosomes (no interphase)</a:t>
            </a:r>
          </a:p>
          <a:p>
            <a:pPr marL="347472" lvl="1" indent="-347472">
              <a:spcBef>
                <a:spcPts val="0"/>
              </a:spcBef>
              <a:buClr>
                <a:schemeClr val="tx2"/>
              </a:buClr>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sz="2000" dirty="0"/>
              <a:t>Chromosomes are dyads</a:t>
            </a:r>
            <a:r>
              <a:rPr lang="en-US" altLang="en-US" sz="2000" dirty="0"/>
              <a:t>—composed of two sister chromatids.</a:t>
            </a:r>
          </a:p>
          <a:p>
            <a:pPr marL="347472" lvl="1" indent="-347472">
              <a:spcBef>
                <a:spcPts val="0"/>
              </a:spcBef>
              <a:buClr>
                <a:schemeClr val="tx2"/>
              </a:buClr>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sz="2000" dirty="0"/>
              <a:t>Sister chromatids are separated.</a:t>
            </a:r>
          </a:p>
          <a:p>
            <a:pPr marL="347472" lvl="1" indent="-347472">
              <a:spcBef>
                <a:spcPts val="0"/>
              </a:spcBef>
              <a:buClr>
                <a:schemeClr val="tx2"/>
              </a:buClr>
              <a:buSzPct val="100000"/>
              <a:tabLst>
                <a:tab pos="606425" algn="l"/>
                <a:tab pos="1063625" algn="l"/>
                <a:tab pos="1520825" algn="l"/>
                <a:tab pos="1978025" algn="l"/>
                <a:tab pos="2435225" algn="l"/>
                <a:tab pos="2892425" algn="l"/>
                <a:tab pos="3349625" algn="l"/>
                <a:tab pos="3806825" algn="l"/>
                <a:tab pos="4264025" algn="l"/>
                <a:tab pos="4721225" algn="l"/>
                <a:tab pos="5178425" algn="l"/>
                <a:tab pos="5635625" algn="l"/>
                <a:tab pos="6092825" algn="l"/>
                <a:tab pos="6550025" algn="l"/>
                <a:tab pos="7007225" algn="l"/>
                <a:tab pos="7464425" algn="l"/>
                <a:tab pos="7921625" algn="l"/>
                <a:tab pos="8378825" algn="l"/>
                <a:tab pos="8836025" algn="l"/>
                <a:tab pos="9293225" algn="l"/>
                <a:tab pos="9750425" algn="l"/>
              </a:tabLst>
            </a:pPr>
            <a:r>
              <a:rPr lang="en-US" sz="2000" dirty="0"/>
              <a:t>Two daughter nuclei separate</a:t>
            </a:r>
            <a:endParaRPr lang="en-US" sz="2000" noProof="0" dirty="0"/>
          </a:p>
        </p:txBody>
      </p:sp>
      <p:pic>
        <p:nvPicPr>
          <p:cNvPr id="4" name="Picture 3">
            <a:extLst>
              <a:ext uri="{FF2B5EF4-FFF2-40B4-BE49-F238E27FC236}">
                <a16:creationId xmlns:a16="http://schemas.microsoft.com/office/drawing/2014/main" id="{94E3EA5A-81A6-74A7-18DE-AC66ABF74E1D}"/>
              </a:ext>
              <a:ext uri="{C183D7F6-B498-43B3-948B-1728B52AA6E4}">
                <adec:decorative xmlns:adec="http://schemas.microsoft.com/office/drawing/2017/decorative" val="1"/>
              </a:ext>
            </a:extLst>
          </p:cNvPr>
          <p:cNvPicPr>
            <a:picLocks noChangeAspect="1"/>
          </p:cNvPicPr>
          <p:nvPr/>
        </p:nvPicPr>
        <p:blipFill rotWithShape="1">
          <a:blip r:embed="rId3"/>
          <a:srcRect l="42822" t="22299" r="42927" b="38270"/>
          <a:stretch/>
        </p:blipFill>
        <p:spPr>
          <a:xfrm>
            <a:off x="2545539" y="1926445"/>
            <a:ext cx="64294" cy="252412"/>
          </a:xfrm>
          <a:prstGeom prst="rect">
            <a:avLst/>
          </a:prstGeom>
        </p:spPr>
      </p:pic>
      <p:pic>
        <p:nvPicPr>
          <p:cNvPr id="3" name="Picture 4">
            <a:extLst>
              <a:ext uri="{FF2B5EF4-FFF2-40B4-BE49-F238E27FC236}">
                <a16:creationId xmlns:a16="http://schemas.microsoft.com/office/drawing/2014/main" id="{2E0D53FF-5BA3-89A4-E3A0-8588C44DFB98}"/>
              </a:ext>
              <a:ext uri="{C183D7F6-B498-43B3-948B-1728B52AA6E4}">
                <adec:decorative xmlns:adec="http://schemas.microsoft.com/office/drawing/2017/decorative" val="1"/>
              </a:ext>
            </a:extLst>
          </p:cNvPr>
          <p:cNvPicPr>
            <a:picLocks noChangeAspect="1"/>
          </p:cNvPicPr>
          <p:nvPr/>
        </p:nvPicPr>
        <p:blipFill rotWithShape="1">
          <a:blip r:embed="rId3"/>
          <a:srcRect l="42822" t="22299" r="42927" b="38270"/>
          <a:stretch/>
        </p:blipFill>
        <p:spPr>
          <a:xfrm>
            <a:off x="1566847" y="3009915"/>
            <a:ext cx="64294" cy="252412"/>
          </a:xfrm>
          <a:prstGeom prst="rect">
            <a:avLst/>
          </a:prstGeom>
        </p:spPr>
      </p:pic>
      <p:sp>
        <p:nvSpPr>
          <p:cNvPr id="7" name="Slide Number Placeholder 5">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7</a:t>
            </a:fld>
            <a:endParaRPr lang="en-US" dirty="0"/>
          </a:p>
        </p:txBody>
      </p:sp>
    </p:spTree>
    <p:extLst>
      <p:ext uri="{BB962C8B-B14F-4D97-AF65-F5344CB8AC3E}">
        <p14:creationId xmlns:p14="http://schemas.microsoft.com/office/powerpoint/2010/main" val="2205651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7B805-6EC6-9C84-8CB6-629328C36C1F}"/>
              </a:ext>
            </a:extLst>
          </p:cNvPr>
          <p:cNvSpPr>
            <a:spLocks noGrp="1"/>
          </p:cNvSpPr>
          <p:nvPr>
            <p:ph type="title"/>
          </p:nvPr>
        </p:nvSpPr>
        <p:spPr/>
        <p:txBody>
          <a:bodyPr/>
          <a:lstStyle/>
          <a:p>
            <a:r>
              <a:rPr lang="en-US" dirty="0"/>
              <a:t>Figure 9.3 Overview of Meiosis</a:t>
            </a:r>
          </a:p>
        </p:txBody>
      </p:sp>
      <p:pic>
        <p:nvPicPr>
          <p:cNvPr id="10" name="Picture 2" descr="A flow diagram shows an overview of meiosis with 3 main steps including chromosome duplication, meiosis 1, and meiosis 2.">
            <a:extLst>
              <a:ext uri="{FF2B5EF4-FFF2-40B4-BE49-F238E27FC236}">
                <a16:creationId xmlns:a16="http://schemas.microsoft.com/office/drawing/2014/main" id="{6F35A50C-6F19-230A-9BCC-EE559DEDB7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6984" y="936173"/>
            <a:ext cx="1770032" cy="5394960"/>
          </a:xfrm>
          <a:prstGeom prst="rect">
            <a:avLst/>
          </a:prstGeom>
        </p:spPr>
      </p:pic>
      <p:sp>
        <p:nvSpPr>
          <p:cNvPr id="4" name="Text Placeholder 3">
            <a:extLst>
              <a:ext uri="{FF2B5EF4-FFF2-40B4-BE49-F238E27FC236}">
                <a16:creationId xmlns:a16="http://schemas.microsoft.com/office/drawing/2014/main" id="{7A36F868-83A9-DF03-6670-9B60E0BCDCEF}"/>
              </a:ext>
            </a:extLst>
          </p:cNvPr>
          <p:cNvSpPr>
            <a:spLocks noGrp="1"/>
          </p:cNvSpPr>
          <p:nvPr>
            <p:ph type="body" sz="quarter" idx="14"/>
          </p:nvPr>
        </p:nvSpPr>
        <p:spPr>
          <a:xfrm>
            <a:off x="3374136" y="6400800"/>
            <a:ext cx="2404872" cy="192024"/>
          </a:xfrm>
        </p:spPr>
        <p:txBody>
          <a:bodyPr/>
          <a:lstStyle/>
          <a:p>
            <a:r>
              <a:rPr lang="en-US" dirty="0">
                <a:hlinkClick r:id="rId4" action="ppaction://hlinksldjump"/>
              </a:rPr>
              <a:t>Access the text alternative for slide images.</a:t>
            </a:r>
            <a:endParaRPr lang="en-US" dirty="0"/>
          </a:p>
        </p:txBody>
      </p:sp>
      <p:sp>
        <p:nvSpPr>
          <p:cNvPr id="7" name="Slide Number Placeholder 4">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8</a:t>
            </a:fld>
            <a:endParaRPr lang="en-US" dirty="0"/>
          </a:p>
        </p:txBody>
      </p:sp>
    </p:spTree>
    <p:extLst>
      <p:ext uri="{BB962C8B-B14F-4D97-AF65-F5344CB8AC3E}">
        <p14:creationId xmlns:p14="http://schemas.microsoft.com/office/powerpoint/2010/main" val="3916121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A4F7EF1-30E1-2163-0834-A891A8C22925}"/>
              </a:ext>
            </a:extLst>
          </p:cNvPr>
          <p:cNvSpPr>
            <a:spLocks noGrp="1"/>
          </p:cNvSpPr>
          <p:nvPr>
            <p:ph type="title"/>
          </p:nvPr>
        </p:nvSpPr>
        <p:spPr/>
        <p:txBody>
          <a:bodyPr/>
          <a:lstStyle/>
          <a:p>
            <a:r>
              <a:rPr lang="en-US" dirty="0"/>
              <a:t>Overview of Meiosis </a:t>
            </a:r>
            <a:r>
              <a:rPr lang="en-US" sz="1200" dirty="0"/>
              <a:t>2</a:t>
            </a:r>
            <a:endParaRPr lang="en-US" noProof="0" dirty="0"/>
          </a:p>
        </p:txBody>
      </p:sp>
      <p:sp>
        <p:nvSpPr>
          <p:cNvPr id="9" name="Content Placeholder 2">
            <a:extLst>
              <a:ext uri="{FF2B5EF4-FFF2-40B4-BE49-F238E27FC236}">
                <a16:creationId xmlns:a16="http://schemas.microsoft.com/office/drawing/2014/main" id="{36913B09-3EAE-0C7F-ACB1-F75933953535}"/>
              </a:ext>
            </a:extLst>
          </p:cNvPr>
          <p:cNvSpPr>
            <a:spLocks noGrp="1"/>
          </p:cNvSpPr>
          <p:nvPr>
            <p:ph sz="quarter" idx="11"/>
          </p:nvPr>
        </p:nvSpPr>
        <p:spPr>
          <a:xfrm>
            <a:off x="342900" y="1280160"/>
            <a:ext cx="8595360" cy="5120640"/>
          </a:xfrm>
        </p:spPr>
        <p:txBody>
          <a:bodyPr>
            <a:normAutofit/>
          </a:bodyPr>
          <a:lstStyle/>
          <a:p>
            <a:pPr>
              <a:spcBef>
                <a:spcPts val="800"/>
              </a:spcBef>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Crossing-over</a:t>
            </a:r>
          </a:p>
          <a:p>
            <a:pPr>
              <a:spcBef>
                <a:spcPts val="800"/>
              </a:spcBef>
              <a:buSzPct val="1000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en-US" sz="2400" dirty="0"/>
              <a:t>During prophase </a:t>
            </a:r>
            <a:r>
              <a:rPr lang="en-US" altLang="en-US" sz="1000" dirty="0">
                <a:noFill/>
              </a:rPr>
              <a:t>1</a:t>
            </a:r>
            <a:r>
              <a:rPr lang="en-US" altLang="en-US" sz="2400" dirty="0"/>
              <a:t>, homologous chromosomes pair up and form a tetrad, a process called synapsis. </a:t>
            </a:r>
          </a:p>
          <a:p>
            <a:pPr marL="347472" lvl="1">
              <a:buSzPct val="100000"/>
              <a:tabLst>
                <a:tab pos="92075" algn="l"/>
              </a:tabLst>
            </a:pPr>
            <a:r>
              <a:rPr lang="en-US" altLang="en-US" sz="2400" dirty="0"/>
              <a:t>Each tetrad consists of two chromosomes, with each chromosome containing two chromatids, for a total of four chromatids.</a:t>
            </a:r>
            <a:endParaRPr lang="en-US" sz="2000" noProof="0" dirty="0"/>
          </a:p>
        </p:txBody>
      </p:sp>
      <p:pic>
        <p:nvPicPr>
          <p:cNvPr id="2" name="Picture 3">
            <a:extLst>
              <a:ext uri="{FF2B5EF4-FFF2-40B4-BE49-F238E27FC236}">
                <a16:creationId xmlns:a16="http://schemas.microsoft.com/office/drawing/2014/main" id="{F91BDEAA-6731-1FE6-AA34-C36C30D5C1E6}"/>
              </a:ext>
              <a:ext uri="{C183D7F6-B498-43B3-948B-1728B52AA6E4}">
                <adec:decorative xmlns:adec="http://schemas.microsoft.com/office/drawing/2017/decorative" val="1"/>
              </a:ext>
            </a:extLst>
          </p:cNvPr>
          <p:cNvPicPr>
            <a:picLocks noChangeAspect="1"/>
          </p:cNvPicPr>
          <p:nvPr/>
        </p:nvPicPr>
        <p:blipFill rotWithShape="1">
          <a:blip r:embed="rId3"/>
          <a:srcRect l="42822" t="22299" r="42927" b="38270"/>
          <a:stretch/>
        </p:blipFill>
        <p:spPr>
          <a:xfrm>
            <a:off x="2783193" y="1949783"/>
            <a:ext cx="64294" cy="252412"/>
          </a:xfrm>
          <a:prstGeom prst="rect">
            <a:avLst/>
          </a:prstGeom>
        </p:spPr>
      </p:pic>
      <p:sp>
        <p:nvSpPr>
          <p:cNvPr id="7" name="Slide Number Placeholder 4">
            <a:extLst>
              <a:ext uri="{FF2B5EF4-FFF2-40B4-BE49-F238E27FC236}">
                <a16:creationId xmlns:a16="http://schemas.microsoft.com/office/drawing/2014/main" id="{B1BC957A-B202-640F-ECDC-672581451E2C}"/>
              </a:ext>
            </a:extLst>
          </p:cNvPr>
          <p:cNvSpPr>
            <a:spLocks noGrp="1"/>
          </p:cNvSpPr>
          <p:nvPr>
            <p:ph type="sldNum" sz="quarter" idx="10"/>
          </p:nvPr>
        </p:nvSpPr>
        <p:spPr/>
        <p:txBody>
          <a:bodyPr/>
          <a:lstStyle/>
          <a:p>
            <a:fld id="{68151E55-6873-49E2-B8D5-2F265E6F1973}" type="slidenum">
              <a:rPr lang="en-US" smtClean="0"/>
              <a:t>9</a:t>
            </a:fld>
            <a:endParaRPr lang="en-US" dirty="0"/>
          </a:p>
        </p:txBody>
      </p:sp>
    </p:spTree>
    <p:extLst>
      <p:ext uri="{BB962C8B-B14F-4D97-AF65-F5344CB8AC3E}">
        <p14:creationId xmlns:p14="http://schemas.microsoft.com/office/powerpoint/2010/main" val="164490818"/>
      </p:ext>
    </p:extLst>
  </p:cSld>
  <p:clrMapOvr>
    <a:masterClrMapping/>
  </p:clrMapOvr>
</p:sld>
</file>

<file path=ppt/theme/theme1.xml><?xml version="1.0" encoding="utf-8"?>
<a:theme xmlns:a="http://schemas.openxmlformats.org/drawingml/2006/main" name="Title Slides 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E7BC6287-1E57-46F8-B46D-CC0ECE7CEE8E}"/>
    </a:ext>
  </a:extLst>
</a:theme>
</file>

<file path=ppt/theme/theme10.xml><?xml version="1.0" encoding="utf-8"?>
<a:theme xmlns:a="http://schemas.openxmlformats.org/drawingml/2006/main" name="1_ImageDescriptionAppendixSlide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002D0E3A-676D-4160-97AC-45FBF1A959AE}"/>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Title Slides 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E7BC6287-1E57-46F8-B46D-CC0ECE7CEE8E}"/>
    </a:ext>
  </a:extLst>
</a:theme>
</file>

<file path=ppt/theme/theme3.xml><?xml version="1.0" encoding="utf-8"?>
<a:theme xmlns:a="http://schemas.openxmlformats.org/drawingml/2006/main" name="MainContentSlide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B9FDA032-B3B1-4FDF-8A44-9303BC60C76A}"/>
    </a:ext>
  </a:extLst>
</a:theme>
</file>

<file path=ppt/theme/theme4.xml><?xml version="1.0" encoding="utf-8"?>
<a:theme xmlns:a="http://schemas.openxmlformats.org/drawingml/2006/main" name="1_MainContentSlide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B9FDA032-B3B1-4FDF-8A44-9303BC60C76A}"/>
    </a:ext>
  </a:extLst>
</a:theme>
</file>

<file path=ppt/theme/theme5.xml><?xml version="1.0" encoding="utf-8"?>
<a:theme xmlns:a="http://schemas.openxmlformats.org/drawingml/2006/main" name="Closing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AD8FA8EE-38E3-45B4-B8A8-91E7376F22D2}"/>
    </a:ext>
  </a:extLst>
</a:theme>
</file>

<file path=ppt/theme/theme6.xml><?xml version="1.0" encoding="utf-8"?>
<a:theme xmlns:a="http://schemas.openxmlformats.org/drawingml/2006/main" name="1_Closing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AD8FA8EE-38E3-45B4-B8A8-91E7376F22D2}"/>
    </a:ext>
  </a:extLst>
</a:theme>
</file>

<file path=ppt/theme/theme7.xml><?xml version="1.0" encoding="utf-8"?>
<a:theme xmlns:a="http://schemas.openxmlformats.org/drawingml/2006/main" name="DividerSlide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59A53402-BF8D-4356-9B02-35501F8B049D}"/>
    </a:ext>
  </a:extLst>
</a:theme>
</file>

<file path=ppt/theme/theme8.xml><?xml version="1.0" encoding="utf-8"?>
<a:theme xmlns:a="http://schemas.openxmlformats.org/drawingml/2006/main" name="1_DividerSlide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59A53402-BF8D-4356-9B02-35501F8B049D}"/>
    </a:ext>
  </a:extLst>
</a:theme>
</file>

<file path=ppt/theme/theme9.xml><?xml version="1.0" encoding="utf-8"?>
<a:theme xmlns:a="http://schemas.openxmlformats.org/drawingml/2006/main" name="ImageDescriptionAppendixSlide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002D0E3A-676D-4160-97AC-45FBF1A959AE}"/>
    </a:ext>
  </a:extLst>
</a:theme>
</file>

<file path=docProps/app.xml><?xml version="1.0" encoding="utf-8"?>
<Properties xmlns="http://schemas.openxmlformats.org/officeDocument/2006/extended-properties" xmlns:vt="http://schemas.openxmlformats.org/officeDocument/2006/docPropsVTypes">
  <Template>MHHE_Generic Accessible PPT Template_Editorial_v11_2020</Template>
  <TotalTime>1755</TotalTime>
  <Words>2188</Words>
  <Application>Microsoft Office PowerPoint</Application>
  <PresentationFormat>On-screen Show (4:3)</PresentationFormat>
  <Paragraphs>266</Paragraphs>
  <Slides>39</Slides>
  <Notes>39</Notes>
  <HiddenSlides>10</HiddenSlides>
  <MMClips>0</MMClips>
  <ScaleCrop>false</ScaleCrop>
  <HeadingPairs>
    <vt:vector size="8" baseType="variant">
      <vt:variant>
        <vt:lpstr>Fonts Used</vt:lpstr>
      </vt:variant>
      <vt:variant>
        <vt:i4>2</vt:i4>
      </vt:variant>
      <vt:variant>
        <vt:lpstr>Theme</vt:lpstr>
      </vt:variant>
      <vt:variant>
        <vt:i4>10</vt:i4>
      </vt:variant>
      <vt:variant>
        <vt:lpstr>Embedded OLE Servers</vt:lpstr>
      </vt:variant>
      <vt:variant>
        <vt:i4>1</vt:i4>
      </vt:variant>
      <vt:variant>
        <vt:lpstr>Slide Titles</vt:lpstr>
      </vt:variant>
      <vt:variant>
        <vt:i4>39</vt:i4>
      </vt:variant>
    </vt:vector>
  </HeadingPairs>
  <TitlesOfParts>
    <vt:vector size="52" baseType="lpstr">
      <vt:lpstr>Arial</vt:lpstr>
      <vt:lpstr>Calibri</vt:lpstr>
      <vt:lpstr>Title Slides Master</vt:lpstr>
      <vt:lpstr>2_Title Slides Master</vt:lpstr>
      <vt:lpstr>MainContentSlideMaster</vt:lpstr>
      <vt:lpstr>1_MainContentSlideMaster</vt:lpstr>
      <vt:lpstr>ClosingMaster</vt:lpstr>
      <vt:lpstr>1_ClosingMaster</vt:lpstr>
      <vt:lpstr>DividerSlideMaster</vt:lpstr>
      <vt:lpstr>1_DividerSlideMaster</vt:lpstr>
      <vt:lpstr>ImageDescriptionAppendixSlideMaster</vt:lpstr>
      <vt:lpstr>1_ImageDescriptionAppendixSlideMaster</vt:lpstr>
      <vt:lpstr>Equation</vt:lpstr>
      <vt:lpstr>Chapter 9</vt:lpstr>
      <vt:lpstr>9.1 An Overview of Meiosis</vt:lpstr>
      <vt:lpstr>An Overview of Meiosis</vt:lpstr>
      <vt:lpstr>Figure 9.1 A Human Karyotype</vt:lpstr>
      <vt:lpstr>Human Life Cycle</vt:lpstr>
      <vt:lpstr>Figure 9.2 Life Cycle of Humans</vt:lpstr>
      <vt:lpstr>Overview of Meiosis 1</vt:lpstr>
      <vt:lpstr>Figure 9.3 Overview of Meiosis</vt:lpstr>
      <vt:lpstr>Overview of Meiosis 2</vt:lpstr>
      <vt:lpstr>Figure 9.4a Synapsis and Crossing-Over</vt:lpstr>
      <vt:lpstr>Crossing-over</vt:lpstr>
      <vt:lpstr>Figure 9.4b Crossing-over</vt:lpstr>
      <vt:lpstr>The Importance of Meiosis</vt:lpstr>
      <vt:lpstr>9.2 The Phases of Meiosis</vt:lpstr>
      <vt:lpstr>Figure 9.5 Meiosis 1</vt:lpstr>
      <vt:lpstr>Figure 9.6 Meiosis II</vt:lpstr>
      <vt:lpstr>9.3 Meiosis Compared with Mitosis</vt:lpstr>
      <vt:lpstr>Figure 9.7 Meiosis Compared with Mitosis</vt:lpstr>
      <vt:lpstr>Meiosis 1 Compared to Mitosis</vt:lpstr>
      <vt:lpstr>Meiosis II Compared to Mitosis</vt:lpstr>
      <vt:lpstr>Mitosis and Meiosis Occur at Different Times</vt:lpstr>
      <vt:lpstr>9.4 Changes in Chromosome Number</vt:lpstr>
      <vt:lpstr>Figure 9.8a Nondisjunction During Meiosis 1</vt:lpstr>
      <vt:lpstr>Figure 9.8b Nondisjunction During Meiosis II</vt:lpstr>
      <vt:lpstr>Down Syndrome</vt:lpstr>
      <vt:lpstr>Figure 9.9 Down Syndrome</vt:lpstr>
      <vt:lpstr>Abnormal Sex Chromosome Number 1</vt:lpstr>
      <vt:lpstr>Abnormal Sex Chromosome Number 2</vt:lpstr>
      <vt:lpstr>End of Main Content</vt:lpstr>
      <vt:lpstr>Accessibility Content: Text Alternatives for Images</vt:lpstr>
      <vt:lpstr>Figure 9.1 A Human Karyotype - Text Alternative</vt:lpstr>
      <vt:lpstr>Figure 9.2 Life Cycle of Humans - Text Alternative</vt:lpstr>
      <vt:lpstr>Figure 9.3 Overview of Meiosis - Text Alternative</vt:lpstr>
      <vt:lpstr>Figure 9.4b Crossing-over - Text Alternative</vt:lpstr>
      <vt:lpstr>Figure 9.5 Meiosis 1 - Text Alternative</vt:lpstr>
      <vt:lpstr>Figure 9.6 Meiosis II - Text Alternative</vt:lpstr>
      <vt:lpstr>Figure 9.7 Meiosis Compared with Mitosis - Text Alternative</vt:lpstr>
      <vt:lpstr>Figure 9.8a Nondisjunction During Meiosis 1 - Text Alternative</vt:lpstr>
      <vt:lpstr>Figure 9.8b Nondisjunction During Meiosis II - Text Alternative</vt:lpstr>
    </vt:vector>
  </TitlesOfParts>
  <Company>The McGraw-Hill Companies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09: Meiosis and the Genetic Basis of Sexual Reproduction</dc:title>
  <dc:creator>MHE</dc:creator>
  <cp:keywords>PPT</cp:keywords>
  <cp:lastModifiedBy>Praveen Kumar</cp:lastModifiedBy>
  <cp:revision>2118</cp:revision>
  <dcterms:created xsi:type="dcterms:W3CDTF">2022-10-14T14:05:43Z</dcterms:created>
  <dcterms:modified xsi:type="dcterms:W3CDTF">2023-03-31T13:31:35Z</dcterms:modified>
</cp:coreProperties>
</file>