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8.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26" r:id="rId2"/>
    <p:sldMasterId id="2147483691" r:id="rId3"/>
    <p:sldMasterId id="2147483708" r:id="rId4"/>
    <p:sldMasterId id="2147483684" r:id="rId5"/>
    <p:sldMasterId id="2147483715" r:id="rId6"/>
    <p:sldMasterId id="2147483686" r:id="rId7"/>
    <p:sldMasterId id="2147483723" r:id="rId8"/>
    <p:sldMasterId id="2147483701" r:id="rId9"/>
    <p:sldMasterId id="2147483720" r:id="rId10"/>
  </p:sldMasterIdLst>
  <p:notesMasterIdLst>
    <p:notesMasterId r:id="rId82"/>
  </p:notesMasterIdLst>
  <p:sldIdLst>
    <p:sldId id="382" r:id="rId11"/>
    <p:sldId id="383" r:id="rId12"/>
    <p:sldId id="384" r:id="rId13"/>
    <p:sldId id="385" r:id="rId14"/>
    <p:sldId id="386" r:id="rId15"/>
    <p:sldId id="387" r:id="rId16"/>
    <p:sldId id="388" r:id="rId17"/>
    <p:sldId id="391" r:id="rId18"/>
    <p:sldId id="392" r:id="rId19"/>
    <p:sldId id="393" r:id="rId20"/>
    <p:sldId id="395" r:id="rId21"/>
    <p:sldId id="396" r:id="rId22"/>
    <p:sldId id="397" r:id="rId23"/>
    <p:sldId id="398" r:id="rId24"/>
    <p:sldId id="400" r:id="rId25"/>
    <p:sldId id="401" r:id="rId26"/>
    <p:sldId id="402" r:id="rId27"/>
    <p:sldId id="404" r:id="rId28"/>
    <p:sldId id="406" r:id="rId29"/>
    <p:sldId id="408" r:id="rId30"/>
    <p:sldId id="409" r:id="rId31"/>
    <p:sldId id="410" r:id="rId32"/>
    <p:sldId id="411" r:id="rId33"/>
    <p:sldId id="413" r:id="rId34"/>
    <p:sldId id="414" r:id="rId35"/>
    <p:sldId id="416" r:id="rId36"/>
    <p:sldId id="417" r:id="rId37"/>
    <p:sldId id="419" r:id="rId38"/>
    <p:sldId id="420" r:id="rId39"/>
    <p:sldId id="422" r:id="rId40"/>
    <p:sldId id="423" r:id="rId41"/>
    <p:sldId id="424" r:id="rId42"/>
    <p:sldId id="425" r:id="rId43"/>
    <p:sldId id="427" r:id="rId44"/>
    <p:sldId id="429" r:id="rId45"/>
    <p:sldId id="430" r:id="rId46"/>
    <p:sldId id="431" r:id="rId47"/>
    <p:sldId id="433" r:id="rId48"/>
    <p:sldId id="435" r:id="rId49"/>
    <p:sldId id="437" r:id="rId50"/>
    <p:sldId id="439" r:id="rId51"/>
    <p:sldId id="440" r:id="rId52"/>
    <p:sldId id="441" r:id="rId53"/>
    <p:sldId id="442" r:id="rId54"/>
    <p:sldId id="444" r:id="rId55"/>
    <p:sldId id="445" r:id="rId56"/>
    <p:sldId id="447" r:id="rId57"/>
    <p:sldId id="448" r:id="rId58"/>
    <p:sldId id="271" r:id="rId59"/>
    <p:sldId id="273" r:id="rId60"/>
    <p:sldId id="389" r:id="rId61"/>
    <p:sldId id="366" r:id="rId62"/>
    <p:sldId id="390" r:id="rId63"/>
    <p:sldId id="394" r:id="rId64"/>
    <p:sldId id="399" r:id="rId65"/>
    <p:sldId id="450" r:id="rId66"/>
    <p:sldId id="405" r:id="rId67"/>
    <p:sldId id="407" r:id="rId68"/>
    <p:sldId id="412" r:id="rId69"/>
    <p:sldId id="415" r:id="rId70"/>
    <p:sldId id="418" r:id="rId71"/>
    <p:sldId id="421" r:id="rId72"/>
    <p:sldId id="426" r:id="rId73"/>
    <p:sldId id="428" r:id="rId74"/>
    <p:sldId id="432" r:id="rId75"/>
    <p:sldId id="434" r:id="rId76"/>
    <p:sldId id="436" r:id="rId77"/>
    <p:sldId id="438" r:id="rId78"/>
    <p:sldId id="443" r:id="rId79"/>
    <p:sldId id="446" r:id="rId80"/>
    <p:sldId id="449"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5973D931-3BAC-4F30-9C16-B7461F574E40}">
          <p14:sldIdLst>
            <p14:sldId id="382"/>
            <p14:sldId id="383"/>
            <p14:sldId id="384"/>
            <p14:sldId id="385"/>
            <p14:sldId id="386"/>
            <p14:sldId id="387"/>
            <p14:sldId id="388"/>
            <p14:sldId id="391"/>
            <p14:sldId id="392"/>
            <p14:sldId id="393"/>
            <p14:sldId id="395"/>
            <p14:sldId id="396"/>
            <p14:sldId id="397"/>
            <p14:sldId id="398"/>
            <p14:sldId id="400"/>
            <p14:sldId id="401"/>
            <p14:sldId id="402"/>
            <p14:sldId id="404"/>
            <p14:sldId id="406"/>
            <p14:sldId id="408"/>
            <p14:sldId id="409"/>
            <p14:sldId id="410"/>
            <p14:sldId id="411"/>
            <p14:sldId id="413"/>
            <p14:sldId id="414"/>
            <p14:sldId id="416"/>
            <p14:sldId id="417"/>
            <p14:sldId id="419"/>
            <p14:sldId id="420"/>
            <p14:sldId id="422"/>
            <p14:sldId id="423"/>
            <p14:sldId id="424"/>
            <p14:sldId id="425"/>
            <p14:sldId id="427"/>
            <p14:sldId id="429"/>
            <p14:sldId id="430"/>
            <p14:sldId id="431"/>
            <p14:sldId id="433"/>
            <p14:sldId id="435"/>
            <p14:sldId id="437"/>
            <p14:sldId id="439"/>
            <p14:sldId id="440"/>
            <p14:sldId id="441"/>
            <p14:sldId id="442"/>
            <p14:sldId id="444"/>
            <p14:sldId id="445"/>
            <p14:sldId id="447"/>
            <p14:sldId id="448"/>
            <p14:sldId id="271"/>
          </p14:sldIdLst>
        </p14:section>
        <p14:section name="Appendix: Image Descriptions for Unsighted Students" id="{B7C2FF34-F9B3-45C6-BBEA-B602DE6D90D1}">
          <p14:sldIdLst>
            <p14:sldId id="273"/>
            <p14:sldId id="389"/>
            <p14:sldId id="366"/>
            <p14:sldId id="390"/>
            <p14:sldId id="394"/>
            <p14:sldId id="399"/>
            <p14:sldId id="450"/>
            <p14:sldId id="405"/>
            <p14:sldId id="407"/>
            <p14:sldId id="412"/>
            <p14:sldId id="415"/>
            <p14:sldId id="418"/>
            <p14:sldId id="421"/>
            <p14:sldId id="426"/>
            <p14:sldId id="428"/>
            <p14:sldId id="432"/>
            <p14:sldId id="434"/>
            <p14:sldId id="436"/>
            <p14:sldId id="438"/>
            <p14:sldId id="443"/>
            <p14:sldId id="446"/>
            <p14:sldId id="449"/>
          </p14:sldIdLst>
        </p14:section>
      </p14:sectionLst>
    </p:ext>
    <p:ext uri="{EFAFB233-063F-42B5-8137-9DF3F51BA10A}">
      <p15:sldGuideLst xmlns:p15="http://schemas.microsoft.com/office/powerpoint/2012/main">
        <p15:guide id="2" pos="3264" userDrawn="1">
          <p15:clr>
            <a:srgbClr val="A4A3A4"/>
          </p15:clr>
        </p15:guide>
        <p15:guide id="3" orient="horz" pos="2256" userDrawn="1">
          <p15:clr>
            <a:srgbClr val="A4A3A4"/>
          </p15:clr>
        </p15:guide>
        <p15:guide id="4" pos="56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AF1858"/>
    <a:srgbClr val="C00000"/>
    <a:srgbClr val="7575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92" autoAdjust="0"/>
    <p:restoredTop sz="90122" autoAdjust="0"/>
  </p:normalViewPr>
  <p:slideViewPr>
    <p:cSldViewPr snapToGrid="0" showGuides="1">
      <p:cViewPr varScale="1">
        <p:scale>
          <a:sx n="65" d="100"/>
          <a:sy n="65" d="100"/>
        </p:scale>
        <p:origin x="1686" y="66"/>
      </p:cViewPr>
      <p:guideLst>
        <p:guide pos="3264"/>
        <p:guide orient="horz" pos="2256"/>
        <p:guide pos="5640"/>
      </p:guideLst>
    </p:cSldViewPr>
  </p:slideViewPr>
  <p:outlineViewPr>
    <p:cViewPr>
      <p:scale>
        <a:sx n="33" d="100"/>
        <a:sy n="33" d="100"/>
      </p:scale>
      <p:origin x="0" y="-6636"/>
    </p:cViewPr>
  </p:outlineViewPr>
  <p:notesTextViewPr>
    <p:cViewPr>
      <p:scale>
        <a:sx n="100" d="100"/>
        <a:sy n="100" d="100"/>
      </p:scale>
      <p:origin x="0" y="0"/>
    </p:cViewPr>
  </p:notesTextViewPr>
  <p:notesViewPr>
    <p:cSldViewPr snapToGrid="0">
      <p:cViewPr varScale="1">
        <p:scale>
          <a:sx n="81" d="100"/>
          <a:sy n="81" d="100"/>
        </p:scale>
        <p:origin x="3228" y="90"/>
      </p:cViewPr>
      <p:guideLst/>
    </p:cSldViewPr>
  </p:notesViewPr>
  <p:gridSpacing cx="347472" cy="347472"/>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presProps" Target="presProp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tableStyles" Target="tableStyles.xml"/><Relationship Id="rId61" Type="http://schemas.openxmlformats.org/officeDocument/2006/relationships/slide" Target="slides/slide51.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D653A6-6867-462E-93A7-F45B93093C26}" type="datetimeFigureOut">
              <a:rPr lang="en-US" smtClean="0"/>
              <a:t>1/12/2023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559B72-D5EC-4F49-9F59-877A947E1F6F}" type="slidenum">
              <a:rPr lang="en-US" smtClean="0"/>
              <a:t>‹#›</a:t>
            </a:fld>
            <a:endParaRPr lang="en-US"/>
          </a:p>
        </p:txBody>
      </p:sp>
    </p:spTree>
    <p:extLst>
      <p:ext uri="{BB962C8B-B14F-4D97-AF65-F5344CB8AC3E}">
        <p14:creationId xmlns:p14="http://schemas.microsoft.com/office/powerpoint/2010/main" val="1572876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59B72-D5EC-4F49-9F59-877A947E1F6F}" type="slidenum">
              <a:rPr lang="en-US" smtClean="0"/>
              <a:t>16</a:t>
            </a:fld>
            <a:endParaRPr lang="en-US"/>
          </a:p>
        </p:txBody>
      </p:sp>
    </p:spTree>
    <p:extLst>
      <p:ext uri="{BB962C8B-B14F-4D97-AF65-F5344CB8AC3E}">
        <p14:creationId xmlns:p14="http://schemas.microsoft.com/office/powerpoint/2010/main" val="2668148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559B72-D5EC-4F49-9F59-877A947E1F6F}" type="slidenum">
              <a:rPr lang="en-US" smtClean="0"/>
              <a:t>49</a:t>
            </a:fld>
            <a:endParaRPr lang="en-US"/>
          </a:p>
        </p:txBody>
      </p:sp>
    </p:spTree>
    <p:extLst>
      <p:ext uri="{BB962C8B-B14F-4D97-AF65-F5344CB8AC3E}">
        <p14:creationId xmlns:p14="http://schemas.microsoft.com/office/powerpoint/2010/main" val="3984523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140014"/>
            <a:ext cx="2788920" cy="1157665"/>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p:ph type="subTitle" idx="1" hasCustomPrompt="1"/>
          </p:nvPr>
        </p:nvSpPr>
        <p:spPr>
          <a:xfrm>
            <a:off x="621792" y="4261103"/>
            <a:ext cx="2788920" cy="612821"/>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5093208"/>
            <a:ext cx="2788920" cy="576185"/>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a16="http://schemas.microsoft.com/office/drawing/2014/main" id="{8AC4EEC4-5547-4185-92E7-A6CAF888043F}"/>
              </a:ext>
            </a:extLst>
          </p:cNvPr>
          <p:cNvSpPr>
            <a:spLocks noGrp="1"/>
          </p:cNvSpPr>
          <p:nvPr>
            <p:ph type="ftr" sz="quarter" idx="12"/>
          </p:nvPr>
        </p:nvSpPr>
        <p:spPr>
          <a:xfrm>
            <a:off x="0" y="6478438"/>
            <a:ext cx="9144000" cy="374266"/>
          </a:xfrm>
        </p:spPr>
        <p:txBody>
          <a:bodyPr/>
          <a:lstStyle>
            <a:lvl1pPr algn="ctr">
              <a:defRPr>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1001655917"/>
      </p:ext>
    </p:extLst>
  </p:cSld>
  <p:clrMapOvr>
    <a:masterClrMapping/>
  </p:clrMapOvr>
  <p:extLst>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with Third as Acc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1" y="4343400"/>
            <a:ext cx="5791200" cy="1905000"/>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22432755-BCF5-451F-968D-CFFD10D87BE2}"/>
              </a:ext>
            </a:extLst>
          </p:cNvPr>
          <p:cNvSpPr>
            <a:spLocks noGrp="1"/>
          </p:cNvSpPr>
          <p:nvPr>
            <p:ph sz="quarter" idx="15" hasCustomPrompt="1"/>
          </p:nvPr>
        </p:nvSpPr>
        <p:spPr>
          <a:xfrm>
            <a:off x="6400800" y="4343400"/>
            <a:ext cx="2400300" cy="1905000"/>
          </a:xfrm>
        </p:spPr>
        <p:txBody>
          <a:bodyPr/>
          <a:lstStyle>
            <a:lvl1pPr>
              <a:defRPr/>
            </a:lvl1pPr>
          </a:lstStyle>
          <a:p>
            <a:pPr lvl="0"/>
            <a:r>
              <a:rPr lang="en-US" dirty="0"/>
              <a:t>Slide Content 3</a:t>
            </a:r>
          </a:p>
          <a:p>
            <a:pPr lvl="1"/>
            <a:r>
              <a:rPr lang="en-US" dirty="0"/>
              <a:t>Second level</a:t>
            </a:r>
          </a:p>
          <a:p>
            <a:pPr lvl="2"/>
            <a:r>
              <a:rPr lang="en-US" dirty="0"/>
              <a:t>Third level</a:t>
            </a:r>
          </a:p>
        </p:txBody>
      </p:sp>
      <p:sp>
        <p:nvSpPr>
          <p:cNvPr id="4" name="Appendix Link">
            <a:extLst>
              <a:ext uri="{FF2B5EF4-FFF2-40B4-BE49-F238E27FC236}">
                <a16:creationId xmlns:a16="http://schemas.microsoft.com/office/drawing/2014/main" id="{440D52BF-78D2-BC33-D8BC-6EC31F5A606D}"/>
              </a:ext>
            </a:extLst>
          </p:cNvPr>
          <p:cNvSpPr>
            <a:spLocks noGrp="1"/>
          </p:cNvSpPr>
          <p:nvPr>
            <p:ph type="body" sz="quarter" idx="16" hasCustomPrompt="1"/>
          </p:nvPr>
        </p:nvSpPr>
        <p:spPr>
          <a:xfrm>
            <a:off x="3374136" y="6336792"/>
            <a:ext cx="2404872" cy="192024"/>
          </a:xfrm>
        </p:spPr>
        <p:txBody>
          <a:bodyPr anchor="ctr">
            <a:noAutofit/>
          </a:bodyPr>
          <a:lstStyle>
            <a:lvl1pPr algn="ctr">
              <a:defRPr sz="900"/>
            </a:lvl1pPr>
            <a:lvl2pPr>
              <a:defRPr sz="900"/>
            </a:lvl2pPr>
            <a:lvl3pPr>
              <a:defRPr sz="900"/>
            </a:lvl3pPr>
            <a:lvl4pPr>
              <a:defRPr sz="900"/>
            </a:lvl4pPr>
            <a:lvl5pPr>
              <a:defRPr sz="900"/>
            </a:lvl5pPr>
          </a:lstStyle>
          <a:p>
            <a:pPr marL="0" marR="0" lvl="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Add text alternative link, if needed.</a:t>
            </a:r>
          </a:p>
        </p:txBody>
      </p:sp>
      <p:sp>
        <p:nvSpPr>
          <p:cNvPr id="10" name="Image Credit">
            <a:extLst>
              <a:ext uri="{FF2B5EF4-FFF2-40B4-BE49-F238E27FC236}">
                <a16:creationId xmlns:a16="http://schemas.microsoft.com/office/drawing/2014/main" id="{AE400176-E509-870D-D3BF-2E071B2553D4}"/>
              </a:ext>
            </a:extLst>
          </p:cNvPr>
          <p:cNvSpPr>
            <a:spLocks noGrp="1"/>
          </p:cNvSpPr>
          <p:nvPr>
            <p:ph type="body" sz="quarter" idx="17" hasCustomPrompt="1"/>
          </p:nvPr>
        </p:nvSpPr>
        <p:spPr>
          <a:xfrm>
            <a:off x="1562100" y="6684264"/>
            <a:ext cx="6972300" cy="173736"/>
          </a:xfrm>
        </p:spPr>
        <p:txBody>
          <a:bodyPr anchor="ctr">
            <a:noAutofit/>
          </a:bodyPr>
          <a:lstStyle>
            <a:lvl1pPr algn="r">
              <a:defRPr sz="800"/>
            </a:lvl1pPr>
            <a:lvl2pPr algn="r">
              <a:defRPr sz="800"/>
            </a:lvl2pPr>
            <a:lvl3pPr algn="r">
              <a:defRPr sz="800"/>
            </a:lvl3pPr>
            <a:lvl4pPr algn="r">
              <a:defRPr sz="800"/>
            </a:lvl4pPr>
            <a:lvl5pPr algn="r">
              <a:defRPr sz="800"/>
            </a:lvl5pPr>
          </a:lstStyle>
          <a:p>
            <a:pPr marL="0" marR="0" lvl="0" indent="0" algn="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410000558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p15:clr>
            <a:srgbClr val="FBAE40"/>
          </p15:clr>
        </p15:guide>
        <p15:guide id="5" pos="38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612476"/>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070496"/>
            <a:ext cx="8458200" cy="649138"/>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900944"/>
            <a:ext cx="8458200" cy="673100"/>
          </a:xfrm>
        </p:spPr>
        <p:txBody>
          <a:bodyPr/>
          <a:lstStyle>
            <a:lvl1pPr>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342900" y="3755354"/>
            <a:ext cx="8458200" cy="698500"/>
          </a:xfrm>
        </p:spPr>
        <p:txBody>
          <a:bodyPr/>
          <a:lstStyle>
            <a:lvl1pPr>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4635164"/>
            <a:ext cx="8458200" cy="698500"/>
          </a:xfrm>
        </p:spPr>
        <p:txBody>
          <a:bodyPr/>
          <a:lstStyle>
            <a:lvl1pPr>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342900" y="5514975"/>
            <a:ext cx="8458200" cy="733425"/>
          </a:xfrm>
        </p:spPr>
        <p:txBody>
          <a:bodyPr/>
          <a:lstStyle>
            <a:lvl1pPr>
              <a:defRPr/>
            </a:lvl1pPr>
          </a:lstStyle>
          <a:p>
            <a:pPr lvl="0"/>
            <a:r>
              <a:rPr lang="en-US" dirty="0"/>
              <a:t>Slide Content 6</a:t>
            </a:r>
          </a:p>
          <a:p>
            <a:pPr lvl="1"/>
            <a:r>
              <a:rPr lang="en-US" dirty="0"/>
              <a:t>Second level</a:t>
            </a:r>
          </a:p>
          <a:p>
            <a:pPr lvl="2"/>
            <a:r>
              <a:rPr lang="en-US" dirty="0"/>
              <a:t>Third level</a:t>
            </a:r>
          </a:p>
        </p:txBody>
      </p:sp>
      <p:sp>
        <p:nvSpPr>
          <p:cNvPr id="4" name="Appendix Link">
            <a:extLst>
              <a:ext uri="{FF2B5EF4-FFF2-40B4-BE49-F238E27FC236}">
                <a16:creationId xmlns:a16="http://schemas.microsoft.com/office/drawing/2014/main" id="{9EC53C63-EC17-7106-362C-B3EB75D4B5FA}"/>
              </a:ext>
            </a:extLst>
          </p:cNvPr>
          <p:cNvSpPr>
            <a:spLocks noGrp="1"/>
          </p:cNvSpPr>
          <p:nvPr>
            <p:ph type="body" sz="quarter" idx="19" hasCustomPrompt="1"/>
          </p:nvPr>
        </p:nvSpPr>
        <p:spPr>
          <a:xfrm>
            <a:off x="3374136" y="6336792"/>
            <a:ext cx="2404872" cy="192024"/>
          </a:xfrm>
        </p:spPr>
        <p:txBody>
          <a:bodyPr anchor="ctr">
            <a:noAutofit/>
          </a:bodyPr>
          <a:lstStyle>
            <a:lvl1pPr algn="ctr">
              <a:defRPr sz="900"/>
            </a:lvl1pPr>
            <a:lvl2pPr>
              <a:defRPr sz="900"/>
            </a:lvl2pPr>
            <a:lvl3pPr>
              <a:defRPr sz="900"/>
            </a:lvl3pPr>
            <a:lvl4pPr>
              <a:defRPr sz="900"/>
            </a:lvl4pPr>
            <a:lvl5pPr>
              <a:defRPr sz="900"/>
            </a:lvl5pPr>
          </a:lstStyle>
          <a:p>
            <a:pPr marL="0" marR="0" lvl="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Add text alternative link, if needed.</a:t>
            </a:r>
          </a:p>
        </p:txBody>
      </p:sp>
      <p:sp>
        <p:nvSpPr>
          <p:cNvPr id="10" name="Image Credit">
            <a:extLst>
              <a:ext uri="{FF2B5EF4-FFF2-40B4-BE49-F238E27FC236}">
                <a16:creationId xmlns:a16="http://schemas.microsoft.com/office/drawing/2014/main" id="{62AAB954-99EB-E7CF-6444-CABDCDE5BC77}"/>
              </a:ext>
            </a:extLst>
          </p:cNvPr>
          <p:cNvSpPr>
            <a:spLocks noGrp="1"/>
          </p:cNvSpPr>
          <p:nvPr>
            <p:ph type="body" sz="quarter" idx="20" hasCustomPrompt="1"/>
          </p:nvPr>
        </p:nvSpPr>
        <p:spPr>
          <a:xfrm>
            <a:off x="1562100" y="6684264"/>
            <a:ext cx="6972300" cy="173736"/>
          </a:xfrm>
        </p:spPr>
        <p:txBody>
          <a:bodyPr anchor="ctr">
            <a:noAutofit/>
          </a:bodyPr>
          <a:lstStyle>
            <a:lvl1pPr algn="r">
              <a:defRPr sz="800"/>
            </a:lvl1pPr>
            <a:lvl2pPr algn="r">
              <a:defRPr sz="800"/>
            </a:lvl2pPr>
            <a:lvl3pPr algn="r">
              <a:defRPr sz="800"/>
            </a:lvl3pPr>
            <a:lvl4pPr algn="r">
              <a:defRPr sz="800"/>
            </a:lvl4pPr>
            <a:lvl5pPr algn="r">
              <a:defRPr sz="800"/>
            </a:lvl5pPr>
          </a:lstStyle>
          <a:p>
            <a:pPr marL="0" marR="0" lvl="0" indent="0" algn="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407061431"/>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1752"/>
            <a:ext cx="8458200" cy="676656"/>
          </a:xfrm>
          <a:prstGeom prst="rect">
            <a:avLst/>
          </a:prstGeom>
        </p:spPr>
        <p:txBody>
          <a:bodyPr anchor="ctr">
            <a:noAutofit/>
          </a:bodyPr>
          <a:lstStyle>
            <a:lvl1pPr>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80160"/>
            <a:ext cx="8458200" cy="4654296"/>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Appendix Link">
            <a:extLst>
              <a:ext uri="{FF2B5EF4-FFF2-40B4-BE49-F238E27FC236}">
                <a16:creationId xmlns:a16="http://schemas.microsoft.com/office/drawing/2014/main" id="{B99614B3-68E1-0DE1-8128-450F1A4F3729}"/>
              </a:ext>
            </a:extLst>
          </p:cNvPr>
          <p:cNvSpPr>
            <a:spLocks noGrp="1"/>
          </p:cNvSpPr>
          <p:nvPr>
            <p:ph type="body" sz="quarter" idx="14" hasCustomPrompt="1"/>
          </p:nvPr>
        </p:nvSpPr>
        <p:spPr>
          <a:xfrm>
            <a:off x="3374136" y="6336792"/>
            <a:ext cx="2404872" cy="192024"/>
          </a:xfrm>
        </p:spPr>
        <p:txBody>
          <a:bodyPr anchor="ctr">
            <a:noAutofit/>
          </a:bodyPr>
          <a:lstStyle>
            <a:lvl1pPr algn="ctr">
              <a:defRPr sz="900"/>
            </a:lvl1pPr>
            <a:lvl2pPr>
              <a:defRPr sz="900"/>
            </a:lvl2pPr>
            <a:lvl3pPr>
              <a:defRPr sz="900"/>
            </a:lvl3pPr>
            <a:lvl4pPr>
              <a:defRPr sz="900"/>
            </a:lvl4pPr>
            <a:lvl5pPr>
              <a:defRPr sz="900"/>
            </a:lvl5pPr>
          </a:lstStyle>
          <a:p>
            <a:pPr marL="0" marR="0" lvl="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Add text alternative link, if needed.</a:t>
            </a:r>
          </a:p>
        </p:txBody>
      </p:sp>
      <p:sp>
        <p:nvSpPr>
          <p:cNvPr id="10" name="Image Credit">
            <a:extLst>
              <a:ext uri="{FF2B5EF4-FFF2-40B4-BE49-F238E27FC236}">
                <a16:creationId xmlns:a16="http://schemas.microsoft.com/office/drawing/2014/main" id="{01A60C2A-770F-089E-ED18-3A2EE77616FE}"/>
              </a:ext>
            </a:extLst>
          </p:cNvPr>
          <p:cNvSpPr>
            <a:spLocks noGrp="1"/>
          </p:cNvSpPr>
          <p:nvPr>
            <p:ph type="body" sz="quarter" idx="15" hasCustomPrompt="1"/>
          </p:nvPr>
        </p:nvSpPr>
        <p:spPr>
          <a:xfrm>
            <a:off x="1562100" y="6684264"/>
            <a:ext cx="6972300" cy="173736"/>
          </a:xfrm>
        </p:spPr>
        <p:txBody>
          <a:bodyPr anchor="ctr">
            <a:noAutofit/>
          </a:bodyPr>
          <a:lstStyle>
            <a:lvl1pPr algn="r">
              <a:defRPr sz="800"/>
            </a:lvl1pPr>
            <a:lvl2pPr algn="r">
              <a:defRPr sz="800"/>
            </a:lvl2pPr>
            <a:lvl3pPr algn="r">
              <a:defRPr sz="800"/>
            </a:lvl3pPr>
            <a:lvl4pPr algn="r">
              <a:defRPr sz="800"/>
            </a:lvl4pPr>
            <a:lvl5pPr algn="r">
              <a:defRPr sz="800"/>
            </a:lvl5pPr>
          </a:lstStyle>
          <a:p>
            <a:pPr marL="0" marR="0" lvl="0" indent="0" algn="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2322453071"/>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360" userDrawn="1">
          <p15:clr>
            <a:srgbClr val="FBAE40"/>
          </p15:clr>
        </p15:guide>
        <p15:guide id="3" pos="264" userDrawn="1">
          <p15:clr>
            <a:srgbClr val="FBAE40"/>
          </p15:clr>
        </p15:guide>
        <p15:guide id="4" orient="horz" pos="216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1752"/>
            <a:ext cx="8458200" cy="676656"/>
          </a:xfrm>
          <a:prstGeom prst="rect">
            <a:avLst/>
          </a:prstGeom>
        </p:spPr>
        <p:txBody>
          <a:bodyPr anchor="ctr">
            <a:normAutofit/>
          </a:bodyPr>
          <a:lstStyle>
            <a:lvl1pPr>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80160"/>
            <a:ext cx="8458200" cy="2660904"/>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4096512"/>
            <a:ext cx="8458200" cy="2151888"/>
          </a:xfrm>
        </p:spPr>
        <p:txBody>
          <a:bodyPr/>
          <a:lstStyle>
            <a:lvl1pPr>
              <a:defRPr/>
            </a:lvl1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4" name="Appendix Link">
            <a:extLst>
              <a:ext uri="{FF2B5EF4-FFF2-40B4-BE49-F238E27FC236}">
                <a16:creationId xmlns:a16="http://schemas.microsoft.com/office/drawing/2014/main" id="{2D4455DD-B128-CECB-404F-2A75BE70BFFF}"/>
              </a:ext>
            </a:extLst>
          </p:cNvPr>
          <p:cNvSpPr>
            <a:spLocks noGrp="1"/>
          </p:cNvSpPr>
          <p:nvPr>
            <p:ph type="body" sz="quarter" idx="15" hasCustomPrompt="1"/>
          </p:nvPr>
        </p:nvSpPr>
        <p:spPr>
          <a:xfrm>
            <a:off x="3374136" y="6336792"/>
            <a:ext cx="2404872" cy="192024"/>
          </a:xfrm>
        </p:spPr>
        <p:txBody>
          <a:bodyPr anchor="ctr">
            <a:noAutofit/>
          </a:bodyPr>
          <a:lstStyle>
            <a:lvl1pPr algn="ctr">
              <a:defRPr sz="900"/>
            </a:lvl1pPr>
            <a:lvl2pPr>
              <a:defRPr sz="900"/>
            </a:lvl2pPr>
            <a:lvl3pPr>
              <a:defRPr sz="900"/>
            </a:lvl3pPr>
            <a:lvl4pPr>
              <a:defRPr sz="900"/>
            </a:lvl4pPr>
            <a:lvl5pPr>
              <a:defRPr sz="900"/>
            </a:lvl5pPr>
          </a:lstStyle>
          <a:p>
            <a:pPr marL="0" marR="0" lvl="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Add text alternative link, if needed.</a:t>
            </a:r>
          </a:p>
        </p:txBody>
      </p:sp>
      <p:sp>
        <p:nvSpPr>
          <p:cNvPr id="8" name="Image Credit">
            <a:extLst>
              <a:ext uri="{FF2B5EF4-FFF2-40B4-BE49-F238E27FC236}">
                <a16:creationId xmlns:a16="http://schemas.microsoft.com/office/drawing/2014/main" id="{79309574-D610-BFFB-5373-96999640699F}"/>
              </a:ext>
            </a:extLst>
          </p:cNvPr>
          <p:cNvSpPr>
            <a:spLocks noGrp="1"/>
          </p:cNvSpPr>
          <p:nvPr>
            <p:ph type="body" sz="quarter" idx="16" hasCustomPrompt="1"/>
          </p:nvPr>
        </p:nvSpPr>
        <p:spPr>
          <a:xfrm>
            <a:off x="1562100" y="6684264"/>
            <a:ext cx="6972300" cy="173736"/>
          </a:xfrm>
        </p:spPr>
        <p:txBody>
          <a:bodyPr anchor="ctr">
            <a:noAutofit/>
          </a:bodyPr>
          <a:lstStyle>
            <a:lvl1pPr algn="r">
              <a:defRPr sz="800"/>
            </a:lvl1pPr>
            <a:lvl2pPr algn="r">
              <a:defRPr sz="800"/>
            </a:lvl2pPr>
            <a:lvl3pPr algn="r">
              <a:defRPr sz="800"/>
            </a:lvl3pPr>
            <a:lvl4pPr algn="r">
              <a:defRPr sz="800"/>
            </a:lvl4pPr>
            <a:lvl5pPr algn="r">
              <a:defRPr sz="800"/>
            </a:lvl5pPr>
          </a:lstStyle>
          <a:p>
            <a:pPr marL="0" marR="0" lvl="0" indent="0" algn="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3423578469"/>
      </p:ext>
    </p:extLst>
  </p:cSld>
  <p:clrMapOvr>
    <a:masterClrMapping/>
  </p:clrMapOvr>
  <p:extLst>
    <p:ext uri="{DCECCB84-F9BA-43D5-87BE-67443E8EF086}">
      <p15:sldGuideLst xmlns:p15="http://schemas.microsoft.com/office/powerpoint/2012/main">
        <p15:guide id="1" orient="horz" pos="2592" userDrawn="1">
          <p15:clr>
            <a:srgbClr val="FBAE40"/>
          </p15:clr>
        </p15:guide>
        <p15:guide id="2" orient="horz" pos="27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1752"/>
            <a:ext cx="8458200" cy="676656"/>
          </a:xfrm>
          <a:prstGeom prst="rect">
            <a:avLst/>
          </a:prstGeom>
        </p:spPr>
        <p:txBody>
          <a:bodyPr anchor="ctr">
            <a:normAutofit/>
          </a:bodyPr>
          <a:lstStyle>
            <a:lvl1pPr>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80160"/>
            <a:ext cx="4076700" cy="4901184"/>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724400" y="1280159"/>
            <a:ext cx="4076700" cy="4901183"/>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4" name="Appendix Link">
            <a:extLst>
              <a:ext uri="{FF2B5EF4-FFF2-40B4-BE49-F238E27FC236}">
                <a16:creationId xmlns:a16="http://schemas.microsoft.com/office/drawing/2014/main" id="{68583DF4-3680-1BFA-EEF3-AB9E3536D2C7}"/>
              </a:ext>
            </a:extLst>
          </p:cNvPr>
          <p:cNvSpPr>
            <a:spLocks noGrp="1"/>
          </p:cNvSpPr>
          <p:nvPr>
            <p:ph type="body" sz="quarter" idx="15" hasCustomPrompt="1"/>
          </p:nvPr>
        </p:nvSpPr>
        <p:spPr>
          <a:xfrm>
            <a:off x="3374136" y="6336792"/>
            <a:ext cx="2404872" cy="192024"/>
          </a:xfrm>
        </p:spPr>
        <p:txBody>
          <a:bodyPr anchor="ctr">
            <a:noAutofit/>
          </a:bodyPr>
          <a:lstStyle>
            <a:lvl1pPr algn="ctr">
              <a:defRPr sz="900"/>
            </a:lvl1pPr>
            <a:lvl2pPr>
              <a:defRPr sz="900"/>
            </a:lvl2pPr>
            <a:lvl3pPr>
              <a:defRPr sz="900"/>
            </a:lvl3pPr>
            <a:lvl4pPr>
              <a:defRPr sz="900"/>
            </a:lvl4pPr>
            <a:lvl5pPr>
              <a:defRPr sz="900"/>
            </a:lvl5pPr>
          </a:lstStyle>
          <a:p>
            <a:pPr marL="0" marR="0" lvl="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Add text alternative link, if needed.</a:t>
            </a:r>
          </a:p>
        </p:txBody>
      </p:sp>
      <p:sp>
        <p:nvSpPr>
          <p:cNvPr id="8" name="Image Credit">
            <a:extLst>
              <a:ext uri="{FF2B5EF4-FFF2-40B4-BE49-F238E27FC236}">
                <a16:creationId xmlns:a16="http://schemas.microsoft.com/office/drawing/2014/main" id="{D1776C0A-7638-5444-47F7-AC1D483DCB49}"/>
              </a:ext>
            </a:extLst>
          </p:cNvPr>
          <p:cNvSpPr>
            <a:spLocks noGrp="1"/>
          </p:cNvSpPr>
          <p:nvPr>
            <p:ph type="body" sz="quarter" idx="16" hasCustomPrompt="1"/>
          </p:nvPr>
        </p:nvSpPr>
        <p:spPr>
          <a:xfrm>
            <a:off x="1562100" y="6684264"/>
            <a:ext cx="6972300" cy="173736"/>
          </a:xfrm>
        </p:spPr>
        <p:txBody>
          <a:bodyPr anchor="ctr">
            <a:noAutofit/>
          </a:bodyPr>
          <a:lstStyle>
            <a:lvl1pPr algn="r">
              <a:defRPr sz="800"/>
            </a:lvl1pPr>
            <a:lvl2pPr algn="r">
              <a:defRPr sz="800"/>
            </a:lvl2pPr>
            <a:lvl3pPr algn="r">
              <a:defRPr sz="800"/>
            </a:lvl3pPr>
            <a:lvl4pPr algn="r">
              <a:defRPr sz="800"/>
            </a:lvl4pPr>
            <a:lvl5pPr algn="r">
              <a:defRPr sz="800"/>
            </a:lvl5pPr>
          </a:lstStyle>
          <a:p>
            <a:pPr marL="0" marR="0" lvl="0" indent="0" algn="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3075246875"/>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Main One Secondary">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1752"/>
            <a:ext cx="8458200" cy="676656"/>
          </a:xfrm>
          <a:prstGeom prst="rect">
            <a:avLst/>
          </a:prstGeom>
        </p:spPr>
        <p:txBody>
          <a:bodyPr anchor="ctr">
            <a:normAutofit/>
          </a:bodyPr>
          <a:lstStyle>
            <a:lvl1pPr>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80160"/>
            <a:ext cx="5791200" cy="4869917"/>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6418052" y="1280160"/>
            <a:ext cx="2383047" cy="4869917"/>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4" name="Appendix Link">
            <a:extLst>
              <a:ext uri="{FF2B5EF4-FFF2-40B4-BE49-F238E27FC236}">
                <a16:creationId xmlns:a16="http://schemas.microsoft.com/office/drawing/2014/main" id="{C7C4A88E-C6C1-9C26-54D3-56A7322E0B94}"/>
              </a:ext>
            </a:extLst>
          </p:cNvPr>
          <p:cNvSpPr>
            <a:spLocks noGrp="1"/>
          </p:cNvSpPr>
          <p:nvPr>
            <p:ph type="body" sz="quarter" idx="15" hasCustomPrompt="1"/>
          </p:nvPr>
        </p:nvSpPr>
        <p:spPr>
          <a:xfrm>
            <a:off x="3374136" y="6336792"/>
            <a:ext cx="2404872" cy="192024"/>
          </a:xfrm>
        </p:spPr>
        <p:txBody>
          <a:bodyPr anchor="ctr">
            <a:noAutofit/>
          </a:bodyPr>
          <a:lstStyle>
            <a:lvl1pPr algn="ctr">
              <a:defRPr sz="900"/>
            </a:lvl1pPr>
            <a:lvl2pPr>
              <a:defRPr sz="900"/>
            </a:lvl2pPr>
            <a:lvl3pPr>
              <a:defRPr sz="900"/>
            </a:lvl3pPr>
            <a:lvl4pPr>
              <a:defRPr sz="900"/>
            </a:lvl4pPr>
            <a:lvl5pPr>
              <a:defRPr sz="900"/>
            </a:lvl5pPr>
          </a:lstStyle>
          <a:p>
            <a:pPr marL="0" marR="0" lvl="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Add text alternative link, if needed.</a:t>
            </a:r>
          </a:p>
        </p:txBody>
      </p:sp>
      <p:sp>
        <p:nvSpPr>
          <p:cNvPr id="8" name="Image Credit">
            <a:extLst>
              <a:ext uri="{FF2B5EF4-FFF2-40B4-BE49-F238E27FC236}">
                <a16:creationId xmlns:a16="http://schemas.microsoft.com/office/drawing/2014/main" id="{4774A48E-4907-6467-DBA3-7082350CDF85}"/>
              </a:ext>
            </a:extLst>
          </p:cNvPr>
          <p:cNvSpPr>
            <a:spLocks noGrp="1"/>
          </p:cNvSpPr>
          <p:nvPr>
            <p:ph type="body" sz="quarter" idx="16" hasCustomPrompt="1"/>
          </p:nvPr>
        </p:nvSpPr>
        <p:spPr>
          <a:xfrm>
            <a:off x="1562100" y="6684264"/>
            <a:ext cx="6972300" cy="173736"/>
          </a:xfrm>
        </p:spPr>
        <p:txBody>
          <a:bodyPr anchor="ctr">
            <a:noAutofit/>
          </a:bodyPr>
          <a:lstStyle>
            <a:lvl1pPr algn="r">
              <a:defRPr sz="800"/>
            </a:lvl1pPr>
            <a:lvl2pPr algn="r">
              <a:defRPr sz="800"/>
            </a:lvl2pPr>
            <a:lvl3pPr algn="r">
              <a:defRPr sz="800"/>
            </a:lvl3pPr>
            <a:lvl4pPr algn="r">
              <a:defRPr sz="800"/>
            </a:lvl4pPr>
            <a:lvl5pPr algn="r">
              <a:defRPr sz="800"/>
            </a:lvl5pPr>
          </a:lstStyle>
          <a:p>
            <a:pPr marL="0" marR="0" lvl="0" indent="0" algn="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1153679145"/>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userDrawn="1">
          <p15:clr>
            <a:srgbClr val="FBAE40"/>
          </p15:clr>
        </p15:guide>
        <p15:guide id="5" pos="386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with Third as Acc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1752"/>
            <a:ext cx="8458200" cy="676656"/>
          </a:xfrm>
          <a:prstGeom prst="rect">
            <a:avLst/>
          </a:prstGeom>
        </p:spPr>
        <p:txBody>
          <a:bodyPr anchor="ctr">
            <a:normAutofit/>
          </a:bodyPr>
          <a:lstStyle>
            <a:lvl1pPr>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80160"/>
            <a:ext cx="8458200" cy="2660904"/>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1" y="4343400"/>
            <a:ext cx="5791200" cy="1905000"/>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22432755-BCF5-451F-968D-CFFD10D87BE2}"/>
              </a:ext>
            </a:extLst>
          </p:cNvPr>
          <p:cNvSpPr>
            <a:spLocks noGrp="1"/>
          </p:cNvSpPr>
          <p:nvPr>
            <p:ph sz="quarter" idx="15" hasCustomPrompt="1"/>
          </p:nvPr>
        </p:nvSpPr>
        <p:spPr>
          <a:xfrm>
            <a:off x="6400800" y="4343400"/>
            <a:ext cx="2400300" cy="1905000"/>
          </a:xfrm>
        </p:spPr>
        <p:txBody>
          <a:bodyPr/>
          <a:lstStyle>
            <a:lvl1pPr>
              <a:defRPr/>
            </a:lvl1pPr>
          </a:lstStyle>
          <a:p>
            <a:pPr lvl="0"/>
            <a:r>
              <a:rPr lang="en-US" dirty="0"/>
              <a:t>Slide Content 3</a:t>
            </a:r>
          </a:p>
          <a:p>
            <a:pPr lvl="1"/>
            <a:r>
              <a:rPr lang="en-US" dirty="0"/>
              <a:t>Second level</a:t>
            </a:r>
          </a:p>
          <a:p>
            <a:pPr lvl="2"/>
            <a:r>
              <a:rPr lang="en-US" dirty="0"/>
              <a:t>Third level</a:t>
            </a:r>
          </a:p>
        </p:txBody>
      </p:sp>
      <p:sp>
        <p:nvSpPr>
          <p:cNvPr id="4" name="Appendix Link">
            <a:extLst>
              <a:ext uri="{FF2B5EF4-FFF2-40B4-BE49-F238E27FC236}">
                <a16:creationId xmlns:a16="http://schemas.microsoft.com/office/drawing/2014/main" id="{440D52BF-78D2-BC33-D8BC-6EC31F5A606D}"/>
              </a:ext>
            </a:extLst>
          </p:cNvPr>
          <p:cNvSpPr>
            <a:spLocks noGrp="1"/>
          </p:cNvSpPr>
          <p:nvPr>
            <p:ph type="body" sz="quarter" idx="16" hasCustomPrompt="1"/>
          </p:nvPr>
        </p:nvSpPr>
        <p:spPr>
          <a:xfrm>
            <a:off x="3374136" y="6336792"/>
            <a:ext cx="2404872" cy="192024"/>
          </a:xfrm>
        </p:spPr>
        <p:txBody>
          <a:bodyPr anchor="ctr">
            <a:noAutofit/>
          </a:bodyPr>
          <a:lstStyle>
            <a:lvl1pPr algn="ctr">
              <a:defRPr sz="900"/>
            </a:lvl1pPr>
            <a:lvl2pPr>
              <a:defRPr sz="900"/>
            </a:lvl2pPr>
            <a:lvl3pPr>
              <a:defRPr sz="900"/>
            </a:lvl3pPr>
            <a:lvl4pPr>
              <a:defRPr sz="900"/>
            </a:lvl4pPr>
            <a:lvl5pPr>
              <a:defRPr sz="900"/>
            </a:lvl5pPr>
          </a:lstStyle>
          <a:p>
            <a:pPr marL="0" marR="0" lvl="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Add text alternative link, if needed.</a:t>
            </a:r>
          </a:p>
        </p:txBody>
      </p:sp>
      <p:sp>
        <p:nvSpPr>
          <p:cNvPr id="10" name="Image Credit">
            <a:extLst>
              <a:ext uri="{FF2B5EF4-FFF2-40B4-BE49-F238E27FC236}">
                <a16:creationId xmlns:a16="http://schemas.microsoft.com/office/drawing/2014/main" id="{AE400176-E509-870D-D3BF-2E071B2553D4}"/>
              </a:ext>
            </a:extLst>
          </p:cNvPr>
          <p:cNvSpPr>
            <a:spLocks noGrp="1"/>
          </p:cNvSpPr>
          <p:nvPr>
            <p:ph type="body" sz="quarter" idx="17" hasCustomPrompt="1"/>
          </p:nvPr>
        </p:nvSpPr>
        <p:spPr>
          <a:xfrm>
            <a:off x="1562100" y="6684264"/>
            <a:ext cx="6972300" cy="173736"/>
          </a:xfrm>
        </p:spPr>
        <p:txBody>
          <a:bodyPr anchor="ctr">
            <a:noAutofit/>
          </a:bodyPr>
          <a:lstStyle>
            <a:lvl1pPr algn="r">
              <a:defRPr sz="800"/>
            </a:lvl1pPr>
            <a:lvl2pPr algn="r">
              <a:defRPr sz="800"/>
            </a:lvl2pPr>
            <a:lvl3pPr algn="r">
              <a:defRPr sz="800"/>
            </a:lvl3pPr>
            <a:lvl4pPr algn="r">
              <a:defRPr sz="800"/>
            </a:lvl4pPr>
            <a:lvl5pPr algn="r">
              <a:defRPr sz="800"/>
            </a:lvl5pPr>
          </a:lstStyle>
          <a:p>
            <a:pPr marL="0" marR="0" lvl="0" indent="0" algn="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4033973056"/>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p15:clr>
            <a:srgbClr val="FBAE40"/>
          </p15:clr>
        </p15:guide>
        <p15:guide id="5" pos="38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1752"/>
            <a:ext cx="8458200" cy="676656"/>
          </a:xfrm>
          <a:prstGeom prst="rect">
            <a:avLst/>
          </a:prstGeom>
        </p:spPr>
        <p:txBody>
          <a:bodyPr anchor="ctr">
            <a:normAutofit/>
          </a:bodyPr>
          <a:lstStyle>
            <a:lvl1pPr>
              <a:defRPr sz="24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80160"/>
            <a:ext cx="8458200" cy="612476"/>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073256"/>
            <a:ext cx="8458200" cy="649138"/>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903014"/>
            <a:ext cx="8458200" cy="673100"/>
          </a:xfrm>
        </p:spPr>
        <p:txBody>
          <a:bodyPr/>
          <a:lstStyle>
            <a:lvl1pPr>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342900" y="3756734"/>
            <a:ext cx="8458200" cy="698500"/>
          </a:xfrm>
        </p:spPr>
        <p:txBody>
          <a:bodyPr/>
          <a:lstStyle>
            <a:lvl1pPr>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4635854"/>
            <a:ext cx="8458200" cy="698500"/>
          </a:xfrm>
        </p:spPr>
        <p:txBody>
          <a:bodyPr/>
          <a:lstStyle>
            <a:lvl1pPr>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342900" y="5514975"/>
            <a:ext cx="8458200" cy="733425"/>
          </a:xfrm>
        </p:spPr>
        <p:txBody>
          <a:bodyPr/>
          <a:lstStyle>
            <a:lvl1pPr>
              <a:defRPr/>
            </a:lvl1pPr>
          </a:lstStyle>
          <a:p>
            <a:pPr lvl="0"/>
            <a:r>
              <a:rPr lang="en-US" dirty="0"/>
              <a:t>Slide Content 6</a:t>
            </a:r>
          </a:p>
          <a:p>
            <a:pPr lvl="1"/>
            <a:r>
              <a:rPr lang="en-US" dirty="0"/>
              <a:t>Second level</a:t>
            </a:r>
          </a:p>
          <a:p>
            <a:pPr lvl="2"/>
            <a:r>
              <a:rPr lang="en-US" dirty="0"/>
              <a:t>Third level</a:t>
            </a:r>
          </a:p>
        </p:txBody>
      </p:sp>
      <p:sp>
        <p:nvSpPr>
          <p:cNvPr id="4" name="Appendix Link">
            <a:extLst>
              <a:ext uri="{FF2B5EF4-FFF2-40B4-BE49-F238E27FC236}">
                <a16:creationId xmlns:a16="http://schemas.microsoft.com/office/drawing/2014/main" id="{9EC53C63-EC17-7106-362C-B3EB75D4B5FA}"/>
              </a:ext>
            </a:extLst>
          </p:cNvPr>
          <p:cNvSpPr>
            <a:spLocks noGrp="1"/>
          </p:cNvSpPr>
          <p:nvPr>
            <p:ph type="body" sz="quarter" idx="19" hasCustomPrompt="1"/>
          </p:nvPr>
        </p:nvSpPr>
        <p:spPr>
          <a:xfrm>
            <a:off x="3374136" y="6336792"/>
            <a:ext cx="2404872" cy="192024"/>
          </a:xfrm>
        </p:spPr>
        <p:txBody>
          <a:bodyPr anchor="ctr">
            <a:noAutofit/>
          </a:bodyPr>
          <a:lstStyle>
            <a:lvl1pPr algn="ctr">
              <a:defRPr sz="900"/>
            </a:lvl1pPr>
            <a:lvl2pPr>
              <a:defRPr sz="900"/>
            </a:lvl2pPr>
            <a:lvl3pPr>
              <a:defRPr sz="900"/>
            </a:lvl3pPr>
            <a:lvl4pPr>
              <a:defRPr sz="900"/>
            </a:lvl4pPr>
            <a:lvl5pPr>
              <a:defRPr sz="900"/>
            </a:lvl5pPr>
          </a:lstStyle>
          <a:p>
            <a:pPr marL="0" marR="0" lvl="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Add text alternative link, if needed.</a:t>
            </a:r>
          </a:p>
        </p:txBody>
      </p:sp>
      <p:sp>
        <p:nvSpPr>
          <p:cNvPr id="10" name="Image Credit">
            <a:extLst>
              <a:ext uri="{FF2B5EF4-FFF2-40B4-BE49-F238E27FC236}">
                <a16:creationId xmlns:a16="http://schemas.microsoft.com/office/drawing/2014/main" id="{62AAB954-99EB-E7CF-6444-CABDCDE5BC77}"/>
              </a:ext>
            </a:extLst>
          </p:cNvPr>
          <p:cNvSpPr>
            <a:spLocks noGrp="1"/>
          </p:cNvSpPr>
          <p:nvPr>
            <p:ph type="body" sz="quarter" idx="20" hasCustomPrompt="1"/>
          </p:nvPr>
        </p:nvSpPr>
        <p:spPr>
          <a:xfrm>
            <a:off x="1562100" y="6684264"/>
            <a:ext cx="6972300" cy="173736"/>
          </a:xfrm>
        </p:spPr>
        <p:txBody>
          <a:bodyPr anchor="ctr">
            <a:noAutofit/>
          </a:bodyPr>
          <a:lstStyle>
            <a:lvl1pPr algn="r">
              <a:defRPr sz="800"/>
            </a:lvl1pPr>
            <a:lvl2pPr algn="r">
              <a:defRPr sz="800"/>
            </a:lvl2pPr>
            <a:lvl3pPr algn="r">
              <a:defRPr sz="800"/>
            </a:lvl3pPr>
            <a:lvl4pPr algn="r">
              <a:defRPr sz="800"/>
            </a:lvl4pPr>
            <a:lvl5pPr algn="r">
              <a:defRPr sz="800"/>
            </a:lvl5pPr>
          </a:lstStyle>
          <a:p>
            <a:pPr marL="0" marR="0" lvl="0" indent="0" algn="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2594660147"/>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3" name="Long Copyright">
            <a:extLst>
              <a:ext uri="{FF2B5EF4-FFF2-40B4-BE49-F238E27FC236}">
                <a16:creationId xmlns:a16="http://schemas.microsoft.com/office/drawing/2014/main" id="{9AB572CE-E262-4FA6-8D47-02F068ADD1BE}"/>
              </a:ext>
            </a:extLst>
          </p:cNvPr>
          <p:cNvSpPr>
            <a:spLocks noGrp="1"/>
          </p:cNvSpPr>
          <p:nvPr>
            <p:ph type="ftr" sz="quarter" idx="10"/>
          </p:nvPr>
        </p:nvSpPr>
        <p:spPr>
          <a:xfrm>
            <a:off x="0" y="6487064"/>
            <a:ext cx="9144000" cy="370936"/>
          </a:xfrm>
        </p:spPr>
        <p:txBody>
          <a:bodyPr/>
          <a:lstStyle>
            <a:lvl1pPr algn="ctr">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744366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3" name="Long Copyright">
            <a:extLst>
              <a:ext uri="{FF2B5EF4-FFF2-40B4-BE49-F238E27FC236}">
                <a16:creationId xmlns:a16="http://schemas.microsoft.com/office/drawing/2014/main" id="{9AB572CE-E262-4FA6-8D47-02F068ADD1BE}"/>
              </a:ext>
            </a:extLst>
          </p:cNvPr>
          <p:cNvSpPr>
            <a:spLocks noGrp="1"/>
          </p:cNvSpPr>
          <p:nvPr>
            <p:ph type="ftr" sz="quarter" idx="10"/>
          </p:nvPr>
        </p:nvSpPr>
        <p:spPr>
          <a:xfrm>
            <a:off x="0" y="6487064"/>
            <a:ext cx="9144000" cy="370936"/>
          </a:xfrm>
        </p:spPr>
        <p:txBody>
          <a:bodyPr/>
          <a:lstStyle>
            <a:lvl1pPr algn="ctr">
              <a:defRPr>
                <a:latin typeface="Calibri" panose="020F0502020204030204" pitchFamily="34" charset="0"/>
                <a:cs typeface="Calibri" panose="020F0502020204030204" pitchFamily="34" charset="0"/>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2200073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1394084"/>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userDrawn="1">
            <p:ph type="subTitle" idx="1" hasCustomPrompt="1"/>
          </p:nvPr>
        </p:nvSpPr>
        <p:spPr>
          <a:xfrm>
            <a:off x="621792" y="4069830"/>
            <a:ext cx="3035808" cy="804094"/>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5096656"/>
            <a:ext cx="3043303" cy="569626"/>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a16="http://schemas.microsoft.com/office/drawing/2014/main" id="{F4607C07-D864-4A1A-8061-D12997CC50CE}"/>
              </a:ext>
            </a:extLst>
          </p:cNvPr>
          <p:cNvSpPr>
            <a:spLocks noGrp="1"/>
          </p:cNvSpPr>
          <p:nvPr>
            <p:ph type="ftr" sz="quarter" idx="12"/>
          </p:nvPr>
        </p:nvSpPr>
        <p:spPr/>
        <p:txBody>
          <a:bodyPr/>
          <a:lstStyle>
            <a:lvl1pPr algn="ctr">
              <a:defRPr>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2489068921"/>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id="{0B6E1DCB-9B8A-423D-B48B-2CCDE624B45C}"/>
              </a:ext>
            </a:extLst>
          </p:cNvPr>
          <p:cNvSpPr>
            <a:spLocks noGrp="1"/>
          </p:cNvSpPr>
          <p:nvPr>
            <p:ph type="sldNum" sz="quarter" idx="10"/>
          </p:nvPr>
        </p:nvSpPr>
        <p:spPr>
          <a:xfrm>
            <a:off x="8637202" y="6682314"/>
            <a:ext cx="342900" cy="143831"/>
          </a:xfrm>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3692571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FA117DCA-6A6D-48B9-9002-DA1E4814BF99}"/>
              </a:ext>
            </a:extLst>
          </p:cNvPr>
          <p:cNvSpPr>
            <a:spLocks noGrp="1"/>
          </p:cNvSpPr>
          <p:nvPr>
            <p:ph type="sldNum" sz="quarter" idx="10"/>
          </p:nvPr>
        </p:nvSpPr>
        <p:spPr/>
        <p:txBody>
          <a:bodyPr/>
          <a:lstStyle/>
          <a:p>
            <a:fld id="{68151E55-6873-49E2-B8D5-2F265E6F1973}" type="slidenum">
              <a:rPr lang="en-US" smtClean="0"/>
              <a:pPr/>
              <a:t>‹#›</a:t>
            </a:fld>
            <a:endParaRPr lang="en-US" dirty="0"/>
          </a:p>
        </p:txBody>
      </p:sp>
      <p:sp>
        <p:nvSpPr>
          <p:cNvPr id="5" name="Content Placeholder">
            <a:extLst>
              <a:ext uri="{FF2B5EF4-FFF2-40B4-BE49-F238E27FC236}">
                <a16:creationId xmlns:a16="http://schemas.microsoft.com/office/drawing/2014/main"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Tree>
    <p:extLst>
      <p:ext uri="{BB962C8B-B14F-4D97-AF65-F5344CB8AC3E}">
        <p14:creationId xmlns:p14="http://schemas.microsoft.com/office/powerpoint/2010/main" val="4454160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6CA9270-FD0E-4B64-B0D8-24095E6A2959}"/>
              </a:ext>
            </a:extLst>
          </p:cNvPr>
          <p:cNvSpPr>
            <a:spLocks noGrp="1"/>
          </p:cNvSpPr>
          <p:nvPr>
            <p:ph type="title" hasCustomPrompt="1"/>
          </p:nvPr>
        </p:nvSpPr>
        <p:spPr>
          <a:xfrm>
            <a:off x="342899" y="2217450"/>
            <a:ext cx="7753965" cy="1062691"/>
          </a:xfrm>
          <a:prstGeom prst="rect">
            <a:avLst/>
          </a:prstGeom>
        </p:spPr>
        <p:txBody>
          <a:bodyPr anchor="ctr">
            <a:noAutofit/>
          </a:bodyPr>
          <a:lstStyle>
            <a:lvl1pPr>
              <a:defRPr sz="2400"/>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id="{0B6E1DCB-9B8A-423D-B48B-2CCDE624B45C}"/>
              </a:ext>
            </a:extLst>
          </p:cNvPr>
          <p:cNvSpPr>
            <a:spLocks noGrp="1"/>
          </p:cNvSpPr>
          <p:nvPr>
            <p:ph type="sldNum" sz="quarter" idx="10"/>
          </p:nvPr>
        </p:nvSpPr>
        <p:spPr>
          <a:xfrm>
            <a:off x="8637202" y="6682314"/>
            <a:ext cx="342900" cy="143831"/>
          </a:xfrm>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3680646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FA117DCA-6A6D-48B9-9002-DA1E4814BF99}"/>
              </a:ext>
            </a:extLst>
          </p:cNvPr>
          <p:cNvSpPr>
            <a:spLocks noGrp="1"/>
          </p:cNvSpPr>
          <p:nvPr>
            <p:ph type="sldNum" sz="quarter" idx="10"/>
          </p:nvPr>
        </p:nvSpPr>
        <p:spPr/>
        <p:txBody>
          <a:bodyPr/>
          <a:lstStyle/>
          <a:p>
            <a:fld id="{68151E55-6873-49E2-B8D5-2F265E6F1973}" type="slidenum">
              <a:rPr lang="en-US" smtClean="0"/>
              <a:pPr/>
              <a:t>‹#›</a:t>
            </a:fld>
            <a:endParaRPr lang="en-US" dirty="0"/>
          </a:p>
        </p:txBody>
      </p:sp>
      <p:sp>
        <p:nvSpPr>
          <p:cNvPr id="5" name="Content Placeholder">
            <a:extLst>
              <a:ext uri="{FF2B5EF4-FFF2-40B4-BE49-F238E27FC236}">
                <a16:creationId xmlns:a16="http://schemas.microsoft.com/office/drawing/2014/main"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Tree>
    <p:extLst>
      <p:ext uri="{BB962C8B-B14F-4D97-AF65-F5344CB8AC3E}">
        <p14:creationId xmlns:p14="http://schemas.microsoft.com/office/powerpoint/2010/main" val="326906744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7" name="Return to main slide Link 1">
            <a:extLst>
              <a:ext uri="{FF2B5EF4-FFF2-40B4-BE49-F238E27FC236}">
                <a16:creationId xmlns:a16="http://schemas.microsoft.com/office/drawing/2014/main" id="{F1878B9B-D0DE-36F3-AAD2-7E004AC5786D}"/>
              </a:ext>
            </a:extLst>
          </p:cNvPr>
          <p:cNvSpPr>
            <a:spLocks noGrp="1"/>
          </p:cNvSpPr>
          <p:nvPr>
            <p:ph type="body" sz="quarter" idx="16" hasCustomPrompt="1"/>
          </p:nvPr>
        </p:nvSpPr>
        <p:spPr>
          <a:xfrm>
            <a:off x="3081528" y="1068388"/>
            <a:ext cx="2980944" cy="225425"/>
          </a:xfrm>
        </p:spPr>
        <p:txBody>
          <a:bodyPr anchor="ctr">
            <a:noAutofit/>
          </a:bodyPr>
          <a:lstStyle>
            <a:lvl1pPr algn="ctr">
              <a:defRPr sz="1200"/>
            </a:lvl1pPr>
            <a:lvl2pPr algn="ctr">
              <a:defRPr sz="1200"/>
            </a:lvl2pPr>
            <a:lvl3pPr algn="ctr">
              <a:defRPr sz="1200"/>
            </a:lvl3pPr>
            <a:lvl4pPr algn="ctr">
              <a:defRPr sz="1200"/>
            </a:lvl4pPr>
            <a:lvl5pPr algn="ctr">
              <a:defRPr sz="1200"/>
            </a:lvl5pPr>
          </a:lstStyle>
          <a:p>
            <a:pPr marL="0" marR="0" lvl="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Return to parent-slide containing images.</a:t>
            </a:r>
          </a:p>
        </p:txBody>
      </p:sp>
      <p:sp>
        <p:nvSpPr>
          <p:cNvPr id="9" name="Content Placeholder 1">
            <a:extLst>
              <a:ext uri="{FF2B5EF4-FFF2-40B4-BE49-F238E27FC236}">
                <a16:creationId xmlns:a16="http://schemas.microsoft.com/office/drawing/2014/main" id="{C3E1FFE8-E713-4C14-DF19-B8382A28FE4A}"/>
              </a:ext>
            </a:extLst>
          </p:cNvPr>
          <p:cNvSpPr>
            <a:spLocks noGrp="1"/>
          </p:cNvSpPr>
          <p:nvPr>
            <p:ph sz="quarter" idx="17" hasCustomPrompt="1"/>
          </p:nvPr>
        </p:nvSpPr>
        <p:spPr>
          <a:xfrm>
            <a:off x="347472" y="1371600"/>
            <a:ext cx="8458200" cy="4873752"/>
          </a:xfrm>
        </p:spPr>
        <p:txBody>
          <a:bodyPr/>
          <a:lstStyle/>
          <a:p>
            <a:pPr lvl="0"/>
            <a:r>
              <a:rPr lang="en-US" dirty="0"/>
              <a:t>Slide Content</a:t>
            </a:r>
          </a:p>
          <a:p>
            <a:pPr lvl="1"/>
            <a:r>
              <a:rPr lang="en-US" dirty="0"/>
              <a:t>Second level</a:t>
            </a:r>
          </a:p>
          <a:p>
            <a:pPr lvl="2"/>
            <a:r>
              <a:rPr lang="en-US" dirty="0"/>
              <a:t>Third level</a:t>
            </a:r>
          </a:p>
        </p:txBody>
      </p:sp>
      <p:sp>
        <p:nvSpPr>
          <p:cNvPr id="12" name="Return to main slide Link 2">
            <a:extLst>
              <a:ext uri="{FF2B5EF4-FFF2-40B4-BE49-F238E27FC236}">
                <a16:creationId xmlns:a16="http://schemas.microsoft.com/office/drawing/2014/main" id="{4870CBC5-AA1E-592D-ED53-AE05BF344CDA}"/>
              </a:ext>
            </a:extLst>
          </p:cNvPr>
          <p:cNvSpPr>
            <a:spLocks noGrp="1"/>
          </p:cNvSpPr>
          <p:nvPr>
            <p:ph type="body" sz="quarter" idx="18" hasCustomPrompt="1"/>
          </p:nvPr>
        </p:nvSpPr>
        <p:spPr>
          <a:xfrm>
            <a:off x="3090672" y="6355080"/>
            <a:ext cx="2962656" cy="228600"/>
          </a:xfrm>
        </p:spPr>
        <p:txBody>
          <a:bodyPr anchor="ctr">
            <a:noAutofit/>
          </a:bodyPr>
          <a:lstStyle>
            <a:lvl1pPr algn="ctr">
              <a:defRPr sz="1200"/>
            </a:lvl1pPr>
            <a:lvl2pPr algn="ctr">
              <a:defRPr sz="1200"/>
            </a:lvl2pPr>
            <a:lvl3pPr algn="ctr">
              <a:defRPr sz="1200"/>
            </a:lvl3pPr>
            <a:lvl4pPr algn="ctr">
              <a:defRPr sz="1200"/>
            </a:lvl4pPr>
            <a:lvl5pPr algn="ctr">
              <a:defRPr sz="1200"/>
            </a:lvl5pPr>
          </a:lstStyle>
          <a:p>
            <a:pPr marL="0" marR="0" lvl="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842702864"/>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4" name="Return to main slide Link 1">
            <a:extLst>
              <a:ext uri="{FF2B5EF4-FFF2-40B4-BE49-F238E27FC236}">
                <a16:creationId xmlns:a16="http://schemas.microsoft.com/office/drawing/2014/main" id="{F26EDF14-B2E9-BF97-26C7-B5361587CB5A}"/>
              </a:ext>
            </a:extLst>
          </p:cNvPr>
          <p:cNvSpPr>
            <a:spLocks noGrp="1"/>
          </p:cNvSpPr>
          <p:nvPr>
            <p:ph type="body" sz="quarter" idx="17" hasCustomPrompt="1"/>
          </p:nvPr>
        </p:nvSpPr>
        <p:spPr>
          <a:xfrm>
            <a:off x="3081528" y="1068388"/>
            <a:ext cx="2980944" cy="225425"/>
          </a:xfrm>
        </p:spPr>
        <p:txBody>
          <a:bodyPr anchor="ctr">
            <a:noAutofit/>
          </a:bodyPr>
          <a:lstStyle>
            <a:lvl1pPr algn="ctr">
              <a:defRPr sz="1200"/>
            </a:lvl1pPr>
            <a:lvl2pPr algn="ctr">
              <a:defRPr sz="1200"/>
            </a:lvl2pPr>
            <a:lvl3pPr algn="ctr">
              <a:defRPr sz="1200"/>
            </a:lvl3pPr>
            <a:lvl4pPr algn="ctr">
              <a:defRPr sz="1200"/>
            </a:lvl4pPr>
            <a:lvl5pPr algn="ctr">
              <a:defRPr sz="1200"/>
            </a:lvl5pPr>
          </a:lstStyle>
          <a:p>
            <a:pPr marL="0" marR="0" lvl="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Return to parent-slide containing images.</a:t>
            </a:r>
          </a:p>
        </p:txBody>
      </p:sp>
      <p:sp>
        <p:nvSpPr>
          <p:cNvPr id="12" name="Image Identifier 1">
            <a:extLst>
              <a:ext uri="{FF2B5EF4-FFF2-40B4-BE49-F238E27FC236}">
                <a16:creationId xmlns:a16="http://schemas.microsoft.com/office/drawing/2014/main" id="{66FC4F3D-1006-001F-E3E1-34E8D98BCCA6}"/>
              </a:ext>
            </a:extLst>
          </p:cNvPr>
          <p:cNvSpPr>
            <a:spLocks noGrp="1"/>
          </p:cNvSpPr>
          <p:nvPr>
            <p:ph type="body" sz="quarter" idx="18" hasCustomPrompt="1"/>
          </p:nvPr>
        </p:nvSpPr>
        <p:spPr>
          <a:xfrm>
            <a:off x="365760" y="1410562"/>
            <a:ext cx="4078224" cy="393700"/>
          </a:xfrm>
        </p:spPr>
        <p:txBody>
          <a:bodyPr/>
          <a:lstStyle/>
          <a:p>
            <a:pPr lvl="0"/>
            <a:r>
              <a:rPr lang="en-US" dirty="0"/>
              <a:t>Image Identifier 1</a:t>
            </a:r>
          </a:p>
        </p:txBody>
      </p:sp>
      <p:sp>
        <p:nvSpPr>
          <p:cNvPr id="14" name="Content Placeholder 1">
            <a:extLst>
              <a:ext uri="{FF2B5EF4-FFF2-40B4-BE49-F238E27FC236}">
                <a16:creationId xmlns:a16="http://schemas.microsoft.com/office/drawing/2014/main" id="{AD34AB29-6F3A-C82E-2112-A29AFE3E8783}"/>
              </a:ext>
            </a:extLst>
          </p:cNvPr>
          <p:cNvSpPr>
            <a:spLocks noGrp="1"/>
          </p:cNvSpPr>
          <p:nvPr>
            <p:ph sz="quarter" idx="19" hasCustomPrompt="1"/>
          </p:nvPr>
        </p:nvSpPr>
        <p:spPr>
          <a:xfrm>
            <a:off x="342900" y="1929384"/>
            <a:ext cx="4076700" cy="4314825"/>
          </a:xfrm>
        </p:spPr>
        <p:txBody>
          <a:bodyPr/>
          <a:lstStyle/>
          <a:p>
            <a:pPr lvl="0"/>
            <a:r>
              <a:rPr lang="en-US" dirty="0"/>
              <a:t>Slide Content</a:t>
            </a:r>
          </a:p>
          <a:p>
            <a:pPr lvl="1"/>
            <a:r>
              <a:rPr lang="en-US" dirty="0"/>
              <a:t>Second level</a:t>
            </a:r>
          </a:p>
          <a:p>
            <a:pPr lvl="2"/>
            <a:r>
              <a:rPr lang="en-US" dirty="0"/>
              <a:t>Third level</a:t>
            </a:r>
          </a:p>
        </p:txBody>
      </p:sp>
      <p:sp>
        <p:nvSpPr>
          <p:cNvPr id="16" name="Image Identifier 2">
            <a:extLst>
              <a:ext uri="{FF2B5EF4-FFF2-40B4-BE49-F238E27FC236}">
                <a16:creationId xmlns:a16="http://schemas.microsoft.com/office/drawing/2014/main" id="{91F14EE4-57B2-80F8-F97F-8F90727CD808}"/>
              </a:ext>
            </a:extLst>
          </p:cNvPr>
          <p:cNvSpPr>
            <a:spLocks noGrp="1"/>
          </p:cNvSpPr>
          <p:nvPr>
            <p:ph type="body" sz="quarter" idx="20" hasCustomPrompt="1"/>
          </p:nvPr>
        </p:nvSpPr>
        <p:spPr>
          <a:xfrm>
            <a:off x="4714875" y="1404938"/>
            <a:ext cx="4078224" cy="393192"/>
          </a:xfrm>
        </p:spPr>
        <p:txBody>
          <a:bodyPr/>
          <a:lstStyle/>
          <a:p>
            <a:pPr lvl="0"/>
            <a:r>
              <a:rPr lang="en-US" dirty="0"/>
              <a:t>Image Identifier 2</a:t>
            </a:r>
          </a:p>
        </p:txBody>
      </p:sp>
      <p:sp>
        <p:nvSpPr>
          <p:cNvPr id="18" name="Content Placeholder 2">
            <a:extLst>
              <a:ext uri="{FF2B5EF4-FFF2-40B4-BE49-F238E27FC236}">
                <a16:creationId xmlns:a16="http://schemas.microsoft.com/office/drawing/2014/main" id="{A10A15B6-CA9D-727F-1B00-62A32964057D}"/>
              </a:ext>
            </a:extLst>
          </p:cNvPr>
          <p:cNvSpPr>
            <a:spLocks noGrp="1"/>
          </p:cNvSpPr>
          <p:nvPr>
            <p:ph sz="quarter" idx="21" hasCustomPrompt="1"/>
          </p:nvPr>
        </p:nvSpPr>
        <p:spPr>
          <a:xfrm>
            <a:off x="4727448" y="1929384"/>
            <a:ext cx="4078224" cy="4314825"/>
          </a:xfrm>
        </p:spPr>
        <p:txBody>
          <a:bodyPr/>
          <a:lstStyle/>
          <a:p>
            <a:pPr lvl="0"/>
            <a:r>
              <a:rPr lang="en-US" dirty="0"/>
              <a:t>Slide Content 2</a:t>
            </a:r>
          </a:p>
          <a:p>
            <a:pPr lvl="1"/>
            <a:r>
              <a:rPr lang="en-US" dirty="0"/>
              <a:t>Second level</a:t>
            </a:r>
          </a:p>
          <a:p>
            <a:pPr lvl="2"/>
            <a:r>
              <a:rPr lang="en-US" dirty="0"/>
              <a:t>Third level</a:t>
            </a:r>
          </a:p>
        </p:txBody>
      </p:sp>
      <p:sp>
        <p:nvSpPr>
          <p:cNvPr id="19" name="Return to main slide Link 2">
            <a:extLst>
              <a:ext uri="{FF2B5EF4-FFF2-40B4-BE49-F238E27FC236}">
                <a16:creationId xmlns:a16="http://schemas.microsoft.com/office/drawing/2014/main" id="{3984A342-B272-A827-160E-66826A20DB1A}"/>
              </a:ext>
            </a:extLst>
          </p:cNvPr>
          <p:cNvSpPr>
            <a:spLocks noGrp="1"/>
          </p:cNvSpPr>
          <p:nvPr>
            <p:ph type="body" sz="quarter" idx="22" hasCustomPrompt="1"/>
          </p:nvPr>
        </p:nvSpPr>
        <p:spPr>
          <a:xfrm>
            <a:off x="3090672" y="6355080"/>
            <a:ext cx="2962656" cy="228600"/>
          </a:xfrm>
        </p:spPr>
        <p:txBody>
          <a:bodyPr anchor="ctr">
            <a:noAutofit/>
          </a:bodyPr>
          <a:lstStyle>
            <a:lvl1pPr algn="ctr">
              <a:defRPr sz="1200"/>
            </a:lvl1pPr>
            <a:lvl2pPr algn="ctr">
              <a:defRPr sz="1200"/>
            </a:lvl2pPr>
            <a:lvl3pPr algn="ctr">
              <a:defRPr sz="1200"/>
            </a:lvl3pPr>
            <a:lvl4pPr algn="ctr">
              <a:defRPr sz="1200"/>
            </a:lvl4pPr>
            <a:lvl5pPr algn="ctr">
              <a:defRPr sz="1200"/>
            </a:lvl5pPr>
          </a:lstStyle>
          <a:p>
            <a:pPr marL="0" marR="0" lvl="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2505933215"/>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rmAutofit/>
          </a:bodyPr>
          <a:lstStyle>
            <a:lvl1pPr>
              <a:defRPr sz="2800"/>
            </a:lvl1pPr>
          </a:lstStyle>
          <a:p>
            <a:r>
              <a:rPr lang="en-US" dirty="0"/>
              <a:t>Slide Title</a:t>
            </a:r>
          </a:p>
        </p:txBody>
      </p:sp>
      <p:sp>
        <p:nvSpPr>
          <p:cNvPr id="7" name="Return to main slide Link 1">
            <a:extLst>
              <a:ext uri="{FF2B5EF4-FFF2-40B4-BE49-F238E27FC236}">
                <a16:creationId xmlns:a16="http://schemas.microsoft.com/office/drawing/2014/main" id="{F1878B9B-D0DE-36F3-AAD2-7E004AC5786D}"/>
              </a:ext>
            </a:extLst>
          </p:cNvPr>
          <p:cNvSpPr>
            <a:spLocks noGrp="1"/>
          </p:cNvSpPr>
          <p:nvPr>
            <p:ph type="body" sz="quarter" idx="16" hasCustomPrompt="1"/>
          </p:nvPr>
        </p:nvSpPr>
        <p:spPr>
          <a:xfrm>
            <a:off x="3081528" y="1068388"/>
            <a:ext cx="2980944" cy="225425"/>
          </a:xfrm>
        </p:spPr>
        <p:txBody>
          <a:bodyPr anchor="ctr">
            <a:noAutofit/>
          </a:bodyPr>
          <a:lstStyle>
            <a:lvl1pPr algn="ctr">
              <a:defRPr sz="1200"/>
            </a:lvl1pPr>
            <a:lvl2pPr algn="ctr">
              <a:defRPr sz="1200"/>
            </a:lvl2pPr>
            <a:lvl3pPr algn="ctr">
              <a:defRPr sz="1200"/>
            </a:lvl3pPr>
            <a:lvl4pPr algn="ctr">
              <a:defRPr sz="1200"/>
            </a:lvl4pPr>
            <a:lvl5pPr algn="ctr">
              <a:defRPr sz="1200"/>
            </a:lvl5pPr>
          </a:lstStyle>
          <a:p>
            <a:pPr marL="0" marR="0" lvl="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Return to parent-slide containing images.</a:t>
            </a:r>
          </a:p>
        </p:txBody>
      </p:sp>
      <p:sp>
        <p:nvSpPr>
          <p:cNvPr id="9" name="Content Placeholder 1">
            <a:extLst>
              <a:ext uri="{FF2B5EF4-FFF2-40B4-BE49-F238E27FC236}">
                <a16:creationId xmlns:a16="http://schemas.microsoft.com/office/drawing/2014/main" id="{C3E1FFE8-E713-4C14-DF19-B8382A28FE4A}"/>
              </a:ext>
            </a:extLst>
          </p:cNvPr>
          <p:cNvSpPr>
            <a:spLocks noGrp="1"/>
          </p:cNvSpPr>
          <p:nvPr>
            <p:ph sz="quarter" idx="17" hasCustomPrompt="1"/>
          </p:nvPr>
        </p:nvSpPr>
        <p:spPr>
          <a:xfrm>
            <a:off x="347472" y="1371600"/>
            <a:ext cx="8458200" cy="4873752"/>
          </a:xfrm>
        </p:spPr>
        <p:txBody>
          <a:bodyPr/>
          <a:lstStyle/>
          <a:p>
            <a:pPr lvl="0"/>
            <a:r>
              <a:rPr lang="en-US" dirty="0"/>
              <a:t>Slide Content</a:t>
            </a:r>
          </a:p>
          <a:p>
            <a:pPr lvl="1"/>
            <a:r>
              <a:rPr lang="en-US" dirty="0"/>
              <a:t>Second level</a:t>
            </a:r>
          </a:p>
          <a:p>
            <a:pPr lvl="2"/>
            <a:r>
              <a:rPr lang="en-US" dirty="0"/>
              <a:t>Third level</a:t>
            </a:r>
          </a:p>
        </p:txBody>
      </p:sp>
      <p:sp>
        <p:nvSpPr>
          <p:cNvPr id="12" name="Return to main slide Link 2">
            <a:extLst>
              <a:ext uri="{FF2B5EF4-FFF2-40B4-BE49-F238E27FC236}">
                <a16:creationId xmlns:a16="http://schemas.microsoft.com/office/drawing/2014/main" id="{4870CBC5-AA1E-592D-ED53-AE05BF344CDA}"/>
              </a:ext>
            </a:extLst>
          </p:cNvPr>
          <p:cNvSpPr>
            <a:spLocks noGrp="1"/>
          </p:cNvSpPr>
          <p:nvPr>
            <p:ph type="body" sz="quarter" idx="18" hasCustomPrompt="1"/>
          </p:nvPr>
        </p:nvSpPr>
        <p:spPr>
          <a:xfrm>
            <a:off x="3081528" y="6355080"/>
            <a:ext cx="2980944" cy="228600"/>
          </a:xfrm>
        </p:spPr>
        <p:txBody>
          <a:bodyPr anchor="ctr">
            <a:noAutofit/>
          </a:bodyPr>
          <a:lstStyle>
            <a:lvl1pPr algn="ctr">
              <a:defRPr sz="1200"/>
            </a:lvl1pPr>
            <a:lvl2pPr algn="ctr">
              <a:defRPr sz="1200"/>
            </a:lvl2pPr>
            <a:lvl3pPr algn="ctr">
              <a:defRPr sz="1200"/>
            </a:lvl3pPr>
            <a:lvl4pPr algn="ctr">
              <a:defRPr sz="1200"/>
            </a:lvl4pPr>
            <a:lvl5pPr algn="ctr">
              <a:defRPr sz="1200"/>
            </a:lvl5pPr>
          </a:lstStyle>
          <a:p>
            <a:pPr marL="0" marR="0" lvl="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455564673"/>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normAutofit/>
          </a:bodyPr>
          <a:lstStyle>
            <a:lvl1pPr>
              <a:defRPr sz="2800"/>
            </a:lvl1pPr>
          </a:lstStyle>
          <a:p>
            <a:r>
              <a:rPr lang="en-US" dirty="0"/>
              <a:t>Slide Title</a:t>
            </a:r>
          </a:p>
        </p:txBody>
      </p:sp>
      <p:sp>
        <p:nvSpPr>
          <p:cNvPr id="4" name="Return to main slide Link 1">
            <a:extLst>
              <a:ext uri="{FF2B5EF4-FFF2-40B4-BE49-F238E27FC236}">
                <a16:creationId xmlns:a16="http://schemas.microsoft.com/office/drawing/2014/main" id="{F26EDF14-B2E9-BF97-26C7-B5361587CB5A}"/>
              </a:ext>
            </a:extLst>
          </p:cNvPr>
          <p:cNvSpPr>
            <a:spLocks noGrp="1"/>
          </p:cNvSpPr>
          <p:nvPr>
            <p:ph type="body" sz="quarter" idx="17" hasCustomPrompt="1"/>
          </p:nvPr>
        </p:nvSpPr>
        <p:spPr>
          <a:xfrm>
            <a:off x="3081528" y="1068388"/>
            <a:ext cx="2980944" cy="225425"/>
          </a:xfrm>
        </p:spPr>
        <p:txBody>
          <a:bodyPr anchor="ctr">
            <a:noAutofit/>
          </a:bodyPr>
          <a:lstStyle>
            <a:lvl1pPr algn="ctr">
              <a:defRPr sz="1200"/>
            </a:lvl1pPr>
            <a:lvl2pPr algn="ctr">
              <a:defRPr sz="1200"/>
            </a:lvl2pPr>
            <a:lvl3pPr algn="ctr">
              <a:defRPr sz="1200"/>
            </a:lvl3pPr>
            <a:lvl4pPr algn="ctr">
              <a:defRPr sz="1200"/>
            </a:lvl4pPr>
            <a:lvl5pPr algn="ctr">
              <a:defRPr sz="1200"/>
            </a:lvl5pPr>
          </a:lstStyle>
          <a:p>
            <a:pPr marL="0" marR="0" lvl="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Return to parent-slide containing images.</a:t>
            </a:r>
          </a:p>
        </p:txBody>
      </p:sp>
      <p:sp>
        <p:nvSpPr>
          <p:cNvPr id="12" name="Image Identifier 1">
            <a:extLst>
              <a:ext uri="{FF2B5EF4-FFF2-40B4-BE49-F238E27FC236}">
                <a16:creationId xmlns:a16="http://schemas.microsoft.com/office/drawing/2014/main" id="{66FC4F3D-1006-001F-E3E1-34E8D98BCCA6}"/>
              </a:ext>
            </a:extLst>
          </p:cNvPr>
          <p:cNvSpPr>
            <a:spLocks noGrp="1"/>
          </p:cNvSpPr>
          <p:nvPr>
            <p:ph type="body" sz="quarter" idx="18" hasCustomPrompt="1"/>
          </p:nvPr>
        </p:nvSpPr>
        <p:spPr>
          <a:xfrm>
            <a:off x="365760" y="1410562"/>
            <a:ext cx="4078224" cy="393700"/>
          </a:xfrm>
        </p:spPr>
        <p:txBody>
          <a:bodyPr/>
          <a:lstStyle/>
          <a:p>
            <a:pPr lvl="0"/>
            <a:r>
              <a:rPr lang="en-US" dirty="0"/>
              <a:t>Image Identifier 1</a:t>
            </a:r>
          </a:p>
        </p:txBody>
      </p:sp>
      <p:sp>
        <p:nvSpPr>
          <p:cNvPr id="14" name="Content Placeholder 1">
            <a:extLst>
              <a:ext uri="{FF2B5EF4-FFF2-40B4-BE49-F238E27FC236}">
                <a16:creationId xmlns:a16="http://schemas.microsoft.com/office/drawing/2014/main" id="{AD34AB29-6F3A-C82E-2112-A29AFE3E8783}"/>
              </a:ext>
            </a:extLst>
          </p:cNvPr>
          <p:cNvSpPr>
            <a:spLocks noGrp="1"/>
          </p:cNvSpPr>
          <p:nvPr>
            <p:ph sz="quarter" idx="19" hasCustomPrompt="1"/>
          </p:nvPr>
        </p:nvSpPr>
        <p:spPr>
          <a:xfrm>
            <a:off x="342900" y="1929384"/>
            <a:ext cx="4076700" cy="4314825"/>
          </a:xfrm>
        </p:spPr>
        <p:txBody>
          <a:bodyPr/>
          <a:lstStyle/>
          <a:p>
            <a:pPr lvl="0"/>
            <a:r>
              <a:rPr lang="en-US" dirty="0"/>
              <a:t>Slide Content</a:t>
            </a:r>
          </a:p>
          <a:p>
            <a:pPr lvl="1"/>
            <a:r>
              <a:rPr lang="en-US" dirty="0"/>
              <a:t>Second level</a:t>
            </a:r>
          </a:p>
          <a:p>
            <a:pPr lvl="2"/>
            <a:r>
              <a:rPr lang="en-US" dirty="0"/>
              <a:t>Third level</a:t>
            </a:r>
          </a:p>
        </p:txBody>
      </p:sp>
      <p:sp>
        <p:nvSpPr>
          <p:cNvPr id="16" name="Image Identifier 2">
            <a:extLst>
              <a:ext uri="{FF2B5EF4-FFF2-40B4-BE49-F238E27FC236}">
                <a16:creationId xmlns:a16="http://schemas.microsoft.com/office/drawing/2014/main" id="{91F14EE4-57B2-80F8-F97F-8F90727CD808}"/>
              </a:ext>
            </a:extLst>
          </p:cNvPr>
          <p:cNvSpPr>
            <a:spLocks noGrp="1"/>
          </p:cNvSpPr>
          <p:nvPr>
            <p:ph type="body" sz="quarter" idx="20" hasCustomPrompt="1"/>
          </p:nvPr>
        </p:nvSpPr>
        <p:spPr>
          <a:xfrm>
            <a:off x="4714875" y="1404938"/>
            <a:ext cx="4078224" cy="393192"/>
          </a:xfrm>
        </p:spPr>
        <p:txBody>
          <a:bodyPr/>
          <a:lstStyle/>
          <a:p>
            <a:pPr lvl="0"/>
            <a:r>
              <a:rPr lang="en-US" dirty="0"/>
              <a:t>Image Identifier 2</a:t>
            </a:r>
          </a:p>
        </p:txBody>
      </p:sp>
      <p:sp>
        <p:nvSpPr>
          <p:cNvPr id="18" name="Content Placeholder 2">
            <a:extLst>
              <a:ext uri="{FF2B5EF4-FFF2-40B4-BE49-F238E27FC236}">
                <a16:creationId xmlns:a16="http://schemas.microsoft.com/office/drawing/2014/main" id="{A10A15B6-CA9D-727F-1B00-62A32964057D}"/>
              </a:ext>
            </a:extLst>
          </p:cNvPr>
          <p:cNvSpPr>
            <a:spLocks noGrp="1"/>
          </p:cNvSpPr>
          <p:nvPr>
            <p:ph sz="quarter" idx="21" hasCustomPrompt="1"/>
          </p:nvPr>
        </p:nvSpPr>
        <p:spPr>
          <a:xfrm>
            <a:off x="4727448" y="1929384"/>
            <a:ext cx="4078224" cy="4314825"/>
          </a:xfrm>
        </p:spPr>
        <p:txBody>
          <a:bodyPr/>
          <a:lstStyle/>
          <a:p>
            <a:pPr lvl="0"/>
            <a:r>
              <a:rPr lang="en-US" dirty="0"/>
              <a:t>Slide Content 2</a:t>
            </a:r>
          </a:p>
          <a:p>
            <a:pPr lvl="1"/>
            <a:r>
              <a:rPr lang="en-US" dirty="0"/>
              <a:t>Second level</a:t>
            </a:r>
          </a:p>
          <a:p>
            <a:pPr lvl="2"/>
            <a:r>
              <a:rPr lang="en-US" dirty="0"/>
              <a:t>Third level</a:t>
            </a:r>
          </a:p>
        </p:txBody>
      </p:sp>
      <p:sp>
        <p:nvSpPr>
          <p:cNvPr id="19" name="Return to main slide Link 2">
            <a:extLst>
              <a:ext uri="{FF2B5EF4-FFF2-40B4-BE49-F238E27FC236}">
                <a16:creationId xmlns:a16="http://schemas.microsoft.com/office/drawing/2014/main" id="{3984A342-B272-A827-160E-66826A20DB1A}"/>
              </a:ext>
            </a:extLst>
          </p:cNvPr>
          <p:cNvSpPr>
            <a:spLocks noGrp="1"/>
          </p:cNvSpPr>
          <p:nvPr>
            <p:ph type="body" sz="quarter" idx="22" hasCustomPrompt="1"/>
          </p:nvPr>
        </p:nvSpPr>
        <p:spPr>
          <a:xfrm>
            <a:off x="3090672" y="6355080"/>
            <a:ext cx="2962656" cy="228600"/>
          </a:xfrm>
        </p:spPr>
        <p:txBody>
          <a:bodyPr anchor="ctr">
            <a:noAutofit/>
          </a:bodyPr>
          <a:lstStyle>
            <a:lvl1pPr algn="ctr">
              <a:defRPr sz="1200"/>
            </a:lvl1pPr>
            <a:lvl2pPr algn="ctr">
              <a:defRPr sz="1200"/>
            </a:lvl2pPr>
            <a:lvl3pPr algn="ctr">
              <a:defRPr sz="1200"/>
            </a:lvl3pPr>
            <a:lvl4pPr algn="ctr">
              <a:defRPr sz="1200"/>
            </a:lvl4pPr>
            <a:lvl5pPr algn="ctr">
              <a:defRPr sz="1200"/>
            </a:lvl5pPr>
          </a:lstStyle>
          <a:p>
            <a:pPr marL="0" marR="0" lvl="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385864484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777240" y="2985555"/>
            <a:ext cx="6521640" cy="873214"/>
          </a:xfrm>
          <a:prstGeom prst="rect">
            <a:avLst/>
          </a:prstGeom>
        </p:spPr>
        <p:txBody>
          <a:bodyPr anchor="t">
            <a:noAutofit/>
          </a:bodyPr>
          <a:lstStyle>
            <a:lvl1pPr algn="l">
              <a:lnSpc>
                <a:spcPct val="100000"/>
              </a:lnSpc>
              <a:defRPr sz="2600" b="1">
                <a:solidFill>
                  <a:schemeClr val="bg1"/>
                </a:solidFill>
              </a:defRPr>
            </a:lvl1pPr>
          </a:lstStyle>
          <a:p>
            <a:r>
              <a:rPr lang="en-US" dirty="0"/>
              <a:t>Click to edit Master title style</a:t>
            </a:r>
          </a:p>
        </p:txBody>
      </p:sp>
      <p:sp>
        <p:nvSpPr>
          <p:cNvPr id="3" name="Subtitle"/>
          <p:cNvSpPr>
            <a:spLocks noGrp="1"/>
          </p:cNvSpPr>
          <p:nvPr>
            <p:ph type="subTitle" idx="1"/>
          </p:nvPr>
        </p:nvSpPr>
        <p:spPr>
          <a:xfrm>
            <a:off x="782058" y="3986784"/>
            <a:ext cx="4297680" cy="517585"/>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p:nvPr>
        </p:nvSpPr>
        <p:spPr>
          <a:xfrm>
            <a:off x="777240" y="4718304"/>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p:txBody>
      </p:sp>
      <p:sp>
        <p:nvSpPr>
          <p:cNvPr id="4" name="Long Copyright">
            <a:extLst>
              <a:ext uri="{FF2B5EF4-FFF2-40B4-BE49-F238E27FC236}">
                <a16:creationId xmlns:a16="http://schemas.microsoft.com/office/drawing/2014/main" id="{54514DA3-A928-4CD1-BFAE-B5DF399C4B36}"/>
              </a:ext>
            </a:extLst>
          </p:cNvPr>
          <p:cNvSpPr>
            <a:spLocks noGrp="1"/>
          </p:cNvSpPr>
          <p:nvPr>
            <p:ph type="ftr" sz="quarter" idx="11"/>
          </p:nvPr>
        </p:nvSpPr>
        <p:spPr>
          <a:xfrm>
            <a:off x="0" y="6487064"/>
            <a:ext cx="9144000" cy="370935"/>
          </a:xfrm>
        </p:spPr>
        <p:txBody>
          <a:bodyPr/>
          <a:lstStyle>
            <a:lvl1pPr algn="ctr">
              <a:defRPr>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380643474"/>
      </p:ext>
    </p:extLst>
  </p:cSld>
  <p:clrMapOvr>
    <a:masterClrMapping/>
  </p:clrMapOvr>
  <p:extLst>
    <p:ext uri="{DCECCB84-F9BA-43D5-87BE-67443E8EF086}">
      <p15:sldGuideLst xmlns:p15="http://schemas.microsoft.com/office/powerpoint/2012/main">
        <p15:guide id="1" orient="horz" pos="95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id="{7A14A7A9-A9D7-4A08-A24F-4D1C1F4C29CE}"/>
              </a:ext>
              <a:ext uri="{C183D7F6-B498-43B3-948B-1728B52AA6E4}">
                <adec:decorative xmlns:adec="http://schemas.microsoft.com/office/drawing/2017/decorative"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567378" y="2593298"/>
            <a:ext cx="6980170" cy="1130559"/>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userDrawn="1">
            <p:ph type="subTitle" idx="1"/>
          </p:nvPr>
        </p:nvSpPr>
        <p:spPr>
          <a:xfrm>
            <a:off x="567378" y="3807503"/>
            <a:ext cx="4542020" cy="719352"/>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p:nvPr>
        </p:nvSpPr>
        <p:spPr>
          <a:xfrm>
            <a:off x="567378" y="4770769"/>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4" name="Long Copyright">
            <a:extLst>
              <a:ext uri="{FF2B5EF4-FFF2-40B4-BE49-F238E27FC236}">
                <a16:creationId xmlns:a16="http://schemas.microsoft.com/office/drawing/2014/main" id="{54514DA3-A928-4CD1-BFAE-B5DF399C4B36}"/>
              </a:ext>
            </a:extLst>
          </p:cNvPr>
          <p:cNvSpPr>
            <a:spLocks noGrp="1"/>
          </p:cNvSpPr>
          <p:nvPr userDrawn="1">
            <p:ph type="ftr" sz="quarter" idx="11"/>
          </p:nvPr>
        </p:nvSpPr>
        <p:spPr>
          <a:xfrm>
            <a:off x="0" y="6487064"/>
            <a:ext cx="9144000" cy="370935"/>
          </a:xfrm>
        </p:spPr>
        <p:txBody>
          <a:bodyPr/>
          <a:lstStyle>
            <a:lvl1pPr algn="ctr">
              <a:defRPr>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1233895555"/>
      </p:ext>
    </p:extLst>
  </p:cSld>
  <p:clrMapOvr>
    <a:masterClrMapping/>
  </p:clrMapOvr>
  <p:extLst>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1188720"/>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userDrawn="1">
            <p:ph type="subTitle" idx="1" hasCustomPrompt="1"/>
          </p:nvPr>
        </p:nvSpPr>
        <p:spPr>
          <a:xfrm>
            <a:off x="621792" y="3931920"/>
            <a:ext cx="3035808" cy="804094"/>
          </a:xfrm>
          <a:prstGeom prst="rect">
            <a:avLst/>
          </a:prstGeom>
        </p:spPr>
        <p:txBody>
          <a:bodyPr anchor="b"/>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764024"/>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4791456"/>
            <a:ext cx="3035808" cy="1024128"/>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a16="http://schemas.microsoft.com/office/drawing/2014/main" id="{F4607C07-D864-4A1A-8061-D12997CC50CE}"/>
              </a:ext>
            </a:extLst>
          </p:cNvPr>
          <p:cNvSpPr>
            <a:spLocks noGrp="1"/>
          </p:cNvSpPr>
          <p:nvPr>
            <p:ph type="ftr" sz="quarter" idx="12"/>
          </p:nvPr>
        </p:nvSpPr>
        <p:spPr/>
        <p:txBody>
          <a:bodyPr/>
          <a:lstStyle>
            <a:lvl1pPr algn="ctr">
              <a:defRPr>
                <a:solidFill>
                  <a:schemeClr val="tx1"/>
                </a:solidFill>
              </a:defRPr>
            </a:lvl1pPr>
          </a:lstStyle>
          <a:p>
            <a:pPr defTabSz="457200">
              <a:spcBef>
                <a:spcPct val="20000"/>
              </a:spcBef>
              <a:defRPr/>
            </a:pPr>
            <a:r>
              <a:rPr lang="en-US" dirty="0"/>
              <a:t>© &lt; add the year&gt; McGraw Hill, LLC. All rights reserved. Authorized only for instructor use in the classroom.</a:t>
            </a:r>
          </a:p>
          <a:p>
            <a:pPr defTabSz="457200">
              <a:spcBef>
                <a:spcPct val="20000"/>
              </a:spcBef>
              <a:defRPr/>
            </a:pPr>
            <a:r>
              <a:rPr lang="en-US" dirty="0"/>
              <a:t>No reproduction or further distribution permitted without the prior written consent of McGraw Hill, LLC.</a:t>
            </a:r>
          </a:p>
        </p:txBody>
      </p:sp>
    </p:spTree>
    <p:extLst>
      <p:ext uri="{BB962C8B-B14F-4D97-AF65-F5344CB8AC3E}">
        <p14:creationId xmlns:p14="http://schemas.microsoft.com/office/powerpoint/2010/main" val="456622839"/>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Appendix Link">
            <a:extLst>
              <a:ext uri="{FF2B5EF4-FFF2-40B4-BE49-F238E27FC236}">
                <a16:creationId xmlns:a16="http://schemas.microsoft.com/office/drawing/2014/main" id="{B99614B3-68E1-0DE1-8128-450F1A4F3729}"/>
              </a:ext>
            </a:extLst>
          </p:cNvPr>
          <p:cNvSpPr>
            <a:spLocks noGrp="1"/>
          </p:cNvSpPr>
          <p:nvPr>
            <p:ph type="body" sz="quarter" idx="14" hasCustomPrompt="1"/>
          </p:nvPr>
        </p:nvSpPr>
        <p:spPr>
          <a:xfrm>
            <a:off x="3374136" y="6336792"/>
            <a:ext cx="2404872" cy="192024"/>
          </a:xfrm>
        </p:spPr>
        <p:txBody>
          <a:bodyPr anchor="ctr">
            <a:noAutofit/>
          </a:bodyPr>
          <a:lstStyle>
            <a:lvl1pPr algn="ctr">
              <a:defRPr sz="900"/>
            </a:lvl1pPr>
            <a:lvl2pPr>
              <a:defRPr sz="900"/>
            </a:lvl2pPr>
            <a:lvl3pPr>
              <a:defRPr sz="900"/>
            </a:lvl3pPr>
            <a:lvl4pPr>
              <a:defRPr sz="900"/>
            </a:lvl4pPr>
            <a:lvl5pPr>
              <a:defRPr sz="900"/>
            </a:lvl5pPr>
          </a:lstStyle>
          <a:p>
            <a:pPr marL="0" marR="0" lvl="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Add text alternative link, if needed.</a:t>
            </a:r>
          </a:p>
        </p:txBody>
      </p:sp>
      <p:sp>
        <p:nvSpPr>
          <p:cNvPr id="10" name="Image Credit">
            <a:extLst>
              <a:ext uri="{FF2B5EF4-FFF2-40B4-BE49-F238E27FC236}">
                <a16:creationId xmlns:a16="http://schemas.microsoft.com/office/drawing/2014/main" id="{01A60C2A-770F-089E-ED18-3A2EE77616FE}"/>
              </a:ext>
            </a:extLst>
          </p:cNvPr>
          <p:cNvSpPr>
            <a:spLocks noGrp="1"/>
          </p:cNvSpPr>
          <p:nvPr>
            <p:ph type="body" sz="quarter" idx="15" hasCustomPrompt="1"/>
          </p:nvPr>
        </p:nvSpPr>
        <p:spPr>
          <a:xfrm>
            <a:off x="1562100" y="6684264"/>
            <a:ext cx="6972300" cy="173736"/>
          </a:xfrm>
        </p:spPr>
        <p:txBody>
          <a:bodyPr anchor="ctr">
            <a:noAutofit/>
          </a:bodyPr>
          <a:lstStyle>
            <a:lvl1pPr algn="r">
              <a:defRPr sz="800"/>
            </a:lvl1pPr>
            <a:lvl2pPr algn="r">
              <a:defRPr sz="800"/>
            </a:lvl2pPr>
            <a:lvl3pPr algn="r">
              <a:defRPr sz="800"/>
            </a:lvl3pPr>
            <a:lvl4pPr algn="r">
              <a:defRPr sz="800"/>
            </a:lvl4pPr>
            <a:lvl5pPr algn="r">
              <a:defRPr sz="800"/>
            </a:lvl5pPr>
          </a:lstStyle>
          <a:p>
            <a:pPr marL="0" marR="0" lvl="0" indent="0" algn="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745085821"/>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360" userDrawn="1">
          <p15:clr>
            <a:srgbClr val="FBAE40"/>
          </p15:clr>
        </p15:guide>
        <p15:guide id="3" pos="264" userDrawn="1">
          <p15:clr>
            <a:srgbClr val="FBAE40"/>
          </p15:clr>
        </p15:guide>
        <p15:guide id="4"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4343400"/>
            <a:ext cx="8458200" cy="1905000"/>
          </a:xfrm>
        </p:spPr>
        <p:txBody>
          <a:bodyPr/>
          <a:lstStyle>
            <a:lvl1pPr>
              <a:defRPr/>
            </a:lvl1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4" name="Appendix Link">
            <a:extLst>
              <a:ext uri="{FF2B5EF4-FFF2-40B4-BE49-F238E27FC236}">
                <a16:creationId xmlns:a16="http://schemas.microsoft.com/office/drawing/2014/main" id="{2D4455DD-B128-CECB-404F-2A75BE70BFFF}"/>
              </a:ext>
            </a:extLst>
          </p:cNvPr>
          <p:cNvSpPr>
            <a:spLocks noGrp="1"/>
          </p:cNvSpPr>
          <p:nvPr>
            <p:ph type="body" sz="quarter" idx="15" hasCustomPrompt="1"/>
          </p:nvPr>
        </p:nvSpPr>
        <p:spPr>
          <a:xfrm>
            <a:off x="3374136" y="6336792"/>
            <a:ext cx="2404872" cy="192024"/>
          </a:xfrm>
        </p:spPr>
        <p:txBody>
          <a:bodyPr anchor="ctr">
            <a:noAutofit/>
          </a:bodyPr>
          <a:lstStyle>
            <a:lvl1pPr algn="ctr">
              <a:defRPr sz="900"/>
            </a:lvl1pPr>
            <a:lvl2pPr>
              <a:defRPr sz="900"/>
            </a:lvl2pPr>
            <a:lvl3pPr>
              <a:defRPr sz="900"/>
            </a:lvl3pPr>
            <a:lvl4pPr>
              <a:defRPr sz="900"/>
            </a:lvl4pPr>
            <a:lvl5pPr>
              <a:defRPr sz="900"/>
            </a:lvl5pPr>
          </a:lstStyle>
          <a:p>
            <a:pPr marL="0" marR="0" lvl="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Add text alternative link, if needed.</a:t>
            </a:r>
          </a:p>
        </p:txBody>
      </p:sp>
      <p:sp>
        <p:nvSpPr>
          <p:cNvPr id="8" name="Image Credit">
            <a:extLst>
              <a:ext uri="{FF2B5EF4-FFF2-40B4-BE49-F238E27FC236}">
                <a16:creationId xmlns:a16="http://schemas.microsoft.com/office/drawing/2014/main" id="{79309574-D610-BFFB-5373-96999640699F}"/>
              </a:ext>
            </a:extLst>
          </p:cNvPr>
          <p:cNvSpPr>
            <a:spLocks noGrp="1"/>
          </p:cNvSpPr>
          <p:nvPr>
            <p:ph type="body" sz="quarter" idx="16" hasCustomPrompt="1"/>
          </p:nvPr>
        </p:nvSpPr>
        <p:spPr>
          <a:xfrm>
            <a:off x="1562100" y="6684264"/>
            <a:ext cx="6972300" cy="173736"/>
          </a:xfrm>
        </p:spPr>
        <p:txBody>
          <a:bodyPr anchor="ctr">
            <a:noAutofit/>
          </a:bodyPr>
          <a:lstStyle>
            <a:lvl1pPr algn="r">
              <a:defRPr sz="800"/>
            </a:lvl1pPr>
            <a:lvl2pPr algn="r">
              <a:defRPr sz="800"/>
            </a:lvl2pPr>
            <a:lvl3pPr algn="r">
              <a:defRPr sz="800"/>
            </a:lvl3pPr>
            <a:lvl4pPr algn="r">
              <a:defRPr sz="800"/>
            </a:lvl4pPr>
            <a:lvl5pPr algn="r">
              <a:defRPr sz="800"/>
            </a:lvl5pPr>
          </a:lstStyle>
          <a:p>
            <a:pPr marL="0" marR="0" lvl="0" indent="0" algn="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3422933013"/>
      </p:ext>
    </p:extLst>
  </p:cSld>
  <p:clrMapOvr>
    <a:masterClrMapping/>
  </p:clrMapOvr>
  <p:extLst>
    <p:ext uri="{DCECCB84-F9BA-43D5-87BE-67443E8EF086}">
      <p15:sldGuideLst xmlns:p15="http://schemas.microsoft.com/office/powerpoint/2012/main">
        <p15:guide id="1" orient="horz" pos="2592" userDrawn="1">
          <p15:clr>
            <a:srgbClr val="FBAE40"/>
          </p15:clr>
        </p15:guide>
        <p15:guide id="2" orient="horz" pos="273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4076700" cy="49716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724400" y="1257300"/>
            <a:ext cx="4076700" cy="4991100"/>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4" name="Appendix Link">
            <a:extLst>
              <a:ext uri="{FF2B5EF4-FFF2-40B4-BE49-F238E27FC236}">
                <a16:creationId xmlns:a16="http://schemas.microsoft.com/office/drawing/2014/main" id="{68583DF4-3680-1BFA-EEF3-AB9E3536D2C7}"/>
              </a:ext>
            </a:extLst>
          </p:cNvPr>
          <p:cNvSpPr>
            <a:spLocks noGrp="1"/>
          </p:cNvSpPr>
          <p:nvPr>
            <p:ph type="body" sz="quarter" idx="15" hasCustomPrompt="1"/>
          </p:nvPr>
        </p:nvSpPr>
        <p:spPr>
          <a:xfrm>
            <a:off x="3374136" y="6336792"/>
            <a:ext cx="2404872" cy="192024"/>
          </a:xfrm>
        </p:spPr>
        <p:txBody>
          <a:bodyPr anchor="ctr">
            <a:noAutofit/>
          </a:bodyPr>
          <a:lstStyle>
            <a:lvl1pPr algn="ctr">
              <a:defRPr sz="900"/>
            </a:lvl1pPr>
            <a:lvl2pPr>
              <a:defRPr sz="900"/>
            </a:lvl2pPr>
            <a:lvl3pPr>
              <a:defRPr sz="900"/>
            </a:lvl3pPr>
            <a:lvl4pPr>
              <a:defRPr sz="900"/>
            </a:lvl4pPr>
            <a:lvl5pPr>
              <a:defRPr sz="900"/>
            </a:lvl5pPr>
          </a:lstStyle>
          <a:p>
            <a:pPr marL="0" marR="0" lvl="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Add text alternative link, if needed.</a:t>
            </a:r>
          </a:p>
        </p:txBody>
      </p:sp>
      <p:sp>
        <p:nvSpPr>
          <p:cNvPr id="8" name="Image Credit">
            <a:extLst>
              <a:ext uri="{FF2B5EF4-FFF2-40B4-BE49-F238E27FC236}">
                <a16:creationId xmlns:a16="http://schemas.microsoft.com/office/drawing/2014/main" id="{D1776C0A-7638-5444-47F7-AC1D483DCB49}"/>
              </a:ext>
            </a:extLst>
          </p:cNvPr>
          <p:cNvSpPr>
            <a:spLocks noGrp="1"/>
          </p:cNvSpPr>
          <p:nvPr>
            <p:ph type="body" sz="quarter" idx="16" hasCustomPrompt="1"/>
          </p:nvPr>
        </p:nvSpPr>
        <p:spPr>
          <a:xfrm>
            <a:off x="1562100" y="6684264"/>
            <a:ext cx="6972300" cy="173736"/>
          </a:xfrm>
        </p:spPr>
        <p:txBody>
          <a:bodyPr anchor="ctr">
            <a:noAutofit/>
          </a:bodyPr>
          <a:lstStyle>
            <a:lvl1pPr algn="r">
              <a:defRPr sz="800"/>
            </a:lvl1pPr>
            <a:lvl2pPr algn="r">
              <a:defRPr sz="800"/>
            </a:lvl2pPr>
            <a:lvl3pPr algn="r">
              <a:defRPr sz="800"/>
            </a:lvl3pPr>
            <a:lvl4pPr algn="r">
              <a:defRPr sz="800"/>
            </a:lvl4pPr>
            <a:lvl5pPr algn="r">
              <a:defRPr sz="800"/>
            </a:lvl5pPr>
          </a:lstStyle>
          <a:p>
            <a:pPr marL="0" marR="0" lvl="0" indent="0" algn="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47881570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Main One Secondary">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5791200" cy="49716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6418052" y="1257300"/>
            <a:ext cx="2383047" cy="4991100"/>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4" name="Appendix Link">
            <a:extLst>
              <a:ext uri="{FF2B5EF4-FFF2-40B4-BE49-F238E27FC236}">
                <a16:creationId xmlns:a16="http://schemas.microsoft.com/office/drawing/2014/main" id="{C7C4A88E-C6C1-9C26-54D3-56A7322E0B94}"/>
              </a:ext>
            </a:extLst>
          </p:cNvPr>
          <p:cNvSpPr>
            <a:spLocks noGrp="1"/>
          </p:cNvSpPr>
          <p:nvPr>
            <p:ph type="body" sz="quarter" idx="15" hasCustomPrompt="1"/>
          </p:nvPr>
        </p:nvSpPr>
        <p:spPr>
          <a:xfrm>
            <a:off x="3374136" y="6336792"/>
            <a:ext cx="2404872" cy="192024"/>
          </a:xfrm>
        </p:spPr>
        <p:txBody>
          <a:bodyPr anchor="ctr">
            <a:noAutofit/>
          </a:bodyPr>
          <a:lstStyle>
            <a:lvl1pPr algn="ctr">
              <a:defRPr sz="900"/>
            </a:lvl1pPr>
            <a:lvl2pPr>
              <a:defRPr sz="900"/>
            </a:lvl2pPr>
            <a:lvl3pPr>
              <a:defRPr sz="900"/>
            </a:lvl3pPr>
            <a:lvl4pPr>
              <a:defRPr sz="900"/>
            </a:lvl4pPr>
            <a:lvl5pPr>
              <a:defRPr sz="900"/>
            </a:lvl5pPr>
          </a:lstStyle>
          <a:p>
            <a:pPr marL="0" marR="0" lvl="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Add text alternative link, if needed.</a:t>
            </a:r>
          </a:p>
        </p:txBody>
      </p:sp>
      <p:sp>
        <p:nvSpPr>
          <p:cNvPr id="8" name="Image Credit">
            <a:extLst>
              <a:ext uri="{FF2B5EF4-FFF2-40B4-BE49-F238E27FC236}">
                <a16:creationId xmlns:a16="http://schemas.microsoft.com/office/drawing/2014/main" id="{4774A48E-4907-6467-DBA3-7082350CDF85}"/>
              </a:ext>
            </a:extLst>
          </p:cNvPr>
          <p:cNvSpPr>
            <a:spLocks noGrp="1"/>
          </p:cNvSpPr>
          <p:nvPr>
            <p:ph type="body" sz="quarter" idx="16" hasCustomPrompt="1"/>
          </p:nvPr>
        </p:nvSpPr>
        <p:spPr>
          <a:xfrm>
            <a:off x="1562100" y="6684264"/>
            <a:ext cx="6972300" cy="173736"/>
          </a:xfrm>
        </p:spPr>
        <p:txBody>
          <a:bodyPr anchor="ctr">
            <a:noAutofit/>
          </a:bodyPr>
          <a:lstStyle>
            <a:lvl1pPr algn="r">
              <a:defRPr sz="800"/>
            </a:lvl1pPr>
            <a:lvl2pPr algn="r">
              <a:defRPr sz="800"/>
            </a:lvl2pPr>
            <a:lvl3pPr algn="r">
              <a:defRPr sz="800"/>
            </a:lvl3pPr>
            <a:lvl4pPr algn="r">
              <a:defRPr sz="800"/>
            </a:lvl4pPr>
            <a:lvl5pPr algn="r">
              <a:defRPr sz="800"/>
            </a:lvl5pPr>
          </a:lstStyle>
          <a:p>
            <a:pPr marL="0" marR="0" lvl="0" indent="0" algn="r" defTabSz="914400" rtl="0" eaLnBrk="1" fontAlgn="auto" latinLnBrk="0" hangingPunct="1">
              <a:lnSpc>
                <a:spcPct val="100000"/>
              </a:lnSpc>
              <a:spcBef>
                <a:spcPts val="0"/>
              </a:spcBef>
              <a:spcAft>
                <a:spcPts val="800"/>
              </a:spcAft>
              <a:buClrTx/>
              <a:buSzTx/>
              <a:buFont typeface="Arial" panose="020B0604020202020204" pitchFamily="34" charset="0"/>
              <a:buNone/>
              <a:tabLst/>
              <a:defRPr/>
            </a:pP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144696270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userDrawn="1">
          <p15:clr>
            <a:srgbClr val="FBAE40"/>
          </p15:clr>
        </p15:guide>
        <p15:guide id="5" pos="3864"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id="{BF372B49-B6F5-4826-B4F8-2F8A4FFF889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solidFill>
              </a:defRPr>
            </a:lvl1pPr>
          </a:lstStyle>
          <a:p>
            <a:pPr defTabSz="457200">
              <a:spcBef>
                <a:spcPct val="20000"/>
              </a:spcBef>
              <a:defRPr/>
            </a:pPr>
            <a:r>
              <a:rPr lang="en-US" dirty="0"/>
              <a:t>Add long copyright</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hort Copyright">
            <a:extLst>
              <a:ext uri="{FF2B5EF4-FFF2-40B4-BE49-F238E27FC236}">
                <a16:creationId xmlns:a16="http://schemas.microsoft.com/office/drawing/2014/main" id="{8F6FE8DA-E58A-87E5-52B2-E56D845E05FC}"/>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latin typeface="+mn-lt"/>
                <a:cs typeface="Calibri" panose="020F0502020204030204" pitchFamily="34" charset="0"/>
              </a:rPr>
              <a:t>© McGraw Hill LLC</a:t>
            </a:r>
          </a:p>
        </p:txBody>
      </p:sp>
      <p:sp>
        <p:nvSpPr>
          <p:cNvPr id="12" name="Slide Number Placeholder">
            <a:extLst>
              <a:ext uri="{FF2B5EF4-FFF2-40B4-BE49-F238E27FC236}">
                <a16:creationId xmlns:a16="http://schemas.microsoft.com/office/drawing/2014/main" id="{C2E4AF62-4201-4F5D-966F-4A59CD13C9F3}"/>
              </a:ext>
            </a:extLst>
          </p:cNvPr>
          <p:cNvSpPr>
            <a:spLocks noGrp="1"/>
          </p:cNvSpPr>
          <p:nvPr>
            <p:ph type="sldNum" sz="quarter" idx="4"/>
          </p:nvPr>
        </p:nvSpPr>
        <p:spPr>
          <a:xfrm>
            <a:off x="8626412" y="6673531"/>
            <a:ext cx="355840" cy="161396"/>
          </a:xfrm>
          <a:prstGeom prst="rect">
            <a:avLst/>
          </a:prstGeom>
        </p:spPr>
        <p:txBody>
          <a:bodyPr vert="horz" lIns="45720" tIns="45720" rIns="45720" bIns="45720" rtlCol="0" anchor="ctr"/>
          <a:lstStyle>
            <a:lvl1pPr algn="r">
              <a:defRPr sz="800">
                <a:solidFill>
                  <a:schemeClr val="tx1"/>
                </a:solidFill>
                <a:latin typeface="+mn-lt"/>
                <a:cs typeface="Calibri" panose="020F0502020204030204" pitchFamily="34" charset="0"/>
              </a:defRPr>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815942756"/>
      </p:ext>
    </p:extLst>
  </p:cSld>
  <p:clrMap bg1="lt1" tx1="dk1" bg2="lt2" tx2="dk2" accent1="accent1" accent2="accent2" accent3="accent3" accent4="accent4" accent5="accent5" accent6="accent6" hlink="hlink" folHlink="folHlink"/>
  <p:sldLayoutIdLst>
    <p:sldLayoutId id="2147483721" r:id="rId1"/>
    <p:sldLayoutId id="2147483722" r:id="rId2"/>
  </p:sldLayoutIdLst>
  <p:hf hdr="0" dt="0"/>
  <p:txStyles>
    <p:titleStyle>
      <a:lvl1pPr algn="ctr" defTabSz="914400" rtl="0" eaLnBrk="1" latinLnBrk="0" hangingPunct="1">
        <a:lnSpc>
          <a:spcPct val="100000"/>
        </a:lnSpc>
        <a:spcBef>
          <a:spcPct val="0"/>
        </a:spcBef>
        <a:buNone/>
        <a:defRPr sz="2400" b="1" kern="1200">
          <a:solidFill>
            <a:schemeClr val="tx1"/>
          </a:solidFill>
          <a:latin typeface="+mj-lt"/>
          <a:ea typeface="+mj-ea"/>
          <a:cs typeface="Calibri" panose="020F0502020204030204" pitchFamily="34" charset="0"/>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Calibri" panose="020F0502020204030204" pitchFamily="34" charset="0"/>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Calibri" panose="020F0502020204030204" pitchFamily="34" charset="0"/>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Calibri" panose="020F0502020204030204" pitchFamily="34" charset="0"/>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id="{BF372B49-B6F5-4826-B4F8-2F8A4FFF88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solidFill>
              </a:defRPr>
            </a:lvl1pPr>
          </a:lstStyle>
          <a:p>
            <a:pPr defTabSz="457200">
              <a:spcBef>
                <a:spcPct val="20000"/>
              </a:spcBef>
              <a:defRPr/>
            </a:pPr>
            <a:r>
              <a:rPr lang="en-US" dirty="0"/>
              <a:t>Add long copyright</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202892846"/>
      </p:ext>
    </p:extLst>
  </p:cSld>
  <p:clrMap bg1="lt1" tx1="dk1" bg2="lt2" tx2="dk2" accent1="accent1" accent2="accent2" accent3="accent3" accent4="accent4" accent5="accent5" accent6="accent6" hlink="hlink" folHlink="folHlink"/>
  <p:sldLayoutIdLst>
    <p:sldLayoutId id="2147483728" r:id="rId1"/>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
        <p:nvSpPr>
          <p:cNvPr id="12" name="Slide Number Placeholder">
            <a:extLst>
              <a:ext uri="{FF2B5EF4-FFF2-40B4-BE49-F238E27FC236}">
                <a16:creationId xmlns:a16="http://schemas.microsoft.com/office/drawing/2014/main" id="{C2E4AF62-4201-4F5D-966F-4A59CD13C9F3}"/>
              </a:ext>
            </a:extLst>
          </p:cNvPr>
          <p:cNvSpPr>
            <a:spLocks noGrp="1"/>
          </p:cNvSpPr>
          <p:nvPr>
            <p:ph type="sldNum" sz="quarter" idx="4"/>
          </p:nvPr>
        </p:nvSpPr>
        <p:spPr>
          <a:xfrm>
            <a:off x="8626412" y="6673531"/>
            <a:ext cx="355840" cy="161396"/>
          </a:xfrm>
          <a:prstGeom prst="rect">
            <a:avLst/>
          </a:prstGeom>
        </p:spPr>
        <p:txBody>
          <a:bodyPr vert="horz" lIns="45720" tIns="45720" rIns="45720" bIns="45720" rtlCol="0" anchor="ctr"/>
          <a:lstStyle>
            <a:lvl1pPr algn="r">
              <a:defRPr sz="800">
                <a:solidFill>
                  <a:schemeClr val="tx1"/>
                </a:solidFill>
              </a:defRPr>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9" r:id="rId3"/>
    <p:sldLayoutId id="2147483695" r:id="rId4"/>
    <p:sldLayoutId id="2147483696" r:id="rId5"/>
    <p:sldLayoutId id="2147483697" r:id="rId6"/>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301752"/>
            <a:ext cx="8458200" cy="676656"/>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280160"/>
            <a:ext cx="8458200" cy="49443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latin typeface="+mn-lt"/>
                <a:cs typeface="Calibri" panose="020F0502020204030204" pitchFamily="34" charset="0"/>
              </a:rPr>
              <a:t>© McGraw Hill LLC</a:t>
            </a:r>
          </a:p>
        </p:txBody>
      </p:sp>
      <p:sp>
        <p:nvSpPr>
          <p:cNvPr id="12" name="Slide Number Placeholder">
            <a:extLst>
              <a:ext uri="{FF2B5EF4-FFF2-40B4-BE49-F238E27FC236}">
                <a16:creationId xmlns:a16="http://schemas.microsoft.com/office/drawing/2014/main" id="{C2E4AF62-4201-4F5D-966F-4A59CD13C9F3}"/>
              </a:ext>
            </a:extLst>
          </p:cNvPr>
          <p:cNvSpPr>
            <a:spLocks noGrp="1"/>
          </p:cNvSpPr>
          <p:nvPr>
            <p:ph type="sldNum" sz="quarter" idx="4"/>
          </p:nvPr>
        </p:nvSpPr>
        <p:spPr>
          <a:xfrm>
            <a:off x="8626412" y="6673531"/>
            <a:ext cx="355840" cy="161396"/>
          </a:xfrm>
          <a:prstGeom prst="rect">
            <a:avLst/>
          </a:prstGeom>
        </p:spPr>
        <p:txBody>
          <a:bodyPr vert="horz" lIns="45720" tIns="45720" rIns="45720" bIns="45720" rtlCol="0" anchor="ctr"/>
          <a:lstStyle>
            <a:lvl1pPr algn="r">
              <a:defRPr sz="800">
                <a:solidFill>
                  <a:schemeClr val="tx1"/>
                </a:solidFill>
                <a:latin typeface="+mn-lt"/>
                <a:cs typeface="Calibri" panose="020F0502020204030204" pitchFamily="34" charset="0"/>
              </a:defRPr>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25381513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Lst>
  <p:hf hdr="0" dt="0"/>
  <p:txStyles>
    <p:titleStyle>
      <a:lvl1pPr algn="ctr" defTabSz="914400" rtl="0" eaLnBrk="1" latinLnBrk="0" hangingPunct="1">
        <a:lnSpc>
          <a:spcPct val="100000"/>
        </a:lnSpc>
        <a:spcBef>
          <a:spcPct val="0"/>
        </a:spcBef>
        <a:buNone/>
        <a:defRPr sz="2400" b="1" kern="1200">
          <a:solidFill>
            <a:schemeClr val="tx1"/>
          </a:solidFill>
          <a:latin typeface="+mj-lt"/>
          <a:ea typeface="+mj-ea"/>
          <a:cs typeface="Calibri" panose="020F0502020204030204" pitchFamily="34" charset="0"/>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Calibri" panose="020F0502020204030204" pitchFamily="34" charset="0"/>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Calibri" panose="020F0502020204030204" pitchFamily="34" charset="0"/>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Calibri" panose="020F0502020204030204" pitchFamily="34" charset="0"/>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solidFill>
              </a:defRPr>
            </a:lvl1pPr>
          </a:lstStyle>
          <a:p>
            <a:r>
              <a:rPr lang="en-US"/>
              <a:t>Add long copyright line here</a:t>
            </a:r>
            <a:endParaRPr lang="en-US" dirty="0"/>
          </a:p>
        </p:txBody>
      </p:sp>
      <p:sp>
        <p:nvSpPr>
          <p:cNvPr id="6" name="MGH Yellow Line">
            <a:extLst>
              <a:ext uri="{FF2B5EF4-FFF2-40B4-BE49-F238E27FC236}">
                <a16:creationId xmlns:a16="http://schemas.microsoft.com/office/drawing/2014/main" id="{F20163A4-4644-4B17-9C8A-EF42A992331B}"/>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Lst>
  <p:hf hd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solidFill>
                <a:latin typeface="Calibri" panose="020F0502020204030204" pitchFamily="34" charset="0"/>
                <a:cs typeface="Calibri" panose="020F0502020204030204" pitchFamily="34" charset="0"/>
              </a:defRPr>
            </a:lvl1pPr>
          </a:lstStyle>
          <a:p>
            <a:r>
              <a:rPr lang="en-US" dirty="0"/>
              <a:t>Add long copyright line here</a:t>
            </a:r>
          </a:p>
        </p:txBody>
      </p:sp>
      <p:sp>
        <p:nvSpPr>
          <p:cNvPr id="6" name="MGH Yellow Line">
            <a:extLst>
              <a:ext uri="{FF2B5EF4-FFF2-40B4-BE49-F238E27FC236}">
                <a16:creationId xmlns:a16="http://schemas.microsoft.com/office/drawing/2014/main" id="{F20163A4-4644-4B17-9C8A-EF42A992331B}"/>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9503335"/>
      </p:ext>
    </p:extLst>
  </p:cSld>
  <p:clrMap bg1="lt1" tx1="dk1" bg2="lt2" tx2="dk2" accent1="accent1" accent2="accent2" accent3="accent3" accent4="accent4" accent5="accent5" accent6="accent6" hlink="hlink" folHlink="folHlink"/>
  <p:sldLayoutIdLst>
    <p:sldLayoutId id="2147483716" r:id="rId1"/>
  </p:sldLayoutIdLst>
  <p:hf hd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rm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hort Copyright">
            <a:extLst>
              <a:ext uri="{FF2B5EF4-FFF2-40B4-BE49-F238E27FC236}">
                <a16:creationId xmlns:a16="http://schemas.microsoft.com/office/drawing/2014/main" id="{8237BEAE-E46E-CD64-3F99-9552573C333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
        <p:nvSpPr>
          <p:cNvPr id="12" name="Slide Number Placeholder">
            <a:extLst>
              <a:ext uri="{FF2B5EF4-FFF2-40B4-BE49-F238E27FC236}">
                <a16:creationId xmlns:a16="http://schemas.microsoft.com/office/drawing/2014/main" id="{C2E4AF62-4201-4F5D-966F-4A59CD13C9F3}"/>
              </a:ext>
            </a:extLst>
          </p:cNvPr>
          <p:cNvSpPr>
            <a:spLocks noGrp="1"/>
          </p:cNvSpPr>
          <p:nvPr>
            <p:ph type="sldNum" sz="quarter" idx="4"/>
          </p:nvPr>
        </p:nvSpPr>
        <p:spPr>
          <a:xfrm>
            <a:off x="8637202" y="6682314"/>
            <a:ext cx="342900" cy="143831"/>
          </a:xfrm>
          <a:prstGeom prst="rect">
            <a:avLst/>
          </a:prstGeom>
        </p:spPr>
        <p:txBody>
          <a:bodyPr vert="horz" lIns="45720" tIns="45720" rIns="45720" bIns="45720" rtlCol="0" anchor="ctr"/>
          <a:lstStyle>
            <a:lvl1pPr algn="r">
              <a:defRPr lang="en-US" sz="800" smtClean="0">
                <a:solidFill>
                  <a:schemeClr val="tx1"/>
                </a:solidFill>
              </a:defRPr>
            </a:lvl1pPr>
          </a:lstStyle>
          <a:p>
            <a:fld id="{68151E55-6873-49E2-B8D5-2F265E6F1973}" type="slidenum">
              <a:rPr lang="en-US" smtClean="0"/>
              <a:pPr/>
              <a:t>‹#›</a:t>
            </a:fld>
            <a:endParaRPr lang="en-US" dirty="0"/>
          </a:p>
        </p:txBody>
      </p:sp>
      <p:grpSp>
        <p:nvGrpSpPr>
          <p:cNvPr id="6" name="MGH Shape">
            <a:extLst>
              <a:ext uri="{FF2B5EF4-FFF2-40B4-BE49-F238E27FC236}">
                <a16:creationId xmlns:a16="http://schemas.microsoft.com/office/drawing/2014/main" id="{B719ECBD-8119-4217-9D58-2638FA4365C1}"/>
              </a:ext>
              <a:ext uri="{C183D7F6-B498-43B3-948B-1728B52AA6E4}">
                <adec:decorative xmlns:adec="http://schemas.microsoft.com/office/drawing/2017/decorative"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rmAutofit/>
          </a:bodyPr>
          <a:lstStyle/>
          <a:p>
            <a:r>
              <a:rPr lang="en-US" dirty="0"/>
              <a:t>Title goes here</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mn-lt"/>
          <a:ea typeface="+mn-ea"/>
          <a:cs typeface="+mn-cs"/>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rm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hort Copyright">
            <a:extLst>
              <a:ext uri="{FF2B5EF4-FFF2-40B4-BE49-F238E27FC236}">
                <a16:creationId xmlns:a16="http://schemas.microsoft.com/office/drawing/2014/main" id="{8237BEAE-E46E-CD64-3F99-9552573C333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
        <p:nvSpPr>
          <p:cNvPr id="12" name="Slide Number Placeholder">
            <a:extLst>
              <a:ext uri="{FF2B5EF4-FFF2-40B4-BE49-F238E27FC236}">
                <a16:creationId xmlns:a16="http://schemas.microsoft.com/office/drawing/2014/main" id="{C2E4AF62-4201-4F5D-966F-4A59CD13C9F3}"/>
              </a:ext>
            </a:extLst>
          </p:cNvPr>
          <p:cNvSpPr>
            <a:spLocks noGrp="1"/>
          </p:cNvSpPr>
          <p:nvPr>
            <p:ph type="sldNum" sz="quarter" idx="4"/>
          </p:nvPr>
        </p:nvSpPr>
        <p:spPr>
          <a:xfrm>
            <a:off x="8637202" y="6682314"/>
            <a:ext cx="342900" cy="143831"/>
          </a:xfrm>
          <a:prstGeom prst="rect">
            <a:avLst/>
          </a:prstGeom>
        </p:spPr>
        <p:txBody>
          <a:bodyPr vert="horz" lIns="45720" tIns="45720" rIns="45720" bIns="45720" rtlCol="0" anchor="ctr"/>
          <a:lstStyle>
            <a:lvl1pPr algn="r">
              <a:defRPr lang="en-US" sz="800" smtClean="0">
                <a:solidFill>
                  <a:schemeClr val="tx1"/>
                </a:solidFill>
              </a:defRPr>
            </a:lvl1pPr>
          </a:lstStyle>
          <a:p>
            <a:fld id="{68151E55-6873-49E2-B8D5-2F265E6F1973}" type="slidenum">
              <a:rPr lang="en-US" smtClean="0"/>
              <a:pPr/>
              <a:t>‹#›</a:t>
            </a:fld>
            <a:endParaRPr lang="en-US" dirty="0"/>
          </a:p>
        </p:txBody>
      </p:sp>
      <p:grpSp>
        <p:nvGrpSpPr>
          <p:cNvPr id="6" name="MGH Shape">
            <a:extLst>
              <a:ext uri="{FF2B5EF4-FFF2-40B4-BE49-F238E27FC236}">
                <a16:creationId xmlns:a16="http://schemas.microsoft.com/office/drawing/2014/main" id="{B719ECBD-8119-4217-9D58-2638FA4365C1}"/>
              </a:ext>
              <a:ext uri="{C183D7F6-B498-43B3-948B-1728B52AA6E4}">
                <adec:decorative xmlns:adec="http://schemas.microsoft.com/office/drawing/2017/decorative"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rmAutofit/>
          </a:bodyPr>
          <a:lstStyle/>
          <a:p>
            <a:r>
              <a:rPr lang="en-US" dirty="0"/>
              <a:t>Title goes here</a:t>
            </a:r>
          </a:p>
        </p:txBody>
      </p:sp>
    </p:spTree>
    <p:extLst>
      <p:ext uri="{BB962C8B-B14F-4D97-AF65-F5344CB8AC3E}">
        <p14:creationId xmlns:p14="http://schemas.microsoft.com/office/powerpoint/2010/main" val="4028051786"/>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mn-lt"/>
          <a:ea typeface="+mn-ea"/>
          <a:cs typeface="+mn-cs"/>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hort Copyright">
            <a:extLst>
              <a:ext uri="{FF2B5EF4-FFF2-40B4-BE49-F238E27FC236}">
                <a16:creationId xmlns:a16="http://schemas.microsoft.com/office/drawing/2014/main" id="{8F6FE8DA-E58A-87E5-52B2-E56D845E05FC}"/>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solidFill>
              </a:rPr>
              <a:t>© McGraw Hill LLC</a:t>
            </a:r>
          </a:p>
        </p:txBody>
      </p:sp>
      <p:sp>
        <p:nvSpPr>
          <p:cNvPr id="12" name="Slide Number Placeholder">
            <a:extLst>
              <a:ext uri="{FF2B5EF4-FFF2-40B4-BE49-F238E27FC236}">
                <a16:creationId xmlns:a16="http://schemas.microsoft.com/office/drawing/2014/main" id="{C2E4AF62-4201-4F5D-966F-4A59CD13C9F3}"/>
              </a:ext>
            </a:extLst>
          </p:cNvPr>
          <p:cNvSpPr>
            <a:spLocks noGrp="1"/>
          </p:cNvSpPr>
          <p:nvPr>
            <p:ph type="sldNum" sz="quarter" idx="4"/>
          </p:nvPr>
        </p:nvSpPr>
        <p:spPr>
          <a:xfrm>
            <a:off x="8626412" y="6673531"/>
            <a:ext cx="355840" cy="161396"/>
          </a:xfrm>
          <a:prstGeom prst="rect">
            <a:avLst/>
          </a:prstGeom>
        </p:spPr>
        <p:txBody>
          <a:bodyPr vert="horz" lIns="45720" tIns="45720" rIns="45720" bIns="45720" rtlCol="0" anchor="ctr"/>
          <a:lstStyle>
            <a:lvl1pPr algn="r">
              <a:defRPr sz="800">
                <a:solidFill>
                  <a:schemeClr val="tx1"/>
                </a:solidFill>
              </a:defRPr>
            </a:lvl1pPr>
          </a:lstStyle>
          <a:p>
            <a:fld id="{68151E55-6873-49E2-B8D5-2F265E6F1973}" type="slidenum">
              <a:rPr lang="en-US" smtClean="0"/>
              <a:pPr/>
              <a:t>‹#›</a:t>
            </a:fld>
            <a:endParaRPr lang="en-US" dirty="0"/>
          </a:p>
        </p:txBody>
      </p:sp>
      <p:sp>
        <p:nvSpPr>
          <p:cNvPr id="2" name="Short Copyright 1">
            <a:extLst>
              <a:ext uri="{FF2B5EF4-FFF2-40B4-BE49-F238E27FC236}">
                <a16:creationId xmlns:a16="http://schemas.microsoft.com/office/drawing/2014/main" id="{9E4E1136-468C-63C8-2B9B-6897993AE751}"/>
              </a:ext>
            </a:extLst>
          </p:cNvPr>
          <p:cNvSpPr txBox="1"/>
          <p:nvPr userDrawn="1"/>
        </p:nvSpPr>
        <p:spPr>
          <a:xfrm>
            <a:off x="1481327" y="6669721"/>
            <a:ext cx="3660015" cy="200055"/>
          </a:xfrm>
          <a:prstGeom prst="rect">
            <a:avLst/>
          </a:prstGeom>
          <a:noFill/>
        </p:spPr>
        <p:txBody>
          <a:bodyPr wrap="none" lIns="45720" rIns="45720" rtlCol="0" anchor="ctr" anchorCtr="0">
            <a:spAutoFit/>
          </a:bodyPr>
          <a:lstStyle/>
          <a:p>
            <a:r>
              <a:rPr lang="en-US" sz="700" b="1" i="1" dirty="0">
                <a:solidFill>
                  <a:schemeClr val="tx1"/>
                </a:solidFill>
                <a:latin typeface="+mn-lt"/>
                <a:cs typeface="Calibri" panose="020F0502020204030204" pitchFamily="34" charset="0"/>
              </a:rPr>
              <a:t>© McGraw Hill: DRAFT REVIEW COPY – NOT FOR PUBLICATION OR DISTRIBUTION</a:t>
            </a:r>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slide" Target="slide5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slide" Target="slide57.xml"/></Relationships>
</file>

<file path=ppt/slides/_rels/slide19.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1.bin"/><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image" Target="../media/image28.jp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slide" Target="slide16.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slide" Target="slide29.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slide" Target="slide37.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slide" Target="slide38.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slide" Target="slide46.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slide" Target="slide48.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3221E-8B35-31F9-BAC7-8609BAA56435}"/>
              </a:ext>
            </a:extLst>
          </p:cNvPr>
          <p:cNvSpPr>
            <a:spLocks noGrp="1"/>
          </p:cNvSpPr>
          <p:nvPr>
            <p:ph type="ctrTitle"/>
          </p:nvPr>
        </p:nvSpPr>
        <p:spPr/>
        <p:txBody>
          <a:bodyPr/>
          <a:lstStyle/>
          <a:p>
            <a:r>
              <a:rPr lang="en-US" dirty="0"/>
              <a:t>Chapter 3</a:t>
            </a:r>
          </a:p>
        </p:txBody>
      </p:sp>
      <p:sp>
        <p:nvSpPr>
          <p:cNvPr id="3" name="Subtitle 2">
            <a:extLst>
              <a:ext uri="{FF2B5EF4-FFF2-40B4-BE49-F238E27FC236}">
                <a16:creationId xmlns:a16="http://schemas.microsoft.com/office/drawing/2014/main" id="{1D7720EF-6B1E-CDA8-A989-CA229496D509}"/>
              </a:ext>
            </a:extLst>
          </p:cNvPr>
          <p:cNvSpPr>
            <a:spLocks noGrp="1"/>
          </p:cNvSpPr>
          <p:nvPr>
            <p:ph type="subTitle" idx="1"/>
          </p:nvPr>
        </p:nvSpPr>
        <p:spPr/>
        <p:txBody>
          <a:bodyPr anchor="b"/>
          <a:lstStyle/>
          <a:p>
            <a:r>
              <a:rPr lang="en-US" altLang="en-US" sz="2000" b="1" dirty="0"/>
              <a:t>The Organic Molecules of Life</a:t>
            </a:r>
          </a:p>
        </p:txBody>
      </p:sp>
      <p:sp>
        <p:nvSpPr>
          <p:cNvPr id="4" name="Text Placeholder 3">
            <a:extLst>
              <a:ext uri="{FF2B5EF4-FFF2-40B4-BE49-F238E27FC236}">
                <a16:creationId xmlns:a16="http://schemas.microsoft.com/office/drawing/2014/main" id="{EE79A6A8-0BE0-ABC6-5A36-8D0CE5E7FDFF}"/>
              </a:ext>
            </a:extLst>
          </p:cNvPr>
          <p:cNvSpPr>
            <a:spLocks noGrp="1"/>
          </p:cNvSpPr>
          <p:nvPr>
            <p:ph type="body" sz="quarter" idx="10"/>
          </p:nvPr>
        </p:nvSpPr>
        <p:spPr/>
        <p:txBody>
          <a:bodyPr/>
          <a:lstStyle/>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ea typeface="+mn-ea"/>
                <a:cs typeface="+mn-cs"/>
              </a:rPr>
              <a:t>Essentials of Biology</a:t>
            </a: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IN" sz="1200" b="1" i="0" u="none" strike="noStrike" kern="1200" cap="none" spc="0" normalizeH="0" baseline="0" noProof="0" dirty="0">
                <a:ln>
                  <a:noFill/>
                </a:ln>
                <a:solidFill>
                  <a:srgbClr val="FFFFFF"/>
                </a:solidFill>
                <a:effectLst/>
                <a:uLnTx/>
                <a:uFillTx/>
                <a:ea typeface="+mn-ea"/>
                <a:cs typeface="+mn-cs"/>
              </a:rPr>
              <a:t>SEVENTH EDITION</a:t>
            </a:r>
          </a:p>
          <a:p>
            <a:pPr marL="0" marR="0" lvl="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IN" sz="1200" b="1" i="0" u="none" strike="noStrike" kern="1200" cap="none" spc="0" normalizeH="0" baseline="0" noProof="0" dirty="0">
                <a:ln>
                  <a:noFill/>
                </a:ln>
                <a:solidFill>
                  <a:srgbClr val="FFFFFF"/>
                </a:solidFill>
                <a:effectLst/>
                <a:uLnTx/>
                <a:uFillTx/>
                <a:ea typeface="+mn-ea"/>
                <a:cs typeface="+mn-cs"/>
              </a:rPr>
              <a:t>Sylvia S. </a:t>
            </a:r>
            <a:r>
              <a:rPr kumimoji="0" lang="en-IN" sz="1200" b="1" i="0" u="none" strike="noStrike" kern="1200" cap="none" spc="0" normalizeH="0" baseline="0" noProof="0" dirty="0" err="1">
                <a:ln>
                  <a:noFill/>
                </a:ln>
                <a:solidFill>
                  <a:srgbClr val="FFFFFF"/>
                </a:solidFill>
                <a:effectLst/>
                <a:uLnTx/>
                <a:uFillTx/>
                <a:ea typeface="+mn-ea"/>
                <a:cs typeface="+mn-cs"/>
              </a:rPr>
              <a:t>Mader</a:t>
            </a:r>
            <a:br>
              <a:rPr kumimoji="0" lang="en-IN" sz="1200" b="1" i="0" u="none" strike="noStrike" kern="1200" cap="none" spc="0" normalizeH="0" baseline="0" noProof="0" dirty="0">
                <a:ln>
                  <a:noFill/>
                </a:ln>
                <a:solidFill>
                  <a:srgbClr val="FFFFFF"/>
                </a:solidFill>
                <a:effectLst/>
                <a:uLnTx/>
                <a:uFillTx/>
                <a:ea typeface="+mn-ea"/>
                <a:cs typeface="+mn-cs"/>
              </a:rPr>
            </a:br>
            <a:r>
              <a:rPr kumimoji="0" lang="en-IN" sz="1200" b="1" i="0" u="none" strike="noStrike" kern="1200" cap="none" spc="0" normalizeH="0" baseline="0" noProof="0" dirty="0">
                <a:ln>
                  <a:noFill/>
                </a:ln>
                <a:solidFill>
                  <a:srgbClr val="FFFFFF"/>
                </a:solidFill>
                <a:effectLst/>
                <a:uLnTx/>
                <a:uFillTx/>
                <a:ea typeface="+mn-ea"/>
                <a:cs typeface="+mn-cs"/>
              </a:rPr>
              <a:t>Michael </a:t>
            </a:r>
            <a:r>
              <a:rPr kumimoji="0" lang="en-IN" sz="1200" b="1" i="0" u="none" strike="noStrike" kern="1200" cap="none" spc="0" normalizeH="0" baseline="0" noProof="0" dirty="0" err="1">
                <a:ln>
                  <a:noFill/>
                </a:ln>
                <a:solidFill>
                  <a:srgbClr val="FFFFFF"/>
                </a:solidFill>
                <a:effectLst/>
                <a:uLnTx/>
                <a:uFillTx/>
                <a:ea typeface="+mn-ea"/>
                <a:cs typeface="+mn-cs"/>
              </a:rPr>
              <a:t>Windelspecht</a:t>
            </a:r>
            <a:endParaRPr kumimoji="0" lang="en-IN" sz="1200" b="1" i="0" u="none" strike="noStrike" kern="1200" cap="none" spc="0" normalizeH="0" baseline="0" noProof="0" dirty="0">
              <a:ln>
                <a:noFill/>
              </a:ln>
              <a:solidFill>
                <a:srgbClr val="FFFFFF"/>
              </a:solidFill>
              <a:effectLst/>
              <a:uLnTx/>
              <a:uFillTx/>
              <a:ea typeface="+mn-ea"/>
              <a:cs typeface="+mn-cs"/>
            </a:endParaRPr>
          </a:p>
        </p:txBody>
      </p:sp>
      <p:pic>
        <p:nvPicPr>
          <p:cNvPr id="6" name="Picture 5" descr="Book cover, Essentials of Biology, 7th edition by Sylvia S. Mader and Michael Windelspecht shows 2 storks in a nest on a cliff near a seashore.">
            <a:extLst>
              <a:ext uri="{FF2B5EF4-FFF2-40B4-BE49-F238E27FC236}">
                <a16:creationId xmlns:a16="http://schemas.microsoft.com/office/drawing/2014/main" id="{21588945-C1AD-D5B7-6D75-5394B17E2DB9}"/>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9260" y="1105044"/>
            <a:ext cx="3944486" cy="4995592"/>
          </a:xfrm>
          <a:prstGeom prst="rect">
            <a:avLst/>
          </a:prstGeom>
        </p:spPr>
      </p:pic>
      <p:sp>
        <p:nvSpPr>
          <p:cNvPr id="8" name="Footer Placeholder 4">
            <a:extLst>
              <a:ext uri="{FF2B5EF4-FFF2-40B4-BE49-F238E27FC236}">
                <a16:creationId xmlns:a16="http://schemas.microsoft.com/office/drawing/2014/main" id="{C31B041A-0D07-CBE1-ED13-C564DA733784}"/>
              </a:ext>
            </a:extLst>
          </p:cNvPr>
          <p:cNvSpPr txBox="1">
            <a:spLocks/>
          </p:cNvSpPr>
          <p:nvPr/>
        </p:nvSpPr>
        <p:spPr>
          <a:xfrm>
            <a:off x="0" y="6485206"/>
            <a:ext cx="9144000" cy="372793"/>
          </a:xfrm>
          <a:prstGeom prst="rect">
            <a:avLst/>
          </a:prstGeom>
        </p:spPr>
        <p:txBody>
          <a:bodyPr anchor="ctr"/>
          <a:lstStyle>
            <a:lvl1pPr marL="0" indent="0" algn="ctr" defTabSz="457200" rtl="0" eaLnBrk="1" latinLnBrk="0" hangingPunct="1">
              <a:spcBef>
                <a:spcPct val="20000"/>
              </a:spcBef>
              <a:buFont typeface="Arial"/>
              <a:buNone/>
              <a:defRPr sz="800" kern="1200">
                <a:solidFill>
                  <a:schemeClr val="bg1"/>
                </a:solidFill>
                <a:latin typeface="+mn-lt"/>
                <a:ea typeface="+mn-ea"/>
                <a:cs typeface="+mn-cs"/>
              </a:defRPr>
            </a:lvl1pPr>
            <a:lvl2pPr marL="742950" indent="-285750" algn="ctr" defTabSz="457200" rtl="0" eaLnBrk="1" latinLnBrk="0" hangingPunct="1">
              <a:spcBef>
                <a:spcPct val="20000"/>
              </a:spcBef>
              <a:buFont typeface="Arial"/>
              <a:buChar char="–"/>
              <a:defRPr sz="800" kern="1200">
                <a:solidFill>
                  <a:schemeClr val="bg1"/>
                </a:solidFill>
                <a:latin typeface="+mn-lt"/>
                <a:ea typeface="+mn-ea"/>
                <a:cs typeface="+mn-cs"/>
              </a:defRPr>
            </a:lvl2pPr>
            <a:lvl3pPr marL="1143000" indent="-228600" algn="ctr" defTabSz="457200" rtl="0" eaLnBrk="1" latinLnBrk="0" hangingPunct="1">
              <a:spcBef>
                <a:spcPct val="20000"/>
              </a:spcBef>
              <a:buFont typeface="Arial"/>
              <a:buChar char="•"/>
              <a:defRPr sz="800" kern="1200">
                <a:solidFill>
                  <a:schemeClr val="bg1"/>
                </a:solidFill>
                <a:latin typeface="+mn-lt"/>
                <a:ea typeface="+mn-ea"/>
                <a:cs typeface="+mn-cs"/>
              </a:defRPr>
            </a:lvl3pPr>
            <a:lvl4pPr marL="1600200" indent="-228600" algn="ctr" defTabSz="457200" rtl="0" eaLnBrk="1" latinLnBrk="0" hangingPunct="1">
              <a:spcBef>
                <a:spcPct val="20000"/>
              </a:spcBef>
              <a:buFont typeface="Arial"/>
              <a:buChar char="–"/>
              <a:defRPr sz="800" kern="1200">
                <a:solidFill>
                  <a:schemeClr val="bg1"/>
                </a:solidFill>
                <a:latin typeface="+mn-lt"/>
                <a:ea typeface="+mn-ea"/>
                <a:cs typeface="+mn-cs"/>
              </a:defRPr>
            </a:lvl4pPr>
            <a:lvl5pPr marL="2057400" indent="-228600" algn="ctr" defTabSz="457200" rtl="0" eaLnBrk="1" latinLnBrk="0" hangingPunct="1">
              <a:spcBef>
                <a:spcPct val="20000"/>
              </a:spcBef>
              <a:buFont typeface="Arial"/>
              <a:buChar char="»"/>
              <a:defRPr sz="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dirty="0">
                <a:solidFill>
                  <a:schemeClr val="tx1"/>
                </a:solidFill>
              </a:rPr>
              <a:t>© McGraw Hill LLC. All rights reserved. No reproduction or distribution without the prior written consent of McGraw Hill LLC.</a:t>
            </a:r>
          </a:p>
        </p:txBody>
      </p:sp>
    </p:spTree>
    <p:extLst>
      <p:ext uri="{BB962C8B-B14F-4D97-AF65-F5344CB8AC3E}">
        <p14:creationId xmlns:p14="http://schemas.microsoft.com/office/powerpoint/2010/main" val="412462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CDF4-44A1-D345-C962-1CE4CAA5E922}"/>
              </a:ext>
            </a:extLst>
          </p:cNvPr>
          <p:cNvSpPr>
            <a:spLocks noGrp="1"/>
          </p:cNvSpPr>
          <p:nvPr>
            <p:ph type="title"/>
          </p:nvPr>
        </p:nvSpPr>
        <p:spPr/>
        <p:txBody>
          <a:bodyPr/>
          <a:lstStyle/>
          <a:p>
            <a:r>
              <a:rPr lang="en-US" dirty="0"/>
              <a:t>Figure 3.4 Synthesis and Breakdown of Polymers</a:t>
            </a:r>
          </a:p>
        </p:txBody>
      </p:sp>
      <p:pic>
        <p:nvPicPr>
          <p:cNvPr id="8" name="Picture 7" descr="An illustration shows the synthesis and breakdown of polymers.">
            <a:extLst>
              <a:ext uri="{FF2B5EF4-FFF2-40B4-BE49-F238E27FC236}">
                <a16:creationId xmlns:a16="http://schemas.microsoft.com/office/drawing/2014/main" id="{616542F1-5887-ACCF-0915-E456AE31A3FD}"/>
              </a:ext>
            </a:extLst>
          </p:cNvPr>
          <p:cNvPicPr>
            <a:picLocks noChangeAspect="1"/>
          </p:cNvPicPr>
          <p:nvPr/>
        </p:nvPicPr>
        <p:blipFill rotWithShape="1">
          <a:blip r:embed="rId2">
            <a:extLst>
              <a:ext uri="{28A0092B-C50C-407E-A947-70E740481C1C}">
                <a14:useLocalDpi xmlns:a14="http://schemas.microsoft.com/office/drawing/2010/main" val="0"/>
              </a:ext>
            </a:extLst>
          </a:blip>
          <a:srcRect t="6756"/>
          <a:stretch/>
        </p:blipFill>
        <p:spPr>
          <a:xfrm>
            <a:off x="2329959" y="1327628"/>
            <a:ext cx="4484082" cy="4827243"/>
          </a:xfrm>
          <a:prstGeom prst="rect">
            <a:avLst/>
          </a:prstGeom>
        </p:spPr>
      </p:pic>
      <p:sp>
        <p:nvSpPr>
          <p:cNvPr id="12" name="Text Placeholder 11">
            <a:extLst>
              <a:ext uri="{FF2B5EF4-FFF2-40B4-BE49-F238E27FC236}">
                <a16:creationId xmlns:a16="http://schemas.microsoft.com/office/drawing/2014/main" id="{3BD29506-F48F-05F3-019E-1A4C8CB2E783}"/>
              </a:ext>
            </a:extLst>
          </p:cNvPr>
          <p:cNvSpPr>
            <a:spLocks noGrp="1"/>
          </p:cNvSpPr>
          <p:nvPr>
            <p:ph type="body" sz="quarter" idx="14"/>
          </p:nvPr>
        </p:nvSpPr>
        <p:spPr/>
        <p:txBody>
          <a:bodyPr/>
          <a:lstStyle/>
          <a:p>
            <a:r>
              <a:rPr lang="en-US" dirty="0">
                <a:hlinkClick r:id="rId3" action="ppaction://hlinksldjump"/>
              </a:rPr>
              <a:t>Access the text alternative for slide images.</a:t>
            </a:r>
            <a:endParaRPr lang="en-US" dirty="0"/>
          </a:p>
        </p:txBody>
      </p:sp>
      <p:sp>
        <p:nvSpPr>
          <p:cNvPr id="6" name="Slide Number Placeholder 5">
            <a:extLst>
              <a:ext uri="{FF2B5EF4-FFF2-40B4-BE49-F238E27FC236}">
                <a16:creationId xmlns:a16="http://schemas.microsoft.com/office/drawing/2014/main" id="{AA6ADC70-AE18-3408-89A3-51385C9BBE0C}"/>
              </a:ext>
            </a:extLst>
          </p:cNvPr>
          <p:cNvSpPr>
            <a:spLocks noGrp="1"/>
          </p:cNvSpPr>
          <p:nvPr>
            <p:ph type="sldNum" sz="quarter" idx="10"/>
          </p:nvPr>
        </p:nvSpPr>
        <p:spPr/>
        <p:txBody>
          <a:bodyPr/>
          <a:lstStyle/>
          <a:p>
            <a:fld id="{68151E55-6873-49E2-B8D5-2F265E6F1973}" type="slidenum">
              <a:rPr lang="en-US" smtClean="0"/>
              <a:t>10</a:t>
            </a:fld>
            <a:endParaRPr lang="en-US" dirty="0"/>
          </a:p>
        </p:txBody>
      </p:sp>
    </p:spTree>
    <p:extLst>
      <p:ext uri="{BB962C8B-B14F-4D97-AF65-F5344CB8AC3E}">
        <p14:creationId xmlns:p14="http://schemas.microsoft.com/office/powerpoint/2010/main" val="1654551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dirty="0"/>
              <a:t>Carbohydrates </a:t>
            </a:r>
            <a:r>
              <a:rPr lang="en-US" sz="1200" dirty="0"/>
              <a:t>1</a:t>
            </a:r>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1280160"/>
            <a:ext cx="8458200" cy="5162681"/>
          </a:xfrm>
        </p:spPr>
        <p:txBody>
          <a:bodyPr/>
          <a:lstStyle/>
          <a:p>
            <a:pPr marL="0"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ea typeface="+mn-ea"/>
                <a:cs typeface="+mn-cs"/>
              </a:rPr>
              <a:t>Carbohydrates are mainly used for immediate energy source.</a:t>
            </a:r>
          </a:p>
          <a:p>
            <a:pPr marL="0"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ea typeface="+mn-ea"/>
                <a:cs typeface="+mn-cs"/>
              </a:rPr>
              <a:t>May also be used for structural component</a:t>
            </a:r>
          </a:p>
          <a:p>
            <a:pPr marL="0"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ea typeface="+mn-ea"/>
                <a:cs typeface="+mn-cs"/>
              </a:rPr>
              <a:t>Carbohydrates are classified as</a:t>
            </a:r>
          </a:p>
          <a:p>
            <a:pPr marL="342900" marR="0" lvl="0" indent="-342900" algn="l" defTabSz="914400"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monosaccharides</a:t>
            </a:r>
          </a:p>
          <a:p>
            <a:pPr marL="342900" marR="0" lvl="0" indent="-342900" algn="l" defTabSz="914400"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disaccharides</a:t>
            </a:r>
          </a:p>
          <a:p>
            <a:pPr marL="342900" marR="0" lvl="0" indent="-342900" algn="l" defTabSz="914400"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polysaccharides</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11</a:t>
            </a:fld>
            <a:endParaRPr lang="en-US" dirty="0"/>
          </a:p>
        </p:txBody>
      </p:sp>
    </p:spTree>
    <p:extLst>
      <p:ext uri="{BB962C8B-B14F-4D97-AF65-F5344CB8AC3E}">
        <p14:creationId xmlns:p14="http://schemas.microsoft.com/office/powerpoint/2010/main" val="897213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E9670-3D82-7893-C638-1B2AE1E9B0D8}"/>
              </a:ext>
            </a:extLst>
          </p:cNvPr>
          <p:cNvSpPr>
            <a:spLocks noGrp="1"/>
          </p:cNvSpPr>
          <p:nvPr>
            <p:ph type="title"/>
          </p:nvPr>
        </p:nvSpPr>
        <p:spPr/>
        <p:txBody>
          <a:bodyPr/>
          <a:lstStyle/>
          <a:p>
            <a:r>
              <a:rPr lang="en-US" altLang="en-US" dirty="0"/>
              <a:t>Figure 3.5 Carbohydrates</a:t>
            </a:r>
            <a:endParaRPr lang="en-US" dirty="0"/>
          </a:p>
        </p:txBody>
      </p:sp>
      <p:pic>
        <p:nvPicPr>
          <p:cNvPr id="8" name="Picture 7" descr="A photo shows the following sources of carbohydrates: potato, bread, corn, rice, and pasta.">
            <a:extLst>
              <a:ext uri="{FF2B5EF4-FFF2-40B4-BE49-F238E27FC236}">
                <a16:creationId xmlns:a16="http://schemas.microsoft.com/office/drawing/2014/main" id="{454785C9-9ABD-CE71-AA9D-60BF32A1B88F}"/>
              </a:ext>
            </a:extLst>
          </p:cNvPr>
          <p:cNvPicPr>
            <a:picLocks noChangeAspect="1"/>
          </p:cNvPicPr>
          <p:nvPr/>
        </p:nvPicPr>
        <p:blipFill rotWithShape="1">
          <a:blip r:embed="rId2">
            <a:extLst>
              <a:ext uri="{28A0092B-C50C-407E-A947-70E740481C1C}">
                <a14:useLocalDpi xmlns:a14="http://schemas.microsoft.com/office/drawing/2010/main" val="0"/>
              </a:ext>
            </a:extLst>
          </a:blip>
          <a:srcRect t="4021" b="4831"/>
          <a:stretch/>
        </p:blipFill>
        <p:spPr>
          <a:xfrm>
            <a:off x="1322162" y="1336074"/>
            <a:ext cx="6499676" cy="4845270"/>
          </a:xfrm>
          <a:prstGeom prst="rect">
            <a:avLst/>
          </a:prstGeom>
        </p:spPr>
      </p:pic>
      <p:sp>
        <p:nvSpPr>
          <p:cNvPr id="5" name="Text Placeholder 4">
            <a:extLst>
              <a:ext uri="{FF2B5EF4-FFF2-40B4-BE49-F238E27FC236}">
                <a16:creationId xmlns:a16="http://schemas.microsoft.com/office/drawing/2014/main" id="{1949FB45-5B2C-AEE9-85F5-9920BFC76C47}"/>
              </a:ext>
            </a:extLst>
          </p:cNvPr>
          <p:cNvSpPr>
            <a:spLocks noGrp="1"/>
          </p:cNvSpPr>
          <p:nvPr>
            <p:ph type="body" sz="quarter" idx="15"/>
          </p:nvPr>
        </p:nvSpPr>
        <p:spPr/>
        <p:txBody>
          <a:bodyPr/>
          <a:lstStyle/>
          <a:p>
            <a:r>
              <a:rPr lang="en-US" dirty="0"/>
              <a:t>John </a:t>
            </a:r>
            <a:r>
              <a:rPr lang="en-US" dirty="0" err="1"/>
              <a:t>Thoeming</a:t>
            </a:r>
            <a:r>
              <a:rPr lang="en-US" dirty="0"/>
              <a:t>/McGraw Hill</a:t>
            </a:r>
          </a:p>
        </p:txBody>
      </p:sp>
      <p:sp>
        <p:nvSpPr>
          <p:cNvPr id="6" name="Slide Number Placeholder 5">
            <a:extLst>
              <a:ext uri="{FF2B5EF4-FFF2-40B4-BE49-F238E27FC236}">
                <a16:creationId xmlns:a16="http://schemas.microsoft.com/office/drawing/2014/main" id="{9CF9964E-46BA-C834-61C6-8B4E3C5D20FC}"/>
              </a:ext>
            </a:extLst>
          </p:cNvPr>
          <p:cNvSpPr>
            <a:spLocks noGrp="1"/>
          </p:cNvSpPr>
          <p:nvPr>
            <p:ph type="sldNum" sz="quarter" idx="10"/>
          </p:nvPr>
        </p:nvSpPr>
        <p:spPr/>
        <p:txBody>
          <a:bodyPr/>
          <a:lstStyle/>
          <a:p>
            <a:fld id="{68151E55-6873-49E2-B8D5-2F265E6F1973}" type="slidenum">
              <a:rPr lang="en-US" smtClean="0"/>
              <a:t>12</a:t>
            </a:fld>
            <a:endParaRPr lang="en-US" dirty="0"/>
          </a:p>
        </p:txBody>
      </p:sp>
    </p:spTree>
    <p:extLst>
      <p:ext uri="{BB962C8B-B14F-4D97-AF65-F5344CB8AC3E}">
        <p14:creationId xmlns:p14="http://schemas.microsoft.com/office/powerpoint/2010/main" val="3208311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dirty="0"/>
              <a:t>Carbohydrates </a:t>
            </a:r>
            <a:r>
              <a:rPr lang="en-US" sz="1200" dirty="0"/>
              <a:t>2</a:t>
            </a:r>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1280160"/>
            <a:ext cx="8458200" cy="5162681"/>
          </a:xfrm>
        </p:spPr>
        <p:txBody>
          <a:bodyPr/>
          <a:lstStyle/>
          <a:p>
            <a:pPr marR="0" lvl="0" indent="0" algn="l" defTabSz="914400" rtl="0" eaLnBrk="1" fontAlgn="auto" latinLnBrk="0" hangingPunct="1">
              <a:lnSpc>
                <a:spcPct val="100000"/>
              </a:lnSpc>
              <a:spcBef>
                <a:spcPts val="600"/>
              </a:spcBef>
              <a:spcAft>
                <a:spcPts val="80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Monosaccharides</a:t>
            </a:r>
          </a:p>
          <a:p>
            <a:pPr marL="0" lvl="1" indent="0">
              <a:spcBef>
                <a:spcPts val="600"/>
              </a:spcBef>
              <a:buClr>
                <a:srgbClr val="000000"/>
              </a:buClr>
              <a:buNone/>
              <a:defRPr/>
            </a:pPr>
            <a:r>
              <a:rPr kumimoji="0" lang="en-US" altLang="en-US" sz="2400" b="0" i="0" u="none" strike="noStrike" kern="1200" cap="none" spc="0" normalizeH="0" baseline="0" noProof="0" dirty="0">
                <a:ln>
                  <a:noFill/>
                </a:ln>
                <a:solidFill>
                  <a:srgbClr val="000000"/>
                </a:solidFill>
                <a:effectLst/>
                <a:uLnTx/>
                <a:uFillTx/>
                <a:ea typeface="+mn-ea"/>
                <a:cs typeface="+mn-cs"/>
              </a:rPr>
              <a:t>Single sugar molecule</a:t>
            </a:r>
          </a:p>
          <a:p>
            <a:pPr marL="0" lvl="1" indent="0">
              <a:spcBef>
                <a:spcPts val="600"/>
              </a:spcBef>
              <a:buClr>
                <a:srgbClr val="000000"/>
              </a:buClr>
              <a:buNone/>
              <a:defRPr/>
            </a:pPr>
            <a:r>
              <a:rPr kumimoji="0" lang="en-US" altLang="en-US" sz="2400" b="0" i="0" u="none" strike="noStrike" kern="1200" cap="none" spc="0" normalizeH="0" baseline="0" noProof="0" dirty="0">
                <a:ln>
                  <a:noFill/>
                </a:ln>
                <a:solidFill>
                  <a:srgbClr val="000000"/>
                </a:solidFill>
                <a:effectLst/>
                <a:uLnTx/>
                <a:uFillTx/>
                <a:ea typeface="+mn-ea"/>
                <a:cs typeface="+mn-cs"/>
              </a:rPr>
              <a:t>Simple sugars</a:t>
            </a:r>
          </a:p>
          <a:p>
            <a:pPr marL="0" lvl="1" indent="0">
              <a:spcBef>
                <a:spcPts val="600"/>
              </a:spcBef>
              <a:buClr>
                <a:srgbClr val="000000"/>
              </a:buClr>
              <a:buNone/>
              <a:defRPr/>
            </a:pPr>
            <a:r>
              <a:rPr kumimoji="0" lang="en-US" altLang="en-US" sz="2400" b="0" i="0" u="none" strike="noStrike" kern="1200" cap="none" spc="0" normalizeH="0" baseline="0" noProof="0" dirty="0">
                <a:ln>
                  <a:noFill/>
                </a:ln>
                <a:solidFill>
                  <a:srgbClr val="000000"/>
                </a:solidFill>
                <a:effectLst/>
                <a:uLnTx/>
                <a:uFillTx/>
                <a:ea typeface="+mn-ea"/>
                <a:cs typeface="+mn-cs"/>
              </a:rPr>
              <a:t>Three to seven carbon backbone</a:t>
            </a:r>
          </a:p>
          <a:p>
            <a:pPr marL="0" lvl="1" indent="0">
              <a:spcBef>
                <a:spcPts val="600"/>
              </a:spcBef>
              <a:buClr>
                <a:srgbClr val="000000"/>
              </a:buClr>
              <a:buNone/>
              <a:defRPr/>
            </a:pPr>
            <a:r>
              <a:rPr kumimoji="0" lang="en-US" altLang="en-US" sz="2400" b="0" i="0" u="none" strike="noStrike" kern="1200" cap="none" spc="0" normalizeH="0" baseline="0" noProof="0" dirty="0">
                <a:ln>
                  <a:noFill/>
                </a:ln>
                <a:solidFill>
                  <a:srgbClr val="000000"/>
                </a:solidFill>
                <a:effectLst/>
                <a:uLnTx/>
                <a:uFillTx/>
                <a:ea typeface="+mn-ea"/>
                <a:cs typeface="+mn-cs"/>
              </a:rPr>
              <a:t>Glucose C</a:t>
            </a:r>
            <a:r>
              <a:rPr kumimoji="0" lang="en-US" altLang="en-US" sz="2400" b="0" i="0" u="none" strike="noStrike" kern="1200" cap="none" spc="0" normalizeH="0" baseline="-25000" noProof="0" dirty="0">
                <a:ln>
                  <a:noFill/>
                </a:ln>
                <a:solidFill>
                  <a:srgbClr val="000000"/>
                </a:solidFill>
                <a:effectLst/>
                <a:uLnTx/>
                <a:uFillTx/>
                <a:ea typeface="+mn-ea"/>
                <a:cs typeface="+mn-cs"/>
              </a:rPr>
              <a:t>6</a:t>
            </a:r>
            <a:r>
              <a:rPr kumimoji="0" lang="en-US" altLang="en-US" sz="2400" b="0" i="0" u="none" strike="noStrike" kern="1200" cap="none" spc="0" normalizeH="0" baseline="0" noProof="0" dirty="0">
                <a:ln>
                  <a:noFill/>
                </a:ln>
                <a:solidFill>
                  <a:srgbClr val="000000"/>
                </a:solidFill>
                <a:effectLst/>
                <a:uLnTx/>
                <a:uFillTx/>
                <a:ea typeface="+mn-ea"/>
                <a:cs typeface="+mn-cs"/>
              </a:rPr>
              <a:t>H</a:t>
            </a:r>
            <a:r>
              <a:rPr kumimoji="0" lang="en-US" altLang="en-US" sz="2400" b="0" i="0" u="none" strike="noStrike" kern="1200" cap="none" spc="0" normalizeH="0" baseline="-25000" noProof="0" dirty="0">
                <a:ln>
                  <a:noFill/>
                </a:ln>
                <a:solidFill>
                  <a:srgbClr val="000000"/>
                </a:solidFill>
                <a:effectLst/>
                <a:uLnTx/>
                <a:uFillTx/>
                <a:ea typeface="+mn-ea"/>
                <a:cs typeface="+mn-cs"/>
              </a:rPr>
              <a:t>12</a:t>
            </a:r>
            <a:r>
              <a:rPr kumimoji="0" lang="en-US" altLang="en-US" sz="2400" b="0" i="0" u="none" strike="noStrike" kern="1200" cap="none" spc="0" normalizeH="0" baseline="0" noProof="0" dirty="0">
                <a:ln>
                  <a:noFill/>
                </a:ln>
                <a:solidFill>
                  <a:srgbClr val="000000"/>
                </a:solidFill>
                <a:effectLst/>
                <a:uLnTx/>
                <a:uFillTx/>
                <a:ea typeface="+mn-ea"/>
                <a:cs typeface="+mn-cs"/>
              </a:rPr>
              <a:t>O</a:t>
            </a:r>
            <a:r>
              <a:rPr kumimoji="0" lang="en-US" altLang="en-US" sz="2400" b="0" i="0" u="none" strike="noStrike" kern="1200" cap="none" spc="0" normalizeH="0" baseline="-25000" noProof="0" dirty="0">
                <a:ln>
                  <a:noFill/>
                </a:ln>
                <a:solidFill>
                  <a:srgbClr val="000000"/>
                </a:solidFill>
                <a:effectLst/>
                <a:uLnTx/>
                <a:uFillTx/>
                <a:ea typeface="+mn-ea"/>
                <a:cs typeface="+mn-cs"/>
              </a:rPr>
              <a:t>6</a:t>
            </a:r>
            <a:endParaRPr kumimoji="0" lang="en-US" altLang="en-US" sz="2400" b="0" i="0" u="none" strike="noStrike" kern="1200" cap="none" spc="0" normalizeH="0" noProof="0" dirty="0">
              <a:ln>
                <a:noFill/>
              </a:ln>
              <a:solidFill>
                <a:srgbClr val="000000"/>
              </a:solidFill>
              <a:effectLst/>
              <a:uLnTx/>
              <a:uFillTx/>
              <a:ea typeface="+mn-ea"/>
              <a:cs typeface="+mn-cs"/>
            </a:endParaRPr>
          </a:p>
          <a:p>
            <a:pPr marL="347472" marR="0" lvl="2" indent="-347472" algn="l" defTabSz="914400" rtl="0" eaLnBrk="1" fontAlgn="auto" latinLnBrk="0" hangingPunct="1">
              <a:lnSpc>
                <a:spcPct val="100000"/>
              </a:lnSpc>
              <a:spcBef>
                <a:spcPts val="600"/>
              </a:spcBef>
              <a:spcAft>
                <a:spcPts val="800"/>
              </a:spcAft>
              <a:buClr>
                <a:srgbClr val="000066"/>
              </a:buClr>
              <a:buSzTx/>
              <a:buFont typeface="Arial" charset="0"/>
              <a:buChar char="•"/>
              <a:tabLst/>
              <a:defRPr/>
            </a:pPr>
            <a:r>
              <a:rPr kumimoji="0" lang="en-US" altLang="en-US" sz="2000" b="0" i="0" u="none" strike="noStrike" kern="1200" cap="none" spc="0" normalizeH="0" baseline="0" noProof="0" dirty="0">
                <a:ln>
                  <a:noFill/>
                </a:ln>
                <a:solidFill>
                  <a:srgbClr val="000000"/>
                </a:solidFill>
                <a:effectLst/>
                <a:uLnTx/>
                <a:uFillTx/>
                <a:ea typeface="+mn-ea"/>
                <a:cs typeface="+mn-cs"/>
              </a:rPr>
              <a:t>Two isomers—fructose and galactose</a:t>
            </a:r>
          </a:p>
          <a:p>
            <a:pPr marL="347472" marR="0" lvl="2" indent="-347472" algn="l" defTabSz="914400" rtl="0" eaLnBrk="1" fontAlgn="auto" latinLnBrk="0" hangingPunct="1">
              <a:lnSpc>
                <a:spcPct val="100000"/>
              </a:lnSpc>
              <a:spcBef>
                <a:spcPts val="600"/>
              </a:spcBef>
              <a:spcAft>
                <a:spcPts val="800"/>
              </a:spcAft>
              <a:buClr>
                <a:srgbClr val="000066"/>
              </a:buClr>
              <a:buSzTx/>
              <a:buFont typeface="Arial" charset="0"/>
              <a:buChar char="•"/>
              <a:tabLst/>
              <a:defRPr/>
            </a:pPr>
            <a:r>
              <a:rPr kumimoji="0" lang="en-US" altLang="en-US" sz="2000" b="0" i="0" u="none" strike="noStrike" kern="1200" cap="none" spc="0" normalizeH="0" baseline="0" noProof="0" dirty="0">
                <a:ln>
                  <a:noFill/>
                </a:ln>
                <a:solidFill>
                  <a:srgbClr val="000000"/>
                </a:solidFill>
                <a:effectLst/>
                <a:uLnTx/>
                <a:uFillTx/>
                <a:ea typeface="+mn-ea"/>
                <a:cs typeface="+mn-cs"/>
              </a:rPr>
              <a:t>Cells use glucose as the energy source of choice.</a:t>
            </a:r>
          </a:p>
          <a:p>
            <a:pPr marL="347472" marR="0" lvl="2" indent="-347472" algn="l" defTabSz="914400" rtl="0" eaLnBrk="1" fontAlgn="auto" latinLnBrk="0" hangingPunct="1">
              <a:lnSpc>
                <a:spcPct val="100000"/>
              </a:lnSpc>
              <a:spcBef>
                <a:spcPts val="600"/>
              </a:spcBef>
              <a:spcAft>
                <a:spcPts val="800"/>
              </a:spcAft>
              <a:buClr>
                <a:srgbClr val="000066"/>
              </a:buClr>
              <a:buSzTx/>
              <a:buFont typeface="Arial" charset="0"/>
              <a:buChar char="•"/>
              <a:tabLst/>
              <a:defRPr/>
            </a:pPr>
            <a:r>
              <a:rPr kumimoji="0" lang="en-US" altLang="en-US" sz="2000" b="0" i="0" u="none" strike="noStrike" kern="1200" cap="none" spc="0" normalizeH="0" baseline="0" noProof="0" dirty="0">
                <a:ln>
                  <a:noFill/>
                </a:ln>
                <a:solidFill>
                  <a:srgbClr val="000000"/>
                </a:solidFill>
                <a:effectLst/>
                <a:uLnTx/>
                <a:uFillTx/>
                <a:ea typeface="+mn-ea"/>
                <a:cs typeface="+mn-cs"/>
              </a:rPr>
              <a:t>Ribose and deoxyribose are found in RNA and DNA.</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13</a:t>
            </a:fld>
            <a:endParaRPr lang="en-US" dirty="0"/>
          </a:p>
        </p:txBody>
      </p:sp>
    </p:spTree>
    <p:extLst>
      <p:ext uri="{BB962C8B-B14F-4D97-AF65-F5344CB8AC3E}">
        <p14:creationId xmlns:p14="http://schemas.microsoft.com/office/powerpoint/2010/main" val="2510435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CDF4-44A1-D345-C962-1CE4CAA5E922}"/>
              </a:ext>
            </a:extLst>
          </p:cNvPr>
          <p:cNvSpPr>
            <a:spLocks noGrp="1"/>
          </p:cNvSpPr>
          <p:nvPr>
            <p:ph type="title"/>
          </p:nvPr>
        </p:nvSpPr>
        <p:spPr/>
        <p:txBody>
          <a:bodyPr/>
          <a:lstStyle/>
          <a:p>
            <a:r>
              <a:rPr lang="en-US" dirty="0"/>
              <a:t>Figure 3.6 Glucose</a:t>
            </a:r>
          </a:p>
        </p:txBody>
      </p:sp>
      <p:pic>
        <p:nvPicPr>
          <p:cNvPr id="4" name="Picture 3" descr="A set of 4 cyclic structural formulas shows the representation of glucose molecule in different ways.">
            <a:extLst>
              <a:ext uri="{FF2B5EF4-FFF2-40B4-BE49-F238E27FC236}">
                <a16:creationId xmlns:a16="http://schemas.microsoft.com/office/drawing/2014/main" id="{5B1C7F46-0C24-466D-71C8-2D83F4AF14EC}"/>
              </a:ext>
            </a:extLst>
          </p:cNvPr>
          <p:cNvPicPr>
            <a:picLocks noChangeAspect="1"/>
          </p:cNvPicPr>
          <p:nvPr/>
        </p:nvPicPr>
        <p:blipFill rotWithShape="1">
          <a:blip r:embed="rId2">
            <a:extLst>
              <a:ext uri="{28A0092B-C50C-407E-A947-70E740481C1C}">
                <a14:useLocalDpi xmlns:a14="http://schemas.microsoft.com/office/drawing/2010/main" val="0"/>
              </a:ext>
            </a:extLst>
          </a:blip>
          <a:srcRect t="4106"/>
          <a:stretch/>
        </p:blipFill>
        <p:spPr>
          <a:xfrm>
            <a:off x="1429932" y="1262588"/>
            <a:ext cx="6284136" cy="4849599"/>
          </a:xfrm>
          <a:prstGeom prst="rect">
            <a:avLst/>
          </a:prstGeom>
        </p:spPr>
      </p:pic>
      <p:sp>
        <p:nvSpPr>
          <p:cNvPr id="12" name="Text Placeholder 11">
            <a:extLst>
              <a:ext uri="{FF2B5EF4-FFF2-40B4-BE49-F238E27FC236}">
                <a16:creationId xmlns:a16="http://schemas.microsoft.com/office/drawing/2014/main" id="{3BD29506-F48F-05F3-019E-1A4C8CB2E783}"/>
              </a:ext>
            </a:extLst>
          </p:cNvPr>
          <p:cNvSpPr>
            <a:spLocks noGrp="1"/>
          </p:cNvSpPr>
          <p:nvPr>
            <p:ph type="body" sz="quarter" idx="14"/>
          </p:nvPr>
        </p:nvSpPr>
        <p:spPr/>
        <p:txBody>
          <a:bodyPr/>
          <a:lstStyle/>
          <a:p>
            <a:r>
              <a:rPr lang="en-US" dirty="0">
                <a:hlinkClick r:id="rId3" action="ppaction://hlinksldjump"/>
              </a:rPr>
              <a:t>Access the text alternative for slide images.</a:t>
            </a:r>
            <a:endParaRPr lang="en-US" dirty="0"/>
          </a:p>
        </p:txBody>
      </p:sp>
      <p:sp>
        <p:nvSpPr>
          <p:cNvPr id="6" name="Slide Number Placeholder 5">
            <a:extLst>
              <a:ext uri="{FF2B5EF4-FFF2-40B4-BE49-F238E27FC236}">
                <a16:creationId xmlns:a16="http://schemas.microsoft.com/office/drawing/2014/main" id="{AA6ADC70-AE18-3408-89A3-51385C9BBE0C}"/>
              </a:ext>
            </a:extLst>
          </p:cNvPr>
          <p:cNvSpPr>
            <a:spLocks noGrp="1"/>
          </p:cNvSpPr>
          <p:nvPr>
            <p:ph type="sldNum" sz="quarter" idx="10"/>
          </p:nvPr>
        </p:nvSpPr>
        <p:spPr/>
        <p:txBody>
          <a:bodyPr/>
          <a:lstStyle/>
          <a:p>
            <a:fld id="{68151E55-6873-49E2-B8D5-2F265E6F1973}" type="slidenum">
              <a:rPr lang="en-US" smtClean="0"/>
              <a:t>14</a:t>
            </a:fld>
            <a:endParaRPr lang="en-US" dirty="0"/>
          </a:p>
        </p:txBody>
      </p:sp>
    </p:spTree>
    <p:extLst>
      <p:ext uri="{BB962C8B-B14F-4D97-AF65-F5344CB8AC3E}">
        <p14:creationId xmlns:p14="http://schemas.microsoft.com/office/powerpoint/2010/main" val="2194258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dirty="0"/>
              <a:t>Disaccharides</a:t>
            </a:r>
            <a:endParaRPr lang="en-US" sz="1200" dirty="0"/>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1280160"/>
            <a:ext cx="8283512" cy="5162681"/>
          </a:xfrm>
        </p:spPr>
        <p:txBody>
          <a:bodyPr/>
          <a:lstStyle/>
          <a:p>
            <a:pPr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Disaccharides:</a:t>
            </a:r>
          </a:p>
          <a:p>
            <a:pPr marL="0" marR="0" lvl="1" indent="0" algn="l" defTabSz="914400" rtl="0" eaLnBrk="1" fontAlgn="auto" latinLnBrk="0" hangingPunct="1">
              <a:lnSpc>
                <a:spcPct val="100000"/>
              </a:lnSpc>
              <a:spcBef>
                <a:spcPts val="12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Two monosaccharides bonded together</a:t>
            </a:r>
          </a:p>
          <a:p>
            <a:pPr marL="0" marR="0" lvl="1" indent="0" algn="l" defTabSz="914400" rtl="0" eaLnBrk="1" fontAlgn="auto" latinLnBrk="0" hangingPunct="1">
              <a:lnSpc>
                <a:spcPct val="100000"/>
              </a:lnSpc>
              <a:spcBef>
                <a:spcPts val="12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Maltose—yeast breaks down maltose in beer for energy and produces ethyl alcohol.</a:t>
            </a:r>
          </a:p>
          <a:p>
            <a:pPr marL="347472" marR="0" lvl="2" indent="-347472" algn="l" defTabSz="914400" rtl="0" eaLnBrk="1" fontAlgn="auto" latinLnBrk="0" hangingPunct="1">
              <a:lnSpc>
                <a:spcPct val="100000"/>
              </a:lnSpc>
              <a:spcBef>
                <a:spcPts val="1200"/>
              </a:spcBef>
              <a:spcAft>
                <a:spcPts val="800"/>
              </a:spcAft>
              <a:buClr>
                <a:srgbClr val="000066"/>
              </a:buClr>
              <a:buSzTx/>
              <a:buFont typeface="Arial" charset="0"/>
              <a:buChar char="•"/>
              <a:tabLst>
                <a:tab pos="571500" algn="l"/>
              </a:tabLst>
              <a:defRPr/>
            </a:pPr>
            <a:r>
              <a:rPr kumimoji="0" lang="en-US" altLang="en-US" sz="2000" b="0" i="0" u="none" strike="noStrike" kern="1200" cap="none" spc="0" normalizeH="0" baseline="0" noProof="0" dirty="0">
                <a:ln>
                  <a:noFill/>
                </a:ln>
                <a:solidFill>
                  <a:srgbClr val="000000"/>
                </a:solidFill>
                <a:effectLst/>
                <a:uLnTx/>
                <a:uFillTx/>
                <a:ea typeface="+mn-ea"/>
                <a:cs typeface="+mn-cs"/>
              </a:rPr>
              <a:t>Fermentation</a:t>
            </a:r>
          </a:p>
          <a:p>
            <a:pPr marL="0" marR="0" lvl="1" indent="0" algn="l" defTabSz="914400" rtl="0" eaLnBrk="1" fontAlgn="auto" latinLnBrk="0" hangingPunct="1">
              <a:lnSpc>
                <a:spcPct val="100000"/>
              </a:lnSpc>
              <a:spcBef>
                <a:spcPts val="12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Sucrose—table sugar</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15</a:t>
            </a:fld>
            <a:endParaRPr lang="en-US" dirty="0"/>
          </a:p>
        </p:txBody>
      </p:sp>
    </p:spTree>
    <p:extLst>
      <p:ext uri="{BB962C8B-B14F-4D97-AF65-F5344CB8AC3E}">
        <p14:creationId xmlns:p14="http://schemas.microsoft.com/office/powerpoint/2010/main" val="702100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CDF4-44A1-D345-C962-1CE4CAA5E922}"/>
              </a:ext>
            </a:extLst>
          </p:cNvPr>
          <p:cNvSpPr>
            <a:spLocks noGrp="1"/>
          </p:cNvSpPr>
          <p:nvPr>
            <p:ph type="title"/>
          </p:nvPr>
        </p:nvSpPr>
        <p:spPr/>
        <p:txBody>
          <a:bodyPr/>
          <a:lstStyle/>
          <a:p>
            <a:r>
              <a:rPr lang="en-US" dirty="0"/>
              <a:t>Figure 3.7 Converting Maltose to Ethanol</a:t>
            </a:r>
          </a:p>
        </p:txBody>
      </p:sp>
      <p:pic>
        <p:nvPicPr>
          <p:cNvPr id="5" name="Picture 4" descr="A schematic representation of hydrolysis of maltose yields 2 glucose molecules, which are then fermented by yeast to produce ethanol used in beer.">
            <a:extLst>
              <a:ext uri="{FF2B5EF4-FFF2-40B4-BE49-F238E27FC236}">
                <a16:creationId xmlns:a16="http://schemas.microsoft.com/office/drawing/2014/main" id="{604B87AD-E692-2ADB-B12A-054281139007}"/>
              </a:ext>
            </a:extLst>
          </p:cNvPr>
          <p:cNvPicPr>
            <a:picLocks noChangeAspect="1"/>
          </p:cNvPicPr>
          <p:nvPr/>
        </p:nvPicPr>
        <p:blipFill rotWithShape="1">
          <a:blip r:embed="rId3">
            <a:extLst>
              <a:ext uri="{28A0092B-C50C-407E-A947-70E740481C1C}">
                <a14:useLocalDpi xmlns:a14="http://schemas.microsoft.com/office/drawing/2010/main" val="0"/>
              </a:ext>
            </a:extLst>
          </a:blip>
          <a:srcRect t="7236"/>
          <a:stretch/>
        </p:blipFill>
        <p:spPr>
          <a:xfrm>
            <a:off x="2234026" y="1218270"/>
            <a:ext cx="4675947" cy="4999030"/>
          </a:xfrm>
          <a:prstGeom prst="rect">
            <a:avLst/>
          </a:prstGeom>
        </p:spPr>
      </p:pic>
      <p:sp>
        <p:nvSpPr>
          <p:cNvPr id="4" name="Text Placeholder 3">
            <a:extLst>
              <a:ext uri="{FF2B5EF4-FFF2-40B4-BE49-F238E27FC236}">
                <a16:creationId xmlns:a16="http://schemas.microsoft.com/office/drawing/2014/main" id="{8B0B3E3E-6B30-EB1C-6609-94BDE66B65B0}"/>
              </a:ext>
            </a:extLst>
          </p:cNvPr>
          <p:cNvSpPr>
            <a:spLocks noGrp="1"/>
          </p:cNvSpPr>
          <p:nvPr>
            <p:ph type="body" sz="quarter" idx="14"/>
          </p:nvPr>
        </p:nvSpPr>
        <p:spPr/>
        <p:txBody>
          <a:bodyPr/>
          <a:lstStyle/>
          <a:p>
            <a:r>
              <a:rPr lang="en-US" dirty="0">
                <a:hlinkClick r:id="rId4" action="ppaction://hlinksldjump"/>
              </a:rPr>
              <a:t>Access the text alternative for slide images.</a:t>
            </a:r>
            <a:endParaRPr lang="en-US" dirty="0"/>
          </a:p>
        </p:txBody>
      </p:sp>
      <p:sp>
        <p:nvSpPr>
          <p:cNvPr id="6" name="Slide Number Placeholder 5">
            <a:extLst>
              <a:ext uri="{FF2B5EF4-FFF2-40B4-BE49-F238E27FC236}">
                <a16:creationId xmlns:a16="http://schemas.microsoft.com/office/drawing/2014/main" id="{AA6ADC70-AE18-3408-89A3-51385C9BBE0C}"/>
              </a:ext>
            </a:extLst>
          </p:cNvPr>
          <p:cNvSpPr>
            <a:spLocks noGrp="1"/>
          </p:cNvSpPr>
          <p:nvPr>
            <p:ph type="sldNum" sz="quarter" idx="10"/>
          </p:nvPr>
        </p:nvSpPr>
        <p:spPr/>
        <p:txBody>
          <a:bodyPr/>
          <a:lstStyle/>
          <a:p>
            <a:fld id="{68151E55-6873-49E2-B8D5-2F265E6F1973}" type="slidenum">
              <a:rPr lang="en-US" smtClean="0"/>
              <a:t>16</a:t>
            </a:fld>
            <a:endParaRPr lang="en-US" dirty="0"/>
          </a:p>
        </p:txBody>
      </p:sp>
    </p:spTree>
    <p:extLst>
      <p:ext uri="{BB962C8B-B14F-4D97-AF65-F5344CB8AC3E}">
        <p14:creationId xmlns:p14="http://schemas.microsoft.com/office/powerpoint/2010/main" val="209309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dirty="0"/>
              <a:t>Polysaccharides</a:t>
            </a:r>
            <a:endParaRPr lang="en-US" sz="1200" dirty="0"/>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1280160"/>
            <a:ext cx="8283512" cy="5162681"/>
          </a:xfrm>
        </p:spPr>
        <p:txBody>
          <a:bodyPr/>
          <a:lstStyle/>
          <a:p>
            <a:pPr marR="0" lvl="0" indent="0" algn="l" defTabSz="914400" rtl="0" eaLnBrk="1" fontAlgn="auto" latinLnBrk="0" hangingPunct="1">
              <a:lnSpc>
                <a:spcPct val="100000"/>
              </a:lnSpc>
              <a:spcBef>
                <a:spcPts val="600"/>
              </a:spcBef>
              <a:spcAft>
                <a:spcPts val="80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Many polysaccharides are used as energy storage molecules.</a:t>
            </a:r>
          </a:p>
          <a:p>
            <a:pPr marL="0" marR="0" lvl="1" indent="0" algn="l" defTabSz="914400" rtl="0" eaLnBrk="1" fontAlgn="auto" latinLnBrk="0" hangingPunct="1">
              <a:lnSpc>
                <a:spcPct val="100000"/>
              </a:lnSpc>
              <a:spcBef>
                <a:spcPts val="6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Polymers of monosaccharides</a:t>
            </a:r>
          </a:p>
          <a:p>
            <a:pPr marL="0" marR="0" lvl="1" indent="0" algn="l" defTabSz="914400" rtl="0" eaLnBrk="1" fontAlgn="auto" latinLnBrk="0" hangingPunct="1">
              <a:lnSpc>
                <a:spcPct val="100000"/>
              </a:lnSpc>
              <a:spcBef>
                <a:spcPts val="6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Some function as energy storage molecules.</a:t>
            </a:r>
          </a:p>
          <a:p>
            <a:pPr marL="347472" marR="0" lvl="2" indent="-347472"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ea typeface="+mn-ea"/>
                <a:cs typeface="+mn-cs"/>
              </a:rPr>
              <a:t>Plants store glucose as starch.</a:t>
            </a:r>
          </a:p>
          <a:p>
            <a:pPr marL="347472" marR="0" lvl="2" indent="-347472"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ea typeface="+mn-ea"/>
                <a:cs typeface="+mn-cs"/>
              </a:rPr>
              <a:t>Animals store glucose as glycogen.</a:t>
            </a:r>
          </a:p>
          <a:p>
            <a:pPr marL="0" marR="0" lvl="1" indent="0" algn="l" defTabSz="914400" rtl="0" eaLnBrk="1" fontAlgn="auto" latinLnBrk="0" hangingPunct="1">
              <a:lnSpc>
                <a:spcPct val="100000"/>
              </a:lnSpc>
              <a:spcBef>
                <a:spcPts val="6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Some function as structural components.</a:t>
            </a:r>
          </a:p>
          <a:p>
            <a:pPr marL="347472" marR="0" lvl="2" indent="-347472"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Char char="•"/>
              <a:tabLst>
                <a:tab pos="314325" algn="l"/>
              </a:tabLst>
              <a:defRPr/>
            </a:pPr>
            <a:r>
              <a:rPr kumimoji="0" lang="en-US" altLang="en-US" sz="2000" b="0" i="0" u="none" strike="noStrike" kern="1200" cap="none" spc="0" normalizeH="0" baseline="0" noProof="0" dirty="0">
                <a:ln>
                  <a:noFill/>
                </a:ln>
                <a:solidFill>
                  <a:srgbClr val="000000"/>
                </a:solidFill>
                <a:effectLst/>
                <a:uLnTx/>
                <a:uFillTx/>
                <a:ea typeface="+mn-ea"/>
                <a:cs typeface="+mn-cs"/>
              </a:rPr>
              <a:t>Cellulose—plant cell walls</a:t>
            </a:r>
          </a:p>
          <a:p>
            <a:pPr marL="694944" marR="0" lvl="3" indent="-347472"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00"/>
                </a:solidFill>
                <a:effectLst/>
                <a:uLnTx/>
                <a:uFillTx/>
                <a:ea typeface="+mn-ea"/>
                <a:cs typeface="+mn-cs"/>
              </a:rPr>
              <a:t>Most abundant of all organic molecules</a:t>
            </a:r>
          </a:p>
          <a:p>
            <a:pPr marL="694944" marR="0" lvl="3" indent="-347472" algn="l" defTabSz="914400" rtl="0" eaLnBrk="1" fontAlgn="auto" latinLnBrk="0" hangingPunct="1">
              <a:lnSpc>
                <a:spcPct val="100000"/>
              </a:lnSpc>
              <a:spcBef>
                <a:spcPts val="0"/>
              </a:spcBef>
              <a:spcAft>
                <a:spcPts val="800"/>
              </a:spcAft>
              <a:buClr>
                <a:srgbClr val="000000"/>
              </a:buClr>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00"/>
                </a:solidFill>
                <a:effectLst/>
                <a:uLnTx/>
                <a:uFillTx/>
                <a:ea typeface="+mn-ea"/>
                <a:cs typeface="+mn-cs"/>
              </a:rPr>
              <a:t>Digested only by some microbes</a:t>
            </a:r>
          </a:p>
          <a:p>
            <a:pPr marL="347472" marR="0" lvl="2" indent="-347472"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ea typeface="+mn-ea"/>
                <a:cs typeface="+mn-cs"/>
              </a:rPr>
              <a:t>Chitin—crab, lobster, insect exoskeletons</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17</a:t>
            </a:fld>
            <a:endParaRPr lang="en-US" dirty="0"/>
          </a:p>
        </p:txBody>
      </p:sp>
    </p:spTree>
    <p:extLst>
      <p:ext uri="{BB962C8B-B14F-4D97-AF65-F5344CB8AC3E}">
        <p14:creationId xmlns:p14="http://schemas.microsoft.com/office/powerpoint/2010/main" val="4117734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CDF4-44A1-D345-C962-1CE4CAA5E922}"/>
              </a:ext>
            </a:extLst>
          </p:cNvPr>
          <p:cNvSpPr>
            <a:spLocks noGrp="1"/>
          </p:cNvSpPr>
          <p:nvPr>
            <p:ph type="title"/>
          </p:nvPr>
        </p:nvSpPr>
        <p:spPr/>
        <p:txBody>
          <a:bodyPr/>
          <a:lstStyle/>
          <a:p>
            <a:r>
              <a:rPr lang="en-US" dirty="0"/>
              <a:t>Figure 3.8 Starch and Glycogen Structure and Function</a:t>
            </a:r>
          </a:p>
        </p:txBody>
      </p:sp>
      <p:pic>
        <p:nvPicPr>
          <p:cNvPr id="9" name="Picture 8" descr="An illustration shows the structures of starch and glycogen.">
            <a:extLst>
              <a:ext uri="{FF2B5EF4-FFF2-40B4-BE49-F238E27FC236}">
                <a16:creationId xmlns:a16="http://schemas.microsoft.com/office/drawing/2014/main" id="{0FB7890B-3AB2-B1EB-AFF6-FA558B22B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39" y="1813334"/>
            <a:ext cx="4495817" cy="3054293"/>
          </a:xfrm>
          <a:prstGeom prst="rect">
            <a:avLst/>
          </a:prstGeom>
        </p:spPr>
      </p:pic>
      <p:pic>
        <p:nvPicPr>
          <p:cNvPr id="7" name="Picture 6" descr="An illustration shows the structures of starch and glycogen.">
            <a:extLst>
              <a:ext uri="{FF2B5EF4-FFF2-40B4-BE49-F238E27FC236}">
                <a16:creationId xmlns:a16="http://schemas.microsoft.com/office/drawing/2014/main" id="{461CB59C-7E3A-3EC8-DE13-0E695B7A8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540" y="2123939"/>
            <a:ext cx="4038616" cy="2743688"/>
          </a:xfrm>
          <a:prstGeom prst="rect">
            <a:avLst/>
          </a:prstGeom>
        </p:spPr>
      </p:pic>
      <p:sp>
        <p:nvSpPr>
          <p:cNvPr id="4" name="Text Placeholder 3">
            <a:extLst>
              <a:ext uri="{FF2B5EF4-FFF2-40B4-BE49-F238E27FC236}">
                <a16:creationId xmlns:a16="http://schemas.microsoft.com/office/drawing/2014/main" id="{67500782-17C9-8D97-9352-94EB8053E7E0}"/>
              </a:ext>
            </a:extLst>
          </p:cNvPr>
          <p:cNvSpPr>
            <a:spLocks noGrp="1"/>
          </p:cNvSpPr>
          <p:nvPr>
            <p:ph type="body" sz="quarter" idx="14"/>
          </p:nvPr>
        </p:nvSpPr>
        <p:spPr/>
        <p:txBody>
          <a:bodyPr/>
          <a:lstStyle/>
          <a:p>
            <a:r>
              <a:rPr lang="en-US" dirty="0">
                <a:hlinkClick r:id="rId4" action="ppaction://hlinksldjump"/>
              </a:rPr>
              <a:t>Access the text alternative for slide images.</a:t>
            </a:r>
            <a:endParaRPr lang="en-US" dirty="0"/>
          </a:p>
        </p:txBody>
      </p:sp>
      <p:sp>
        <p:nvSpPr>
          <p:cNvPr id="5" name="Text Placeholder 4">
            <a:extLst>
              <a:ext uri="{FF2B5EF4-FFF2-40B4-BE49-F238E27FC236}">
                <a16:creationId xmlns:a16="http://schemas.microsoft.com/office/drawing/2014/main" id="{57BD5D30-9C81-8EE3-827B-E695B3B961C7}"/>
              </a:ext>
            </a:extLst>
          </p:cNvPr>
          <p:cNvSpPr>
            <a:spLocks noGrp="1"/>
          </p:cNvSpPr>
          <p:nvPr>
            <p:ph type="body" sz="quarter" idx="15"/>
          </p:nvPr>
        </p:nvSpPr>
        <p:spPr/>
        <p:txBody>
          <a:bodyPr/>
          <a:lstStyle/>
          <a:p>
            <a:r>
              <a:rPr lang="en-US" dirty="0"/>
              <a:t>(photos): (a): Dr. Jeremy Burgess/Science Source; (b): Don W. Fawcett/Science Source</a:t>
            </a:r>
          </a:p>
        </p:txBody>
      </p:sp>
      <p:sp>
        <p:nvSpPr>
          <p:cNvPr id="6" name="Slide Number Placeholder 5">
            <a:extLst>
              <a:ext uri="{FF2B5EF4-FFF2-40B4-BE49-F238E27FC236}">
                <a16:creationId xmlns:a16="http://schemas.microsoft.com/office/drawing/2014/main" id="{AA6ADC70-AE18-3408-89A3-51385C9BBE0C}"/>
              </a:ext>
            </a:extLst>
          </p:cNvPr>
          <p:cNvSpPr>
            <a:spLocks noGrp="1"/>
          </p:cNvSpPr>
          <p:nvPr>
            <p:ph type="sldNum" sz="quarter" idx="10"/>
          </p:nvPr>
        </p:nvSpPr>
        <p:spPr/>
        <p:txBody>
          <a:bodyPr/>
          <a:lstStyle/>
          <a:p>
            <a:fld id="{68151E55-6873-49E2-B8D5-2F265E6F1973}" type="slidenum">
              <a:rPr lang="en-US" smtClean="0"/>
              <a:t>18</a:t>
            </a:fld>
            <a:endParaRPr lang="en-US" dirty="0"/>
          </a:p>
        </p:txBody>
      </p:sp>
    </p:spTree>
    <p:extLst>
      <p:ext uri="{BB962C8B-B14F-4D97-AF65-F5344CB8AC3E}">
        <p14:creationId xmlns:p14="http://schemas.microsoft.com/office/powerpoint/2010/main" val="3466263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CDF4-44A1-D345-C962-1CE4CAA5E922}"/>
              </a:ext>
            </a:extLst>
          </p:cNvPr>
          <p:cNvSpPr>
            <a:spLocks noGrp="1"/>
          </p:cNvSpPr>
          <p:nvPr>
            <p:ph type="title"/>
          </p:nvPr>
        </p:nvSpPr>
        <p:spPr/>
        <p:txBody>
          <a:bodyPr/>
          <a:lstStyle/>
          <a:p>
            <a:r>
              <a:rPr lang="en-US" dirty="0"/>
              <a:t>Figure 3.9 Cellulose Structure and Function</a:t>
            </a:r>
          </a:p>
        </p:txBody>
      </p:sp>
      <p:pic>
        <p:nvPicPr>
          <p:cNvPr id="8" name="Picture 7" descr="A micrograph of plant cell wall magnified at 354 times shows cellulose fibers in plant cell wall, and their chemical structure.">
            <a:extLst>
              <a:ext uri="{FF2B5EF4-FFF2-40B4-BE49-F238E27FC236}">
                <a16:creationId xmlns:a16="http://schemas.microsoft.com/office/drawing/2014/main" id="{AE50CBCA-BE73-C0EA-954C-2C43AF5AB1CB}"/>
              </a:ext>
            </a:extLst>
          </p:cNvPr>
          <p:cNvPicPr>
            <a:picLocks noChangeAspect="1"/>
          </p:cNvPicPr>
          <p:nvPr/>
        </p:nvPicPr>
        <p:blipFill rotWithShape="1">
          <a:blip r:embed="rId2">
            <a:extLst>
              <a:ext uri="{28A0092B-C50C-407E-A947-70E740481C1C}">
                <a14:useLocalDpi xmlns:a14="http://schemas.microsoft.com/office/drawing/2010/main" val="0"/>
              </a:ext>
            </a:extLst>
          </a:blip>
          <a:srcRect t="5582" b="6079"/>
          <a:stretch/>
        </p:blipFill>
        <p:spPr>
          <a:xfrm>
            <a:off x="551190" y="1648810"/>
            <a:ext cx="8041620" cy="3560379"/>
          </a:xfrm>
          <a:prstGeom prst="rect">
            <a:avLst/>
          </a:prstGeom>
        </p:spPr>
      </p:pic>
      <p:sp>
        <p:nvSpPr>
          <p:cNvPr id="4" name="Text Placeholder 3">
            <a:extLst>
              <a:ext uri="{FF2B5EF4-FFF2-40B4-BE49-F238E27FC236}">
                <a16:creationId xmlns:a16="http://schemas.microsoft.com/office/drawing/2014/main" id="{67500782-17C9-8D97-9352-94EB8053E7E0}"/>
              </a:ext>
            </a:extLst>
          </p:cNvPr>
          <p:cNvSpPr>
            <a:spLocks noGrp="1"/>
          </p:cNvSpPr>
          <p:nvPr>
            <p:ph type="body" sz="quarter" idx="14"/>
          </p:nvPr>
        </p:nvSpPr>
        <p:spPr/>
        <p:txBody>
          <a:bodyPr/>
          <a:lstStyle/>
          <a:p>
            <a:r>
              <a:rPr lang="en-US" dirty="0">
                <a:hlinkClick r:id="rId3" action="ppaction://hlinksldjump"/>
              </a:rPr>
              <a:t>Access the text alternative for slide images.</a:t>
            </a:r>
            <a:endParaRPr lang="en-US" dirty="0"/>
          </a:p>
        </p:txBody>
      </p:sp>
      <p:sp>
        <p:nvSpPr>
          <p:cNvPr id="5" name="Text Placeholder 4">
            <a:extLst>
              <a:ext uri="{FF2B5EF4-FFF2-40B4-BE49-F238E27FC236}">
                <a16:creationId xmlns:a16="http://schemas.microsoft.com/office/drawing/2014/main" id="{57BD5D30-9C81-8EE3-827B-E695B3B961C7}"/>
              </a:ext>
            </a:extLst>
          </p:cNvPr>
          <p:cNvSpPr>
            <a:spLocks noGrp="1"/>
          </p:cNvSpPr>
          <p:nvPr>
            <p:ph type="body" sz="quarter" idx="15"/>
          </p:nvPr>
        </p:nvSpPr>
        <p:spPr/>
        <p:txBody>
          <a:bodyPr/>
          <a:lstStyle/>
          <a:p>
            <a:r>
              <a:rPr lang="en-US" dirty="0"/>
              <a:t>(photo): Cheryl Power/Science Source</a:t>
            </a:r>
          </a:p>
        </p:txBody>
      </p:sp>
      <p:sp>
        <p:nvSpPr>
          <p:cNvPr id="6" name="Slide Number Placeholder 5">
            <a:extLst>
              <a:ext uri="{FF2B5EF4-FFF2-40B4-BE49-F238E27FC236}">
                <a16:creationId xmlns:a16="http://schemas.microsoft.com/office/drawing/2014/main" id="{AA6ADC70-AE18-3408-89A3-51385C9BBE0C}"/>
              </a:ext>
            </a:extLst>
          </p:cNvPr>
          <p:cNvSpPr>
            <a:spLocks noGrp="1"/>
          </p:cNvSpPr>
          <p:nvPr>
            <p:ph type="sldNum" sz="quarter" idx="10"/>
          </p:nvPr>
        </p:nvSpPr>
        <p:spPr/>
        <p:txBody>
          <a:bodyPr/>
          <a:lstStyle/>
          <a:p>
            <a:fld id="{68151E55-6873-49E2-B8D5-2F265E6F1973}" type="slidenum">
              <a:rPr lang="en-US" smtClean="0"/>
              <a:t>19</a:t>
            </a:fld>
            <a:endParaRPr lang="en-US" dirty="0"/>
          </a:p>
        </p:txBody>
      </p:sp>
    </p:spTree>
    <p:extLst>
      <p:ext uri="{BB962C8B-B14F-4D97-AF65-F5344CB8AC3E}">
        <p14:creationId xmlns:p14="http://schemas.microsoft.com/office/powerpoint/2010/main" val="1409533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dirty="0"/>
              <a:t>3.1 Organic Molecules</a:t>
            </a:r>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p:txBody>
          <a:bodyPr/>
          <a:lstStyle/>
          <a:p>
            <a:pPr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Organic chemistry</a:t>
            </a:r>
          </a:p>
          <a:p>
            <a:pPr marL="0" marR="0" lvl="1" indent="0" algn="l" defTabSz="914400" rtl="0" eaLnBrk="1" fontAlgn="auto" latinLnBrk="0" hangingPunct="1">
              <a:lnSpc>
                <a:spcPct val="100000"/>
              </a:lnSpc>
              <a:spcBef>
                <a:spcPts val="12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Biological molecules</a:t>
            </a:r>
          </a:p>
          <a:p>
            <a:pPr marL="0" marR="0" lvl="1" indent="0" algn="l" defTabSz="914400" rtl="0" eaLnBrk="1" fontAlgn="auto" latinLnBrk="0" hangingPunct="1">
              <a:lnSpc>
                <a:spcPct val="100000"/>
              </a:lnSpc>
              <a:spcBef>
                <a:spcPts val="12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Organic molecules contain carbon and hydrogen.</a:t>
            </a:r>
          </a:p>
          <a:p>
            <a:pPr marL="347472" marR="0" lvl="2" indent="-347472" algn="l" defTabSz="914400" rtl="0" eaLnBrk="1" fontAlgn="auto" latinLnBrk="0" hangingPunct="1">
              <a:lnSpc>
                <a:spcPct val="100000"/>
              </a:lnSpc>
              <a:spcBef>
                <a:spcPts val="1200"/>
              </a:spcBef>
              <a:spcAft>
                <a:spcPts val="80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ea typeface="+mn-ea"/>
                <a:cs typeface="+mn-cs"/>
              </a:rPr>
              <a:t>Inorganic molecules do not contain a combination of carbon and hydrogen (H</a:t>
            </a:r>
            <a:r>
              <a:rPr kumimoji="0" lang="en-US" altLang="en-US" sz="2000" b="0" i="0" u="none" strike="noStrike" kern="1200" cap="none" spc="0" normalizeH="0" baseline="-25000" noProof="0" dirty="0">
                <a:ln>
                  <a:noFill/>
                </a:ln>
                <a:solidFill>
                  <a:srgbClr val="000000"/>
                </a:solidFill>
                <a:effectLst/>
                <a:uLnTx/>
                <a:uFillTx/>
                <a:ea typeface="+mn-ea"/>
                <a:cs typeface="+mn-cs"/>
              </a:rPr>
              <a:t>2</a:t>
            </a:r>
            <a:r>
              <a:rPr kumimoji="0" lang="en-US" altLang="en-US" sz="2000" b="0" i="0" u="none" strike="noStrike" kern="1200" cap="none" spc="0" normalizeH="0" baseline="0" noProof="0" dirty="0">
                <a:ln>
                  <a:noFill/>
                </a:ln>
                <a:solidFill>
                  <a:srgbClr val="000000"/>
                </a:solidFill>
                <a:effectLst/>
                <a:uLnTx/>
                <a:uFillTx/>
                <a:ea typeface="+mn-ea"/>
                <a:cs typeface="+mn-cs"/>
              </a:rPr>
              <a:t>O and NaCl).</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2</a:t>
            </a:fld>
            <a:endParaRPr lang="en-US" dirty="0"/>
          </a:p>
        </p:txBody>
      </p:sp>
    </p:spTree>
    <p:extLst>
      <p:ext uri="{BB962C8B-B14F-4D97-AF65-F5344CB8AC3E}">
        <p14:creationId xmlns:p14="http://schemas.microsoft.com/office/powerpoint/2010/main" val="3552065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dirty="0"/>
              <a:t>Lipids</a:t>
            </a:r>
            <a:endParaRPr lang="en-US" sz="1200" dirty="0"/>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1280160"/>
            <a:ext cx="8283512" cy="5162681"/>
          </a:xfrm>
        </p:spPr>
        <p:txBody>
          <a:bodyPr/>
          <a:lstStyle/>
          <a:p>
            <a:pPr marL="0"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Lipids:</a:t>
            </a:r>
          </a:p>
          <a:p>
            <a:pPr marL="347472" marR="0" lvl="1" indent="-342900" algn="l" defTabSz="914400" rtl="0" eaLnBrk="1" fontAlgn="auto" latinLnBrk="0" hangingPunct="1">
              <a:lnSpc>
                <a:spcPct val="100000"/>
              </a:lnSpc>
              <a:spcBef>
                <a:spcPts val="12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All are insoluble in water.</a:t>
            </a:r>
          </a:p>
          <a:p>
            <a:pPr marL="347472" marR="0" lvl="1" indent="-342900" algn="l" defTabSz="914400" rtl="0" eaLnBrk="1" fontAlgn="auto" latinLnBrk="0" hangingPunct="1">
              <a:lnSpc>
                <a:spcPct val="100000"/>
              </a:lnSpc>
              <a:spcBef>
                <a:spcPts val="12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Long nonpolar hydrocarbon chains</a:t>
            </a:r>
          </a:p>
          <a:p>
            <a:pPr marL="347472" marR="0" lvl="1" indent="-342900" algn="l" defTabSz="914400" rtl="0" eaLnBrk="1" fontAlgn="auto" latinLnBrk="0" hangingPunct="1">
              <a:lnSpc>
                <a:spcPct val="100000"/>
              </a:lnSpc>
              <a:spcBef>
                <a:spcPts val="12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Relative lack of hydrophilic functional groups</a:t>
            </a:r>
          </a:p>
          <a:p>
            <a:pPr marL="347472" marR="0" lvl="1" indent="-342900" algn="l" defTabSz="914400" rtl="0" eaLnBrk="1" fontAlgn="auto" latinLnBrk="0" hangingPunct="1">
              <a:lnSpc>
                <a:spcPct val="100000"/>
              </a:lnSpc>
              <a:spcBef>
                <a:spcPts val="12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Very diverse structures and functions</a:t>
            </a:r>
          </a:p>
          <a:p>
            <a:pPr marL="347472" marR="0" lvl="1" indent="-342900" algn="l" defTabSz="914400" rtl="0" eaLnBrk="1" fontAlgn="auto" latinLnBrk="0" hangingPunct="1">
              <a:lnSpc>
                <a:spcPct val="100000"/>
              </a:lnSpc>
              <a:spcBef>
                <a:spcPts val="12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Fats and oils used for long-term energy storage.</a:t>
            </a:r>
          </a:p>
          <a:p>
            <a:pPr marL="347472" marR="0" lvl="1" indent="-342900" algn="l" defTabSz="914400" rtl="0" eaLnBrk="1" fontAlgn="auto" latinLnBrk="0" hangingPunct="1">
              <a:lnSpc>
                <a:spcPct val="100000"/>
              </a:lnSpc>
              <a:spcBef>
                <a:spcPts val="12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Oil may help waterproof skin, hair, and feathers.</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20</a:t>
            </a:fld>
            <a:endParaRPr lang="en-US" dirty="0"/>
          </a:p>
        </p:txBody>
      </p:sp>
    </p:spTree>
    <p:extLst>
      <p:ext uri="{BB962C8B-B14F-4D97-AF65-F5344CB8AC3E}">
        <p14:creationId xmlns:p14="http://schemas.microsoft.com/office/powerpoint/2010/main" val="2867995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CDF4-44A1-D345-C962-1CE4CAA5E922}"/>
              </a:ext>
            </a:extLst>
          </p:cNvPr>
          <p:cNvSpPr>
            <a:spLocks noGrp="1"/>
          </p:cNvSpPr>
          <p:nvPr>
            <p:ph type="title"/>
          </p:nvPr>
        </p:nvSpPr>
        <p:spPr/>
        <p:txBody>
          <a:bodyPr/>
          <a:lstStyle/>
          <a:p>
            <a:r>
              <a:rPr lang="en-US" dirty="0"/>
              <a:t>Figure 3.10 Lipid Foods</a:t>
            </a:r>
          </a:p>
        </p:txBody>
      </p:sp>
      <p:pic>
        <p:nvPicPr>
          <p:cNvPr id="4" name="Picture 3" descr="A photo shows the following sources of lipids: cheese, ice cream, oil, butter, lard.">
            <a:extLst>
              <a:ext uri="{FF2B5EF4-FFF2-40B4-BE49-F238E27FC236}">
                <a16:creationId xmlns:a16="http://schemas.microsoft.com/office/drawing/2014/main" id="{ADE0B358-C113-B04C-6691-B0E32E56DE69}"/>
              </a:ext>
            </a:extLst>
          </p:cNvPr>
          <p:cNvPicPr>
            <a:picLocks noChangeAspect="1"/>
          </p:cNvPicPr>
          <p:nvPr/>
        </p:nvPicPr>
        <p:blipFill rotWithShape="1">
          <a:blip r:embed="rId2">
            <a:extLst>
              <a:ext uri="{28A0092B-C50C-407E-A947-70E740481C1C}">
                <a14:useLocalDpi xmlns:a14="http://schemas.microsoft.com/office/drawing/2010/main" val="0"/>
              </a:ext>
            </a:extLst>
          </a:blip>
          <a:srcRect t="3571" b="4253"/>
          <a:stretch/>
        </p:blipFill>
        <p:spPr>
          <a:xfrm>
            <a:off x="2078683" y="1243189"/>
            <a:ext cx="4986634" cy="4958119"/>
          </a:xfrm>
          <a:prstGeom prst="rect">
            <a:avLst/>
          </a:prstGeom>
        </p:spPr>
      </p:pic>
      <p:sp>
        <p:nvSpPr>
          <p:cNvPr id="9" name="Text Placeholder 8">
            <a:extLst>
              <a:ext uri="{FF2B5EF4-FFF2-40B4-BE49-F238E27FC236}">
                <a16:creationId xmlns:a16="http://schemas.microsoft.com/office/drawing/2014/main" id="{916B755B-D132-46FB-862F-2918EBC3DF87}"/>
              </a:ext>
            </a:extLst>
          </p:cNvPr>
          <p:cNvSpPr>
            <a:spLocks noGrp="1"/>
          </p:cNvSpPr>
          <p:nvPr>
            <p:ph type="body" sz="quarter" idx="15"/>
          </p:nvPr>
        </p:nvSpPr>
        <p:spPr/>
        <p:txBody>
          <a:bodyPr/>
          <a:lstStyle/>
          <a:p>
            <a:r>
              <a:rPr lang="en-US" dirty="0"/>
              <a:t>John </a:t>
            </a:r>
            <a:r>
              <a:rPr lang="en-US" dirty="0" err="1"/>
              <a:t>Thoeming</a:t>
            </a:r>
            <a:r>
              <a:rPr lang="en-US" dirty="0"/>
              <a:t>/McGraw Hill</a:t>
            </a:r>
          </a:p>
        </p:txBody>
      </p:sp>
      <p:sp>
        <p:nvSpPr>
          <p:cNvPr id="6" name="Slide Number Placeholder 5">
            <a:extLst>
              <a:ext uri="{FF2B5EF4-FFF2-40B4-BE49-F238E27FC236}">
                <a16:creationId xmlns:a16="http://schemas.microsoft.com/office/drawing/2014/main" id="{AA6ADC70-AE18-3408-89A3-51385C9BBE0C}"/>
              </a:ext>
            </a:extLst>
          </p:cNvPr>
          <p:cNvSpPr>
            <a:spLocks noGrp="1"/>
          </p:cNvSpPr>
          <p:nvPr>
            <p:ph type="sldNum" sz="quarter" idx="10"/>
          </p:nvPr>
        </p:nvSpPr>
        <p:spPr/>
        <p:txBody>
          <a:bodyPr/>
          <a:lstStyle/>
          <a:p>
            <a:fld id="{68151E55-6873-49E2-B8D5-2F265E6F1973}" type="slidenum">
              <a:rPr lang="en-US" smtClean="0"/>
              <a:t>21</a:t>
            </a:fld>
            <a:endParaRPr lang="en-US" dirty="0"/>
          </a:p>
        </p:txBody>
      </p:sp>
    </p:spTree>
    <p:extLst>
      <p:ext uri="{BB962C8B-B14F-4D97-AF65-F5344CB8AC3E}">
        <p14:creationId xmlns:p14="http://schemas.microsoft.com/office/powerpoint/2010/main" val="1833520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dirty="0"/>
              <a:t>Fats and Oils: Long-Term Energy Storage</a:t>
            </a:r>
            <a:endParaRPr lang="en-US" sz="1200" dirty="0"/>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1280160"/>
            <a:ext cx="8283512" cy="5162681"/>
          </a:xfrm>
        </p:spPr>
        <p:txBody>
          <a:bodyPr/>
          <a:lstStyle/>
          <a:p>
            <a:pPr marL="0"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ea typeface="+mn-ea"/>
                <a:cs typeface="+mn-cs"/>
              </a:rPr>
              <a:t>Fats and oils are made up of molecules called triglycerides which contain two subunit molecules: </a:t>
            </a:r>
          </a:p>
          <a:p>
            <a:pPr marL="344488" marR="0" lvl="1" indent="-342900" algn="l" defTabSz="914400" rtl="0" eaLnBrk="1" fontAlgn="auto" latinLnBrk="0" hangingPunct="1">
              <a:lnSpc>
                <a:spcPct val="100000"/>
              </a:lnSpc>
              <a:spcBef>
                <a:spcPts val="120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Glycerol</a:t>
            </a:r>
            <a:r>
              <a:rPr kumimoji="0" lang="en-US" altLang="en-US" sz="2400" b="0" i="0" u="none" strike="noStrike" kern="1200" cap="none" spc="0" normalizeH="0" baseline="0" noProof="0" dirty="0">
                <a:ln>
                  <a:noFill/>
                </a:ln>
                <a:solidFill>
                  <a:srgbClr val="000000"/>
                </a:solidFill>
                <a:effectLst/>
                <a:uLnTx/>
                <a:uFillTx/>
                <a:ea typeface="+mn-ea"/>
                <a:cs typeface="+mn-cs"/>
              </a:rPr>
              <a:t>—</a:t>
            </a:r>
            <a:r>
              <a:rPr kumimoji="0" lang="en-US" sz="2400" b="0" i="0" u="none" strike="noStrike" kern="1200" cap="none" spc="0" normalizeH="0" baseline="0" noProof="0" dirty="0">
                <a:ln>
                  <a:noFill/>
                </a:ln>
                <a:solidFill>
                  <a:srgbClr val="000000"/>
                </a:solidFill>
                <a:effectLst/>
                <a:uLnTx/>
                <a:uFillTx/>
                <a:ea typeface="+mn-ea"/>
                <a:cs typeface="+mn-cs"/>
              </a:rPr>
              <a:t>three carbon chain that has three –O</a:t>
            </a:r>
            <a:r>
              <a:rPr kumimoji="0" lang="en-US" sz="100" b="0" i="0" u="none" strike="noStrike" kern="1200" cap="none" spc="0" normalizeH="0" baseline="0" noProof="0" dirty="0">
                <a:ln>
                  <a:noFill/>
                </a:ln>
                <a:solidFill>
                  <a:srgbClr val="000000"/>
                </a:solidFill>
                <a:effectLst/>
                <a:uLnTx/>
                <a:uFillTx/>
                <a:ea typeface="+mn-ea"/>
                <a:cs typeface="+mn-cs"/>
              </a:rPr>
              <a:t> </a:t>
            </a:r>
            <a:r>
              <a:rPr kumimoji="0" lang="en-US" sz="2400" b="0" i="0" u="none" strike="noStrike" kern="1200" cap="none" spc="0" normalizeH="0" baseline="0" noProof="0" dirty="0">
                <a:ln>
                  <a:noFill/>
                </a:ln>
                <a:solidFill>
                  <a:srgbClr val="000000"/>
                </a:solidFill>
                <a:effectLst/>
                <a:uLnTx/>
                <a:uFillTx/>
                <a:ea typeface="+mn-ea"/>
                <a:cs typeface="+mn-cs"/>
              </a:rPr>
              <a:t>H groups</a:t>
            </a:r>
          </a:p>
          <a:p>
            <a:pPr marL="344488" marR="0" lvl="1" indent="-342900" algn="l" defTabSz="914400" rtl="0" eaLnBrk="1" fontAlgn="auto" latinLnBrk="0" hangingPunct="1">
              <a:lnSpc>
                <a:spcPct val="100000"/>
              </a:lnSpc>
              <a:spcBef>
                <a:spcPts val="120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Fatty acid</a:t>
            </a:r>
            <a:r>
              <a:rPr kumimoji="0" lang="en-US" altLang="en-US" sz="2400" b="0" i="0" u="none" strike="noStrike" kern="1200" cap="none" spc="0" normalizeH="0" baseline="0" noProof="0" dirty="0">
                <a:ln>
                  <a:noFill/>
                </a:ln>
                <a:solidFill>
                  <a:srgbClr val="000000"/>
                </a:solidFill>
                <a:effectLst/>
                <a:uLnTx/>
                <a:uFillTx/>
                <a:ea typeface="+mn-ea"/>
                <a:cs typeface="+mn-cs"/>
              </a:rPr>
              <a:t>—</a:t>
            </a:r>
            <a:r>
              <a:rPr kumimoji="0" lang="en-US" sz="2400" b="0" i="0" u="none" strike="noStrike" kern="1200" cap="none" spc="0" normalizeH="0" baseline="0" noProof="0" dirty="0">
                <a:ln>
                  <a:noFill/>
                </a:ln>
                <a:solidFill>
                  <a:srgbClr val="000000"/>
                </a:solidFill>
                <a:effectLst/>
                <a:uLnTx/>
                <a:uFillTx/>
                <a:ea typeface="+mn-ea"/>
                <a:cs typeface="+mn-cs"/>
              </a:rPr>
              <a:t>a long chain of carbon atoms bonded only to hydrogen, with a carboxyl group at one end</a:t>
            </a:r>
          </a:p>
          <a:p>
            <a:pPr marL="0"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ea typeface="+mn-ea"/>
                <a:cs typeface="+mn-cs"/>
              </a:rPr>
              <a:t>A triglyceride forms when the carboxyl portions of three fatty acids react with the –O</a:t>
            </a:r>
            <a:r>
              <a:rPr kumimoji="0" lang="en-US" sz="100" b="0" i="0" u="none" strike="noStrike" kern="1200" cap="none" spc="0" normalizeH="0" baseline="0" noProof="0" dirty="0">
                <a:ln>
                  <a:noFill/>
                </a:ln>
                <a:solidFill>
                  <a:srgbClr val="000000"/>
                </a:solidFill>
                <a:effectLst/>
                <a:uLnTx/>
                <a:uFillTx/>
                <a:ea typeface="+mn-ea"/>
                <a:cs typeface="+mn-cs"/>
              </a:rPr>
              <a:t> </a:t>
            </a:r>
            <a:r>
              <a:rPr kumimoji="0" lang="en-US" sz="2400" b="0" i="0" u="none" strike="noStrike" kern="1200" cap="none" spc="0" normalizeH="0" baseline="0" noProof="0" dirty="0">
                <a:ln>
                  <a:noFill/>
                </a:ln>
                <a:solidFill>
                  <a:srgbClr val="000000"/>
                </a:solidFill>
                <a:effectLst/>
                <a:uLnTx/>
                <a:uFillTx/>
                <a:ea typeface="+mn-ea"/>
                <a:cs typeface="+mn-cs"/>
              </a:rPr>
              <a:t>H groups of glycerol. </a:t>
            </a:r>
          </a:p>
          <a:p>
            <a:pPr marL="0"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ea typeface="+mn-ea"/>
                <a:cs typeface="+mn-cs"/>
              </a:rPr>
              <a:t>This structure contains a lot of energy.</a:t>
            </a:r>
          </a:p>
          <a:p>
            <a:pPr marL="0"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ea typeface="+mn-ea"/>
                <a:cs typeface="+mn-cs"/>
              </a:rPr>
              <a:t>Fats and oils are the body’s primary long-term energy storage molecules.</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22</a:t>
            </a:fld>
            <a:endParaRPr lang="en-US" dirty="0"/>
          </a:p>
        </p:txBody>
      </p:sp>
    </p:spTree>
    <p:extLst>
      <p:ext uri="{BB962C8B-B14F-4D97-AF65-F5344CB8AC3E}">
        <p14:creationId xmlns:p14="http://schemas.microsoft.com/office/powerpoint/2010/main" val="4198666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CDF4-44A1-D345-C962-1CE4CAA5E922}"/>
              </a:ext>
            </a:extLst>
          </p:cNvPr>
          <p:cNvSpPr>
            <a:spLocks noGrp="1"/>
          </p:cNvSpPr>
          <p:nvPr>
            <p:ph type="title"/>
          </p:nvPr>
        </p:nvSpPr>
        <p:spPr/>
        <p:txBody>
          <a:bodyPr/>
          <a:lstStyle/>
          <a:p>
            <a:r>
              <a:rPr lang="en-US" dirty="0"/>
              <a:t>Figure 3.11 Synthesis and Breakdown of Fat</a:t>
            </a:r>
          </a:p>
        </p:txBody>
      </p:sp>
      <p:pic>
        <p:nvPicPr>
          <p:cNvPr id="4" name="Picture 3" descr="A reversible reaction shows glycerol combining with 3 fatty acids to give a fat molecule and 3 water molecules">
            <a:extLst>
              <a:ext uri="{FF2B5EF4-FFF2-40B4-BE49-F238E27FC236}">
                <a16:creationId xmlns:a16="http://schemas.microsoft.com/office/drawing/2014/main" id="{B2420D85-DF9A-8D90-37AC-1539BF975C41}"/>
              </a:ext>
            </a:extLst>
          </p:cNvPr>
          <p:cNvPicPr>
            <a:picLocks noChangeAspect="1"/>
          </p:cNvPicPr>
          <p:nvPr/>
        </p:nvPicPr>
        <p:blipFill rotWithShape="1">
          <a:blip r:embed="rId2">
            <a:extLst>
              <a:ext uri="{28A0092B-C50C-407E-A947-70E740481C1C}">
                <a14:useLocalDpi xmlns:a14="http://schemas.microsoft.com/office/drawing/2010/main" val="0"/>
              </a:ext>
            </a:extLst>
          </a:blip>
          <a:srcRect t="1755"/>
          <a:stretch/>
        </p:blipFill>
        <p:spPr>
          <a:xfrm>
            <a:off x="3069327" y="1096612"/>
            <a:ext cx="3005347" cy="5121975"/>
          </a:xfrm>
          <a:prstGeom prst="rect">
            <a:avLst/>
          </a:prstGeom>
        </p:spPr>
      </p:pic>
      <p:sp>
        <p:nvSpPr>
          <p:cNvPr id="8" name="Text Placeholder 7">
            <a:extLst>
              <a:ext uri="{FF2B5EF4-FFF2-40B4-BE49-F238E27FC236}">
                <a16:creationId xmlns:a16="http://schemas.microsoft.com/office/drawing/2014/main" id="{71D4A42C-F8BE-7CE7-07FE-0FDBE1335D70}"/>
              </a:ext>
            </a:extLst>
          </p:cNvPr>
          <p:cNvSpPr>
            <a:spLocks noGrp="1"/>
          </p:cNvSpPr>
          <p:nvPr>
            <p:ph type="body" sz="quarter" idx="14"/>
          </p:nvPr>
        </p:nvSpPr>
        <p:spPr/>
        <p:txBody>
          <a:bodyPr/>
          <a:lstStyle/>
          <a:p>
            <a:r>
              <a:rPr lang="en-US" dirty="0">
                <a:hlinkClick r:id="rId3" action="ppaction://hlinksldjump"/>
              </a:rPr>
              <a:t>Access the text alternative for slide images.</a:t>
            </a:r>
            <a:endParaRPr lang="en-US" dirty="0"/>
          </a:p>
        </p:txBody>
      </p:sp>
      <p:sp>
        <p:nvSpPr>
          <p:cNvPr id="6" name="Slide Number Placeholder 5">
            <a:extLst>
              <a:ext uri="{FF2B5EF4-FFF2-40B4-BE49-F238E27FC236}">
                <a16:creationId xmlns:a16="http://schemas.microsoft.com/office/drawing/2014/main" id="{AA6ADC70-AE18-3408-89A3-51385C9BBE0C}"/>
              </a:ext>
            </a:extLst>
          </p:cNvPr>
          <p:cNvSpPr>
            <a:spLocks noGrp="1"/>
          </p:cNvSpPr>
          <p:nvPr>
            <p:ph type="sldNum" sz="quarter" idx="10"/>
          </p:nvPr>
        </p:nvSpPr>
        <p:spPr/>
        <p:txBody>
          <a:bodyPr/>
          <a:lstStyle/>
          <a:p>
            <a:fld id="{68151E55-6873-49E2-B8D5-2F265E6F1973}" type="slidenum">
              <a:rPr lang="en-US" smtClean="0"/>
              <a:t>23</a:t>
            </a:fld>
            <a:endParaRPr lang="en-US" dirty="0"/>
          </a:p>
        </p:txBody>
      </p:sp>
    </p:spTree>
    <p:extLst>
      <p:ext uri="{BB962C8B-B14F-4D97-AF65-F5344CB8AC3E}">
        <p14:creationId xmlns:p14="http://schemas.microsoft.com/office/powerpoint/2010/main" val="4199500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dirty="0"/>
              <a:t>Fatty Acids</a:t>
            </a:r>
            <a:endParaRPr lang="en-US" sz="1200" dirty="0"/>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1280159"/>
            <a:ext cx="8458200" cy="2269101"/>
          </a:xfrm>
        </p:spPr>
        <p:txBody>
          <a:bodyPr/>
          <a:lstStyle/>
          <a:p>
            <a:pPr marL="0"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ea typeface="+mn-ea"/>
                <a:cs typeface="+mn-cs"/>
              </a:rPr>
              <a:t>Fatty acids are the primary component of fats and oils.</a:t>
            </a:r>
          </a:p>
          <a:p>
            <a:pPr marL="0" marR="0" lvl="0" indent="0" algn="l" defTabSz="914400" rtl="0" eaLnBrk="1" fontAlgn="auto" latinLnBrk="0" hangingPunct="1">
              <a:lnSpc>
                <a:spcPct val="100000"/>
              </a:lnSpc>
              <a:spcBef>
                <a:spcPts val="60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ea typeface="+mn-ea"/>
                <a:cs typeface="+mn-cs"/>
              </a:rPr>
              <a:t>Unsaturated fats have double bonds in the carbon chain wherever the number of hydrogens is less than two per carbon atom.</a:t>
            </a:r>
          </a:p>
          <a:p>
            <a:pPr marL="342900" marR="0" lvl="0" indent="-342900" algn="l" defTabSz="914400"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Trans fat is an unsaturated fat (</a:t>
            </a:r>
          </a:p>
        </p:txBody>
      </p:sp>
      <p:graphicFrame>
        <p:nvGraphicFramePr>
          <p:cNvPr id="12" name="Object 11">
            <a:extLst>
              <a:ext uri="{FF2B5EF4-FFF2-40B4-BE49-F238E27FC236}">
                <a16:creationId xmlns:a16="http://schemas.microsoft.com/office/drawing/2014/main" id="{22A9C103-6C0F-2FC9-82C8-3D1E944EC496}"/>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061854232"/>
              </p:ext>
            </p:extLst>
          </p:nvPr>
        </p:nvGraphicFramePr>
        <p:xfrm>
          <a:off x="4957787" y="3158779"/>
          <a:ext cx="727482" cy="363741"/>
        </p:xfrm>
        <a:graphic>
          <a:graphicData uri="http://schemas.openxmlformats.org/presentationml/2006/ole">
            <mc:AlternateContent xmlns:mc="http://schemas.openxmlformats.org/markup-compatibility/2006">
              <mc:Choice xmlns:v="urn:schemas-microsoft-com:vml" Requires="v">
                <p:oleObj name="Equation" r:id="rId2" imgW="355320" imgH="177480" progId="Equation.DSMT4">
                  <p:embed/>
                </p:oleObj>
              </mc:Choice>
              <mc:Fallback>
                <p:oleObj name="Equation" r:id="rId2" imgW="355320" imgH="177480" progId="Equation.DSMT4">
                  <p:embed/>
                  <p:pic>
                    <p:nvPicPr>
                      <p:cNvPr id="0" name=""/>
                      <p:cNvPicPr/>
                      <p:nvPr/>
                    </p:nvPicPr>
                    <p:blipFill>
                      <a:blip r:embed="rId3"/>
                      <a:stretch>
                        <a:fillRect/>
                      </a:stretch>
                    </p:blipFill>
                    <p:spPr>
                      <a:xfrm>
                        <a:off x="4957787" y="3158779"/>
                        <a:ext cx="727482" cy="363741"/>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BEA5DF54-5091-8372-DA5A-421B47E0BC71}"/>
              </a:ext>
            </a:extLst>
          </p:cNvPr>
          <p:cNvSpPr>
            <a:spLocks noGrp="1"/>
          </p:cNvSpPr>
          <p:nvPr>
            <p:ph sz="quarter" idx="17"/>
          </p:nvPr>
        </p:nvSpPr>
        <p:spPr>
          <a:xfrm>
            <a:off x="5519127" y="3095271"/>
            <a:ext cx="3281973" cy="453990"/>
          </a:xfrm>
        </p:spPr>
        <p:txBody>
          <a:bodyPr/>
          <a:lstStyle/>
          <a:p>
            <a:r>
              <a:rPr kumimoji="0" lang="en-US" sz="2400" b="0" i="0" u="none" strike="noStrike" kern="1200" cap="none" spc="0" normalizeH="0" baseline="0" noProof="0" dirty="0">
                <a:ln>
                  <a:noFill/>
                </a:ln>
                <a:solidFill>
                  <a:srgbClr val="000000"/>
                </a:solidFill>
                <a:effectLst/>
                <a:uLnTx/>
                <a:uFillTx/>
                <a:ea typeface="+mn-ea"/>
                <a:cs typeface="Calibri" panose="020F0502020204030204" pitchFamily="34" charset="0"/>
              </a:rPr>
              <a:t>) bond has H’s located</a:t>
            </a:r>
            <a:endParaRPr lang="en-US" dirty="0"/>
          </a:p>
        </p:txBody>
      </p:sp>
      <p:sp>
        <p:nvSpPr>
          <p:cNvPr id="9" name="Content Placeholder 8">
            <a:extLst>
              <a:ext uri="{FF2B5EF4-FFF2-40B4-BE49-F238E27FC236}">
                <a16:creationId xmlns:a16="http://schemas.microsoft.com/office/drawing/2014/main" id="{FC4055B4-53CC-9100-ECB4-0749C0D6D5C2}"/>
              </a:ext>
            </a:extLst>
          </p:cNvPr>
          <p:cNvSpPr>
            <a:spLocks noGrp="1"/>
          </p:cNvSpPr>
          <p:nvPr>
            <p:ph sz="quarter" idx="18"/>
          </p:nvPr>
        </p:nvSpPr>
        <p:spPr>
          <a:xfrm>
            <a:off x="342900" y="3460531"/>
            <a:ext cx="8458200" cy="1779213"/>
          </a:xfrm>
        </p:spPr>
        <p:txBody>
          <a:bodyPr/>
          <a:lstStyle/>
          <a:p>
            <a:pPr marL="347472" marR="0" lvl="0" algn="l" defTabSz="914400" rtl="0" eaLnBrk="1" fontAlgn="auto" latinLnBrk="0" hangingPunct="1">
              <a:lnSpc>
                <a:spcPct val="100000"/>
              </a:lnSpc>
              <a:spcBef>
                <a:spcPts val="600"/>
              </a:spcBef>
              <a:spcAft>
                <a:spcPts val="800"/>
              </a:spcAft>
              <a:buClrTx/>
              <a:buSzTx/>
              <a:tabLst/>
              <a:defRPr/>
            </a:pPr>
            <a:r>
              <a:rPr kumimoji="0" lang="en-US" sz="2400" b="0" i="0" u="none" strike="noStrike" kern="1200" cap="none" spc="0" normalizeH="0" baseline="0" noProof="0" dirty="0">
                <a:ln>
                  <a:noFill/>
                </a:ln>
                <a:solidFill>
                  <a:srgbClr val="000000"/>
                </a:solidFill>
                <a:effectLst/>
                <a:uLnTx/>
                <a:uFillTx/>
                <a:ea typeface="+mn-ea"/>
                <a:cs typeface="Calibri" panose="020F0502020204030204" pitchFamily="34" charset="0"/>
              </a:rPr>
              <a:t>on opposite side of bond. </a:t>
            </a:r>
          </a:p>
          <a:p>
            <a:pPr marL="0"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ea typeface="+mn-ea"/>
                <a:cs typeface="Calibri" panose="020F0502020204030204" pitchFamily="34" charset="0"/>
              </a:rPr>
              <a:t>Saturated fatty acids have no double bonds between carbon atoms.</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24</a:t>
            </a:fld>
            <a:endParaRPr lang="en-US" dirty="0"/>
          </a:p>
        </p:txBody>
      </p:sp>
    </p:spTree>
    <p:extLst>
      <p:ext uri="{BB962C8B-B14F-4D97-AF65-F5344CB8AC3E}">
        <p14:creationId xmlns:p14="http://schemas.microsoft.com/office/powerpoint/2010/main" val="3262836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CDF4-44A1-D345-C962-1CE4CAA5E922}"/>
              </a:ext>
            </a:extLst>
          </p:cNvPr>
          <p:cNvSpPr>
            <a:spLocks noGrp="1"/>
          </p:cNvSpPr>
          <p:nvPr>
            <p:ph type="title"/>
          </p:nvPr>
        </p:nvSpPr>
        <p:spPr/>
        <p:txBody>
          <a:bodyPr/>
          <a:lstStyle/>
          <a:p>
            <a:r>
              <a:rPr lang="en-US" dirty="0"/>
              <a:t>Figure 3.12 Fatty Acids</a:t>
            </a:r>
          </a:p>
        </p:txBody>
      </p:sp>
      <p:pic>
        <p:nvPicPr>
          <p:cNvPr id="5" name="Picture 4" descr="An illustration shows three fatty acid structures.">
            <a:extLst>
              <a:ext uri="{FF2B5EF4-FFF2-40B4-BE49-F238E27FC236}">
                <a16:creationId xmlns:a16="http://schemas.microsoft.com/office/drawing/2014/main" id="{12C0CFCB-F191-2DB4-0F2D-A9B9B8C48526}"/>
              </a:ext>
            </a:extLst>
          </p:cNvPr>
          <p:cNvPicPr>
            <a:picLocks noChangeAspect="1"/>
          </p:cNvPicPr>
          <p:nvPr/>
        </p:nvPicPr>
        <p:blipFill rotWithShape="1">
          <a:blip r:embed="rId2">
            <a:extLst>
              <a:ext uri="{28A0092B-C50C-407E-A947-70E740481C1C}">
                <a14:useLocalDpi xmlns:a14="http://schemas.microsoft.com/office/drawing/2010/main" val="0"/>
              </a:ext>
            </a:extLst>
          </a:blip>
          <a:srcRect t="2317"/>
          <a:stretch/>
        </p:blipFill>
        <p:spPr>
          <a:xfrm>
            <a:off x="1170940" y="1103586"/>
            <a:ext cx="6802120" cy="5092366"/>
          </a:xfrm>
          <a:prstGeom prst="rect">
            <a:avLst/>
          </a:prstGeom>
        </p:spPr>
      </p:pic>
      <p:sp>
        <p:nvSpPr>
          <p:cNvPr id="8" name="Text Placeholder 7">
            <a:extLst>
              <a:ext uri="{FF2B5EF4-FFF2-40B4-BE49-F238E27FC236}">
                <a16:creationId xmlns:a16="http://schemas.microsoft.com/office/drawing/2014/main" id="{71D4A42C-F8BE-7CE7-07FE-0FDBE1335D70}"/>
              </a:ext>
            </a:extLst>
          </p:cNvPr>
          <p:cNvSpPr>
            <a:spLocks noGrp="1"/>
          </p:cNvSpPr>
          <p:nvPr>
            <p:ph type="body" sz="quarter" idx="14"/>
          </p:nvPr>
        </p:nvSpPr>
        <p:spPr/>
        <p:txBody>
          <a:bodyPr/>
          <a:lstStyle/>
          <a:p>
            <a:r>
              <a:rPr lang="en-US" dirty="0">
                <a:hlinkClick r:id="rId3" action="ppaction://hlinksldjump"/>
              </a:rPr>
              <a:t>Access the text alternative for slide images.</a:t>
            </a:r>
            <a:endParaRPr lang="en-US" dirty="0"/>
          </a:p>
        </p:txBody>
      </p:sp>
      <p:sp>
        <p:nvSpPr>
          <p:cNvPr id="6" name="Slide Number Placeholder 5">
            <a:extLst>
              <a:ext uri="{FF2B5EF4-FFF2-40B4-BE49-F238E27FC236}">
                <a16:creationId xmlns:a16="http://schemas.microsoft.com/office/drawing/2014/main" id="{AA6ADC70-AE18-3408-89A3-51385C9BBE0C}"/>
              </a:ext>
            </a:extLst>
          </p:cNvPr>
          <p:cNvSpPr>
            <a:spLocks noGrp="1"/>
          </p:cNvSpPr>
          <p:nvPr>
            <p:ph type="sldNum" sz="quarter" idx="10"/>
          </p:nvPr>
        </p:nvSpPr>
        <p:spPr/>
        <p:txBody>
          <a:bodyPr/>
          <a:lstStyle/>
          <a:p>
            <a:fld id="{68151E55-6873-49E2-B8D5-2F265E6F1973}" type="slidenum">
              <a:rPr lang="en-US" smtClean="0"/>
              <a:t>25</a:t>
            </a:fld>
            <a:endParaRPr lang="en-US" dirty="0"/>
          </a:p>
        </p:txBody>
      </p:sp>
    </p:spTree>
    <p:extLst>
      <p:ext uri="{BB962C8B-B14F-4D97-AF65-F5344CB8AC3E}">
        <p14:creationId xmlns:p14="http://schemas.microsoft.com/office/powerpoint/2010/main" val="1740491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dirty="0"/>
              <a:t>Phospholipids: Membrane Components</a:t>
            </a:r>
            <a:endParaRPr lang="en-US" sz="1200" dirty="0"/>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1280160"/>
            <a:ext cx="8283512" cy="5162681"/>
          </a:xfrm>
        </p:spPr>
        <p:txBody>
          <a:bodyPr/>
          <a:lstStyle/>
          <a:p>
            <a:pPr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Phospholipids</a:t>
            </a:r>
          </a:p>
          <a:p>
            <a:pPr marL="0" marR="0" lvl="1" indent="0" algn="l" defTabSz="914400" rtl="0" eaLnBrk="1" fontAlgn="auto" latinLnBrk="0" hangingPunct="1">
              <a:lnSpc>
                <a:spcPct val="100000"/>
              </a:lnSpc>
              <a:spcBef>
                <a:spcPts val="12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Form the bulk of the plasma membrane</a:t>
            </a:r>
          </a:p>
          <a:p>
            <a:pPr marL="0" marR="0" lvl="1" indent="0" algn="l" defTabSz="914400" rtl="0" eaLnBrk="1" fontAlgn="auto" latinLnBrk="0" hangingPunct="1">
              <a:lnSpc>
                <a:spcPct val="100000"/>
              </a:lnSpc>
              <a:spcBef>
                <a:spcPts val="12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One end of the molecule is water-soluble.</a:t>
            </a:r>
          </a:p>
          <a:p>
            <a:pPr marL="347472" marR="0" lvl="2" indent="-347472" algn="l" defTabSz="914400" rtl="0" eaLnBrk="1" fontAlgn="auto" latinLnBrk="0" hangingPunct="1">
              <a:lnSpc>
                <a:spcPct val="100000"/>
              </a:lnSpc>
              <a:spcBef>
                <a:spcPts val="1200"/>
              </a:spcBef>
              <a:spcAft>
                <a:spcPts val="800"/>
              </a:spcAft>
              <a:buClr>
                <a:srgbClr val="000000"/>
              </a:buClr>
              <a:buSzTx/>
              <a:buFont typeface="Arial" charset="0"/>
              <a:buChar char="•"/>
              <a:tabLst/>
              <a:defRPr/>
            </a:pPr>
            <a:r>
              <a:rPr kumimoji="0" lang="en-US" altLang="en-US" sz="2000" b="0" i="0" u="none" strike="noStrike" kern="1200" cap="none" spc="0" normalizeH="0" baseline="0" noProof="0" dirty="0">
                <a:ln>
                  <a:noFill/>
                </a:ln>
                <a:solidFill>
                  <a:srgbClr val="000000"/>
                </a:solidFill>
                <a:effectLst/>
                <a:uLnTx/>
                <a:uFillTx/>
                <a:ea typeface="+mn-ea"/>
                <a:cs typeface="+mn-cs"/>
              </a:rPr>
              <a:t>Polar phosphate head</a:t>
            </a:r>
          </a:p>
          <a:p>
            <a:pPr marL="0" marR="0" lvl="1" indent="0" algn="l" defTabSz="914400" rtl="0" eaLnBrk="1" fontAlgn="auto" latinLnBrk="0" hangingPunct="1">
              <a:lnSpc>
                <a:spcPct val="100000"/>
              </a:lnSpc>
              <a:spcBef>
                <a:spcPts val="12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Other end of the molecule is not water-soluble.</a:t>
            </a:r>
          </a:p>
          <a:p>
            <a:pPr marL="347472" marR="0" lvl="2" indent="-347472" algn="l" defTabSz="914400" rtl="0" eaLnBrk="1" fontAlgn="auto" latinLnBrk="0" hangingPunct="1">
              <a:lnSpc>
                <a:spcPct val="100000"/>
              </a:lnSpc>
              <a:spcBef>
                <a:spcPts val="1200"/>
              </a:spcBef>
              <a:spcAft>
                <a:spcPts val="800"/>
              </a:spcAft>
              <a:buClr>
                <a:srgbClr val="000000"/>
              </a:buClr>
              <a:buSzTx/>
              <a:buFont typeface="Arial" charset="0"/>
              <a:buChar char="•"/>
              <a:tabLst>
                <a:tab pos="571500" algn="l"/>
              </a:tabLst>
              <a:defRPr/>
            </a:pPr>
            <a:r>
              <a:rPr kumimoji="0" lang="en-US" altLang="en-US" sz="2000" b="0" i="0" u="none" strike="noStrike" kern="1200" cap="none" spc="0" normalizeH="0" baseline="0" noProof="0" dirty="0">
                <a:ln>
                  <a:noFill/>
                </a:ln>
                <a:solidFill>
                  <a:srgbClr val="000000"/>
                </a:solidFill>
                <a:effectLst/>
                <a:uLnTx/>
                <a:uFillTx/>
                <a:ea typeface="+mn-ea"/>
                <a:cs typeface="+mn-cs"/>
              </a:rPr>
              <a:t>Nonpolar fatty acid tails</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26</a:t>
            </a:fld>
            <a:endParaRPr lang="en-US" dirty="0"/>
          </a:p>
        </p:txBody>
      </p:sp>
    </p:spTree>
    <p:extLst>
      <p:ext uri="{BB962C8B-B14F-4D97-AF65-F5344CB8AC3E}">
        <p14:creationId xmlns:p14="http://schemas.microsoft.com/office/powerpoint/2010/main" val="2790278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CDF4-44A1-D345-C962-1CE4CAA5E922}"/>
              </a:ext>
            </a:extLst>
          </p:cNvPr>
          <p:cNvSpPr>
            <a:spLocks noGrp="1"/>
          </p:cNvSpPr>
          <p:nvPr>
            <p:ph type="title"/>
          </p:nvPr>
        </p:nvSpPr>
        <p:spPr/>
        <p:txBody>
          <a:bodyPr/>
          <a:lstStyle/>
          <a:p>
            <a:r>
              <a:rPr lang="en-US" dirty="0"/>
              <a:t>Figure 3.13 Phospholipids Form Membranes</a:t>
            </a:r>
          </a:p>
        </p:txBody>
      </p:sp>
      <p:pic>
        <p:nvPicPr>
          <p:cNvPr id="4" name="Picture 3" descr="An illustration shows phospholipids forming membranes.">
            <a:extLst>
              <a:ext uri="{FF2B5EF4-FFF2-40B4-BE49-F238E27FC236}">
                <a16:creationId xmlns:a16="http://schemas.microsoft.com/office/drawing/2014/main" id="{A21FB413-FB76-5A85-94EF-4E082501EED8}"/>
              </a:ext>
            </a:extLst>
          </p:cNvPr>
          <p:cNvPicPr>
            <a:picLocks noChangeAspect="1"/>
          </p:cNvPicPr>
          <p:nvPr/>
        </p:nvPicPr>
        <p:blipFill rotWithShape="1">
          <a:blip r:embed="rId2">
            <a:extLst>
              <a:ext uri="{28A0092B-C50C-407E-A947-70E740481C1C}">
                <a14:useLocalDpi xmlns:a14="http://schemas.microsoft.com/office/drawing/2010/main" val="0"/>
              </a:ext>
            </a:extLst>
          </a:blip>
          <a:srcRect t="5898"/>
          <a:stretch/>
        </p:blipFill>
        <p:spPr>
          <a:xfrm>
            <a:off x="2320158" y="1144149"/>
            <a:ext cx="4503683" cy="5026901"/>
          </a:xfrm>
          <a:prstGeom prst="rect">
            <a:avLst/>
          </a:prstGeom>
        </p:spPr>
      </p:pic>
      <p:sp>
        <p:nvSpPr>
          <p:cNvPr id="8" name="Text Placeholder 7">
            <a:extLst>
              <a:ext uri="{FF2B5EF4-FFF2-40B4-BE49-F238E27FC236}">
                <a16:creationId xmlns:a16="http://schemas.microsoft.com/office/drawing/2014/main" id="{71D4A42C-F8BE-7CE7-07FE-0FDBE1335D70}"/>
              </a:ext>
            </a:extLst>
          </p:cNvPr>
          <p:cNvSpPr>
            <a:spLocks noGrp="1"/>
          </p:cNvSpPr>
          <p:nvPr>
            <p:ph type="body" sz="quarter" idx="14"/>
          </p:nvPr>
        </p:nvSpPr>
        <p:spPr/>
        <p:txBody>
          <a:bodyPr/>
          <a:lstStyle/>
          <a:p>
            <a:r>
              <a:rPr lang="en-US" dirty="0">
                <a:hlinkClick r:id="rId3" action="ppaction://hlinksldjump"/>
              </a:rPr>
              <a:t>Access the text alternative for slide images.</a:t>
            </a:r>
            <a:endParaRPr lang="en-US" dirty="0"/>
          </a:p>
        </p:txBody>
      </p:sp>
      <p:sp>
        <p:nvSpPr>
          <p:cNvPr id="6" name="Slide Number Placeholder 5">
            <a:extLst>
              <a:ext uri="{FF2B5EF4-FFF2-40B4-BE49-F238E27FC236}">
                <a16:creationId xmlns:a16="http://schemas.microsoft.com/office/drawing/2014/main" id="{AA6ADC70-AE18-3408-89A3-51385C9BBE0C}"/>
              </a:ext>
            </a:extLst>
          </p:cNvPr>
          <p:cNvSpPr>
            <a:spLocks noGrp="1"/>
          </p:cNvSpPr>
          <p:nvPr>
            <p:ph type="sldNum" sz="quarter" idx="10"/>
          </p:nvPr>
        </p:nvSpPr>
        <p:spPr/>
        <p:txBody>
          <a:bodyPr/>
          <a:lstStyle/>
          <a:p>
            <a:fld id="{68151E55-6873-49E2-B8D5-2F265E6F1973}" type="slidenum">
              <a:rPr lang="en-US" smtClean="0"/>
              <a:t>27</a:t>
            </a:fld>
            <a:endParaRPr lang="en-US" dirty="0"/>
          </a:p>
        </p:txBody>
      </p:sp>
    </p:spTree>
    <p:extLst>
      <p:ext uri="{BB962C8B-B14F-4D97-AF65-F5344CB8AC3E}">
        <p14:creationId xmlns:p14="http://schemas.microsoft.com/office/powerpoint/2010/main" val="32548945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dirty="0"/>
              <a:t>Steroids: Four Fused Rings</a:t>
            </a:r>
            <a:endParaRPr lang="en-US" sz="1200" dirty="0"/>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1280160"/>
            <a:ext cx="8283512" cy="5162681"/>
          </a:xfrm>
        </p:spPr>
        <p:txBody>
          <a:bodyPr/>
          <a:lstStyle/>
          <a:p>
            <a:pPr marL="0"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Steroids</a:t>
            </a:r>
          </a:p>
          <a:p>
            <a:pPr marL="347472" marR="0" lvl="1" indent="-342900" algn="l" defTabSz="914400" rtl="0" eaLnBrk="1" fontAlgn="auto" latinLnBrk="0" hangingPunct="1">
              <a:lnSpc>
                <a:spcPct val="100000"/>
              </a:lnSpc>
              <a:spcBef>
                <a:spcPts val="12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Lipids made of four fused rings.</a:t>
            </a:r>
          </a:p>
          <a:p>
            <a:pPr marL="347472" marR="0" lvl="1" indent="-342900" algn="l" defTabSz="914400" rtl="0" eaLnBrk="1" fontAlgn="auto" latinLnBrk="0" hangingPunct="1">
              <a:lnSpc>
                <a:spcPct val="100000"/>
              </a:lnSpc>
              <a:spcBef>
                <a:spcPts val="12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No fatty acids but are insoluble in water</a:t>
            </a:r>
          </a:p>
          <a:p>
            <a:pPr marL="347472" marR="0" lvl="1" indent="-342900" algn="l" defTabSz="914400" rtl="0" eaLnBrk="1" fontAlgn="auto" latinLnBrk="0" hangingPunct="1">
              <a:lnSpc>
                <a:spcPct val="100000"/>
              </a:lnSpc>
              <a:spcBef>
                <a:spcPts val="12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Derived from cholesterol</a:t>
            </a:r>
          </a:p>
          <a:p>
            <a:pPr marL="347472" marR="0" lvl="1" indent="-342900" algn="l" defTabSz="914400" rtl="0" eaLnBrk="1" fontAlgn="auto" latinLnBrk="0" hangingPunct="1">
              <a:lnSpc>
                <a:spcPct val="100000"/>
              </a:lnSpc>
              <a:spcBef>
                <a:spcPts val="12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Differ only in functional groups</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28</a:t>
            </a:fld>
            <a:endParaRPr lang="en-US" dirty="0"/>
          </a:p>
        </p:txBody>
      </p:sp>
    </p:spTree>
    <p:extLst>
      <p:ext uri="{BB962C8B-B14F-4D97-AF65-F5344CB8AC3E}">
        <p14:creationId xmlns:p14="http://schemas.microsoft.com/office/powerpoint/2010/main" val="1341516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CDF4-44A1-D345-C962-1CE4CAA5E922}"/>
              </a:ext>
            </a:extLst>
          </p:cNvPr>
          <p:cNvSpPr>
            <a:spLocks noGrp="1"/>
          </p:cNvSpPr>
          <p:nvPr>
            <p:ph type="title"/>
          </p:nvPr>
        </p:nvSpPr>
        <p:spPr/>
        <p:txBody>
          <a:bodyPr/>
          <a:lstStyle/>
          <a:p>
            <a:r>
              <a:rPr lang="en-US" dirty="0"/>
              <a:t>Figure 3.14 Steroid Diversity</a:t>
            </a:r>
          </a:p>
        </p:txBody>
      </p:sp>
      <p:pic>
        <p:nvPicPr>
          <p:cNvPr id="5" name="Picture 4" descr="A set of 3 molecular structures labeled a through c shows cholesterol, testosterone and estrogen, respectively.">
            <a:extLst>
              <a:ext uri="{FF2B5EF4-FFF2-40B4-BE49-F238E27FC236}">
                <a16:creationId xmlns:a16="http://schemas.microsoft.com/office/drawing/2014/main" id="{D745B80C-E769-6FC7-55A0-181084FE51FC}"/>
              </a:ext>
            </a:extLst>
          </p:cNvPr>
          <p:cNvPicPr>
            <a:picLocks noChangeAspect="1"/>
          </p:cNvPicPr>
          <p:nvPr/>
        </p:nvPicPr>
        <p:blipFill rotWithShape="1">
          <a:blip r:embed="rId2">
            <a:extLst>
              <a:ext uri="{28A0092B-C50C-407E-A947-70E740481C1C}">
                <a14:useLocalDpi xmlns:a14="http://schemas.microsoft.com/office/drawing/2010/main" val="0"/>
              </a:ext>
            </a:extLst>
          </a:blip>
          <a:srcRect t="3657" b="3577"/>
          <a:stretch/>
        </p:blipFill>
        <p:spPr>
          <a:xfrm>
            <a:off x="2133600" y="1382534"/>
            <a:ext cx="4876800" cy="4695286"/>
          </a:xfrm>
          <a:prstGeom prst="rect">
            <a:avLst/>
          </a:prstGeom>
        </p:spPr>
      </p:pic>
      <p:sp>
        <p:nvSpPr>
          <p:cNvPr id="8" name="Text Placeholder 7">
            <a:extLst>
              <a:ext uri="{FF2B5EF4-FFF2-40B4-BE49-F238E27FC236}">
                <a16:creationId xmlns:a16="http://schemas.microsoft.com/office/drawing/2014/main" id="{71D4A42C-F8BE-7CE7-07FE-0FDBE1335D70}"/>
              </a:ext>
            </a:extLst>
          </p:cNvPr>
          <p:cNvSpPr>
            <a:spLocks noGrp="1"/>
          </p:cNvSpPr>
          <p:nvPr>
            <p:ph type="body" sz="quarter" idx="14"/>
          </p:nvPr>
        </p:nvSpPr>
        <p:spPr/>
        <p:txBody>
          <a:bodyPr/>
          <a:lstStyle/>
          <a:p>
            <a:r>
              <a:rPr lang="en-US" dirty="0">
                <a:hlinkClick r:id="rId3" action="ppaction://hlinksldjump"/>
              </a:rPr>
              <a:t>Access the text alternative for slide images.</a:t>
            </a:r>
          </a:p>
        </p:txBody>
      </p:sp>
      <p:sp>
        <p:nvSpPr>
          <p:cNvPr id="6" name="Slide Number Placeholder 5">
            <a:extLst>
              <a:ext uri="{FF2B5EF4-FFF2-40B4-BE49-F238E27FC236}">
                <a16:creationId xmlns:a16="http://schemas.microsoft.com/office/drawing/2014/main" id="{AA6ADC70-AE18-3408-89A3-51385C9BBE0C}"/>
              </a:ext>
            </a:extLst>
          </p:cNvPr>
          <p:cNvSpPr>
            <a:spLocks noGrp="1"/>
          </p:cNvSpPr>
          <p:nvPr>
            <p:ph type="sldNum" sz="quarter" idx="10"/>
          </p:nvPr>
        </p:nvSpPr>
        <p:spPr/>
        <p:txBody>
          <a:bodyPr/>
          <a:lstStyle/>
          <a:p>
            <a:fld id="{68151E55-6873-49E2-B8D5-2F265E6F1973}" type="slidenum">
              <a:rPr lang="en-US" smtClean="0"/>
              <a:t>29</a:t>
            </a:fld>
            <a:endParaRPr lang="en-US" dirty="0"/>
          </a:p>
        </p:txBody>
      </p:sp>
    </p:spTree>
    <p:extLst>
      <p:ext uri="{BB962C8B-B14F-4D97-AF65-F5344CB8AC3E}">
        <p14:creationId xmlns:p14="http://schemas.microsoft.com/office/powerpoint/2010/main" val="3289487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CDF4-44A1-D345-C962-1CE4CAA5E922}"/>
              </a:ext>
            </a:extLst>
          </p:cNvPr>
          <p:cNvSpPr>
            <a:spLocks noGrp="1"/>
          </p:cNvSpPr>
          <p:nvPr>
            <p:ph type="title"/>
          </p:nvPr>
        </p:nvSpPr>
        <p:spPr>
          <a:xfrm>
            <a:off x="252324" y="301752"/>
            <a:ext cx="8639352" cy="676656"/>
          </a:xfrm>
        </p:spPr>
        <p:txBody>
          <a:bodyPr/>
          <a:lstStyle/>
          <a:p>
            <a:r>
              <a:rPr lang="en-US" dirty="0"/>
              <a:t>Figure 3.1 Organic Molecules Have a Variety of Functions</a:t>
            </a:r>
          </a:p>
        </p:txBody>
      </p:sp>
      <p:pic>
        <p:nvPicPr>
          <p:cNvPr id="8" name="Picture 7" descr="Four images of organisms with the presence of organic molecules.">
            <a:extLst>
              <a:ext uri="{FF2B5EF4-FFF2-40B4-BE49-F238E27FC236}">
                <a16:creationId xmlns:a16="http://schemas.microsoft.com/office/drawing/2014/main" id="{579361D9-45F0-CE10-48A5-B23FFCDA697D}"/>
              </a:ext>
            </a:extLst>
          </p:cNvPr>
          <p:cNvPicPr>
            <a:picLocks noChangeAspect="1"/>
          </p:cNvPicPr>
          <p:nvPr/>
        </p:nvPicPr>
        <p:blipFill rotWithShape="1">
          <a:blip r:embed="rId2">
            <a:extLst>
              <a:ext uri="{28A0092B-C50C-407E-A947-70E740481C1C}">
                <a14:useLocalDpi xmlns:a14="http://schemas.microsoft.com/office/drawing/2010/main" val="0"/>
              </a:ext>
            </a:extLst>
          </a:blip>
          <a:srcRect t="6238" b="8512"/>
          <a:stretch/>
        </p:blipFill>
        <p:spPr>
          <a:xfrm>
            <a:off x="3095047" y="1133856"/>
            <a:ext cx="2953907" cy="4906394"/>
          </a:xfrm>
          <a:prstGeom prst="rect">
            <a:avLst/>
          </a:prstGeom>
        </p:spPr>
      </p:pic>
      <p:sp>
        <p:nvSpPr>
          <p:cNvPr id="4" name="Text Placeholder 3">
            <a:extLst>
              <a:ext uri="{FF2B5EF4-FFF2-40B4-BE49-F238E27FC236}">
                <a16:creationId xmlns:a16="http://schemas.microsoft.com/office/drawing/2014/main" id="{67500782-17C9-8D97-9352-94EB8053E7E0}"/>
              </a:ext>
            </a:extLst>
          </p:cNvPr>
          <p:cNvSpPr>
            <a:spLocks noGrp="1"/>
          </p:cNvSpPr>
          <p:nvPr>
            <p:ph type="body" sz="quarter" idx="14"/>
          </p:nvPr>
        </p:nvSpPr>
        <p:spPr/>
        <p:txBody>
          <a:bodyPr/>
          <a:lstStyle/>
          <a:p>
            <a:r>
              <a:rPr lang="en-US" dirty="0">
                <a:hlinkClick r:id="rId3" action="ppaction://hlinksldjump"/>
              </a:rPr>
              <a:t>Access the text alternative for slide images.</a:t>
            </a:r>
            <a:endParaRPr lang="en-US" dirty="0"/>
          </a:p>
        </p:txBody>
      </p:sp>
      <p:sp>
        <p:nvSpPr>
          <p:cNvPr id="5" name="Text Placeholder 4">
            <a:extLst>
              <a:ext uri="{FF2B5EF4-FFF2-40B4-BE49-F238E27FC236}">
                <a16:creationId xmlns:a16="http://schemas.microsoft.com/office/drawing/2014/main" id="{57BD5D30-9C81-8EE3-827B-E695B3B961C7}"/>
              </a:ext>
            </a:extLst>
          </p:cNvPr>
          <p:cNvSpPr>
            <a:spLocks noGrp="1"/>
          </p:cNvSpPr>
          <p:nvPr>
            <p:ph type="body" sz="quarter" idx="15"/>
          </p:nvPr>
        </p:nvSpPr>
        <p:spPr/>
        <p:txBody>
          <a:bodyPr/>
          <a:lstStyle/>
          <a:p>
            <a:r>
              <a:rPr lang="en-US" dirty="0"/>
              <a:t>(a): </a:t>
            </a:r>
            <a:r>
              <a:rPr lang="en-US" dirty="0" err="1"/>
              <a:t>SuperStock</a:t>
            </a:r>
            <a:r>
              <a:rPr lang="en-US" dirty="0"/>
              <a:t>/</a:t>
            </a:r>
            <a:r>
              <a:rPr lang="en-US" dirty="0" err="1"/>
              <a:t>Alamy</a:t>
            </a:r>
            <a:r>
              <a:rPr lang="en-US" dirty="0"/>
              <a:t> Stock Photo; (b): James Archer/CDC; (c): Zeljko </a:t>
            </a:r>
            <a:r>
              <a:rPr lang="en-US" dirty="0" err="1"/>
              <a:t>Radojko</a:t>
            </a:r>
            <a:r>
              <a:rPr lang="en-US" dirty="0"/>
              <a:t>/iStock/Getty Images; (d): Adrian T Sumner/Science Source</a:t>
            </a:r>
          </a:p>
        </p:txBody>
      </p:sp>
      <p:sp>
        <p:nvSpPr>
          <p:cNvPr id="6" name="Slide Number Placeholder 5">
            <a:extLst>
              <a:ext uri="{FF2B5EF4-FFF2-40B4-BE49-F238E27FC236}">
                <a16:creationId xmlns:a16="http://schemas.microsoft.com/office/drawing/2014/main" id="{AA6ADC70-AE18-3408-89A3-51385C9BBE0C}"/>
              </a:ext>
            </a:extLst>
          </p:cNvPr>
          <p:cNvSpPr>
            <a:spLocks noGrp="1"/>
          </p:cNvSpPr>
          <p:nvPr>
            <p:ph type="sldNum" sz="quarter" idx="10"/>
          </p:nvPr>
        </p:nvSpPr>
        <p:spPr/>
        <p:txBody>
          <a:bodyPr/>
          <a:lstStyle/>
          <a:p>
            <a:fld id="{68151E55-6873-49E2-B8D5-2F265E6F1973}" type="slidenum">
              <a:rPr lang="en-US" smtClean="0"/>
              <a:t>3</a:t>
            </a:fld>
            <a:endParaRPr lang="en-US" dirty="0"/>
          </a:p>
        </p:txBody>
      </p:sp>
    </p:spTree>
    <p:extLst>
      <p:ext uri="{BB962C8B-B14F-4D97-AF65-F5344CB8AC3E}">
        <p14:creationId xmlns:p14="http://schemas.microsoft.com/office/powerpoint/2010/main" val="2194743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altLang="en-US" dirty="0"/>
              <a:t>3.3 Proteins and Nucleic Acids</a:t>
            </a:r>
            <a:endParaRPr lang="en-US" sz="1200" dirty="0"/>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1280160"/>
            <a:ext cx="8283512" cy="5162681"/>
          </a:xfrm>
        </p:spPr>
        <p:txBody>
          <a:bodyPr/>
          <a:lstStyle/>
          <a:p>
            <a:pPr marL="0" marR="0" lvl="0" indent="0" algn="l" defTabSz="914400" rtl="0" eaLnBrk="1" fontAlgn="auto" latinLnBrk="0" hangingPunct="1">
              <a:lnSpc>
                <a:spcPct val="100000"/>
              </a:lnSpc>
              <a:spcBef>
                <a:spcPts val="600"/>
              </a:spcBef>
              <a:spcAft>
                <a:spcPts val="80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Proteins</a:t>
            </a:r>
          </a:p>
          <a:p>
            <a:pPr marL="347472" marR="0" lvl="1" indent="-342900"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Many functions: support, metabolism, transport, defense, regulation, and motion</a:t>
            </a:r>
          </a:p>
          <a:p>
            <a:pPr marL="0" marR="0" lvl="0" indent="0" algn="l" defTabSz="914400" rtl="0" eaLnBrk="1" fontAlgn="auto" latinLnBrk="0" hangingPunct="1">
              <a:lnSpc>
                <a:spcPct val="100000"/>
              </a:lnSpc>
              <a:spcBef>
                <a:spcPts val="600"/>
              </a:spcBef>
              <a:spcAft>
                <a:spcPts val="80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Proteins are composed of amino acid monomers.</a:t>
            </a:r>
          </a:p>
          <a:p>
            <a:pPr marL="347472" marR="0" lvl="0" indent="-342900" algn="l" defTabSz="914400" rtl="0" eaLnBrk="1" fontAlgn="auto" latinLnBrk="0" hangingPunct="1">
              <a:lnSpc>
                <a:spcPct val="100000"/>
              </a:lnSpc>
              <a:spcBef>
                <a:spcPts val="600"/>
              </a:spcBef>
              <a:spcAft>
                <a:spcPts val="80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Central carbon bonded to hydrogen atom, amino group, carboxyl group, and a side chain, or R group.</a:t>
            </a:r>
          </a:p>
          <a:p>
            <a:pPr marL="347472" marR="0" lvl="1" indent="-342900"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20 different amino acids</a:t>
            </a:r>
          </a:p>
          <a:p>
            <a:pPr marL="347472" marR="0" lvl="1" indent="-342900"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Differ according to R group</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30</a:t>
            </a:fld>
            <a:endParaRPr lang="en-US" dirty="0"/>
          </a:p>
        </p:txBody>
      </p:sp>
    </p:spTree>
    <p:extLst>
      <p:ext uri="{BB962C8B-B14F-4D97-AF65-F5344CB8AC3E}">
        <p14:creationId xmlns:p14="http://schemas.microsoft.com/office/powerpoint/2010/main" val="2982800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CDF4-44A1-D345-C962-1CE4CAA5E922}"/>
              </a:ext>
            </a:extLst>
          </p:cNvPr>
          <p:cNvSpPr>
            <a:spLocks noGrp="1"/>
          </p:cNvSpPr>
          <p:nvPr>
            <p:ph type="title"/>
          </p:nvPr>
        </p:nvSpPr>
        <p:spPr/>
        <p:txBody>
          <a:bodyPr/>
          <a:lstStyle/>
          <a:p>
            <a:r>
              <a:rPr lang="en-US" altLang="en-US" dirty="0"/>
              <a:t>Figure 3.16 Protein Foods</a:t>
            </a:r>
            <a:endParaRPr lang="en-US" dirty="0"/>
          </a:p>
        </p:txBody>
      </p:sp>
      <p:pic>
        <p:nvPicPr>
          <p:cNvPr id="14" name="Picture 13" descr="A photo shows the following sources of proteins: beans, eggs, milk, tofu, meat, and nuts.">
            <a:extLst>
              <a:ext uri="{FF2B5EF4-FFF2-40B4-BE49-F238E27FC236}">
                <a16:creationId xmlns:a16="http://schemas.microsoft.com/office/drawing/2014/main" id="{C5F3AA78-15F7-1F47-D3B6-291C7CDE6AE0}"/>
              </a:ext>
            </a:extLst>
          </p:cNvPr>
          <p:cNvPicPr>
            <a:picLocks noChangeAspect="1"/>
          </p:cNvPicPr>
          <p:nvPr/>
        </p:nvPicPr>
        <p:blipFill rotWithShape="1">
          <a:blip r:embed="rId2">
            <a:extLst>
              <a:ext uri="{28A0092B-C50C-407E-A947-70E740481C1C}">
                <a14:useLocalDpi xmlns:a14="http://schemas.microsoft.com/office/drawing/2010/main" val="0"/>
              </a:ext>
            </a:extLst>
          </a:blip>
          <a:srcRect t="7324" b="4311"/>
          <a:stretch/>
        </p:blipFill>
        <p:spPr>
          <a:xfrm>
            <a:off x="2065282" y="1229709"/>
            <a:ext cx="5013435" cy="5013435"/>
          </a:xfrm>
          <a:prstGeom prst="rect">
            <a:avLst/>
          </a:prstGeom>
        </p:spPr>
      </p:pic>
      <p:sp>
        <p:nvSpPr>
          <p:cNvPr id="10" name="Text Placeholder 9">
            <a:extLst>
              <a:ext uri="{FF2B5EF4-FFF2-40B4-BE49-F238E27FC236}">
                <a16:creationId xmlns:a16="http://schemas.microsoft.com/office/drawing/2014/main" id="{27D3A49B-8EFE-F900-8CA6-66559B10F1DC}"/>
              </a:ext>
            </a:extLst>
          </p:cNvPr>
          <p:cNvSpPr>
            <a:spLocks noGrp="1"/>
          </p:cNvSpPr>
          <p:nvPr>
            <p:ph type="body" sz="quarter" idx="15"/>
          </p:nvPr>
        </p:nvSpPr>
        <p:spPr/>
        <p:txBody>
          <a:bodyPr/>
          <a:lstStyle/>
          <a:p>
            <a:r>
              <a:rPr lang="en-US" dirty="0"/>
              <a:t>John </a:t>
            </a:r>
            <a:r>
              <a:rPr lang="en-US" dirty="0" err="1"/>
              <a:t>Thoeming</a:t>
            </a:r>
            <a:r>
              <a:rPr lang="en-US" dirty="0"/>
              <a:t>/McGraw Hill</a:t>
            </a:r>
          </a:p>
        </p:txBody>
      </p:sp>
      <p:sp>
        <p:nvSpPr>
          <p:cNvPr id="6" name="Slide Number Placeholder 5">
            <a:extLst>
              <a:ext uri="{FF2B5EF4-FFF2-40B4-BE49-F238E27FC236}">
                <a16:creationId xmlns:a16="http://schemas.microsoft.com/office/drawing/2014/main" id="{AA6ADC70-AE18-3408-89A3-51385C9BBE0C}"/>
              </a:ext>
            </a:extLst>
          </p:cNvPr>
          <p:cNvSpPr>
            <a:spLocks noGrp="1"/>
          </p:cNvSpPr>
          <p:nvPr>
            <p:ph type="sldNum" sz="quarter" idx="10"/>
          </p:nvPr>
        </p:nvSpPr>
        <p:spPr/>
        <p:txBody>
          <a:bodyPr/>
          <a:lstStyle/>
          <a:p>
            <a:fld id="{68151E55-6873-49E2-B8D5-2F265E6F1973}" type="slidenum">
              <a:rPr lang="en-US" smtClean="0"/>
              <a:t>31</a:t>
            </a:fld>
            <a:endParaRPr lang="en-US" dirty="0"/>
          </a:p>
        </p:txBody>
      </p:sp>
    </p:spTree>
    <p:extLst>
      <p:ext uri="{BB962C8B-B14F-4D97-AF65-F5344CB8AC3E}">
        <p14:creationId xmlns:p14="http://schemas.microsoft.com/office/powerpoint/2010/main" val="150740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altLang="en-US" dirty="0"/>
              <a:t>Amino Acids and Peptides</a:t>
            </a:r>
            <a:endParaRPr lang="en-US" sz="1200" dirty="0"/>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1280160"/>
            <a:ext cx="8458200" cy="5162681"/>
          </a:xfrm>
        </p:spPr>
        <p:txBody>
          <a:bodyPr/>
          <a:lstStyle/>
          <a:p>
            <a:pPr marL="0" marR="0" lvl="0" indent="0" algn="l" defTabSz="914400" rtl="0" eaLnBrk="1" fontAlgn="auto" latinLnBrk="0" hangingPunct="1">
              <a:lnSpc>
                <a:spcPct val="100000"/>
              </a:lnSpc>
              <a:spcBef>
                <a:spcPts val="600"/>
              </a:spcBef>
              <a:spcAft>
                <a:spcPts val="80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Peptides</a:t>
            </a:r>
          </a:p>
          <a:p>
            <a:pPr marL="347472" marR="0" lvl="1" indent="-342900"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Peptide—two or more amino acids covalently linked</a:t>
            </a:r>
          </a:p>
          <a:p>
            <a:pPr marL="347472" marR="0" lvl="1" indent="-342900"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Peptide bond—formed by dehydration reaction between two amino acid monomers</a:t>
            </a:r>
          </a:p>
          <a:p>
            <a:pPr marL="347472" marR="0" lvl="1" indent="-342900"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Polypeptide—chain of many amino acids joined by peptide bonds</a:t>
            </a:r>
          </a:p>
          <a:p>
            <a:pPr marL="347472" marR="0" lvl="1" indent="-342900"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Amino acid sequence determines the final three-dimensional shape of protein.</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32</a:t>
            </a:fld>
            <a:endParaRPr lang="en-US" dirty="0"/>
          </a:p>
        </p:txBody>
      </p:sp>
    </p:spTree>
    <p:extLst>
      <p:ext uri="{BB962C8B-B14F-4D97-AF65-F5344CB8AC3E}">
        <p14:creationId xmlns:p14="http://schemas.microsoft.com/office/powerpoint/2010/main" val="1322087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CDF4-44A1-D345-C962-1CE4CAA5E922}"/>
              </a:ext>
            </a:extLst>
          </p:cNvPr>
          <p:cNvSpPr>
            <a:spLocks noGrp="1"/>
          </p:cNvSpPr>
          <p:nvPr>
            <p:ph type="title"/>
          </p:nvPr>
        </p:nvSpPr>
        <p:spPr/>
        <p:txBody>
          <a:bodyPr/>
          <a:lstStyle/>
          <a:p>
            <a:r>
              <a:rPr lang="en-US" altLang="en-US" dirty="0"/>
              <a:t>Figure 3.17 Amino Acids</a:t>
            </a:r>
            <a:endParaRPr lang="en-US" dirty="0"/>
          </a:p>
        </p:txBody>
      </p:sp>
      <p:pic>
        <p:nvPicPr>
          <p:cNvPr id="4" name="Picture 3" descr="An illustration shows the structure of amino acid and four different proteins.">
            <a:extLst>
              <a:ext uri="{FF2B5EF4-FFF2-40B4-BE49-F238E27FC236}">
                <a16:creationId xmlns:a16="http://schemas.microsoft.com/office/drawing/2014/main" id="{07AF5BB9-AB45-CE1B-8630-1D8BE76D0151}"/>
              </a:ext>
            </a:extLst>
          </p:cNvPr>
          <p:cNvPicPr>
            <a:picLocks noChangeAspect="1"/>
          </p:cNvPicPr>
          <p:nvPr/>
        </p:nvPicPr>
        <p:blipFill rotWithShape="1">
          <a:blip r:embed="rId2">
            <a:extLst>
              <a:ext uri="{28A0092B-C50C-407E-A947-70E740481C1C}">
                <a14:useLocalDpi xmlns:a14="http://schemas.microsoft.com/office/drawing/2010/main" val="0"/>
              </a:ext>
            </a:extLst>
          </a:blip>
          <a:srcRect t="2986"/>
          <a:stretch/>
        </p:blipFill>
        <p:spPr>
          <a:xfrm>
            <a:off x="1692755" y="1115040"/>
            <a:ext cx="5758489" cy="5054530"/>
          </a:xfrm>
          <a:prstGeom prst="rect">
            <a:avLst/>
          </a:prstGeom>
        </p:spPr>
      </p:pic>
      <p:sp>
        <p:nvSpPr>
          <p:cNvPr id="8" name="Text Placeholder 7">
            <a:extLst>
              <a:ext uri="{FF2B5EF4-FFF2-40B4-BE49-F238E27FC236}">
                <a16:creationId xmlns:a16="http://schemas.microsoft.com/office/drawing/2014/main" id="{71D4A42C-F8BE-7CE7-07FE-0FDBE1335D70}"/>
              </a:ext>
            </a:extLst>
          </p:cNvPr>
          <p:cNvSpPr>
            <a:spLocks noGrp="1"/>
          </p:cNvSpPr>
          <p:nvPr>
            <p:ph type="body" sz="quarter" idx="14"/>
          </p:nvPr>
        </p:nvSpPr>
        <p:spPr/>
        <p:txBody>
          <a:bodyPr/>
          <a:lstStyle/>
          <a:p>
            <a:r>
              <a:rPr lang="en-US" dirty="0">
                <a:hlinkClick r:id="rId3" action="ppaction://hlinksldjump"/>
              </a:rPr>
              <a:t>Access the text alternative for slide images.</a:t>
            </a:r>
            <a:endParaRPr lang="en-US" dirty="0"/>
          </a:p>
        </p:txBody>
      </p:sp>
      <p:sp>
        <p:nvSpPr>
          <p:cNvPr id="6" name="Slide Number Placeholder 5">
            <a:extLst>
              <a:ext uri="{FF2B5EF4-FFF2-40B4-BE49-F238E27FC236}">
                <a16:creationId xmlns:a16="http://schemas.microsoft.com/office/drawing/2014/main" id="{AA6ADC70-AE18-3408-89A3-51385C9BBE0C}"/>
              </a:ext>
            </a:extLst>
          </p:cNvPr>
          <p:cNvSpPr>
            <a:spLocks noGrp="1"/>
          </p:cNvSpPr>
          <p:nvPr>
            <p:ph type="sldNum" sz="quarter" idx="10"/>
          </p:nvPr>
        </p:nvSpPr>
        <p:spPr/>
        <p:txBody>
          <a:bodyPr/>
          <a:lstStyle/>
          <a:p>
            <a:fld id="{68151E55-6873-49E2-B8D5-2F265E6F1973}" type="slidenum">
              <a:rPr lang="en-US" smtClean="0"/>
              <a:t>33</a:t>
            </a:fld>
            <a:endParaRPr lang="en-US" dirty="0"/>
          </a:p>
        </p:txBody>
      </p:sp>
    </p:spTree>
    <p:extLst>
      <p:ext uri="{BB962C8B-B14F-4D97-AF65-F5344CB8AC3E}">
        <p14:creationId xmlns:p14="http://schemas.microsoft.com/office/powerpoint/2010/main" val="4213413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CDF4-44A1-D345-C962-1CE4CAA5E922}"/>
              </a:ext>
            </a:extLst>
          </p:cNvPr>
          <p:cNvSpPr>
            <a:spLocks noGrp="1"/>
          </p:cNvSpPr>
          <p:nvPr>
            <p:ph type="title"/>
          </p:nvPr>
        </p:nvSpPr>
        <p:spPr/>
        <p:txBody>
          <a:bodyPr/>
          <a:lstStyle/>
          <a:p>
            <a:r>
              <a:rPr lang="en-US" altLang="en-US" dirty="0"/>
              <a:t>Figure 3.18 Synthesis and Degradation of Peptide</a:t>
            </a:r>
            <a:endParaRPr lang="en-US" dirty="0"/>
          </a:p>
        </p:txBody>
      </p:sp>
      <p:pic>
        <p:nvPicPr>
          <p:cNvPr id="5" name="Picture 4" descr="An illustration shows the Synthesis and degradation of peptide.">
            <a:extLst>
              <a:ext uri="{FF2B5EF4-FFF2-40B4-BE49-F238E27FC236}">
                <a16:creationId xmlns:a16="http://schemas.microsoft.com/office/drawing/2014/main" id="{D551CBE3-6673-A239-D4E6-0B43E7AAA23B}"/>
              </a:ext>
            </a:extLst>
          </p:cNvPr>
          <p:cNvPicPr>
            <a:picLocks noChangeAspect="1"/>
          </p:cNvPicPr>
          <p:nvPr/>
        </p:nvPicPr>
        <p:blipFill rotWithShape="1">
          <a:blip r:embed="rId2">
            <a:extLst>
              <a:ext uri="{28A0092B-C50C-407E-A947-70E740481C1C}">
                <a14:useLocalDpi xmlns:a14="http://schemas.microsoft.com/office/drawing/2010/main" val="0"/>
              </a:ext>
            </a:extLst>
          </a:blip>
          <a:srcRect t="6400"/>
          <a:stretch/>
        </p:blipFill>
        <p:spPr>
          <a:xfrm>
            <a:off x="2178620" y="1245948"/>
            <a:ext cx="4786759" cy="4886364"/>
          </a:xfrm>
          <a:prstGeom prst="rect">
            <a:avLst/>
          </a:prstGeom>
        </p:spPr>
      </p:pic>
      <p:sp>
        <p:nvSpPr>
          <p:cNvPr id="8" name="Text Placeholder 7">
            <a:extLst>
              <a:ext uri="{FF2B5EF4-FFF2-40B4-BE49-F238E27FC236}">
                <a16:creationId xmlns:a16="http://schemas.microsoft.com/office/drawing/2014/main" id="{71D4A42C-F8BE-7CE7-07FE-0FDBE1335D70}"/>
              </a:ext>
            </a:extLst>
          </p:cNvPr>
          <p:cNvSpPr>
            <a:spLocks noGrp="1"/>
          </p:cNvSpPr>
          <p:nvPr>
            <p:ph type="body" sz="quarter" idx="14"/>
          </p:nvPr>
        </p:nvSpPr>
        <p:spPr/>
        <p:txBody>
          <a:bodyPr/>
          <a:lstStyle/>
          <a:p>
            <a:r>
              <a:rPr lang="en-US" dirty="0">
                <a:hlinkClick r:id="rId3" action="ppaction://hlinksldjump"/>
              </a:rPr>
              <a:t>Access the text alternative for slide images.</a:t>
            </a:r>
            <a:endParaRPr lang="en-US" dirty="0"/>
          </a:p>
        </p:txBody>
      </p:sp>
      <p:sp>
        <p:nvSpPr>
          <p:cNvPr id="6" name="Slide Number Placeholder 5">
            <a:extLst>
              <a:ext uri="{FF2B5EF4-FFF2-40B4-BE49-F238E27FC236}">
                <a16:creationId xmlns:a16="http://schemas.microsoft.com/office/drawing/2014/main" id="{AA6ADC70-AE18-3408-89A3-51385C9BBE0C}"/>
              </a:ext>
            </a:extLst>
          </p:cNvPr>
          <p:cNvSpPr>
            <a:spLocks noGrp="1"/>
          </p:cNvSpPr>
          <p:nvPr>
            <p:ph type="sldNum" sz="quarter" idx="10"/>
          </p:nvPr>
        </p:nvSpPr>
        <p:spPr/>
        <p:txBody>
          <a:bodyPr/>
          <a:lstStyle/>
          <a:p>
            <a:fld id="{68151E55-6873-49E2-B8D5-2F265E6F1973}" type="slidenum">
              <a:rPr lang="en-US" smtClean="0"/>
              <a:t>34</a:t>
            </a:fld>
            <a:endParaRPr lang="en-US" dirty="0"/>
          </a:p>
        </p:txBody>
      </p:sp>
    </p:spTree>
    <p:extLst>
      <p:ext uri="{BB962C8B-B14F-4D97-AF65-F5344CB8AC3E}">
        <p14:creationId xmlns:p14="http://schemas.microsoft.com/office/powerpoint/2010/main" val="17634262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altLang="en-US" dirty="0"/>
              <a:t>Shape of Proteins </a:t>
            </a:r>
            <a:r>
              <a:rPr lang="en-US" altLang="en-US" sz="1200" dirty="0"/>
              <a:t>1</a:t>
            </a:r>
            <a:endParaRPr lang="en-US" sz="1200" dirty="0"/>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1280160"/>
            <a:ext cx="8458200" cy="5162681"/>
          </a:xfrm>
        </p:spPr>
        <p:txBody>
          <a:bodyPr/>
          <a:lstStyle/>
          <a:p>
            <a:pPr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Shape of proteins</a:t>
            </a:r>
          </a:p>
          <a:p>
            <a:pPr marL="0" marR="0" lvl="1" indent="0" algn="l" defTabSz="914400" rtl="0" eaLnBrk="1" fontAlgn="auto" latinLnBrk="0" hangingPunct="1">
              <a:lnSpc>
                <a:spcPct val="100000"/>
              </a:lnSpc>
              <a:spcBef>
                <a:spcPts val="12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Function determined by three-dimensional shape</a:t>
            </a:r>
          </a:p>
          <a:p>
            <a:pPr marL="347472" marR="0" lvl="2" indent="-347472" algn="l" defTabSz="914400" rtl="0" eaLnBrk="1" fontAlgn="auto" latinLnBrk="0" hangingPunct="1">
              <a:lnSpc>
                <a:spcPct val="100000"/>
              </a:lnSpc>
              <a:spcBef>
                <a:spcPts val="1200"/>
              </a:spcBef>
              <a:spcAft>
                <a:spcPts val="800"/>
              </a:spcAft>
              <a:buClr>
                <a:srgbClr val="000000"/>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ea typeface="+mn-ea"/>
                <a:cs typeface="+mn-cs"/>
              </a:rPr>
              <a:t>Loss of structure and function—denature</a:t>
            </a:r>
          </a:p>
          <a:p>
            <a:pPr marL="694944" marR="0" lvl="3" indent="-347472" algn="l" defTabSz="914400" rtl="0" eaLnBrk="1" fontAlgn="auto" latinLnBrk="0" hangingPunct="1">
              <a:lnSpc>
                <a:spcPct val="100000"/>
              </a:lnSpc>
              <a:spcBef>
                <a:spcPts val="1200"/>
              </a:spcBef>
              <a:spcAft>
                <a:spcPts val="800"/>
              </a:spcAft>
              <a:buClr>
                <a:srgbClr val="000000"/>
              </a:buClr>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00000"/>
                </a:solidFill>
                <a:effectLst/>
                <a:uLnTx/>
                <a:uFillTx/>
                <a:ea typeface="+mn-ea"/>
                <a:cs typeface="+mn-cs"/>
              </a:rPr>
              <a:t>Usually due to pH or temperature</a:t>
            </a:r>
          </a:p>
          <a:p>
            <a:pPr marL="0" marR="0" lvl="1" indent="0" algn="l" defTabSz="914400" rtl="0" eaLnBrk="1" fontAlgn="auto" latinLnBrk="0" hangingPunct="1">
              <a:lnSpc>
                <a:spcPct val="100000"/>
              </a:lnSpc>
              <a:spcBef>
                <a:spcPts val="12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Primary structure—amino acid sequence</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35</a:t>
            </a:fld>
            <a:endParaRPr lang="en-US" dirty="0"/>
          </a:p>
        </p:txBody>
      </p:sp>
    </p:spTree>
    <p:extLst>
      <p:ext uri="{BB962C8B-B14F-4D97-AF65-F5344CB8AC3E}">
        <p14:creationId xmlns:p14="http://schemas.microsoft.com/office/powerpoint/2010/main" val="564113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altLang="en-US" dirty="0"/>
              <a:t>Shape of Proteins </a:t>
            </a:r>
            <a:r>
              <a:rPr lang="en-US" altLang="en-US" sz="1200" dirty="0"/>
              <a:t>2</a:t>
            </a:r>
            <a:endParaRPr lang="en-US" sz="1200" dirty="0"/>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1280160"/>
            <a:ext cx="8458200" cy="5162681"/>
          </a:xfrm>
        </p:spPr>
        <p:txBody>
          <a:bodyPr/>
          <a:lstStyle/>
          <a:p>
            <a:pPr marL="0" marR="0" lvl="1" indent="0" algn="l" defTabSz="914400" rtl="0" eaLnBrk="1" fontAlgn="auto" latinLnBrk="0" hangingPunct="1">
              <a:lnSpc>
                <a:spcPct val="100000"/>
              </a:lnSpc>
              <a:spcBef>
                <a:spcPts val="1200"/>
              </a:spcBef>
              <a:spcAft>
                <a:spcPts val="800"/>
              </a:spcAft>
              <a:buClr>
                <a:srgbClr val="2B822B"/>
              </a:buClr>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Secondary structure—portions of chain form helices or pleated sheets</a:t>
            </a:r>
          </a:p>
          <a:p>
            <a:pPr marL="0" marR="0" lvl="1" indent="0" algn="l" defTabSz="914400" rtl="0" eaLnBrk="1" fontAlgn="auto" latinLnBrk="0" hangingPunct="1">
              <a:lnSpc>
                <a:spcPct val="100000"/>
              </a:lnSpc>
              <a:spcBef>
                <a:spcPts val="1200"/>
              </a:spcBef>
              <a:spcAft>
                <a:spcPts val="800"/>
              </a:spcAft>
              <a:buClr>
                <a:srgbClr val="2B822B"/>
              </a:buClr>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Tertiary structure—overall three-dimensional shape of interacting secondary structures</a:t>
            </a:r>
          </a:p>
          <a:p>
            <a:pPr marL="0" marR="0" lvl="1" indent="0" algn="l" defTabSz="914400" rtl="0" eaLnBrk="1" fontAlgn="auto" latinLnBrk="0" hangingPunct="1">
              <a:lnSpc>
                <a:spcPct val="100000"/>
              </a:lnSpc>
              <a:spcBef>
                <a:spcPts val="1200"/>
              </a:spcBef>
              <a:spcAft>
                <a:spcPts val="800"/>
              </a:spcAft>
              <a:buClr>
                <a:srgbClr val="2B822B"/>
              </a:buClr>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Quaternary structure—more than one polypeptide chain interacting</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36</a:t>
            </a:fld>
            <a:endParaRPr lang="en-US" dirty="0"/>
          </a:p>
        </p:txBody>
      </p:sp>
    </p:spTree>
    <p:extLst>
      <p:ext uri="{BB962C8B-B14F-4D97-AF65-F5344CB8AC3E}">
        <p14:creationId xmlns:p14="http://schemas.microsoft.com/office/powerpoint/2010/main" val="3601954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altLang="en-US" dirty="0"/>
              <a:t>Figure 3.19 Levels of Protein Organization—Primary</a:t>
            </a:r>
            <a:endParaRPr lang="en-US" sz="1200" dirty="0"/>
          </a:p>
        </p:txBody>
      </p:sp>
      <p:pic>
        <p:nvPicPr>
          <p:cNvPr id="7" name="Picture 6" descr="An illustration shows the primary level of protein organization.">
            <a:extLst>
              <a:ext uri="{FF2B5EF4-FFF2-40B4-BE49-F238E27FC236}">
                <a16:creationId xmlns:a16="http://schemas.microsoft.com/office/drawing/2014/main" id="{0427F536-16B7-3961-7477-61AFAED947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3066" y="1245070"/>
            <a:ext cx="5717868" cy="4506377"/>
          </a:xfrm>
          <a:prstGeom prst="rect">
            <a:avLst/>
          </a:prstGeom>
        </p:spPr>
      </p:pic>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5906813"/>
            <a:ext cx="8458200" cy="395504"/>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ysClr val="windowText" lastClr="000000"/>
                </a:solidFill>
                <a:effectLst/>
                <a:uLnTx/>
                <a:uFillTx/>
                <a:ea typeface="+mn-ea"/>
                <a:cs typeface="+mn-cs"/>
              </a:rPr>
              <a:t>Primary structure: sequence of amino acids</a:t>
            </a:r>
          </a:p>
        </p:txBody>
      </p:sp>
      <p:sp>
        <p:nvSpPr>
          <p:cNvPr id="4" name="Text Placeholder 3">
            <a:extLst>
              <a:ext uri="{FF2B5EF4-FFF2-40B4-BE49-F238E27FC236}">
                <a16:creationId xmlns:a16="http://schemas.microsoft.com/office/drawing/2014/main" id="{D76F3937-81AB-90BE-5867-DB4FC28CE8C1}"/>
              </a:ext>
            </a:extLst>
          </p:cNvPr>
          <p:cNvSpPr>
            <a:spLocks noGrp="1"/>
          </p:cNvSpPr>
          <p:nvPr>
            <p:ph type="body" sz="quarter" idx="14"/>
          </p:nvPr>
        </p:nvSpPr>
        <p:spPr/>
        <p:txBody>
          <a:bodyPr/>
          <a:lstStyle/>
          <a:p>
            <a:r>
              <a:rPr lang="en-US" dirty="0">
                <a:hlinkClick r:id="rId3" action="ppaction://hlinksldjump"/>
              </a:rPr>
              <a:t>Access the text alternative for slide images.</a:t>
            </a:r>
            <a:endParaRPr lang="en-US" dirty="0"/>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37</a:t>
            </a:fld>
            <a:endParaRPr lang="en-US" dirty="0"/>
          </a:p>
        </p:txBody>
      </p:sp>
    </p:spTree>
    <p:extLst>
      <p:ext uri="{BB962C8B-B14F-4D97-AF65-F5344CB8AC3E}">
        <p14:creationId xmlns:p14="http://schemas.microsoft.com/office/powerpoint/2010/main" val="36948147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altLang="en-US" dirty="0"/>
              <a:t>Figure 3.19 Levels of Protein Organization—Secondary</a:t>
            </a:r>
            <a:endParaRPr lang="en-US" sz="1200" dirty="0"/>
          </a:p>
        </p:txBody>
      </p:sp>
      <p:pic>
        <p:nvPicPr>
          <p:cNvPr id="8" name="Picture 7" descr="An illustration shows the secondary level of protein organization.">
            <a:extLst>
              <a:ext uri="{FF2B5EF4-FFF2-40B4-BE49-F238E27FC236}">
                <a16:creationId xmlns:a16="http://schemas.microsoft.com/office/drawing/2014/main" id="{D854A837-0D8F-B69A-A79B-681269820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9157" y="1161948"/>
            <a:ext cx="2645687" cy="4715990"/>
          </a:xfrm>
          <a:prstGeom prst="rect">
            <a:avLst/>
          </a:prstGeom>
        </p:spPr>
      </p:pic>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5906813"/>
            <a:ext cx="8458200" cy="395504"/>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ysClr val="windowText" lastClr="000000"/>
                </a:solidFill>
                <a:effectLst/>
                <a:uLnTx/>
                <a:uFillTx/>
                <a:ea typeface="+mn-ea"/>
                <a:cs typeface="+mn-cs"/>
              </a:rPr>
              <a:t>Secondary structure: alpha helix and pleated sheet</a:t>
            </a:r>
          </a:p>
        </p:txBody>
      </p:sp>
      <p:sp>
        <p:nvSpPr>
          <p:cNvPr id="4" name="Text Placeholder 3">
            <a:extLst>
              <a:ext uri="{FF2B5EF4-FFF2-40B4-BE49-F238E27FC236}">
                <a16:creationId xmlns:a16="http://schemas.microsoft.com/office/drawing/2014/main" id="{D76F3937-81AB-90BE-5867-DB4FC28CE8C1}"/>
              </a:ext>
            </a:extLst>
          </p:cNvPr>
          <p:cNvSpPr>
            <a:spLocks noGrp="1"/>
          </p:cNvSpPr>
          <p:nvPr>
            <p:ph type="body" sz="quarter" idx="14"/>
          </p:nvPr>
        </p:nvSpPr>
        <p:spPr/>
        <p:txBody>
          <a:bodyPr/>
          <a:lstStyle/>
          <a:p>
            <a:r>
              <a:rPr lang="en-US" dirty="0">
                <a:hlinkClick r:id="rId3" action="ppaction://hlinksldjump"/>
              </a:rPr>
              <a:t>Access the text alternative for slide images.</a:t>
            </a:r>
            <a:endParaRPr lang="en-US" dirty="0"/>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38</a:t>
            </a:fld>
            <a:endParaRPr lang="en-US" dirty="0"/>
          </a:p>
        </p:txBody>
      </p:sp>
    </p:spTree>
    <p:extLst>
      <p:ext uri="{BB962C8B-B14F-4D97-AF65-F5344CB8AC3E}">
        <p14:creationId xmlns:p14="http://schemas.microsoft.com/office/powerpoint/2010/main" val="3631319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altLang="en-US" dirty="0"/>
              <a:t>Figure 3.19 Levels of Protein Organization—Tertiary</a:t>
            </a:r>
            <a:endParaRPr lang="en-US" sz="1200" dirty="0"/>
          </a:p>
        </p:txBody>
      </p:sp>
      <p:pic>
        <p:nvPicPr>
          <p:cNvPr id="8" name="Picture 7" descr="An illustration shows the tertiary level of protein organization.">
            <a:extLst>
              <a:ext uri="{FF2B5EF4-FFF2-40B4-BE49-F238E27FC236}">
                <a16:creationId xmlns:a16="http://schemas.microsoft.com/office/drawing/2014/main" id="{D7060438-46D1-F15B-E2E9-30149510D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957" y="1012367"/>
            <a:ext cx="4592087" cy="4894446"/>
          </a:xfrm>
          <a:prstGeom prst="rect">
            <a:avLst/>
          </a:prstGeom>
        </p:spPr>
      </p:pic>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5906813"/>
            <a:ext cx="8458200" cy="395504"/>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ysClr val="windowText" lastClr="000000"/>
                </a:solidFill>
                <a:effectLst/>
                <a:uLnTx/>
                <a:uFillTx/>
                <a:ea typeface="+mn-ea"/>
                <a:cs typeface="+mn-cs"/>
              </a:rPr>
              <a:t>Tertiary structure: globular shape</a:t>
            </a:r>
          </a:p>
        </p:txBody>
      </p:sp>
      <p:sp>
        <p:nvSpPr>
          <p:cNvPr id="4" name="Text Placeholder 3">
            <a:extLst>
              <a:ext uri="{FF2B5EF4-FFF2-40B4-BE49-F238E27FC236}">
                <a16:creationId xmlns:a16="http://schemas.microsoft.com/office/drawing/2014/main" id="{D76F3937-81AB-90BE-5867-DB4FC28CE8C1}"/>
              </a:ext>
            </a:extLst>
          </p:cNvPr>
          <p:cNvSpPr>
            <a:spLocks noGrp="1"/>
          </p:cNvSpPr>
          <p:nvPr>
            <p:ph type="body" sz="quarter" idx="14"/>
          </p:nvPr>
        </p:nvSpPr>
        <p:spPr/>
        <p:txBody>
          <a:bodyPr/>
          <a:lstStyle/>
          <a:p>
            <a:r>
              <a:rPr lang="en-US" dirty="0">
                <a:hlinkClick r:id="rId3" action="ppaction://hlinksldjump"/>
              </a:rPr>
              <a:t>Access the text alternative for slide images.</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39</a:t>
            </a:fld>
            <a:endParaRPr lang="en-US" dirty="0"/>
          </a:p>
        </p:txBody>
      </p:sp>
    </p:spTree>
    <p:extLst>
      <p:ext uri="{BB962C8B-B14F-4D97-AF65-F5344CB8AC3E}">
        <p14:creationId xmlns:p14="http://schemas.microsoft.com/office/powerpoint/2010/main" val="2575112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dirty="0"/>
              <a:t>The Carbon Atom </a:t>
            </a:r>
            <a:r>
              <a:rPr lang="en-US" sz="1200" dirty="0"/>
              <a:t>1</a:t>
            </a:r>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1280160"/>
            <a:ext cx="8458200" cy="5162681"/>
          </a:xfrm>
        </p:spPr>
        <p:txBody>
          <a:bodyPr/>
          <a:lstStyle/>
          <a:p>
            <a:pPr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Carbon atom:</a:t>
            </a:r>
          </a:p>
          <a:p>
            <a:pPr marL="0" marR="0" lvl="1" indent="0" algn="l" defTabSz="914400" rtl="0" eaLnBrk="1" fontAlgn="auto" latinLnBrk="0" hangingPunct="1">
              <a:lnSpc>
                <a:spcPct val="100000"/>
              </a:lnSpc>
              <a:spcBef>
                <a:spcPts val="600"/>
              </a:spcBef>
              <a:spcAft>
                <a:spcPts val="6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Total of six electrons—four in outer shell</a:t>
            </a:r>
          </a:p>
          <a:p>
            <a:pPr marL="0" marR="0" lvl="1" indent="0" algn="l" defTabSz="914400" rtl="0" eaLnBrk="1" fontAlgn="auto" latinLnBrk="0" hangingPunct="1">
              <a:lnSpc>
                <a:spcPct val="100000"/>
              </a:lnSpc>
              <a:spcBef>
                <a:spcPts val="600"/>
              </a:spcBef>
              <a:spcAft>
                <a:spcPts val="6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Almost always shares electrons with elements such as hydrogen, nitrogen, and oxygen</a:t>
            </a:r>
          </a:p>
          <a:p>
            <a:pPr marL="0" marR="0" lvl="1" indent="0" algn="l" defTabSz="914400" rtl="0" eaLnBrk="1" fontAlgn="auto" latinLnBrk="0" hangingPunct="1">
              <a:lnSpc>
                <a:spcPct val="100000"/>
              </a:lnSpc>
              <a:spcBef>
                <a:spcPts val="600"/>
              </a:spcBef>
              <a:spcAft>
                <a:spcPts val="6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Can bond with as many as four other elements</a:t>
            </a:r>
          </a:p>
          <a:p>
            <a:pPr marL="0" marR="0" lvl="1" indent="0" algn="l" defTabSz="914400" rtl="0" eaLnBrk="1" fontAlgn="auto" latinLnBrk="0" hangingPunct="1">
              <a:lnSpc>
                <a:spcPct val="100000"/>
              </a:lnSpc>
              <a:spcBef>
                <a:spcPts val="600"/>
              </a:spcBef>
              <a:spcAft>
                <a:spcPts val="6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Most often shares electrons with other carbon atoms</a:t>
            </a:r>
          </a:p>
          <a:p>
            <a:pPr marL="0" marR="0" lvl="1" indent="0" algn="l" defTabSz="914400" rtl="0" eaLnBrk="1" fontAlgn="auto" latinLnBrk="0" hangingPunct="1">
              <a:lnSpc>
                <a:spcPct val="100000"/>
              </a:lnSpc>
              <a:spcBef>
                <a:spcPts val="600"/>
              </a:spcBef>
              <a:spcAft>
                <a:spcPts val="6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Hydrocarbons—chains of carbon atoms bonded only to hydrogen atoms</a:t>
            </a:r>
          </a:p>
          <a:p>
            <a:pPr marL="0" marR="0" lvl="1" indent="0" algn="l" defTabSz="914400" rtl="0" eaLnBrk="1" fontAlgn="auto" latinLnBrk="0" hangingPunct="1">
              <a:lnSpc>
                <a:spcPct val="100000"/>
              </a:lnSpc>
              <a:spcBef>
                <a:spcPts val="600"/>
              </a:spcBef>
              <a:spcAft>
                <a:spcPts val="6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Isomers—same number and kinds of atoms in a variety of arrangements</a:t>
            </a:r>
          </a:p>
          <a:p>
            <a:pPr marL="347472" marR="0" lvl="2" indent="-347472"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ea typeface="+mn-ea"/>
                <a:cs typeface="+mn-cs"/>
              </a:rPr>
              <a:t>May have different properties</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4</a:t>
            </a:fld>
            <a:endParaRPr lang="en-US" dirty="0"/>
          </a:p>
        </p:txBody>
      </p:sp>
    </p:spTree>
    <p:extLst>
      <p:ext uri="{BB962C8B-B14F-4D97-AF65-F5344CB8AC3E}">
        <p14:creationId xmlns:p14="http://schemas.microsoft.com/office/powerpoint/2010/main" val="238498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altLang="en-US" dirty="0"/>
              <a:t>Figure 3.19 Levels of Protein Organization—Quaternary</a:t>
            </a:r>
            <a:endParaRPr lang="en-US" sz="1200" dirty="0"/>
          </a:p>
        </p:txBody>
      </p:sp>
      <p:pic>
        <p:nvPicPr>
          <p:cNvPr id="8" name="Picture 7" descr="An illustration shows the quaternary level of protein organization.">
            <a:extLst>
              <a:ext uri="{FF2B5EF4-FFF2-40B4-BE49-F238E27FC236}">
                <a16:creationId xmlns:a16="http://schemas.microsoft.com/office/drawing/2014/main" id="{C22EDF63-D761-E8D8-C7F5-14199AC6E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3573" y="1498778"/>
            <a:ext cx="6116855" cy="4187347"/>
          </a:xfrm>
          <a:prstGeom prst="rect">
            <a:avLst/>
          </a:prstGeom>
        </p:spPr>
      </p:pic>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5906813"/>
            <a:ext cx="8458200" cy="395504"/>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ysClr val="windowText" lastClr="000000"/>
                </a:solidFill>
                <a:effectLst/>
                <a:uLnTx/>
                <a:uFillTx/>
                <a:ea typeface="+mn-ea"/>
                <a:cs typeface="+mn-cs"/>
              </a:rPr>
              <a:t>Quaternary structure: more than one polypeptide</a:t>
            </a:r>
          </a:p>
        </p:txBody>
      </p:sp>
      <p:sp>
        <p:nvSpPr>
          <p:cNvPr id="4" name="Text Placeholder 3">
            <a:extLst>
              <a:ext uri="{FF2B5EF4-FFF2-40B4-BE49-F238E27FC236}">
                <a16:creationId xmlns:a16="http://schemas.microsoft.com/office/drawing/2014/main" id="{D76F3937-81AB-90BE-5867-DB4FC28CE8C1}"/>
              </a:ext>
            </a:extLst>
          </p:cNvPr>
          <p:cNvSpPr>
            <a:spLocks noGrp="1"/>
          </p:cNvSpPr>
          <p:nvPr>
            <p:ph type="body" sz="quarter" idx="14"/>
          </p:nvPr>
        </p:nvSpPr>
        <p:spPr/>
        <p:txBody>
          <a:bodyPr/>
          <a:lstStyle/>
          <a:p>
            <a:r>
              <a:rPr lang="en-US" dirty="0">
                <a:hlinkClick r:id="rId3" action="ppaction://hlinksldjump"/>
              </a:rPr>
              <a:t>Access the text alternative for slide images.</a:t>
            </a:r>
            <a:endParaRPr lang="en-US" dirty="0"/>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40</a:t>
            </a:fld>
            <a:endParaRPr lang="en-US" dirty="0"/>
          </a:p>
        </p:txBody>
      </p:sp>
    </p:spTree>
    <p:extLst>
      <p:ext uri="{BB962C8B-B14F-4D97-AF65-F5344CB8AC3E}">
        <p14:creationId xmlns:p14="http://schemas.microsoft.com/office/powerpoint/2010/main" val="32030702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altLang="en-US" dirty="0"/>
              <a:t>Nucleic Acids</a:t>
            </a:r>
            <a:endParaRPr lang="en-US" sz="1200" dirty="0"/>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1280160"/>
            <a:ext cx="8107417" cy="5162681"/>
          </a:xfrm>
        </p:spPr>
        <p:txBody>
          <a:bodyPr/>
          <a:lstStyle/>
          <a:p>
            <a:pPr marR="0" lvl="0" indent="0" algn="l" defTabSz="914400" rtl="0" eaLnBrk="1" fontAlgn="auto" latinLnBrk="0" hangingPunct="1">
              <a:lnSpc>
                <a:spcPct val="100000"/>
              </a:lnSpc>
              <a:spcBef>
                <a:spcPts val="600"/>
              </a:spcBef>
              <a:spcAft>
                <a:spcPts val="80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Nucleic acids</a:t>
            </a:r>
          </a:p>
          <a:p>
            <a:pPr marL="0" marR="0" lvl="1" indent="0" algn="l" defTabSz="914400" rtl="0" eaLnBrk="1" fontAlgn="auto" latinLnBrk="0" hangingPunct="1">
              <a:lnSpc>
                <a:spcPct val="100000"/>
              </a:lnSpc>
              <a:spcBef>
                <a:spcPts val="6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Deoxyribonucleic acid (DNA)</a:t>
            </a:r>
          </a:p>
          <a:p>
            <a:pPr marL="347472" marR="0" lvl="2" indent="-347472" algn="l" defTabSz="914400" rtl="0" eaLnBrk="1" fontAlgn="auto" latinLnBrk="0" hangingPunct="1">
              <a:lnSpc>
                <a:spcPct val="100000"/>
              </a:lnSpc>
              <a:spcBef>
                <a:spcPts val="600"/>
              </a:spcBef>
              <a:spcAft>
                <a:spcPts val="800"/>
              </a:spcAft>
              <a:buClr>
                <a:srgbClr val="000000"/>
              </a:buClr>
              <a:buSzTx/>
              <a:buFont typeface="Arial" charset="0"/>
              <a:buChar char="•"/>
              <a:tabLst/>
              <a:defRPr/>
            </a:pPr>
            <a:r>
              <a:rPr kumimoji="0" lang="en-US" altLang="en-US" sz="2000" b="0" i="0" u="none" strike="noStrike" kern="1200" cap="none" spc="0" normalizeH="0" baseline="0" noProof="0" dirty="0">
                <a:ln>
                  <a:noFill/>
                </a:ln>
                <a:solidFill>
                  <a:srgbClr val="000000"/>
                </a:solidFill>
                <a:effectLst/>
                <a:uLnTx/>
                <a:uFillTx/>
                <a:ea typeface="+mn-ea"/>
                <a:cs typeface="+mn-cs"/>
              </a:rPr>
              <a:t>Stores genetic information</a:t>
            </a:r>
          </a:p>
          <a:p>
            <a:pPr marL="0" marR="0" lvl="1" indent="0" algn="l" defTabSz="914400" rtl="0" eaLnBrk="1" fontAlgn="auto" latinLnBrk="0" hangingPunct="1">
              <a:lnSpc>
                <a:spcPct val="100000"/>
              </a:lnSpc>
              <a:spcBef>
                <a:spcPts val="6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Ribonucleic acid (RNA)</a:t>
            </a:r>
          </a:p>
          <a:p>
            <a:pPr marL="347472" marR="0" lvl="2" indent="-347472" algn="l" defTabSz="914400" rtl="0" eaLnBrk="1" fontAlgn="auto" latinLnBrk="0" hangingPunct="1">
              <a:lnSpc>
                <a:spcPct val="100000"/>
              </a:lnSpc>
              <a:spcBef>
                <a:spcPts val="600"/>
              </a:spcBef>
              <a:spcAft>
                <a:spcPts val="800"/>
              </a:spcAft>
              <a:buClr>
                <a:srgbClr val="000000"/>
              </a:buClr>
              <a:buSzTx/>
              <a:buFont typeface="Arial" charset="0"/>
              <a:buChar char="•"/>
              <a:tabLst>
                <a:tab pos="285750" algn="l"/>
              </a:tabLst>
              <a:defRPr/>
            </a:pPr>
            <a:r>
              <a:rPr kumimoji="0" lang="en-US" altLang="en-US" sz="2000" b="0" i="0" u="none" strike="noStrike" kern="1200" cap="none" spc="0" normalizeH="0" baseline="0" noProof="0" dirty="0">
                <a:ln>
                  <a:noFill/>
                </a:ln>
                <a:solidFill>
                  <a:srgbClr val="000000"/>
                </a:solidFill>
                <a:effectLst/>
                <a:uLnTx/>
                <a:uFillTx/>
                <a:ea typeface="+mn-ea"/>
                <a:cs typeface="+mn-cs"/>
              </a:rPr>
              <a:t>Helps to make proteins</a:t>
            </a:r>
          </a:p>
          <a:p>
            <a:pPr marL="0" marR="0" lvl="1" indent="0" algn="l" defTabSz="914400" rtl="0" eaLnBrk="1" fontAlgn="auto" latinLnBrk="0" hangingPunct="1">
              <a:lnSpc>
                <a:spcPct val="100000"/>
              </a:lnSpc>
              <a:spcBef>
                <a:spcPts val="6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Polymers of nucleotide monomers</a:t>
            </a:r>
          </a:p>
          <a:p>
            <a:pPr marL="347472" marR="0" lvl="2" indent="-347472" algn="l" defTabSz="914400" rtl="0" eaLnBrk="1" fontAlgn="auto" latinLnBrk="0" hangingPunct="1">
              <a:lnSpc>
                <a:spcPct val="100000"/>
              </a:lnSpc>
              <a:spcBef>
                <a:spcPts val="600"/>
              </a:spcBef>
              <a:spcAft>
                <a:spcPts val="800"/>
              </a:spcAft>
              <a:buClr>
                <a:srgbClr val="000000"/>
              </a:buClr>
              <a:buSzTx/>
              <a:buFont typeface="Arial" charset="0"/>
              <a:buChar char="•"/>
              <a:tabLst>
                <a:tab pos="285750" algn="l"/>
              </a:tabLst>
              <a:defRPr/>
            </a:pPr>
            <a:r>
              <a:rPr kumimoji="0" lang="en-US" altLang="en-US" sz="2000" b="0" i="0" u="none" strike="noStrike" kern="1200" cap="none" spc="0" normalizeH="0" baseline="0" noProof="0" dirty="0">
                <a:ln>
                  <a:noFill/>
                </a:ln>
                <a:solidFill>
                  <a:srgbClr val="000000"/>
                </a:solidFill>
                <a:effectLst/>
                <a:uLnTx/>
                <a:uFillTx/>
                <a:ea typeface="+mn-ea"/>
                <a:cs typeface="+mn-cs"/>
              </a:rPr>
              <a:t>Nucleotide composed of a phosphate, 5-carbon sugar, and nitrogen-containing base</a:t>
            </a:r>
          </a:p>
          <a:p>
            <a:pPr marL="347472" marR="0" lvl="2" indent="-347472" algn="l" defTabSz="914400" rtl="0" eaLnBrk="1" fontAlgn="auto" latinLnBrk="0" hangingPunct="1">
              <a:lnSpc>
                <a:spcPct val="100000"/>
              </a:lnSpc>
              <a:spcBef>
                <a:spcPts val="600"/>
              </a:spcBef>
              <a:spcAft>
                <a:spcPts val="800"/>
              </a:spcAft>
              <a:buClr>
                <a:srgbClr val="000000"/>
              </a:buClr>
              <a:buSzTx/>
              <a:buFont typeface="Arial" charset="0"/>
              <a:buChar char="•"/>
              <a:tabLst>
                <a:tab pos="285750" algn="l"/>
              </a:tabLst>
              <a:defRPr/>
            </a:pPr>
            <a:r>
              <a:rPr kumimoji="0" lang="en-US" altLang="en-US" sz="2000" b="0" i="0" u="none" strike="noStrike" kern="1200" cap="none" spc="0" normalizeH="0" baseline="0" noProof="0" dirty="0">
                <a:ln>
                  <a:noFill/>
                </a:ln>
                <a:solidFill>
                  <a:srgbClr val="000000"/>
                </a:solidFill>
                <a:effectLst/>
                <a:uLnTx/>
                <a:uFillTx/>
                <a:ea typeface="+mn-ea"/>
                <a:cs typeface="+mn-cs"/>
              </a:rPr>
              <a:t>Five types of bases—adenine (A), guanine (G), cytosine (C), and thymine (T) [DNA only], Uracil (U) [RNA only]</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41</a:t>
            </a:fld>
            <a:endParaRPr lang="en-US" dirty="0"/>
          </a:p>
        </p:txBody>
      </p:sp>
    </p:spTree>
    <p:extLst>
      <p:ext uri="{BB962C8B-B14F-4D97-AF65-F5344CB8AC3E}">
        <p14:creationId xmlns:p14="http://schemas.microsoft.com/office/powerpoint/2010/main" val="118400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altLang="en-US" dirty="0"/>
              <a:t>Figure 3.20a DNA Structure</a:t>
            </a:r>
            <a:endParaRPr lang="en-US" sz="1200" dirty="0"/>
          </a:p>
        </p:txBody>
      </p:sp>
      <p:pic>
        <p:nvPicPr>
          <p:cNvPr id="5" name="Picture 4" descr="An illustration shows the structure of a nucleotide. It consists of a nitrogen containing base and a phosphate bonded to a sugar.">
            <a:extLst>
              <a:ext uri="{FF2B5EF4-FFF2-40B4-BE49-F238E27FC236}">
                <a16:creationId xmlns:a16="http://schemas.microsoft.com/office/drawing/2014/main" id="{0A1CF528-7488-A778-CC15-3D54C1996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386" y="1548961"/>
            <a:ext cx="6239228" cy="4054015"/>
          </a:xfrm>
          <a:prstGeom prst="rect">
            <a:avLst/>
          </a:prstGeom>
        </p:spPr>
      </p:pic>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5906813"/>
            <a:ext cx="8458200" cy="395504"/>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ysClr val="windowText" lastClr="000000"/>
                </a:solidFill>
                <a:effectLst/>
                <a:uLnTx/>
                <a:uFillTx/>
                <a:ea typeface="+mn-ea"/>
                <a:cs typeface="+mn-cs"/>
              </a:rPr>
              <a:t>Nucleotide</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42</a:t>
            </a:fld>
            <a:endParaRPr lang="en-US" dirty="0"/>
          </a:p>
        </p:txBody>
      </p:sp>
    </p:spTree>
    <p:extLst>
      <p:ext uri="{BB962C8B-B14F-4D97-AF65-F5344CB8AC3E}">
        <p14:creationId xmlns:p14="http://schemas.microsoft.com/office/powerpoint/2010/main" val="2794141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altLang="en-US" dirty="0"/>
              <a:t>Structure of DNA</a:t>
            </a:r>
            <a:endParaRPr lang="en-US" sz="1200" dirty="0"/>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1280160"/>
            <a:ext cx="8107417" cy="5162681"/>
          </a:xfrm>
        </p:spPr>
        <p:txBody>
          <a:bodyPr/>
          <a:lstStyle/>
          <a:p>
            <a:pPr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DNA</a:t>
            </a:r>
          </a:p>
          <a:p>
            <a:pPr marL="0" marR="0" lvl="1" indent="0" algn="l" defTabSz="914400" rtl="0" eaLnBrk="1" fontAlgn="auto" latinLnBrk="0" hangingPunct="1">
              <a:lnSpc>
                <a:spcPct val="100000"/>
              </a:lnSpc>
              <a:spcBef>
                <a:spcPts val="12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Deoxyribose as sugar</a:t>
            </a:r>
          </a:p>
          <a:p>
            <a:pPr marL="0" marR="0" lvl="1" indent="0" algn="l" defTabSz="914400" rtl="0" eaLnBrk="1" fontAlgn="auto" latinLnBrk="0" hangingPunct="1">
              <a:lnSpc>
                <a:spcPct val="100000"/>
              </a:lnSpc>
              <a:spcBef>
                <a:spcPts val="12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Double helix</a:t>
            </a:r>
          </a:p>
          <a:p>
            <a:pPr marL="0" marR="0" lvl="1" indent="0" algn="l" defTabSz="914400" rtl="0" eaLnBrk="1" fontAlgn="auto" latinLnBrk="0" hangingPunct="1">
              <a:lnSpc>
                <a:spcPct val="100000"/>
              </a:lnSpc>
              <a:spcBef>
                <a:spcPts val="12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Complementary base pairing</a:t>
            </a:r>
          </a:p>
          <a:p>
            <a:pPr marL="347472" lvl="2" indent="-342900">
              <a:spcBef>
                <a:spcPts val="600"/>
              </a:spcBef>
              <a:buClr>
                <a:srgbClr val="000066"/>
              </a:buClr>
              <a:defRPr/>
            </a:pPr>
            <a:r>
              <a:rPr kumimoji="0" lang="en-US" altLang="en-US" sz="2000" b="0" i="0" u="none" strike="noStrike" kern="1200" cap="none" spc="0" normalizeH="0" baseline="0" noProof="0" dirty="0">
                <a:ln>
                  <a:noFill/>
                </a:ln>
                <a:solidFill>
                  <a:srgbClr val="000000"/>
                </a:solidFill>
                <a:effectLst/>
                <a:uLnTx/>
                <a:uFillTx/>
                <a:ea typeface="+mn-ea"/>
                <a:cs typeface="+mn-cs"/>
              </a:rPr>
              <a:t>Adenine (A) with thymine (T)</a:t>
            </a:r>
          </a:p>
          <a:p>
            <a:pPr marL="347472" lvl="2" indent="-342900">
              <a:spcBef>
                <a:spcPts val="600"/>
              </a:spcBef>
              <a:buClr>
                <a:srgbClr val="000066"/>
              </a:buClr>
              <a:defRPr/>
            </a:pPr>
            <a:r>
              <a:rPr kumimoji="0" lang="en-US" altLang="en-US" sz="2000" b="0" i="0" u="none" strike="noStrike" kern="1200" cap="none" spc="0" normalizeH="0" baseline="0" noProof="0" dirty="0">
                <a:ln>
                  <a:noFill/>
                </a:ln>
                <a:solidFill>
                  <a:srgbClr val="000000"/>
                </a:solidFill>
                <a:effectLst/>
                <a:uLnTx/>
                <a:uFillTx/>
                <a:ea typeface="+mn-ea"/>
                <a:cs typeface="+mn-cs"/>
              </a:rPr>
              <a:t>Cytosine (C) with guanine (G)</a:t>
            </a:r>
          </a:p>
          <a:p>
            <a:pPr marL="0" marR="0" lvl="2" indent="0" algn="l" defTabSz="914400" rtl="0" eaLnBrk="1" fontAlgn="auto" latinLnBrk="0" hangingPunct="1">
              <a:lnSpc>
                <a:spcPct val="100000"/>
              </a:lnSpc>
              <a:spcBef>
                <a:spcPts val="1200"/>
              </a:spcBef>
              <a:spcAft>
                <a:spcPts val="800"/>
              </a:spcAft>
              <a:buClr>
                <a:srgbClr val="000066"/>
              </a:buClr>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Genetic information stored in sequence of bases</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43</a:t>
            </a:fld>
            <a:endParaRPr lang="en-US" dirty="0"/>
          </a:p>
        </p:txBody>
      </p:sp>
    </p:spTree>
    <p:extLst>
      <p:ext uri="{BB962C8B-B14F-4D97-AF65-F5344CB8AC3E}">
        <p14:creationId xmlns:p14="http://schemas.microsoft.com/office/powerpoint/2010/main" val="1940335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CDF4-44A1-D345-C962-1CE4CAA5E922}"/>
              </a:ext>
            </a:extLst>
          </p:cNvPr>
          <p:cNvSpPr>
            <a:spLocks noGrp="1"/>
          </p:cNvSpPr>
          <p:nvPr>
            <p:ph type="title"/>
          </p:nvPr>
        </p:nvSpPr>
        <p:spPr/>
        <p:txBody>
          <a:bodyPr/>
          <a:lstStyle/>
          <a:p>
            <a:r>
              <a:rPr lang="en-US" altLang="en-US" dirty="0"/>
              <a:t>Figure 3.20b DNA Structure with Base Pairs</a:t>
            </a:r>
            <a:endParaRPr lang="en-US" dirty="0"/>
          </a:p>
        </p:txBody>
      </p:sp>
      <p:pic>
        <p:nvPicPr>
          <p:cNvPr id="4" name="Picture 3" descr="illustration shows the structure of DNA and its bases.">
            <a:extLst>
              <a:ext uri="{FF2B5EF4-FFF2-40B4-BE49-F238E27FC236}">
                <a16:creationId xmlns:a16="http://schemas.microsoft.com/office/drawing/2014/main" id="{3EF63E2D-494C-7651-2510-70E8E41FE3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1845" y="1082478"/>
            <a:ext cx="6190920" cy="5218915"/>
          </a:xfrm>
          <a:prstGeom prst="rect">
            <a:avLst/>
          </a:prstGeom>
        </p:spPr>
      </p:pic>
      <p:sp>
        <p:nvSpPr>
          <p:cNvPr id="8" name="Text Placeholder 7">
            <a:extLst>
              <a:ext uri="{FF2B5EF4-FFF2-40B4-BE49-F238E27FC236}">
                <a16:creationId xmlns:a16="http://schemas.microsoft.com/office/drawing/2014/main" id="{71D4A42C-F8BE-7CE7-07FE-0FDBE1335D70}"/>
              </a:ext>
            </a:extLst>
          </p:cNvPr>
          <p:cNvSpPr>
            <a:spLocks noGrp="1"/>
          </p:cNvSpPr>
          <p:nvPr>
            <p:ph type="body" sz="quarter" idx="14"/>
          </p:nvPr>
        </p:nvSpPr>
        <p:spPr/>
        <p:txBody>
          <a:bodyPr/>
          <a:lstStyle/>
          <a:p>
            <a:r>
              <a:rPr lang="en-US" dirty="0">
                <a:hlinkClick r:id="rId3" action="ppaction://hlinksldjump"/>
              </a:rPr>
              <a:t>Access the text alternative for slide images.</a:t>
            </a:r>
            <a:endParaRPr lang="en-US" dirty="0"/>
          </a:p>
        </p:txBody>
      </p:sp>
      <p:sp>
        <p:nvSpPr>
          <p:cNvPr id="6" name="Slide Number Placeholder 5">
            <a:extLst>
              <a:ext uri="{FF2B5EF4-FFF2-40B4-BE49-F238E27FC236}">
                <a16:creationId xmlns:a16="http://schemas.microsoft.com/office/drawing/2014/main" id="{AA6ADC70-AE18-3408-89A3-51385C9BBE0C}"/>
              </a:ext>
            </a:extLst>
          </p:cNvPr>
          <p:cNvSpPr>
            <a:spLocks noGrp="1"/>
          </p:cNvSpPr>
          <p:nvPr>
            <p:ph type="sldNum" sz="quarter" idx="10"/>
          </p:nvPr>
        </p:nvSpPr>
        <p:spPr/>
        <p:txBody>
          <a:bodyPr/>
          <a:lstStyle/>
          <a:p>
            <a:fld id="{68151E55-6873-49E2-B8D5-2F265E6F1973}" type="slidenum">
              <a:rPr lang="en-US" smtClean="0"/>
              <a:t>44</a:t>
            </a:fld>
            <a:endParaRPr lang="en-US" dirty="0"/>
          </a:p>
        </p:txBody>
      </p:sp>
    </p:spTree>
    <p:extLst>
      <p:ext uri="{BB962C8B-B14F-4D97-AF65-F5344CB8AC3E}">
        <p14:creationId xmlns:p14="http://schemas.microsoft.com/office/powerpoint/2010/main" val="1245538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altLang="en-US" dirty="0"/>
              <a:t>RNA Bases</a:t>
            </a:r>
            <a:endParaRPr lang="en-US" sz="1200" dirty="0"/>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1280160"/>
            <a:ext cx="8107417" cy="5162681"/>
          </a:xfrm>
        </p:spPr>
        <p:txBody>
          <a:bodyPr/>
          <a:lstStyle/>
          <a:p>
            <a:pPr marL="0" marR="0" lvl="0" indent="0" algn="l" defTabSz="914400" rtl="0" eaLnBrk="1" fontAlgn="auto" latinLnBrk="0" hangingPunct="1">
              <a:lnSpc>
                <a:spcPct val="90000"/>
              </a:lnSpc>
              <a:spcBef>
                <a:spcPts val="1200"/>
              </a:spcBef>
              <a:spcAft>
                <a:spcPts val="80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RNA</a:t>
            </a:r>
          </a:p>
          <a:p>
            <a:pPr marL="347472" marR="0" lvl="1" indent="-347472" algn="l" defTabSz="914400" rtl="0" eaLnBrk="1" fontAlgn="auto" latinLnBrk="0" hangingPunct="1">
              <a:lnSpc>
                <a:spcPct val="100000"/>
              </a:lnSpc>
              <a:spcBef>
                <a:spcPts val="12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Ribose as sugar</a:t>
            </a:r>
          </a:p>
          <a:p>
            <a:pPr marL="347472" marR="0" lvl="1" indent="-347472" algn="l" defTabSz="914400" rtl="0" eaLnBrk="1" fontAlgn="auto" latinLnBrk="0" hangingPunct="1">
              <a:lnSpc>
                <a:spcPct val="100000"/>
              </a:lnSpc>
              <a:spcBef>
                <a:spcPts val="12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Single-stranded</a:t>
            </a:r>
          </a:p>
          <a:p>
            <a:pPr marL="347472" marR="0" lvl="1" indent="-347472" algn="l" defTabSz="914400" rtl="0" eaLnBrk="1" fontAlgn="auto" latinLnBrk="0" hangingPunct="1">
              <a:lnSpc>
                <a:spcPct val="100000"/>
              </a:lnSpc>
              <a:spcBef>
                <a:spcPts val="12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Uses uracil (U) instead of thymine (T)</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45</a:t>
            </a:fld>
            <a:endParaRPr lang="en-US" dirty="0"/>
          </a:p>
        </p:txBody>
      </p:sp>
    </p:spTree>
    <p:extLst>
      <p:ext uri="{BB962C8B-B14F-4D97-AF65-F5344CB8AC3E}">
        <p14:creationId xmlns:p14="http://schemas.microsoft.com/office/powerpoint/2010/main" val="35428292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CDF4-44A1-D345-C962-1CE4CAA5E922}"/>
              </a:ext>
            </a:extLst>
          </p:cNvPr>
          <p:cNvSpPr>
            <a:spLocks noGrp="1"/>
          </p:cNvSpPr>
          <p:nvPr>
            <p:ph type="title"/>
          </p:nvPr>
        </p:nvSpPr>
        <p:spPr/>
        <p:txBody>
          <a:bodyPr/>
          <a:lstStyle/>
          <a:p>
            <a:r>
              <a:rPr lang="en-US" dirty="0"/>
              <a:t>Figure 3.21 RNA Structure</a:t>
            </a:r>
          </a:p>
        </p:txBody>
      </p:sp>
      <p:pic>
        <p:nvPicPr>
          <p:cNvPr id="4" name="Picture 3" descr="An illustration shows the structure of DNA and the structure of uracil.">
            <a:extLst>
              <a:ext uri="{FF2B5EF4-FFF2-40B4-BE49-F238E27FC236}">
                <a16:creationId xmlns:a16="http://schemas.microsoft.com/office/drawing/2014/main" id="{7CC31830-6FD3-1F7C-E3B5-603175D8D0EA}"/>
              </a:ext>
            </a:extLst>
          </p:cNvPr>
          <p:cNvPicPr>
            <a:picLocks noChangeAspect="1"/>
          </p:cNvPicPr>
          <p:nvPr/>
        </p:nvPicPr>
        <p:blipFill rotWithShape="1">
          <a:blip r:embed="rId2">
            <a:extLst>
              <a:ext uri="{28A0092B-C50C-407E-A947-70E740481C1C}">
                <a14:useLocalDpi xmlns:a14="http://schemas.microsoft.com/office/drawing/2010/main" val="0"/>
              </a:ext>
            </a:extLst>
          </a:blip>
          <a:srcRect t="3566"/>
          <a:stretch/>
        </p:blipFill>
        <p:spPr>
          <a:xfrm>
            <a:off x="1792512" y="1238418"/>
            <a:ext cx="5558975" cy="4893896"/>
          </a:xfrm>
          <a:prstGeom prst="rect">
            <a:avLst/>
          </a:prstGeom>
        </p:spPr>
      </p:pic>
      <p:sp>
        <p:nvSpPr>
          <p:cNvPr id="8" name="Text Placeholder 7">
            <a:extLst>
              <a:ext uri="{FF2B5EF4-FFF2-40B4-BE49-F238E27FC236}">
                <a16:creationId xmlns:a16="http://schemas.microsoft.com/office/drawing/2014/main" id="{71D4A42C-F8BE-7CE7-07FE-0FDBE1335D70}"/>
              </a:ext>
            </a:extLst>
          </p:cNvPr>
          <p:cNvSpPr>
            <a:spLocks noGrp="1"/>
          </p:cNvSpPr>
          <p:nvPr>
            <p:ph type="body" sz="quarter" idx="14"/>
          </p:nvPr>
        </p:nvSpPr>
        <p:spPr/>
        <p:txBody>
          <a:bodyPr/>
          <a:lstStyle/>
          <a:p>
            <a:r>
              <a:rPr lang="en-US" dirty="0">
                <a:hlinkClick r:id="rId3" action="ppaction://hlinksldjump"/>
              </a:rPr>
              <a:t>Access the text alternative for slide images.</a:t>
            </a:r>
            <a:endParaRPr lang="en-US" dirty="0"/>
          </a:p>
        </p:txBody>
      </p:sp>
      <p:sp>
        <p:nvSpPr>
          <p:cNvPr id="6" name="Slide Number Placeholder 5">
            <a:extLst>
              <a:ext uri="{FF2B5EF4-FFF2-40B4-BE49-F238E27FC236}">
                <a16:creationId xmlns:a16="http://schemas.microsoft.com/office/drawing/2014/main" id="{AA6ADC70-AE18-3408-89A3-51385C9BBE0C}"/>
              </a:ext>
            </a:extLst>
          </p:cNvPr>
          <p:cNvSpPr>
            <a:spLocks noGrp="1"/>
          </p:cNvSpPr>
          <p:nvPr>
            <p:ph type="sldNum" sz="quarter" idx="10"/>
          </p:nvPr>
        </p:nvSpPr>
        <p:spPr/>
        <p:txBody>
          <a:bodyPr/>
          <a:lstStyle/>
          <a:p>
            <a:fld id="{68151E55-6873-49E2-B8D5-2F265E6F1973}" type="slidenum">
              <a:rPr lang="en-US" smtClean="0"/>
              <a:t>46</a:t>
            </a:fld>
            <a:endParaRPr lang="en-US" dirty="0"/>
          </a:p>
        </p:txBody>
      </p:sp>
    </p:spTree>
    <p:extLst>
      <p:ext uri="{BB962C8B-B14F-4D97-AF65-F5344CB8AC3E}">
        <p14:creationId xmlns:p14="http://schemas.microsoft.com/office/powerpoint/2010/main" val="1989415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altLang="en-US" dirty="0"/>
              <a:t>Comparing Proteins and Nucleic Acids</a:t>
            </a:r>
            <a:endParaRPr lang="en-US" sz="1200" dirty="0"/>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1280160"/>
            <a:ext cx="8107417" cy="5162681"/>
          </a:xfrm>
        </p:spPr>
        <p:txBody>
          <a:bodyPr/>
          <a:lstStyle/>
          <a:p>
            <a:pPr marR="0" lvl="0" indent="0" algn="l" defTabSz="914400" rtl="0" eaLnBrk="1" fontAlgn="auto" latinLnBrk="0" hangingPunct="1">
              <a:lnSpc>
                <a:spcPct val="100000"/>
              </a:lnSpc>
              <a:spcBef>
                <a:spcPts val="600"/>
              </a:spcBef>
              <a:spcAft>
                <a:spcPts val="80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Relationship between proteins and nucleic acids</a:t>
            </a:r>
          </a:p>
          <a:p>
            <a:pPr marL="0" marR="0" lvl="1" indent="0" algn="l" defTabSz="914400" rtl="0" eaLnBrk="1" fontAlgn="auto" latinLnBrk="0" hangingPunct="1">
              <a:lnSpc>
                <a:spcPct val="100000"/>
              </a:lnSpc>
              <a:spcBef>
                <a:spcPts val="6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Sequence of bases in DNA determines sequence of amino acids in a protein.</a:t>
            </a:r>
          </a:p>
          <a:p>
            <a:pPr marL="0" marR="0" lvl="1" indent="0" algn="l" defTabSz="914400" rtl="0" eaLnBrk="1" fontAlgn="auto" latinLnBrk="0" hangingPunct="1">
              <a:lnSpc>
                <a:spcPct val="100000"/>
              </a:lnSpc>
              <a:spcBef>
                <a:spcPts val="6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Sequence of amino acids determines a protein's structure and function.</a:t>
            </a:r>
          </a:p>
          <a:p>
            <a:pPr marL="0" marR="0" lvl="1" indent="0" algn="l" defTabSz="914400" rtl="0" eaLnBrk="1" fontAlgn="auto" latinLnBrk="0" hangingPunct="1">
              <a:lnSpc>
                <a:spcPct val="100000"/>
              </a:lnSpc>
              <a:spcBef>
                <a:spcPts val="6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Small changes in the DNA may cause large changes in a protein.</a:t>
            </a:r>
          </a:p>
          <a:p>
            <a:pPr marL="0" marR="0" lvl="1" indent="0" algn="l" defTabSz="914400" rtl="0" eaLnBrk="1" fontAlgn="auto" latinLnBrk="0" hangingPunct="1">
              <a:lnSpc>
                <a:spcPct val="100000"/>
              </a:lnSpc>
              <a:spcBef>
                <a:spcPts val="6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Sickle-cell disease</a:t>
            </a:r>
          </a:p>
          <a:p>
            <a:pPr marL="347472" marR="0" lvl="2" indent="-347472" algn="l" defTabSz="914400" rtl="0" eaLnBrk="1" fontAlgn="auto" latinLnBrk="0" hangingPunct="1">
              <a:lnSpc>
                <a:spcPct val="100000"/>
              </a:lnSpc>
              <a:spcBef>
                <a:spcPts val="0"/>
              </a:spcBef>
              <a:spcAft>
                <a:spcPts val="800"/>
              </a:spcAft>
              <a:buClr>
                <a:srgbClr val="000066"/>
              </a:buClr>
              <a:buSzTx/>
              <a:buFont typeface="Arial" charset="0"/>
              <a:buChar char="•"/>
              <a:tabLst/>
              <a:defRPr/>
            </a:pPr>
            <a:r>
              <a:rPr kumimoji="0" lang="en-US" altLang="en-US" sz="2000" b="0" i="0" u="none" strike="noStrike" kern="1200" cap="none" spc="0" normalizeH="0" baseline="0" noProof="0" dirty="0">
                <a:ln>
                  <a:noFill/>
                </a:ln>
                <a:solidFill>
                  <a:srgbClr val="000000"/>
                </a:solidFill>
                <a:effectLst/>
                <a:uLnTx/>
                <a:uFillTx/>
                <a:ea typeface="+mn-ea"/>
                <a:cs typeface="+mn-cs"/>
              </a:rPr>
              <a:t>Individual’s red blood cells are sickle-shaped</a:t>
            </a:r>
          </a:p>
          <a:p>
            <a:pPr marL="347472" marR="0" lvl="2" indent="-347472" algn="l" defTabSz="914400" rtl="0" eaLnBrk="1" fontAlgn="auto" latinLnBrk="0" hangingPunct="1">
              <a:lnSpc>
                <a:spcPct val="100000"/>
              </a:lnSpc>
              <a:spcBef>
                <a:spcPts val="0"/>
              </a:spcBef>
              <a:spcAft>
                <a:spcPts val="800"/>
              </a:spcAft>
              <a:buClr>
                <a:srgbClr val="000066"/>
              </a:buClr>
              <a:buSzTx/>
              <a:buFont typeface="Arial" charset="0"/>
              <a:buChar char="•"/>
              <a:tabLst/>
              <a:defRPr/>
            </a:pPr>
            <a:r>
              <a:rPr kumimoji="0" lang="en-US" altLang="en-US" sz="2000" b="0" i="0" u="none" strike="noStrike" kern="1200" cap="none" spc="0" normalizeH="0" baseline="0" noProof="0" dirty="0">
                <a:ln>
                  <a:noFill/>
                </a:ln>
                <a:solidFill>
                  <a:srgbClr val="000000"/>
                </a:solidFill>
                <a:effectLst/>
                <a:uLnTx/>
                <a:uFillTx/>
                <a:ea typeface="+mn-ea"/>
                <a:cs typeface="+mn-cs"/>
              </a:rPr>
              <a:t>One amino acid difference</a:t>
            </a:r>
          </a:p>
          <a:p>
            <a:pPr marL="347472" marR="0" lvl="2" indent="-347472" algn="l" defTabSz="914400" rtl="0" eaLnBrk="1" fontAlgn="auto" latinLnBrk="0" hangingPunct="1">
              <a:lnSpc>
                <a:spcPct val="100000"/>
              </a:lnSpc>
              <a:spcBef>
                <a:spcPts val="0"/>
              </a:spcBef>
              <a:spcAft>
                <a:spcPts val="800"/>
              </a:spcAft>
              <a:buClr>
                <a:srgbClr val="000066"/>
              </a:buClr>
              <a:buSzTx/>
              <a:buFont typeface="Arial" charset="0"/>
              <a:buChar char="•"/>
              <a:tabLst/>
              <a:defRPr/>
            </a:pPr>
            <a:r>
              <a:rPr kumimoji="0" lang="en-US" altLang="en-US" sz="2000" b="0" i="0" u="none" strike="noStrike" kern="1200" cap="none" spc="0" normalizeH="0" baseline="0" noProof="0" dirty="0">
                <a:ln>
                  <a:noFill/>
                </a:ln>
                <a:solidFill>
                  <a:srgbClr val="000000"/>
                </a:solidFill>
                <a:effectLst/>
                <a:uLnTx/>
                <a:uFillTx/>
                <a:ea typeface="+mn-ea"/>
                <a:cs typeface="+mn-cs"/>
              </a:rPr>
              <a:t>Inherited disease</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47</a:t>
            </a:fld>
            <a:endParaRPr lang="en-US" dirty="0"/>
          </a:p>
        </p:txBody>
      </p:sp>
    </p:spTree>
    <p:extLst>
      <p:ext uri="{BB962C8B-B14F-4D97-AF65-F5344CB8AC3E}">
        <p14:creationId xmlns:p14="http://schemas.microsoft.com/office/powerpoint/2010/main" val="1802994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CDF4-44A1-D345-C962-1CE4CAA5E922}"/>
              </a:ext>
            </a:extLst>
          </p:cNvPr>
          <p:cNvSpPr>
            <a:spLocks noGrp="1"/>
          </p:cNvSpPr>
          <p:nvPr>
            <p:ph type="title"/>
          </p:nvPr>
        </p:nvSpPr>
        <p:spPr/>
        <p:txBody>
          <a:bodyPr/>
          <a:lstStyle/>
          <a:p>
            <a:r>
              <a:rPr lang="en-US" altLang="en-US" dirty="0"/>
              <a:t>Figure 3.22 Sickle-Cell Disease</a:t>
            </a:r>
            <a:endParaRPr lang="en-US" dirty="0"/>
          </a:p>
        </p:txBody>
      </p:sp>
      <p:pic>
        <p:nvPicPr>
          <p:cNvPr id="5" name="Picture 4" descr="A diagram shows 1 sickle-shaped and 2 disc-shaped normal red blood cells, along with the amino acid chains of their hemoglobin.">
            <a:extLst>
              <a:ext uri="{FF2B5EF4-FFF2-40B4-BE49-F238E27FC236}">
                <a16:creationId xmlns:a16="http://schemas.microsoft.com/office/drawing/2014/main" id="{26B16407-8FAF-32EC-99F4-5FDCA6B1865A}"/>
              </a:ext>
            </a:extLst>
          </p:cNvPr>
          <p:cNvPicPr>
            <a:picLocks noChangeAspect="1"/>
          </p:cNvPicPr>
          <p:nvPr/>
        </p:nvPicPr>
        <p:blipFill rotWithShape="1">
          <a:blip r:embed="rId2">
            <a:extLst>
              <a:ext uri="{28A0092B-C50C-407E-A947-70E740481C1C}">
                <a14:useLocalDpi xmlns:a14="http://schemas.microsoft.com/office/drawing/2010/main" val="0"/>
              </a:ext>
            </a:extLst>
          </a:blip>
          <a:srcRect t="2739" b="2372"/>
          <a:stretch/>
        </p:blipFill>
        <p:spPr>
          <a:xfrm>
            <a:off x="500034" y="1475190"/>
            <a:ext cx="8143931" cy="4346238"/>
          </a:xfrm>
          <a:prstGeom prst="rect">
            <a:avLst/>
          </a:prstGeom>
        </p:spPr>
      </p:pic>
      <p:sp>
        <p:nvSpPr>
          <p:cNvPr id="8" name="Text Placeholder 7">
            <a:extLst>
              <a:ext uri="{FF2B5EF4-FFF2-40B4-BE49-F238E27FC236}">
                <a16:creationId xmlns:a16="http://schemas.microsoft.com/office/drawing/2014/main" id="{71D4A42C-F8BE-7CE7-07FE-0FDBE1335D70}"/>
              </a:ext>
            </a:extLst>
          </p:cNvPr>
          <p:cNvSpPr>
            <a:spLocks noGrp="1"/>
          </p:cNvSpPr>
          <p:nvPr>
            <p:ph type="body" sz="quarter" idx="14"/>
          </p:nvPr>
        </p:nvSpPr>
        <p:spPr/>
        <p:txBody>
          <a:bodyPr/>
          <a:lstStyle/>
          <a:p>
            <a:r>
              <a:rPr lang="en-US" dirty="0">
                <a:hlinkClick r:id="rId3" action="ppaction://hlinksldjump"/>
              </a:rPr>
              <a:t>Access the text alternative for slide images.</a:t>
            </a:r>
            <a:endParaRPr lang="en-US" dirty="0"/>
          </a:p>
        </p:txBody>
      </p:sp>
      <p:sp>
        <p:nvSpPr>
          <p:cNvPr id="9" name="Text Placeholder 8">
            <a:extLst>
              <a:ext uri="{FF2B5EF4-FFF2-40B4-BE49-F238E27FC236}">
                <a16:creationId xmlns:a16="http://schemas.microsoft.com/office/drawing/2014/main" id="{E013A612-F881-E7AC-3794-556D661BFB1C}"/>
              </a:ext>
            </a:extLst>
          </p:cNvPr>
          <p:cNvSpPr>
            <a:spLocks noGrp="1"/>
          </p:cNvSpPr>
          <p:nvPr>
            <p:ph type="body" sz="quarter" idx="15"/>
          </p:nvPr>
        </p:nvSpPr>
        <p:spPr/>
        <p:txBody>
          <a:bodyPr/>
          <a:lstStyle/>
          <a:p>
            <a:r>
              <a:rPr lang="en-US" dirty="0"/>
              <a:t>(photos): Eye of Science/Science Source</a:t>
            </a:r>
          </a:p>
        </p:txBody>
      </p:sp>
      <p:sp>
        <p:nvSpPr>
          <p:cNvPr id="6" name="Slide Number Placeholder 5">
            <a:extLst>
              <a:ext uri="{FF2B5EF4-FFF2-40B4-BE49-F238E27FC236}">
                <a16:creationId xmlns:a16="http://schemas.microsoft.com/office/drawing/2014/main" id="{AA6ADC70-AE18-3408-89A3-51385C9BBE0C}"/>
              </a:ext>
            </a:extLst>
          </p:cNvPr>
          <p:cNvSpPr>
            <a:spLocks noGrp="1"/>
          </p:cNvSpPr>
          <p:nvPr>
            <p:ph type="sldNum" sz="quarter" idx="10"/>
          </p:nvPr>
        </p:nvSpPr>
        <p:spPr/>
        <p:txBody>
          <a:bodyPr/>
          <a:lstStyle/>
          <a:p>
            <a:fld id="{68151E55-6873-49E2-B8D5-2F265E6F1973}" type="slidenum">
              <a:rPr lang="en-US" smtClean="0"/>
              <a:t>48</a:t>
            </a:fld>
            <a:endParaRPr lang="en-US" dirty="0"/>
          </a:p>
        </p:txBody>
      </p:sp>
    </p:spTree>
    <p:extLst>
      <p:ext uri="{BB962C8B-B14F-4D97-AF65-F5344CB8AC3E}">
        <p14:creationId xmlns:p14="http://schemas.microsoft.com/office/powerpoint/2010/main" val="1147303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162CB8D-17C5-97F3-0BB4-09ADA19B4057}"/>
              </a:ext>
            </a:extLst>
          </p:cNvPr>
          <p:cNvSpPr>
            <a:spLocks noGrp="1"/>
          </p:cNvSpPr>
          <p:nvPr>
            <p:ph type="title"/>
          </p:nvPr>
        </p:nvSpPr>
        <p:spPr/>
        <p:txBody>
          <a:bodyPr/>
          <a:lstStyle/>
          <a:p>
            <a:r>
              <a:rPr lang="en-US" dirty="0"/>
              <a:t>End of Main Content</a:t>
            </a:r>
          </a:p>
        </p:txBody>
      </p:sp>
      <p:sp>
        <p:nvSpPr>
          <p:cNvPr id="4" name="Footer Placeholder 4">
            <a:extLst>
              <a:ext uri="{FF2B5EF4-FFF2-40B4-BE49-F238E27FC236}">
                <a16:creationId xmlns:a16="http://schemas.microsoft.com/office/drawing/2014/main" id="{E2847A06-124C-8192-0B8A-24707FEBDFAD}"/>
              </a:ext>
            </a:extLst>
          </p:cNvPr>
          <p:cNvSpPr txBox="1">
            <a:spLocks/>
          </p:cNvSpPr>
          <p:nvPr/>
        </p:nvSpPr>
        <p:spPr>
          <a:xfrm>
            <a:off x="0" y="6485206"/>
            <a:ext cx="9144000" cy="372793"/>
          </a:xfrm>
          <a:prstGeom prst="rect">
            <a:avLst/>
          </a:prstGeom>
        </p:spPr>
        <p:txBody>
          <a:bodyPr anchor="ctr"/>
          <a:lstStyle>
            <a:lvl1pPr marL="0" indent="0" algn="ctr" defTabSz="457200" rtl="0" eaLnBrk="1" latinLnBrk="0" hangingPunct="1">
              <a:spcBef>
                <a:spcPct val="20000"/>
              </a:spcBef>
              <a:buFont typeface="Arial"/>
              <a:buNone/>
              <a:defRPr sz="800" kern="1200">
                <a:solidFill>
                  <a:schemeClr val="bg1"/>
                </a:solidFill>
                <a:latin typeface="+mn-lt"/>
                <a:ea typeface="+mn-ea"/>
                <a:cs typeface="+mn-cs"/>
              </a:defRPr>
            </a:lvl1pPr>
            <a:lvl2pPr marL="742950" indent="-285750" algn="ctr" defTabSz="457200" rtl="0" eaLnBrk="1" latinLnBrk="0" hangingPunct="1">
              <a:spcBef>
                <a:spcPct val="20000"/>
              </a:spcBef>
              <a:buFont typeface="Arial"/>
              <a:buChar char="–"/>
              <a:defRPr sz="800" kern="1200">
                <a:solidFill>
                  <a:schemeClr val="bg1"/>
                </a:solidFill>
                <a:latin typeface="+mn-lt"/>
                <a:ea typeface="+mn-ea"/>
                <a:cs typeface="+mn-cs"/>
              </a:defRPr>
            </a:lvl2pPr>
            <a:lvl3pPr marL="1143000" indent="-228600" algn="ctr" defTabSz="457200" rtl="0" eaLnBrk="1" latinLnBrk="0" hangingPunct="1">
              <a:spcBef>
                <a:spcPct val="20000"/>
              </a:spcBef>
              <a:buFont typeface="Arial"/>
              <a:buChar char="•"/>
              <a:defRPr sz="800" kern="1200">
                <a:solidFill>
                  <a:schemeClr val="bg1"/>
                </a:solidFill>
                <a:latin typeface="+mn-lt"/>
                <a:ea typeface="+mn-ea"/>
                <a:cs typeface="+mn-cs"/>
              </a:defRPr>
            </a:lvl3pPr>
            <a:lvl4pPr marL="1600200" indent="-228600" algn="ctr" defTabSz="457200" rtl="0" eaLnBrk="1" latinLnBrk="0" hangingPunct="1">
              <a:spcBef>
                <a:spcPct val="20000"/>
              </a:spcBef>
              <a:buFont typeface="Arial"/>
              <a:buChar char="–"/>
              <a:defRPr sz="800" kern="1200">
                <a:solidFill>
                  <a:schemeClr val="bg1"/>
                </a:solidFill>
                <a:latin typeface="+mn-lt"/>
                <a:ea typeface="+mn-ea"/>
                <a:cs typeface="+mn-cs"/>
              </a:defRPr>
            </a:lvl4pPr>
            <a:lvl5pPr marL="2057400" indent="-228600" algn="ctr" defTabSz="457200" rtl="0" eaLnBrk="1" latinLnBrk="0" hangingPunct="1">
              <a:spcBef>
                <a:spcPct val="20000"/>
              </a:spcBef>
              <a:buFont typeface="Arial"/>
              <a:buChar char="»"/>
              <a:defRPr sz="8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dirty="0">
                <a:solidFill>
                  <a:schemeClr val="tx1"/>
                </a:solidFill>
              </a:rPr>
              <a:t>© McGraw Hill LLC. All rights reserved. No reproduction or distribution without the prior written consent of McGraw Hill LLC.</a:t>
            </a:r>
          </a:p>
        </p:txBody>
      </p:sp>
    </p:spTree>
    <p:extLst>
      <p:ext uri="{BB962C8B-B14F-4D97-AF65-F5344CB8AC3E}">
        <p14:creationId xmlns:p14="http://schemas.microsoft.com/office/powerpoint/2010/main" val="1701924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CDF4-44A1-D345-C962-1CE4CAA5E922}"/>
              </a:ext>
            </a:extLst>
          </p:cNvPr>
          <p:cNvSpPr>
            <a:spLocks noGrp="1"/>
          </p:cNvSpPr>
          <p:nvPr>
            <p:ph type="title"/>
          </p:nvPr>
        </p:nvSpPr>
        <p:spPr/>
        <p:txBody>
          <a:bodyPr/>
          <a:lstStyle/>
          <a:p>
            <a:r>
              <a:rPr lang="en-US" dirty="0"/>
              <a:t>Figure 3.2 Hydrocarbons Are Highly Versatile</a:t>
            </a:r>
          </a:p>
        </p:txBody>
      </p:sp>
      <p:pic>
        <p:nvPicPr>
          <p:cNvPr id="7" name="Picture 6" descr="A set of 4 hydrocarbons, 2 with straight chains and 2 with cyclic chains, shows versatility in their structures.">
            <a:extLst>
              <a:ext uri="{FF2B5EF4-FFF2-40B4-BE49-F238E27FC236}">
                <a16:creationId xmlns:a16="http://schemas.microsoft.com/office/drawing/2014/main" id="{2CF9B5F5-C6AE-DEF5-C7B5-B9762C79F2A5}"/>
              </a:ext>
            </a:extLst>
          </p:cNvPr>
          <p:cNvPicPr>
            <a:picLocks noChangeAspect="1"/>
          </p:cNvPicPr>
          <p:nvPr/>
        </p:nvPicPr>
        <p:blipFill rotWithShape="1">
          <a:blip r:embed="rId2">
            <a:extLst>
              <a:ext uri="{28A0092B-C50C-407E-A947-70E740481C1C}">
                <a14:useLocalDpi xmlns:a14="http://schemas.microsoft.com/office/drawing/2010/main" val="0"/>
              </a:ext>
            </a:extLst>
          </a:blip>
          <a:srcRect t="3173"/>
          <a:stretch/>
        </p:blipFill>
        <p:spPr>
          <a:xfrm>
            <a:off x="1700705" y="1254724"/>
            <a:ext cx="5742590" cy="4805751"/>
          </a:xfrm>
          <a:prstGeom prst="rect">
            <a:avLst/>
          </a:prstGeom>
        </p:spPr>
      </p:pic>
      <p:sp>
        <p:nvSpPr>
          <p:cNvPr id="12" name="Text Placeholder 11">
            <a:extLst>
              <a:ext uri="{FF2B5EF4-FFF2-40B4-BE49-F238E27FC236}">
                <a16:creationId xmlns:a16="http://schemas.microsoft.com/office/drawing/2014/main" id="{3BD29506-F48F-05F3-019E-1A4C8CB2E783}"/>
              </a:ext>
            </a:extLst>
          </p:cNvPr>
          <p:cNvSpPr>
            <a:spLocks noGrp="1"/>
          </p:cNvSpPr>
          <p:nvPr>
            <p:ph type="body" sz="quarter" idx="14"/>
          </p:nvPr>
        </p:nvSpPr>
        <p:spPr/>
        <p:txBody>
          <a:bodyPr/>
          <a:lstStyle/>
          <a:p>
            <a:r>
              <a:rPr lang="en-US" dirty="0">
                <a:hlinkClick r:id="rId3" action="ppaction://hlinksldjump"/>
              </a:rPr>
              <a:t>Access the text alternative for slide images.</a:t>
            </a:r>
            <a:endParaRPr lang="en-US" dirty="0"/>
          </a:p>
        </p:txBody>
      </p:sp>
      <p:sp>
        <p:nvSpPr>
          <p:cNvPr id="6" name="Slide Number Placeholder 5">
            <a:extLst>
              <a:ext uri="{FF2B5EF4-FFF2-40B4-BE49-F238E27FC236}">
                <a16:creationId xmlns:a16="http://schemas.microsoft.com/office/drawing/2014/main" id="{AA6ADC70-AE18-3408-89A3-51385C9BBE0C}"/>
              </a:ext>
            </a:extLst>
          </p:cNvPr>
          <p:cNvSpPr>
            <a:spLocks noGrp="1"/>
          </p:cNvSpPr>
          <p:nvPr>
            <p:ph type="sldNum" sz="quarter" idx="10"/>
          </p:nvPr>
        </p:nvSpPr>
        <p:spPr/>
        <p:txBody>
          <a:bodyPr/>
          <a:lstStyle/>
          <a:p>
            <a:fld id="{68151E55-6873-49E2-B8D5-2F265E6F1973}" type="slidenum">
              <a:rPr lang="en-US" smtClean="0"/>
              <a:t>5</a:t>
            </a:fld>
            <a:endParaRPr lang="en-US" dirty="0"/>
          </a:p>
        </p:txBody>
      </p:sp>
    </p:spTree>
    <p:extLst>
      <p:ext uri="{BB962C8B-B14F-4D97-AF65-F5344CB8AC3E}">
        <p14:creationId xmlns:p14="http://schemas.microsoft.com/office/powerpoint/2010/main" val="19759415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3C4A4-F147-B684-4BFD-7F06C91C7265}"/>
              </a:ext>
            </a:extLst>
          </p:cNvPr>
          <p:cNvSpPr>
            <a:spLocks noGrp="1"/>
          </p:cNvSpPr>
          <p:nvPr>
            <p:ph type="title"/>
          </p:nvPr>
        </p:nvSpPr>
        <p:spPr/>
        <p:txBody>
          <a:bodyPr/>
          <a:lstStyle/>
          <a:p>
            <a:r>
              <a:rPr lang="en-US" dirty="0"/>
              <a:t>Accessibility Content: Text Alternatives for Images</a:t>
            </a:r>
          </a:p>
        </p:txBody>
      </p:sp>
      <p:sp>
        <p:nvSpPr>
          <p:cNvPr id="3" name="Slide Number Placeholder 2">
            <a:extLst>
              <a:ext uri="{FF2B5EF4-FFF2-40B4-BE49-F238E27FC236}">
                <a16:creationId xmlns:a16="http://schemas.microsoft.com/office/drawing/2014/main" id="{883ECBE7-8D61-E252-8AD9-33A1A6DC01CB}"/>
              </a:ext>
            </a:extLst>
          </p:cNvPr>
          <p:cNvSpPr>
            <a:spLocks noGrp="1"/>
          </p:cNvSpPr>
          <p:nvPr>
            <p:ph type="sldNum" sz="quarter" idx="10"/>
          </p:nvPr>
        </p:nvSpPr>
        <p:spPr/>
        <p:txBody>
          <a:bodyPr/>
          <a:lstStyle/>
          <a:p>
            <a:fld id="{68151E55-6873-49E2-B8D5-2F265E6F1973}" type="slidenum">
              <a:rPr lang="en-US" smtClean="0"/>
              <a:t>50</a:t>
            </a:fld>
            <a:endParaRPr lang="en-US" dirty="0"/>
          </a:p>
        </p:txBody>
      </p:sp>
    </p:spTree>
    <p:extLst>
      <p:ext uri="{BB962C8B-B14F-4D97-AF65-F5344CB8AC3E}">
        <p14:creationId xmlns:p14="http://schemas.microsoft.com/office/powerpoint/2010/main" val="32820707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E29-2B89-3104-672A-CBD25F826C6A}"/>
              </a:ext>
            </a:extLst>
          </p:cNvPr>
          <p:cNvSpPr>
            <a:spLocks noGrp="1"/>
          </p:cNvSpPr>
          <p:nvPr>
            <p:ph type="title"/>
          </p:nvPr>
        </p:nvSpPr>
        <p:spPr>
          <a:xfrm>
            <a:off x="254610" y="304800"/>
            <a:ext cx="8634780" cy="678611"/>
          </a:xfrm>
        </p:spPr>
        <p:txBody>
          <a:bodyPr>
            <a:noAutofit/>
          </a:bodyPr>
          <a:lstStyle/>
          <a:p>
            <a:r>
              <a:rPr lang="en-US" sz="2400" dirty="0"/>
              <a:t>Figure 3.1 Organic Molecules Have a Variety of Functions - Text Alternative</a:t>
            </a:r>
          </a:p>
        </p:txBody>
      </p:sp>
      <p:sp>
        <p:nvSpPr>
          <p:cNvPr id="3" name="Text Placeholder 2">
            <a:extLst>
              <a:ext uri="{FF2B5EF4-FFF2-40B4-BE49-F238E27FC236}">
                <a16:creationId xmlns:a16="http://schemas.microsoft.com/office/drawing/2014/main" id="{8319A6EA-ED13-75A7-5EA3-0F503DAA9EF1}"/>
              </a:ext>
            </a:extLst>
          </p:cNvPr>
          <p:cNvSpPr>
            <a:spLocks noGrp="1"/>
          </p:cNvSpPr>
          <p:nvPr>
            <p:ph type="body" sz="quarter" idx="16"/>
          </p:nvPr>
        </p:nvSpPr>
        <p:spPr/>
        <p:txBody>
          <a:bodyPr/>
          <a:lstStyle/>
          <a:p>
            <a:r>
              <a:rPr lang="en-US" dirty="0">
                <a:hlinkClick r:id="rId2" action="ppaction://hlinksldjump"/>
              </a:rPr>
              <a:t>Return to parent-slide containing images.</a:t>
            </a:r>
            <a:endParaRPr lang="en-US" dirty="0"/>
          </a:p>
        </p:txBody>
      </p:sp>
      <p:sp>
        <p:nvSpPr>
          <p:cNvPr id="4" name="Content Placeholder 3">
            <a:extLst>
              <a:ext uri="{FF2B5EF4-FFF2-40B4-BE49-F238E27FC236}">
                <a16:creationId xmlns:a16="http://schemas.microsoft.com/office/drawing/2014/main" id="{D22AFF79-EF19-0CD2-D3C2-EC193105AF03}"/>
              </a:ext>
            </a:extLst>
          </p:cNvPr>
          <p:cNvSpPr>
            <a:spLocks noGrp="1"/>
          </p:cNvSpPr>
          <p:nvPr>
            <p:ph sz="quarter" idx="17"/>
          </p:nvPr>
        </p:nvSpPr>
        <p:spPr/>
        <p:txBody>
          <a:bodyPr/>
          <a:lstStyle/>
          <a:p>
            <a:r>
              <a:rPr lang="en-US" dirty="0"/>
              <a:t>The first image shows a tall tree, the second one is a micrograph of a bacteria, the third one shows corn kernels, and the fourth one shows a micrograph of DNA. </a:t>
            </a:r>
            <a:endParaRPr lang="en-IN" dirty="0"/>
          </a:p>
        </p:txBody>
      </p:sp>
      <p:sp>
        <p:nvSpPr>
          <p:cNvPr id="5" name="Text Placeholder 4">
            <a:extLst>
              <a:ext uri="{FF2B5EF4-FFF2-40B4-BE49-F238E27FC236}">
                <a16:creationId xmlns:a16="http://schemas.microsoft.com/office/drawing/2014/main" id="{23D3A949-8738-777C-A94A-5760CF36B3A3}"/>
              </a:ext>
            </a:extLst>
          </p:cNvPr>
          <p:cNvSpPr>
            <a:spLocks noGrp="1"/>
          </p:cNvSpPr>
          <p:nvPr>
            <p:ph type="body" sz="quarter" idx="18"/>
          </p:nvPr>
        </p:nvSpPr>
        <p:spPr>
          <a:xfrm>
            <a:off x="3081528" y="6355080"/>
            <a:ext cx="2980944" cy="228600"/>
          </a:xfrm>
        </p:spPr>
        <p:txBody>
          <a:bodyPr/>
          <a:lstStyle/>
          <a:p>
            <a:r>
              <a:rPr lang="en-US" dirty="0">
                <a:hlinkClick r:id="rId2" action="ppaction://hlinksldjump"/>
              </a:rPr>
              <a:t>Return to parent-slide containing images.</a:t>
            </a:r>
            <a:endParaRPr lang="en-US" dirty="0"/>
          </a:p>
        </p:txBody>
      </p:sp>
      <p:sp>
        <p:nvSpPr>
          <p:cNvPr id="6" name="Slide Number Placeholder 5">
            <a:extLst>
              <a:ext uri="{FF2B5EF4-FFF2-40B4-BE49-F238E27FC236}">
                <a16:creationId xmlns:a16="http://schemas.microsoft.com/office/drawing/2014/main" id="{245A8B22-26AC-5A4B-2746-898ADB1A8AFA}"/>
              </a:ext>
            </a:extLst>
          </p:cNvPr>
          <p:cNvSpPr>
            <a:spLocks noGrp="1"/>
          </p:cNvSpPr>
          <p:nvPr>
            <p:ph type="sldNum" sz="quarter" idx="10"/>
          </p:nvPr>
        </p:nvSpPr>
        <p:spPr/>
        <p:txBody>
          <a:bodyPr/>
          <a:lstStyle/>
          <a:p>
            <a:fld id="{68151E55-6873-49E2-B8D5-2F265E6F1973}" type="slidenum">
              <a:rPr lang="en-US" smtClean="0"/>
              <a:t>51</a:t>
            </a:fld>
            <a:endParaRPr lang="en-US" dirty="0"/>
          </a:p>
        </p:txBody>
      </p:sp>
    </p:spTree>
    <p:extLst>
      <p:ext uri="{BB962C8B-B14F-4D97-AF65-F5344CB8AC3E}">
        <p14:creationId xmlns:p14="http://schemas.microsoft.com/office/powerpoint/2010/main" val="3036379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E29-2B89-3104-672A-CBD25F826C6A}"/>
              </a:ext>
            </a:extLst>
          </p:cNvPr>
          <p:cNvSpPr>
            <a:spLocks noGrp="1"/>
          </p:cNvSpPr>
          <p:nvPr>
            <p:ph type="title"/>
          </p:nvPr>
        </p:nvSpPr>
        <p:spPr>
          <a:xfrm>
            <a:off x="1145628" y="304800"/>
            <a:ext cx="6852744" cy="678611"/>
          </a:xfrm>
        </p:spPr>
        <p:txBody>
          <a:bodyPr>
            <a:noAutofit/>
          </a:bodyPr>
          <a:lstStyle/>
          <a:p>
            <a:r>
              <a:rPr lang="en-US" sz="2400" dirty="0"/>
              <a:t>Figure 3.2 Hydrocarbons Are Highly Versatile - Text Alternative</a:t>
            </a:r>
          </a:p>
        </p:txBody>
      </p:sp>
      <p:sp>
        <p:nvSpPr>
          <p:cNvPr id="3" name="Text Placeholder 2">
            <a:extLst>
              <a:ext uri="{FF2B5EF4-FFF2-40B4-BE49-F238E27FC236}">
                <a16:creationId xmlns:a16="http://schemas.microsoft.com/office/drawing/2014/main" id="{8319A6EA-ED13-75A7-5EA3-0F503DAA9EF1}"/>
              </a:ext>
            </a:extLst>
          </p:cNvPr>
          <p:cNvSpPr>
            <a:spLocks noGrp="1"/>
          </p:cNvSpPr>
          <p:nvPr>
            <p:ph type="body" sz="quarter" idx="16"/>
          </p:nvPr>
        </p:nvSpPr>
        <p:spPr/>
        <p:txBody>
          <a:bodyPr/>
          <a:lstStyle/>
          <a:p>
            <a:r>
              <a:rPr lang="en-US" dirty="0">
                <a:hlinkClick r:id="rId2" action="ppaction://hlinksldjump"/>
              </a:rPr>
              <a:t>Return to parent-slide containing images.</a:t>
            </a:r>
            <a:endParaRPr lang="en-US" dirty="0"/>
          </a:p>
        </p:txBody>
      </p:sp>
      <p:sp>
        <p:nvSpPr>
          <p:cNvPr id="4" name="Content Placeholder 3">
            <a:extLst>
              <a:ext uri="{FF2B5EF4-FFF2-40B4-BE49-F238E27FC236}">
                <a16:creationId xmlns:a16="http://schemas.microsoft.com/office/drawing/2014/main" id="{D22AFF79-EF19-0CD2-D3C2-EC193105AF03}"/>
              </a:ext>
            </a:extLst>
          </p:cNvPr>
          <p:cNvSpPr>
            <a:spLocks noGrp="1"/>
          </p:cNvSpPr>
          <p:nvPr>
            <p:ph sz="quarter" idx="17"/>
          </p:nvPr>
        </p:nvSpPr>
        <p:spPr/>
        <p:txBody>
          <a:bodyPr/>
          <a:lstStyle/>
          <a:p>
            <a:r>
              <a:rPr lang="en-US" dirty="0"/>
              <a:t>From the top left, the first straight chain hydrocarbon contains four carbon with a double bond between the second and third carbons. Eight hydrogen atoms are singly bonded with these four carbons. The second straight chain hydrocarbon consists of five carbon atoms. Out of five carbons, four are in the same plane while one is branched at the second carbon position.</a:t>
            </a:r>
          </a:p>
          <a:p>
            <a:r>
              <a:rPr lang="en-US" dirty="0"/>
              <a:t>The bottom note reads: Carbon chains can vary in length, and/or have double bonds, and/or be branched.</a:t>
            </a:r>
          </a:p>
          <a:p>
            <a:r>
              <a:rPr lang="en-US" dirty="0"/>
              <a:t>From the bottom left, the first cyclic hydrocarbon consists of five carbon atoms bonded singly. Two hydrogen atoms are singly bonded with each carbon. The second cyclic chain has six carbon atoms bonded with each other with alternate single and double bonds. One hydrogen atom is singly bonded with each carbon atom.</a:t>
            </a:r>
          </a:p>
          <a:p>
            <a:r>
              <a:rPr lang="en-US" dirty="0"/>
              <a:t>The bottom note reads: Carbon chains can form rings of different sizes and have double bonds.</a:t>
            </a:r>
          </a:p>
        </p:txBody>
      </p:sp>
      <p:sp>
        <p:nvSpPr>
          <p:cNvPr id="5" name="Text Placeholder 4">
            <a:extLst>
              <a:ext uri="{FF2B5EF4-FFF2-40B4-BE49-F238E27FC236}">
                <a16:creationId xmlns:a16="http://schemas.microsoft.com/office/drawing/2014/main" id="{23D3A949-8738-777C-A94A-5760CF36B3A3}"/>
              </a:ext>
            </a:extLst>
          </p:cNvPr>
          <p:cNvSpPr>
            <a:spLocks noGrp="1"/>
          </p:cNvSpPr>
          <p:nvPr>
            <p:ph type="body" sz="quarter" idx="18"/>
          </p:nvPr>
        </p:nvSpPr>
        <p:spPr/>
        <p:txBody>
          <a:bodyPr/>
          <a:lstStyle/>
          <a:p>
            <a:r>
              <a:rPr lang="en-US" dirty="0">
                <a:hlinkClick r:id="rId2" action="ppaction://hlinksldjump"/>
              </a:rPr>
              <a:t>Return to parent-slide containing images.</a:t>
            </a:r>
            <a:endParaRPr lang="en-US" dirty="0"/>
          </a:p>
        </p:txBody>
      </p:sp>
      <p:sp>
        <p:nvSpPr>
          <p:cNvPr id="6" name="Slide Number Placeholder 5">
            <a:extLst>
              <a:ext uri="{FF2B5EF4-FFF2-40B4-BE49-F238E27FC236}">
                <a16:creationId xmlns:a16="http://schemas.microsoft.com/office/drawing/2014/main" id="{245A8B22-26AC-5A4B-2746-898ADB1A8AFA}"/>
              </a:ext>
            </a:extLst>
          </p:cNvPr>
          <p:cNvSpPr>
            <a:spLocks noGrp="1"/>
          </p:cNvSpPr>
          <p:nvPr>
            <p:ph type="sldNum" sz="quarter" idx="10"/>
          </p:nvPr>
        </p:nvSpPr>
        <p:spPr/>
        <p:txBody>
          <a:bodyPr/>
          <a:lstStyle/>
          <a:p>
            <a:fld id="{68151E55-6873-49E2-B8D5-2F265E6F1973}" type="slidenum">
              <a:rPr lang="en-US" smtClean="0"/>
              <a:t>52</a:t>
            </a:fld>
            <a:endParaRPr lang="en-US" dirty="0"/>
          </a:p>
        </p:txBody>
      </p:sp>
    </p:spTree>
    <p:extLst>
      <p:ext uri="{BB962C8B-B14F-4D97-AF65-F5344CB8AC3E}">
        <p14:creationId xmlns:p14="http://schemas.microsoft.com/office/powerpoint/2010/main" val="40178144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E29-2B89-3104-672A-CBD25F826C6A}"/>
              </a:ext>
            </a:extLst>
          </p:cNvPr>
          <p:cNvSpPr>
            <a:spLocks noGrp="1"/>
          </p:cNvSpPr>
          <p:nvPr>
            <p:ph type="title"/>
          </p:nvPr>
        </p:nvSpPr>
        <p:spPr>
          <a:xfrm>
            <a:off x="254610" y="304800"/>
            <a:ext cx="8634780" cy="678611"/>
          </a:xfrm>
        </p:spPr>
        <p:txBody>
          <a:bodyPr>
            <a:noAutofit/>
          </a:bodyPr>
          <a:lstStyle/>
          <a:p>
            <a:r>
              <a:rPr lang="en-US" sz="2400" dirty="0"/>
              <a:t>Figure 3.3 Common Functional Groups - Text Alternative</a:t>
            </a:r>
          </a:p>
        </p:txBody>
      </p:sp>
      <p:sp>
        <p:nvSpPr>
          <p:cNvPr id="3" name="Text Placeholder 2">
            <a:extLst>
              <a:ext uri="{FF2B5EF4-FFF2-40B4-BE49-F238E27FC236}">
                <a16:creationId xmlns:a16="http://schemas.microsoft.com/office/drawing/2014/main" id="{8319A6EA-ED13-75A7-5EA3-0F503DAA9EF1}"/>
              </a:ext>
            </a:extLst>
          </p:cNvPr>
          <p:cNvSpPr>
            <a:spLocks noGrp="1"/>
          </p:cNvSpPr>
          <p:nvPr>
            <p:ph type="body" sz="quarter" idx="16"/>
          </p:nvPr>
        </p:nvSpPr>
        <p:spPr/>
        <p:txBody>
          <a:bodyPr/>
          <a:lstStyle/>
          <a:p>
            <a:r>
              <a:rPr lang="en-US" dirty="0">
                <a:hlinkClick r:id="rId2" action="ppaction://hlinksldjump"/>
              </a:rPr>
              <a:t>Return to parent-slide containing images.</a:t>
            </a:r>
            <a:endParaRPr lang="en-US" dirty="0"/>
          </a:p>
        </p:txBody>
      </p:sp>
      <p:sp>
        <p:nvSpPr>
          <p:cNvPr id="4" name="Content Placeholder 3">
            <a:extLst>
              <a:ext uri="{FF2B5EF4-FFF2-40B4-BE49-F238E27FC236}">
                <a16:creationId xmlns:a16="http://schemas.microsoft.com/office/drawing/2014/main" id="{D22AFF79-EF19-0CD2-D3C2-EC193105AF03}"/>
              </a:ext>
            </a:extLst>
          </p:cNvPr>
          <p:cNvSpPr>
            <a:spLocks noGrp="1"/>
          </p:cNvSpPr>
          <p:nvPr>
            <p:ph sz="quarter" idx="17"/>
          </p:nvPr>
        </p:nvSpPr>
        <p:spPr/>
        <p:txBody>
          <a:bodyPr>
            <a:noAutofit/>
          </a:bodyPr>
          <a:lstStyle/>
          <a:p>
            <a:r>
              <a:rPr lang="en-US" dirty="0"/>
              <a:t>The data in the table are listed in the format: Group, Structure, Found in, as follows: Hydroxyl, R bonded to OH, alcohols and sugars. Carboxyl, R bonded to C which is bonded to OH and double bonded to O, amino acids, fatty acids. Amino, R bonded to N which is bonded to 2H, amino acids, proteins. Sulfhydryl, R bonded to S which is bonded to H, Amino acid, cysteine, proteins. Phosphate, R bonded to O which is bonded to a central P bonded to 2OH and double bonded to O, ATP, nucleic acids. </a:t>
            </a:r>
            <a:endParaRPr lang="en-IN" dirty="0"/>
          </a:p>
        </p:txBody>
      </p:sp>
      <p:sp>
        <p:nvSpPr>
          <p:cNvPr id="5" name="Text Placeholder 4">
            <a:extLst>
              <a:ext uri="{FF2B5EF4-FFF2-40B4-BE49-F238E27FC236}">
                <a16:creationId xmlns:a16="http://schemas.microsoft.com/office/drawing/2014/main" id="{23D3A949-8738-777C-A94A-5760CF36B3A3}"/>
              </a:ext>
            </a:extLst>
          </p:cNvPr>
          <p:cNvSpPr>
            <a:spLocks noGrp="1"/>
          </p:cNvSpPr>
          <p:nvPr>
            <p:ph type="body" sz="quarter" idx="18"/>
          </p:nvPr>
        </p:nvSpPr>
        <p:spPr/>
        <p:txBody>
          <a:bodyPr/>
          <a:lstStyle/>
          <a:p>
            <a:r>
              <a:rPr lang="en-US" dirty="0">
                <a:hlinkClick r:id="rId2" action="ppaction://hlinksldjump"/>
              </a:rPr>
              <a:t>Return to parent-slide containing images.</a:t>
            </a:r>
            <a:endParaRPr lang="en-US" dirty="0"/>
          </a:p>
        </p:txBody>
      </p:sp>
      <p:sp>
        <p:nvSpPr>
          <p:cNvPr id="6" name="Slide Number Placeholder 5">
            <a:extLst>
              <a:ext uri="{FF2B5EF4-FFF2-40B4-BE49-F238E27FC236}">
                <a16:creationId xmlns:a16="http://schemas.microsoft.com/office/drawing/2014/main" id="{245A8B22-26AC-5A4B-2746-898ADB1A8AFA}"/>
              </a:ext>
            </a:extLst>
          </p:cNvPr>
          <p:cNvSpPr>
            <a:spLocks noGrp="1"/>
          </p:cNvSpPr>
          <p:nvPr>
            <p:ph type="sldNum" sz="quarter" idx="10"/>
          </p:nvPr>
        </p:nvSpPr>
        <p:spPr/>
        <p:txBody>
          <a:bodyPr/>
          <a:lstStyle/>
          <a:p>
            <a:fld id="{68151E55-6873-49E2-B8D5-2F265E6F1973}" type="slidenum">
              <a:rPr lang="en-US" smtClean="0"/>
              <a:t>53</a:t>
            </a:fld>
            <a:endParaRPr lang="en-US" dirty="0"/>
          </a:p>
        </p:txBody>
      </p:sp>
    </p:spTree>
    <p:extLst>
      <p:ext uri="{BB962C8B-B14F-4D97-AF65-F5344CB8AC3E}">
        <p14:creationId xmlns:p14="http://schemas.microsoft.com/office/powerpoint/2010/main" val="8193223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E29-2B89-3104-672A-CBD25F826C6A}"/>
              </a:ext>
            </a:extLst>
          </p:cNvPr>
          <p:cNvSpPr>
            <a:spLocks noGrp="1"/>
          </p:cNvSpPr>
          <p:nvPr>
            <p:ph type="title"/>
          </p:nvPr>
        </p:nvSpPr>
        <p:spPr>
          <a:xfrm>
            <a:off x="254610" y="304800"/>
            <a:ext cx="8634780" cy="678611"/>
          </a:xfrm>
        </p:spPr>
        <p:txBody>
          <a:bodyPr>
            <a:noAutofit/>
          </a:bodyPr>
          <a:lstStyle/>
          <a:p>
            <a:r>
              <a:rPr lang="en-US" sz="2400" dirty="0"/>
              <a:t>Figure 3.4 Synthesis and Breakdown of Polymers - Text Alternative</a:t>
            </a:r>
          </a:p>
        </p:txBody>
      </p:sp>
      <p:sp>
        <p:nvSpPr>
          <p:cNvPr id="3" name="Text Placeholder 2">
            <a:extLst>
              <a:ext uri="{FF2B5EF4-FFF2-40B4-BE49-F238E27FC236}">
                <a16:creationId xmlns:a16="http://schemas.microsoft.com/office/drawing/2014/main" id="{8319A6EA-ED13-75A7-5EA3-0F503DAA9EF1}"/>
              </a:ext>
            </a:extLst>
          </p:cNvPr>
          <p:cNvSpPr>
            <a:spLocks noGrp="1"/>
          </p:cNvSpPr>
          <p:nvPr>
            <p:ph type="body" sz="quarter" idx="16"/>
          </p:nvPr>
        </p:nvSpPr>
        <p:spPr/>
        <p:txBody>
          <a:bodyPr/>
          <a:lstStyle/>
          <a:p>
            <a:r>
              <a:rPr lang="en-US" dirty="0">
                <a:hlinkClick r:id="rId2" action="ppaction://hlinksldjump"/>
              </a:rPr>
              <a:t>Return to parent-slide containing images.</a:t>
            </a:r>
            <a:endParaRPr lang="en-US" dirty="0"/>
          </a:p>
        </p:txBody>
      </p:sp>
      <p:sp>
        <p:nvSpPr>
          <p:cNvPr id="4" name="Content Placeholder 3">
            <a:extLst>
              <a:ext uri="{FF2B5EF4-FFF2-40B4-BE49-F238E27FC236}">
                <a16:creationId xmlns:a16="http://schemas.microsoft.com/office/drawing/2014/main" id="{D22AFF79-EF19-0CD2-D3C2-EC193105AF03}"/>
              </a:ext>
            </a:extLst>
          </p:cNvPr>
          <p:cNvSpPr>
            <a:spLocks noGrp="1"/>
          </p:cNvSpPr>
          <p:nvPr>
            <p:ph sz="quarter" idx="17"/>
          </p:nvPr>
        </p:nvSpPr>
        <p:spPr/>
        <p:txBody>
          <a:bodyPr>
            <a:noAutofit/>
          </a:bodyPr>
          <a:lstStyle/>
          <a:p>
            <a:r>
              <a:rPr lang="en-US" dirty="0"/>
              <a:t>Three monomers undergo dehydration synthesis reaction to form a polymer and two molecules of water. The polymer undergoes hydrolysis in the presence of two water molecules to form three monomers. </a:t>
            </a:r>
            <a:endParaRPr lang="en-IN" dirty="0"/>
          </a:p>
        </p:txBody>
      </p:sp>
      <p:sp>
        <p:nvSpPr>
          <p:cNvPr id="5" name="Text Placeholder 4">
            <a:extLst>
              <a:ext uri="{FF2B5EF4-FFF2-40B4-BE49-F238E27FC236}">
                <a16:creationId xmlns:a16="http://schemas.microsoft.com/office/drawing/2014/main" id="{23D3A949-8738-777C-A94A-5760CF36B3A3}"/>
              </a:ext>
            </a:extLst>
          </p:cNvPr>
          <p:cNvSpPr>
            <a:spLocks noGrp="1"/>
          </p:cNvSpPr>
          <p:nvPr>
            <p:ph type="body" sz="quarter" idx="18"/>
          </p:nvPr>
        </p:nvSpPr>
        <p:spPr/>
        <p:txBody>
          <a:bodyPr/>
          <a:lstStyle/>
          <a:p>
            <a:r>
              <a:rPr lang="en-US" dirty="0">
                <a:hlinkClick r:id="rId2" action="ppaction://hlinksldjump"/>
              </a:rPr>
              <a:t>Return to parent-slide containing images.</a:t>
            </a:r>
            <a:endParaRPr lang="en-US" dirty="0"/>
          </a:p>
        </p:txBody>
      </p:sp>
      <p:sp>
        <p:nvSpPr>
          <p:cNvPr id="6" name="Slide Number Placeholder 5">
            <a:extLst>
              <a:ext uri="{FF2B5EF4-FFF2-40B4-BE49-F238E27FC236}">
                <a16:creationId xmlns:a16="http://schemas.microsoft.com/office/drawing/2014/main" id="{245A8B22-26AC-5A4B-2746-898ADB1A8AFA}"/>
              </a:ext>
            </a:extLst>
          </p:cNvPr>
          <p:cNvSpPr>
            <a:spLocks noGrp="1"/>
          </p:cNvSpPr>
          <p:nvPr>
            <p:ph type="sldNum" sz="quarter" idx="10"/>
          </p:nvPr>
        </p:nvSpPr>
        <p:spPr/>
        <p:txBody>
          <a:bodyPr/>
          <a:lstStyle/>
          <a:p>
            <a:fld id="{68151E55-6873-49E2-B8D5-2F265E6F1973}" type="slidenum">
              <a:rPr lang="en-US" smtClean="0"/>
              <a:t>54</a:t>
            </a:fld>
            <a:endParaRPr lang="en-US" dirty="0"/>
          </a:p>
        </p:txBody>
      </p:sp>
    </p:spTree>
    <p:extLst>
      <p:ext uri="{BB962C8B-B14F-4D97-AF65-F5344CB8AC3E}">
        <p14:creationId xmlns:p14="http://schemas.microsoft.com/office/powerpoint/2010/main" val="699297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E29-2B89-3104-672A-CBD25F826C6A}"/>
              </a:ext>
            </a:extLst>
          </p:cNvPr>
          <p:cNvSpPr>
            <a:spLocks noGrp="1"/>
          </p:cNvSpPr>
          <p:nvPr>
            <p:ph type="title"/>
          </p:nvPr>
        </p:nvSpPr>
        <p:spPr>
          <a:xfrm>
            <a:off x="254610" y="304800"/>
            <a:ext cx="8634780" cy="678611"/>
          </a:xfrm>
        </p:spPr>
        <p:txBody>
          <a:bodyPr>
            <a:noAutofit/>
          </a:bodyPr>
          <a:lstStyle/>
          <a:p>
            <a:r>
              <a:rPr lang="en-US" sz="2400" dirty="0"/>
              <a:t>Figure 3.6 Glucose - Text Alternative</a:t>
            </a:r>
          </a:p>
        </p:txBody>
      </p:sp>
      <p:sp>
        <p:nvSpPr>
          <p:cNvPr id="3" name="Text Placeholder 2">
            <a:extLst>
              <a:ext uri="{FF2B5EF4-FFF2-40B4-BE49-F238E27FC236}">
                <a16:creationId xmlns:a16="http://schemas.microsoft.com/office/drawing/2014/main" id="{8319A6EA-ED13-75A7-5EA3-0F503DAA9EF1}"/>
              </a:ext>
            </a:extLst>
          </p:cNvPr>
          <p:cNvSpPr>
            <a:spLocks noGrp="1"/>
          </p:cNvSpPr>
          <p:nvPr>
            <p:ph type="body" sz="quarter" idx="16"/>
          </p:nvPr>
        </p:nvSpPr>
        <p:spPr/>
        <p:txBody>
          <a:bodyPr/>
          <a:lstStyle/>
          <a:p>
            <a:r>
              <a:rPr lang="en-US" dirty="0">
                <a:hlinkClick r:id="rId2" action="ppaction://hlinksldjump"/>
              </a:rPr>
              <a:t>Return to parent-slide containing images.</a:t>
            </a:r>
            <a:endParaRPr lang="en-US" dirty="0"/>
          </a:p>
        </p:txBody>
      </p:sp>
      <p:sp>
        <p:nvSpPr>
          <p:cNvPr id="4" name="Content Placeholder 3">
            <a:extLst>
              <a:ext uri="{FF2B5EF4-FFF2-40B4-BE49-F238E27FC236}">
                <a16:creationId xmlns:a16="http://schemas.microsoft.com/office/drawing/2014/main" id="{D22AFF79-EF19-0CD2-D3C2-EC193105AF03}"/>
              </a:ext>
            </a:extLst>
          </p:cNvPr>
          <p:cNvSpPr>
            <a:spLocks noGrp="1"/>
          </p:cNvSpPr>
          <p:nvPr>
            <p:ph sz="quarter" idx="17"/>
          </p:nvPr>
        </p:nvSpPr>
        <p:spPr/>
        <p:txBody>
          <a:bodyPr>
            <a:noAutofit/>
          </a:bodyPr>
          <a:lstStyle/>
          <a:p>
            <a:r>
              <a:rPr lang="en-US" sz="1800" dirty="0"/>
              <a:t>A. The structure of glucose molecule shows a six-member closed ring made of one oxygen and five carbon atoms. There are a total of six carbon atoms, each numbered 1 through 6. C 1, C 2, and C 4 each are single-bonded with hydrogen at the top and a hydroxyl group, O H, at the bottom. C 3 is single-bonded with a hydroxyl group at the top and a hydrogen at the bottom. C 5 is single-bonded with C H 2 O H at the top and hydrogen at bottom.</a:t>
            </a:r>
          </a:p>
          <a:p>
            <a:r>
              <a:rPr lang="en-US" sz="1800" dirty="0"/>
              <a:t>B. The structure of glucose molecule shows a six-member closed ring made of one oxygen and five carbon atoms. There are a total of six carbon atoms in the glucose molecule. C 1, C 2, and C 4 each are single-bonded with hydrogen at the top and a hydroxyl group at the bottom. C 3 is single-bonded with a hydroxyl group at the top and a hydrogen at the bottom. C 5 is single-bonded with C H 2 O H at the top.</a:t>
            </a:r>
          </a:p>
          <a:p>
            <a:r>
              <a:rPr lang="en-US" sz="1800" dirty="0"/>
              <a:t>C. The closed-ring structure of a glucose molecule showing only one oxygen atom on the ring and a single bond on each of the five other vertices.</a:t>
            </a:r>
          </a:p>
          <a:p>
            <a:r>
              <a:rPr lang="en-US" sz="1800" dirty="0"/>
              <a:t>D. The closed-ring structure of a glucose molecule showing only one oxygen atom on the ring.</a:t>
            </a:r>
          </a:p>
        </p:txBody>
      </p:sp>
      <p:sp>
        <p:nvSpPr>
          <p:cNvPr id="5" name="Text Placeholder 4">
            <a:extLst>
              <a:ext uri="{FF2B5EF4-FFF2-40B4-BE49-F238E27FC236}">
                <a16:creationId xmlns:a16="http://schemas.microsoft.com/office/drawing/2014/main" id="{23D3A949-8738-777C-A94A-5760CF36B3A3}"/>
              </a:ext>
            </a:extLst>
          </p:cNvPr>
          <p:cNvSpPr>
            <a:spLocks noGrp="1"/>
          </p:cNvSpPr>
          <p:nvPr>
            <p:ph type="body" sz="quarter" idx="18"/>
          </p:nvPr>
        </p:nvSpPr>
        <p:spPr/>
        <p:txBody>
          <a:bodyPr/>
          <a:lstStyle/>
          <a:p>
            <a:r>
              <a:rPr lang="en-US" dirty="0">
                <a:hlinkClick r:id="rId2" action="ppaction://hlinksldjump"/>
              </a:rPr>
              <a:t>Return to parent-slide containing images.</a:t>
            </a:r>
            <a:endParaRPr lang="en-US" dirty="0"/>
          </a:p>
        </p:txBody>
      </p:sp>
      <p:sp>
        <p:nvSpPr>
          <p:cNvPr id="6" name="Slide Number Placeholder 5">
            <a:extLst>
              <a:ext uri="{FF2B5EF4-FFF2-40B4-BE49-F238E27FC236}">
                <a16:creationId xmlns:a16="http://schemas.microsoft.com/office/drawing/2014/main" id="{245A8B22-26AC-5A4B-2746-898ADB1A8AFA}"/>
              </a:ext>
            </a:extLst>
          </p:cNvPr>
          <p:cNvSpPr>
            <a:spLocks noGrp="1"/>
          </p:cNvSpPr>
          <p:nvPr>
            <p:ph type="sldNum" sz="quarter" idx="10"/>
          </p:nvPr>
        </p:nvSpPr>
        <p:spPr/>
        <p:txBody>
          <a:bodyPr/>
          <a:lstStyle/>
          <a:p>
            <a:fld id="{68151E55-6873-49E2-B8D5-2F265E6F1973}" type="slidenum">
              <a:rPr lang="en-US" smtClean="0"/>
              <a:t>55</a:t>
            </a:fld>
            <a:endParaRPr lang="en-US" dirty="0"/>
          </a:p>
        </p:txBody>
      </p:sp>
    </p:spTree>
    <p:extLst>
      <p:ext uri="{BB962C8B-B14F-4D97-AF65-F5344CB8AC3E}">
        <p14:creationId xmlns:p14="http://schemas.microsoft.com/office/powerpoint/2010/main" val="41189902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E29-2B89-3104-672A-CBD25F826C6A}"/>
              </a:ext>
            </a:extLst>
          </p:cNvPr>
          <p:cNvSpPr>
            <a:spLocks noGrp="1"/>
          </p:cNvSpPr>
          <p:nvPr>
            <p:ph type="title"/>
          </p:nvPr>
        </p:nvSpPr>
        <p:spPr>
          <a:xfrm>
            <a:off x="254610" y="304800"/>
            <a:ext cx="8634780" cy="678611"/>
          </a:xfrm>
        </p:spPr>
        <p:txBody>
          <a:bodyPr>
            <a:noAutofit/>
          </a:bodyPr>
          <a:lstStyle/>
          <a:p>
            <a:r>
              <a:rPr lang="en-US" sz="2400" dirty="0"/>
              <a:t>Figure 3.7 Converting Maltose to Ethanol - Text Alternative</a:t>
            </a:r>
          </a:p>
        </p:txBody>
      </p:sp>
      <p:sp>
        <p:nvSpPr>
          <p:cNvPr id="3" name="Text Placeholder 2">
            <a:extLst>
              <a:ext uri="{FF2B5EF4-FFF2-40B4-BE49-F238E27FC236}">
                <a16:creationId xmlns:a16="http://schemas.microsoft.com/office/drawing/2014/main" id="{8319A6EA-ED13-75A7-5EA3-0F503DAA9EF1}"/>
              </a:ext>
            </a:extLst>
          </p:cNvPr>
          <p:cNvSpPr>
            <a:spLocks noGrp="1"/>
          </p:cNvSpPr>
          <p:nvPr>
            <p:ph type="body" sz="quarter" idx="16"/>
          </p:nvPr>
        </p:nvSpPr>
        <p:spPr/>
        <p:txBody>
          <a:bodyPr/>
          <a:lstStyle/>
          <a:p>
            <a:r>
              <a:rPr lang="en-US" dirty="0">
                <a:hlinkClick r:id="rId2" action="ppaction://hlinksldjump"/>
              </a:rPr>
              <a:t>Return to parent-slide containing images.</a:t>
            </a:r>
            <a:endParaRPr lang="en-US" dirty="0"/>
          </a:p>
        </p:txBody>
      </p:sp>
      <p:sp>
        <p:nvSpPr>
          <p:cNvPr id="4" name="Content Placeholder 3">
            <a:extLst>
              <a:ext uri="{FF2B5EF4-FFF2-40B4-BE49-F238E27FC236}">
                <a16:creationId xmlns:a16="http://schemas.microsoft.com/office/drawing/2014/main" id="{D22AFF79-EF19-0CD2-D3C2-EC193105AF03}"/>
              </a:ext>
            </a:extLst>
          </p:cNvPr>
          <p:cNvSpPr>
            <a:spLocks noGrp="1"/>
          </p:cNvSpPr>
          <p:nvPr>
            <p:ph sz="quarter" idx="17"/>
          </p:nvPr>
        </p:nvSpPr>
        <p:spPr/>
        <p:txBody>
          <a:bodyPr>
            <a:noAutofit/>
          </a:bodyPr>
          <a:lstStyle/>
          <a:p>
            <a:r>
              <a:rPr lang="en-US" dirty="0"/>
              <a:t>The structure of maltose shows two six-member closed rings of glucose made of one oxygen and five carbon atoms. The C 1 of first glucose unit is bonded to C4 of second glucose unit with alpha 1,4 glycosidic linkage. On hydrolysis, maltose breaks into two glucose molecules with six-member closed rings made of one oxygen and five carbon atoms. After fermentation by yeast, glucose converts into ethanol used in making of beer.</a:t>
            </a:r>
          </a:p>
        </p:txBody>
      </p:sp>
      <p:sp>
        <p:nvSpPr>
          <p:cNvPr id="5" name="Text Placeholder 4">
            <a:extLst>
              <a:ext uri="{FF2B5EF4-FFF2-40B4-BE49-F238E27FC236}">
                <a16:creationId xmlns:a16="http://schemas.microsoft.com/office/drawing/2014/main" id="{23D3A949-8738-777C-A94A-5760CF36B3A3}"/>
              </a:ext>
            </a:extLst>
          </p:cNvPr>
          <p:cNvSpPr>
            <a:spLocks noGrp="1"/>
          </p:cNvSpPr>
          <p:nvPr>
            <p:ph type="body" sz="quarter" idx="18"/>
          </p:nvPr>
        </p:nvSpPr>
        <p:spPr/>
        <p:txBody>
          <a:bodyPr/>
          <a:lstStyle/>
          <a:p>
            <a:r>
              <a:rPr lang="en-US" dirty="0">
                <a:hlinkClick r:id="rId2" action="ppaction://hlinksldjump"/>
              </a:rPr>
              <a:t>Return to parent-slide containing images.</a:t>
            </a:r>
            <a:endParaRPr lang="en-US" dirty="0"/>
          </a:p>
        </p:txBody>
      </p:sp>
      <p:sp>
        <p:nvSpPr>
          <p:cNvPr id="6" name="Slide Number Placeholder 5">
            <a:extLst>
              <a:ext uri="{FF2B5EF4-FFF2-40B4-BE49-F238E27FC236}">
                <a16:creationId xmlns:a16="http://schemas.microsoft.com/office/drawing/2014/main" id="{245A8B22-26AC-5A4B-2746-898ADB1A8AFA}"/>
              </a:ext>
            </a:extLst>
          </p:cNvPr>
          <p:cNvSpPr>
            <a:spLocks noGrp="1"/>
          </p:cNvSpPr>
          <p:nvPr>
            <p:ph type="sldNum" sz="quarter" idx="10"/>
          </p:nvPr>
        </p:nvSpPr>
        <p:spPr/>
        <p:txBody>
          <a:bodyPr/>
          <a:lstStyle/>
          <a:p>
            <a:fld id="{68151E55-6873-49E2-B8D5-2F265E6F1973}" type="slidenum">
              <a:rPr lang="en-US" smtClean="0"/>
              <a:t>56</a:t>
            </a:fld>
            <a:endParaRPr lang="en-US" dirty="0"/>
          </a:p>
        </p:txBody>
      </p:sp>
    </p:spTree>
    <p:extLst>
      <p:ext uri="{BB962C8B-B14F-4D97-AF65-F5344CB8AC3E}">
        <p14:creationId xmlns:p14="http://schemas.microsoft.com/office/powerpoint/2010/main" val="3839544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E29-2B89-3104-672A-CBD25F826C6A}"/>
              </a:ext>
            </a:extLst>
          </p:cNvPr>
          <p:cNvSpPr>
            <a:spLocks noGrp="1"/>
          </p:cNvSpPr>
          <p:nvPr>
            <p:ph type="title"/>
          </p:nvPr>
        </p:nvSpPr>
        <p:spPr>
          <a:xfrm>
            <a:off x="453126" y="304800"/>
            <a:ext cx="8237749" cy="678611"/>
          </a:xfrm>
        </p:spPr>
        <p:txBody>
          <a:bodyPr>
            <a:noAutofit/>
          </a:bodyPr>
          <a:lstStyle/>
          <a:p>
            <a:r>
              <a:rPr lang="en-US" sz="2400" dirty="0"/>
              <a:t>Figure 3.8 Starch and Glycogen Structure and Function - Text Alternative</a:t>
            </a:r>
          </a:p>
        </p:txBody>
      </p:sp>
      <p:sp>
        <p:nvSpPr>
          <p:cNvPr id="3" name="Text Placeholder 2">
            <a:extLst>
              <a:ext uri="{FF2B5EF4-FFF2-40B4-BE49-F238E27FC236}">
                <a16:creationId xmlns:a16="http://schemas.microsoft.com/office/drawing/2014/main" id="{8319A6EA-ED13-75A7-5EA3-0F503DAA9EF1}"/>
              </a:ext>
            </a:extLst>
          </p:cNvPr>
          <p:cNvSpPr>
            <a:spLocks noGrp="1"/>
          </p:cNvSpPr>
          <p:nvPr>
            <p:ph type="body" sz="quarter" idx="16"/>
          </p:nvPr>
        </p:nvSpPr>
        <p:spPr/>
        <p:txBody>
          <a:bodyPr/>
          <a:lstStyle/>
          <a:p>
            <a:r>
              <a:rPr lang="en-US" dirty="0">
                <a:hlinkClick r:id="rId2" action="ppaction://hlinksldjump"/>
              </a:rPr>
              <a:t>Return to parent-slide containing images.</a:t>
            </a:r>
            <a:endParaRPr lang="en-US" dirty="0"/>
          </a:p>
        </p:txBody>
      </p:sp>
      <p:sp>
        <p:nvSpPr>
          <p:cNvPr id="4" name="Content Placeholder 3">
            <a:extLst>
              <a:ext uri="{FF2B5EF4-FFF2-40B4-BE49-F238E27FC236}">
                <a16:creationId xmlns:a16="http://schemas.microsoft.com/office/drawing/2014/main" id="{D22AFF79-EF19-0CD2-D3C2-EC193105AF03}"/>
              </a:ext>
            </a:extLst>
          </p:cNvPr>
          <p:cNvSpPr>
            <a:spLocks noGrp="1"/>
          </p:cNvSpPr>
          <p:nvPr>
            <p:ph sz="quarter" idx="17"/>
          </p:nvPr>
        </p:nvSpPr>
        <p:spPr/>
        <p:txBody>
          <a:bodyPr>
            <a:noAutofit/>
          </a:bodyPr>
          <a:lstStyle/>
          <a:p>
            <a:r>
              <a:rPr lang="en-US" dirty="0"/>
              <a:t>Starch consists of a slightly branched chains of glucose molecules. A micrograph beside shows a starch granule in a potato cell. Glycogen consists of highly branched chains of glucose molecules. A micrograph beside shows glycogen in a liver cell.</a:t>
            </a:r>
            <a:endParaRPr lang="en-IN" dirty="0"/>
          </a:p>
        </p:txBody>
      </p:sp>
      <p:sp>
        <p:nvSpPr>
          <p:cNvPr id="5" name="Text Placeholder 4">
            <a:extLst>
              <a:ext uri="{FF2B5EF4-FFF2-40B4-BE49-F238E27FC236}">
                <a16:creationId xmlns:a16="http://schemas.microsoft.com/office/drawing/2014/main" id="{23D3A949-8738-777C-A94A-5760CF36B3A3}"/>
              </a:ext>
            </a:extLst>
          </p:cNvPr>
          <p:cNvSpPr>
            <a:spLocks noGrp="1"/>
          </p:cNvSpPr>
          <p:nvPr>
            <p:ph type="body" sz="quarter" idx="18"/>
          </p:nvPr>
        </p:nvSpPr>
        <p:spPr/>
        <p:txBody>
          <a:bodyPr/>
          <a:lstStyle/>
          <a:p>
            <a:r>
              <a:rPr lang="en-US" dirty="0">
                <a:hlinkClick r:id="rId2" action="ppaction://hlinksldjump"/>
              </a:rPr>
              <a:t>Return to parent-slide containing images.</a:t>
            </a:r>
            <a:endParaRPr lang="en-US" dirty="0"/>
          </a:p>
        </p:txBody>
      </p:sp>
      <p:sp>
        <p:nvSpPr>
          <p:cNvPr id="6" name="Slide Number Placeholder 5">
            <a:extLst>
              <a:ext uri="{FF2B5EF4-FFF2-40B4-BE49-F238E27FC236}">
                <a16:creationId xmlns:a16="http://schemas.microsoft.com/office/drawing/2014/main" id="{245A8B22-26AC-5A4B-2746-898ADB1A8AFA}"/>
              </a:ext>
            </a:extLst>
          </p:cNvPr>
          <p:cNvSpPr>
            <a:spLocks noGrp="1"/>
          </p:cNvSpPr>
          <p:nvPr>
            <p:ph type="sldNum" sz="quarter" idx="10"/>
          </p:nvPr>
        </p:nvSpPr>
        <p:spPr/>
        <p:txBody>
          <a:bodyPr/>
          <a:lstStyle/>
          <a:p>
            <a:fld id="{68151E55-6873-49E2-B8D5-2F265E6F1973}" type="slidenum">
              <a:rPr lang="en-US" smtClean="0"/>
              <a:t>57</a:t>
            </a:fld>
            <a:endParaRPr lang="en-US" dirty="0"/>
          </a:p>
        </p:txBody>
      </p:sp>
    </p:spTree>
    <p:extLst>
      <p:ext uri="{BB962C8B-B14F-4D97-AF65-F5344CB8AC3E}">
        <p14:creationId xmlns:p14="http://schemas.microsoft.com/office/powerpoint/2010/main" val="11365862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E29-2B89-3104-672A-CBD25F826C6A}"/>
              </a:ext>
            </a:extLst>
          </p:cNvPr>
          <p:cNvSpPr>
            <a:spLocks noGrp="1"/>
          </p:cNvSpPr>
          <p:nvPr>
            <p:ph type="title"/>
          </p:nvPr>
        </p:nvSpPr>
        <p:spPr>
          <a:xfrm>
            <a:off x="700985" y="304800"/>
            <a:ext cx="7742031" cy="678611"/>
          </a:xfrm>
        </p:spPr>
        <p:txBody>
          <a:bodyPr>
            <a:noAutofit/>
          </a:bodyPr>
          <a:lstStyle/>
          <a:p>
            <a:r>
              <a:rPr lang="en-US" sz="2400" dirty="0"/>
              <a:t>Figure 3.9 Cellulose Structure and Function - Text Alternative</a:t>
            </a:r>
          </a:p>
        </p:txBody>
      </p:sp>
      <p:sp>
        <p:nvSpPr>
          <p:cNvPr id="3" name="Text Placeholder 2">
            <a:extLst>
              <a:ext uri="{FF2B5EF4-FFF2-40B4-BE49-F238E27FC236}">
                <a16:creationId xmlns:a16="http://schemas.microsoft.com/office/drawing/2014/main" id="{8319A6EA-ED13-75A7-5EA3-0F503DAA9EF1}"/>
              </a:ext>
            </a:extLst>
          </p:cNvPr>
          <p:cNvSpPr>
            <a:spLocks noGrp="1"/>
          </p:cNvSpPr>
          <p:nvPr>
            <p:ph type="body" sz="quarter" idx="16"/>
          </p:nvPr>
        </p:nvSpPr>
        <p:spPr/>
        <p:txBody>
          <a:bodyPr/>
          <a:lstStyle/>
          <a:p>
            <a:r>
              <a:rPr lang="en-US" dirty="0">
                <a:hlinkClick r:id="rId2" action="ppaction://hlinksldjump"/>
              </a:rPr>
              <a:t>Return to parent-slide containing images.</a:t>
            </a:r>
            <a:endParaRPr lang="en-US" dirty="0"/>
          </a:p>
        </p:txBody>
      </p:sp>
      <p:sp>
        <p:nvSpPr>
          <p:cNvPr id="4" name="Content Placeholder 3">
            <a:extLst>
              <a:ext uri="{FF2B5EF4-FFF2-40B4-BE49-F238E27FC236}">
                <a16:creationId xmlns:a16="http://schemas.microsoft.com/office/drawing/2014/main" id="{D22AFF79-EF19-0CD2-D3C2-EC193105AF03}"/>
              </a:ext>
            </a:extLst>
          </p:cNvPr>
          <p:cNvSpPr>
            <a:spLocks noGrp="1"/>
          </p:cNvSpPr>
          <p:nvPr>
            <p:ph sz="quarter" idx="17"/>
          </p:nvPr>
        </p:nvSpPr>
        <p:spPr/>
        <p:txBody>
          <a:bodyPr>
            <a:noAutofit/>
          </a:bodyPr>
          <a:lstStyle/>
          <a:p>
            <a:r>
              <a:rPr lang="en-US" dirty="0"/>
              <a:t>A close-up view shows a micrograph labeled cellulose fibers in plant cell wall at 354 times magnification. Cellulose is composed of the unbranched polymeric chains of glucose arranged in a linear pattern with a highlighted label reading, note alternating bond structure. The chains of cellulose are arranged parallel to each other. The hydrogen bonds are formed between these chains to hold them together.</a:t>
            </a:r>
            <a:endParaRPr lang="en-IN" dirty="0"/>
          </a:p>
        </p:txBody>
      </p:sp>
      <p:sp>
        <p:nvSpPr>
          <p:cNvPr id="5" name="Text Placeholder 4">
            <a:extLst>
              <a:ext uri="{FF2B5EF4-FFF2-40B4-BE49-F238E27FC236}">
                <a16:creationId xmlns:a16="http://schemas.microsoft.com/office/drawing/2014/main" id="{23D3A949-8738-777C-A94A-5760CF36B3A3}"/>
              </a:ext>
            </a:extLst>
          </p:cNvPr>
          <p:cNvSpPr>
            <a:spLocks noGrp="1"/>
          </p:cNvSpPr>
          <p:nvPr>
            <p:ph type="body" sz="quarter" idx="18"/>
          </p:nvPr>
        </p:nvSpPr>
        <p:spPr/>
        <p:txBody>
          <a:bodyPr/>
          <a:lstStyle/>
          <a:p>
            <a:r>
              <a:rPr lang="en-US" dirty="0">
                <a:hlinkClick r:id="rId2" action="ppaction://hlinksldjump"/>
              </a:rPr>
              <a:t>Return to parent-slide containing images.</a:t>
            </a:r>
            <a:endParaRPr lang="en-US" dirty="0"/>
          </a:p>
        </p:txBody>
      </p:sp>
      <p:sp>
        <p:nvSpPr>
          <p:cNvPr id="6" name="Slide Number Placeholder 5">
            <a:extLst>
              <a:ext uri="{FF2B5EF4-FFF2-40B4-BE49-F238E27FC236}">
                <a16:creationId xmlns:a16="http://schemas.microsoft.com/office/drawing/2014/main" id="{245A8B22-26AC-5A4B-2746-898ADB1A8AFA}"/>
              </a:ext>
            </a:extLst>
          </p:cNvPr>
          <p:cNvSpPr>
            <a:spLocks noGrp="1"/>
          </p:cNvSpPr>
          <p:nvPr>
            <p:ph type="sldNum" sz="quarter" idx="10"/>
          </p:nvPr>
        </p:nvSpPr>
        <p:spPr/>
        <p:txBody>
          <a:bodyPr/>
          <a:lstStyle/>
          <a:p>
            <a:fld id="{68151E55-6873-49E2-B8D5-2F265E6F1973}" type="slidenum">
              <a:rPr lang="en-US" smtClean="0"/>
              <a:t>58</a:t>
            </a:fld>
            <a:endParaRPr lang="en-US" dirty="0"/>
          </a:p>
        </p:txBody>
      </p:sp>
    </p:spTree>
    <p:extLst>
      <p:ext uri="{BB962C8B-B14F-4D97-AF65-F5344CB8AC3E}">
        <p14:creationId xmlns:p14="http://schemas.microsoft.com/office/powerpoint/2010/main" val="17368886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E29-2B89-3104-672A-CBD25F826C6A}"/>
              </a:ext>
            </a:extLst>
          </p:cNvPr>
          <p:cNvSpPr>
            <a:spLocks noGrp="1"/>
          </p:cNvSpPr>
          <p:nvPr>
            <p:ph type="title"/>
          </p:nvPr>
        </p:nvSpPr>
        <p:spPr>
          <a:xfrm>
            <a:off x="700985" y="304800"/>
            <a:ext cx="7742031" cy="678611"/>
          </a:xfrm>
        </p:spPr>
        <p:txBody>
          <a:bodyPr>
            <a:noAutofit/>
          </a:bodyPr>
          <a:lstStyle/>
          <a:p>
            <a:r>
              <a:rPr lang="en-US" sz="2400" dirty="0"/>
              <a:t>Figure 3.11 Synthesis and Breakdown of Fat - Text Alternative</a:t>
            </a:r>
          </a:p>
        </p:txBody>
      </p:sp>
      <p:sp>
        <p:nvSpPr>
          <p:cNvPr id="3" name="Text Placeholder 2">
            <a:extLst>
              <a:ext uri="{FF2B5EF4-FFF2-40B4-BE49-F238E27FC236}">
                <a16:creationId xmlns:a16="http://schemas.microsoft.com/office/drawing/2014/main" id="{8319A6EA-ED13-75A7-5EA3-0F503DAA9EF1}"/>
              </a:ext>
            </a:extLst>
          </p:cNvPr>
          <p:cNvSpPr>
            <a:spLocks noGrp="1"/>
          </p:cNvSpPr>
          <p:nvPr>
            <p:ph type="body" sz="quarter" idx="16"/>
          </p:nvPr>
        </p:nvSpPr>
        <p:spPr/>
        <p:txBody>
          <a:bodyPr/>
          <a:lstStyle/>
          <a:p>
            <a:r>
              <a:rPr lang="en-US" dirty="0">
                <a:hlinkClick r:id="rId2" action="ppaction://hlinksldjump"/>
              </a:rPr>
              <a:t>Return to parent-slide containing images.</a:t>
            </a:r>
            <a:endParaRPr lang="en-US" dirty="0"/>
          </a:p>
        </p:txBody>
      </p:sp>
      <p:sp>
        <p:nvSpPr>
          <p:cNvPr id="4" name="Content Placeholder 3">
            <a:extLst>
              <a:ext uri="{FF2B5EF4-FFF2-40B4-BE49-F238E27FC236}">
                <a16:creationId xmlns:a16="http://schemas.microsoft.com/office/drawing/2014/main" id="{D22AFF79-EF19-0CD2-D3C2-EC193105AF03}"/>
              </a:ext>
            </a:extLst>
          </p:cNvPr>
          <p:cNvSpPr>
            <a:spLocks noGrp="1"/>
          </p:cNvSpPr>
          <p:nvPr>
            <p:ph sz="quarter" idx="17"/>
          </p:nvPr>
        </p:nvSpPr>
        <p:spPr/>
        <p:txBody>
          <a:bodyPr>
            <a:noAutofit/>
          </a:bodyPr>
          <a:lstStyle/>
          <a:p>
            <a:r>
              <a:rPr lang="en-US" sz="1900" dirty="0"/>
              <a:t>In the reaction, glycerol combines with three fatty acids and undergoes dehydration reaction to give a fat molecule and three water molecules. Further, the fat molecule combines with three water molecules and undergoes hydrolysis reaction to give three fatty acids and glycerol.</a:t>
            </a:r>
          </a:p>
          <a:p>
            <a:r>
              <a:rPr lang="en-US" sz="1900" dirty="0"/>
              <a:t>Glycerol shows three carbon vertical chain with first and third carbon as hydroxymethyl group each. Second carbon is C H O H group. First molecule of fatty acid shows carboxylic group single-bonded with butyl group. Second molecule of fatty acid shows carboxylic group single-bonded with hexyl group. Third molecule of fatty acid shows carboxylic group single-bonded with methylene group which is single-bonded to C H group followed by double bond C H group which is single-bonded to methylene group. Further, methylene group is single-bonded to methyl group. </a:t>
            </a:r>
          </a:p>
          <a:p>
            <a:r>
              <a:rPr lang="en-US" sz="1900" dirty="0"/>
              <a:t>The hydrogen of each hydroxyl group of glycerol combines with hydroxyl group of carboxylic group in each fatty acid forming three molecules of water and the remaining part combines to form a fat molecule.</a:t>
            </a:r>
            <a:endParaRPr lang="en-IN" sz="1900" dirty="0"/>
          </a:p>
        </p:txBody>
      </p:sp>
      <p:sp>
        <p:nvSpPr>
          <p:cNvPr id="5" name="Text Placeholder 4">
            <a:extLst>
              <a:ext uri="{FF2B5EF4-FFF2-40B4-BE49-F238E27FC236}">
                <a16:creationId xmlns:a16="http://schemas.microsoft.com/office/drawing/2014/main" id="{23D3A949-8738-777C-A94A-5760CF36B3A3}"/>
              </a:ext>
            </a:extLst>
          </p:cNvPr>
          <p:cNvSpPr>
            <a:spLocks noGrp="1"/>
          </p:cNvSpPr>
          <p:nvPr>
            <p:ph type="body" sz="quarter" idx="18"/>
          </p:nvPr>
        </p:nvSpPr>
        <p:spPr/>
        <p:txBody>
          <a:bodyPr/>
          <a:lstStyle/>
          <a:p>
            <a:r>
              <a:rPr lang="en-US" dirty="0">
                <a:hlinkClick r:id="rId2" action="ppaction://hlinksldjump"/>
              </a:rPr>
              <a:t>Return to parent-slide containing images.</a:t>
            </a:r>
            <a:endParaRPr lang="en-US" dirty="0"/>
          </a:p>
        </p:txBody>
      </p:sp>
      <p:sp>
        <p:nvSpPr>
          <p:cNvPr id="6" name="Slide Number Placeholder 5">
            <a:extLst>
              <a:ext uri="{FF2B5EF4-FFF2-40B4-BE49-F238E27FC236}">
                <a16:creationId xmlns:a16="http://schemas.microsoft.com/office/drawing/2014/main" id="{245A8B22-26AC-5A4B-2746-898ADB1A8AFA}"/>
              </a:ext>
            </a:extLst>
          </p:cNvPr>
          <p:cNvSpPr>
            <a:spLocks noGrp="1"/>
          </p:cNvSpPr>
          <p:nvPr>
            <p:ph type="sldNum" sz="quarter" idx="10"/>
          </p:nvPr>
        </p:nvSpPr>
        <p:spPr/>
        <p:txBody>
          <a:bodyPr/>
          <a:lstStyle/>
          <a:p>
            <a:fld id="{68151E55-6873-49E2-B8D5-2F265E6F1973}" type="slidenum">
              <a:rPr lang="en-US" smtClean="0"/>
              <a:t>59</a:t>
            </a:fld>
            <a:endParaRPr lang="en-US" dirty="0"/>
          </a:p>
        </p:txBody>
      </p:sp>
    </p:spTree>
    <p:extLst>
      <p:ext uri="{BB962C8B-B14F-4D97-AF65-F5344CB8AC3E}">
        <p14:creationId xmlns:p14="http://schemas.microsoft.com/office/powerpoint/2010/main" val="1289245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dirty="0"/>
              <a:t>The Carbon Atom </a:t>
            </a:r>
            <a:r>
              <a:rPr lang="en-US" sz="1200" dirty="0"/>
              <a:t>2</a:t>
            </a:r>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1280160"/>
            <a:ext cx="8370176" cy="5162681"/>
          </a:xfrm>
        </p:spPr>
        <p:txBody>
          <a:bodyPr/>
          <a:lstStyle/>
          <a:p>
            <a:pPr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cs typeface="Arial" panose="020B0604020202020204" pitchFamily="34" charset="0"/>
              </a:rPr>
              <a:t>Carbon skeleton and functional groups</a:t>
            </a:r>
          </a:p>
          <a:p>
            <a:pPr marL="0" marR="0" lvl="1" indent="0" algn="l" defTabSz="914400" rtl="0" eaLnBrk="1" fontAlgn="auto" latinLnBrk="0" hangingPunct="1">
              <a:lnSpc>
                <a:spcPct val="100000"/>
              </a:lnSpc>
              <a:spcBef>
                <a:spcPts val="12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cs typeface="Arial" panose="020B0604020202020204" pitchFamily="34" charset="0"/>
              </a:rPr>
              <a:t>Size and shape of carbon skeleton or backbone</a:t>
            </a:r>
          </a:p>
          <a:p>
            <a:pPr marL="0" marR="0" lvl="1" indent="0" algn="l" defTabSz="914400" rtl="0" eaLnBrk="1" fontAlgn="auto" latinLnBrk="0" hangingPunct="1">
              <a:lnSpc>
                <a:spcPct val="100000"/>
              </a:lnSpc>
              <a:spcBef>
                <a:spcPts val="1200"/>
              </a:spcBef>
              <a:spcAft>
                <a:spcPts val="800"/>
              </a:spcAft>
              <a:buClr>
                <a:srgbClr val="000000"/>
              </a:buClr>
              <a:buSzTx/>
              <a:buNone/>
              <a:tabLst/>
              <a:defRPr/>
            </a:pPr>
            <a:r>
              <a:rPr kumimoji="0" lang="en-US" altLang="en-US" sz="2400" b="0" i="0" u="none" strike="noStrike" kern="1200" cap="none" spc="0" normalizeH="0" baseline="0" noProof="0" dirty="0">
                <a:ln>
                  <a:noFill/>
                </a:ln>
                <a:solidFill>
                  <a:srgbClr val="000000"/>
                </a:solidFill>
                <a:effectLst/>
                <a:uLnTx/>
                <a:uFillTx/>
                <a:cs typeface="Arial" panose="020B0604020202020204" pitchFamily="34" charset="0"/>
              </a:rPr>
              <a:t>Functional group—specific combination of bonded atoms that always has the same chemical properties and always reacts the same way</a:t>
            </a:r>
          </a:p>
          <a:p>
            <a:pPr marL="347472" marR="0" lvl="2" indent="-347472" algn="l" defTabSz="914400" rtl="0" eaLnBrk="1" fontAlgn="auto" latinLnBrk="0" hangingPunct="1">
              <a:lnSpc>
                <a:spcPct val="100000"/>
              </a:lnSpc>
              <a:spcBef>
                <a:spcPts val="1200"/>
              </a:spcBef>
              <a:spcAft>
                <a:spcPts val="80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cs typeface="Arial" panose="020B0604020202020204" pitchFamily="34" charset="0"/>
              </a:rPr>
              <a:t>Reactivity of organic molecule largely dependent on attached functional groups</a:t>
            </a:r>
          </a:p>
          <a:p>
            <a:pPr marL="347472" marR="0" lvl="2" indent="-347472" algn="l" defTabSz="914400" rtl="0" eaLnBrk="1" fontAlgn="auto" latinLnBrk="0" hangingPunct="1">
              <a:lnSpc>
                <a:spcPct val="100000"/>
              </a:lnSpc>
              <a:spcBef>
                <a:spcPts val="1200"/>
              </a:spcBef>
              <a:spcAft>
                <a:spcPts val="80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cs typeface="Arial" panose="020B0604020202020204" pitchFamily="34" charset="0"/>
              </a:rPr>
              <a:t>Often use R to stand for the remainder of the molecule</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6</a:t>
            </a:fld>
            <a:endParaRPr lang="en-US" dirty="0"/>
          </a:p>
        </p:txBody>
      </p:sp>
    </p:spTree>
    <p:extLst>
      <p:ext uri="{BB962C8B-B14F-4D97-AF65-F5344CB8AC3E}">
        <p14:creationId xmlns:p14="http://schemas.microsoft.com/office/powerpoint/2010/main" val="19492246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E29-2B89-3104-672A-CBD25F826C6A}"/>
              </a:ext>
            </a:extLst>
          </p:cNvPr>
          <p:cNvSpPr>
            <a:spLocks noGrp="1"/>
          </p:cNvSpPr>
          <p:nvPr>
            <p:ph type="title"/>
          </p:nvPr>
        </p:nvSpPr>
        <p:spPr>
          <a:xfrm>
            <a:off x="700985" y="304800"/>
            <a:ext cx="7742031" cy="678611"/>
          </a:xfrm>
        </p:spPr>
        <p:txBody>
          <a:bodyPr>
            <a:noAutofit/>
          </a:bodyPr>
          <a:lstStyle/>
          <a:p>
            <a:r>
              <a:rPr lang="en-US" sz="2400" dirty="0"/>
              <a:t>Figure 3.12 Fatty Acids - Text Alternative</a:t>
            </a:r>
          </a:p>
        </p:txBody>
      </p:sp>
      <p:sp>
        <p:nvSpPr>
          <p:cNvPr id="3" name="Text Placeholder 2">
            <a:extLst>
              <a:ext uri="{FF2B5EF4-FFF2-40B4-BE49-F238E27FC236}">
                <a16:creationId xmlns:a16="http://schemas.microsoft.com/office/drawing/2014/main" id="{8319A6EA-ED13-75A7-5EA3-0F503DAA9EF1}"/>
              </a:ext>
            </a:extLst>
          </p:cNvPr>
          <p:cNvSpPr>
            <a:spLocks noGrp="1"/>
          </p:cNvSpPr>
          <p:nvPr>
            <p:ph type="body" sz="quarter" idx="16"/>
          </p:nvPr>
        </p:nvSpPr>
        <p:spPr/>
        <p:txBody>
          <a:bodyPr/>
          <a:lstStyle/>
          <a:p>
            <a:r>
              <a:rPr lang="en-US" dirty="0">
                <a:hlinkClick r:id="rId2" action="ppaction://hlinksldjump"/>
              </a:rPr>
              <a:t>Return to parent-slide containing images.</a:t>
            </a:r>
            <a:endParaRPr lang="en-US" dirty="0"/>
          </a:p>
        </p:txBody>
      </p:sp>
      <p:sp>
        <p:nvSpPr>
          <p:cNvPr id="4" name="Content Placeholder 3">
            <a:extLst>
              <a:ext uri="{FF2B5EF4-FFF2-40B4-BE49-F238E27FC236}">
                <a16:creationId xmlns:a16="http://schemas.microsoft.com/office/drawing/2014/main" id="{D22AFF79-EF19-0CD2-D3C2-EC193105AF03}"/>
              </a:ext>
            </a:extLst>
          </p:cNvPr>
          <p:cNvSpPr>
            <a:spLocks noGrp="1"/>
          </p:cNvSpPr>
          <p:nvPr>
            <p:ph sz="quarter" idx="17"/>
          </p:nvPr>
        </p:nvSpPr>
        <p:spPr/>
        <p:txBody>
          <a:bodyPr>
            <a:noAutofit/>
          </a:bodyPr>
          <a:lstStyle/>
          <a:p>
            <a:r>
              <a:rPr lang="en-US" dirty="0"/>
              <a:t>The first one is the structure of an unsaturated fatty acid chain (canola oil). The structure (C</a:t>
            </a:r>
            <a:r>
              <a:rPr lang="en-US" baseline="-25000" dirty="0"/>
              <a:t>18</a:t>
            </a:r>
            <a:r>
              <a:rPr lang="en-US" dirty="0"/>
              <a:t>H</a:t>
            </a:r>
            <a:r>
              <a:rPr lang="en-US" baseline="-25000" dirty="0"/>
              <a:t>34</a:t>
            </a:r>
            <a:r>
              <a:rPr lang="en-US" dirty="0"/>
              <a:t>O</a:t>
            </a:r>
            <a:r>
              <a:rPr lang="en-US" baseline="-25000" dirty="0"/>
              <a:t>2</a:t>
            </a:r>
            <a:r>
              <a:rPr lang="en-US" dirty="0"/>
              <a:t>) has a bend caused by double bond at the center and a carboxyl group on the left end. The second one is the structure of a saturated fatty acid chain C</a:t>
            </a:r>
            <a:r>
              <a:rPr lang="en-US" baseline="-25000" dirty="0"/>
              <a:t>18</a:t>
            </a:r>
            <a:r>
              <a:rPr lang="en-US" dirty="0"/>
              <a:t>H</a:t>
            </a:r>
            <a:r>
              <a:rPr lang="en-US" baseline="-25000" dirty="0"/>
              <a:t>34</a:t>
            </a:r>
            <a:r>
              <a:rPr lang="en-US" dirty="0"/>
              <a:t>O</a:t>
            </a:r>
            <a:r>
              <a:rPr lang="en-US" baseline="-25000" dirty="0"/>
              <a:t>2</a:t>
            </a:r>
            <a:r>
              <a:rPr lang="en-US" dirty="0"/>
              <a:t> (butter). It has a long chain structure with a carboxyl group on the left end. The third one is the structure of an C. Unsaturated fatty acid chain that is a trans fat (donut). The structure has a carboxyl group at the left end, and the hydrogen atoms in the double bond are arranged in a trans configuration. </a:t>
            </a:r>
            <a:endParaRPr lang="en-IN" dirty="0"/>
          </a:p>
        </p:txBody>
      </p:sp>
      <p:sp>
        <p:nvSpPr>
          <p:cNvPr id="5" name="Text Placeholder 4">
            <a:extLst>
              <a:ext uri="{FF2B5EF4-FFF2-40B4-BE49-F238E27FC236}">
                <a16:creationId xmlns:a16="http://schemas.microsoft.com/office/drawing/2014/main" id="{23D3A949-8738-777C-A94A-5760CF36B3A3}"/>
              </a:ext>
            </a:extLst>
          </p:cNvPr>
          <p:cNvSpPr>
            <a:spLocks noGrp="1"/>
          </p:cNvSpPr>
          <p:nvPr>
            <p:ph type="body" sz="quarter" idx="18"/>
          </p:nvPr>
        </p:nvSpPr>
        <p:spPr/>
        <p:txBody>
          <a:bodyPr/>
          <a:lstStyle/>
          <a:p>
            <a:r>
              <a:rPr lang="en-US" dirty="0">
                <a:hlinkClick r:id="rId2" action="ppaction://hlinksldjump"/>
              </a:rPr>
              <a:t>Return to parent-slide containing images.</a:t>
            </a:r>
            <a:endParaRPr lang="en-US" dirty="0"/>
          </a:p>
        </p:txBody>
      </p:sp>
      <p:sp>
        <p:nvSpPr>
          <p:cNvPr id="6" name="Slide Number Placeholder 5">
            <a:extLst>
              <a:ext uri="{FF2B5EF4-FFF2-40B4-BE49-F238E27FC236}">
                <a16:creationId xmlns:a16="http://schemas.microsoft.com/office/drawing/2014/main" id="{245A8B22-26AC-5A4B-2746-898ADB1A8AFA}"/>
              </a:ext>
            </a:extLst>
          </p:cNvPr>
          <p:cNvSpPr>
            <a:spLocks noGrp="1"/>
          </p:cNvSpPr>
          <p:nvPr>
            <p:ph type="sldNum" sz="quarter" idx="10"/>
          </p:nvPr>
        </p:nvSpPr>
        <p:spPr/>
        <p:txBody>
          <a:bodyPr/>
          <a:lstStyle/>
          <a:p>
            <a:fld id="{68151E55-6873-49E2-B8D5-2F265E6F1973}" type="slidenum">
              <a:rPr lang="en-US" smtClean="0"/>
              <a:t>60</a:t>
            </a:fld>
            <a:endParaRPr lang="en-US" dirty="0"/>
          </a:p>
        </p:txBody>
      </p:sp>
    </p:spTree>
    <p:extLst>
      <p:ext uri="{BB962C8B-B14F-4D97-AF65-F5344CB8AC3E}">
        <p14:creationId xmlns:p14="http://schemas.microsoft.com/office/powerpoint/2010/main" val="480731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E29-2B89-3104-672A-CBD25F826C6A}"/>
              </a:ext>
            </a:extLst>
          </p:cNvPr>
          <p:cNvSpPr>
            <a:spLocks noGrp="1"/>
          </p:cNvSpPr>
          <p:nvPr>
            <p:ph type="title"/>
          </p:nvPr>
        </p:nvSpPr>
        <p:spPr>
          <a:xfrm>
            <a:off x="700985" y="304800"/>
            <a:ext cx="7742031" cy="678611"/>
          </a:xfrm>
        </p:spPr>
        <p:txBody>
          <a:bodyPr>
            <a:noAutofit/>
          </a:bodyPr>
          <a:lstStyle/>
          <a:p>
            <a:r>
              <a:rPr lang="en-US" sz="2400" dirty="0"/>
              <a:t>Figure 3.13 Phospholipids Form Membranes - Text Alternative</a:t>
            </a:r>
          </a:p>
        </p:txBody>
      </p:sp>
      <p:sp>
        <p:nvSpPr>
          <p:cNvPr id="3" name="Text Placeholder 2">
            <a:extLst>
              <a:ext uri="{FF2B5EF4-FFF2-40B4-BE49-F238E27FC236}">
                <a16:creationId xmlns:a16="http://schemas.microsoft.com/office/drawing/2014/main" id="{8319A6EA-ED13-75A7-5EA3-0F503DAA9EF1}"/>
              </a:ext>
            </a:extLst>
          </p:cNvPr>
          <p:cNvSpPr>
            <a:spLocks noGrp="1"/>
          </p:cNvSpPr>
          <p:nvPr>
            <p:ph type="body" sz="quarter" idx="16"/>
          </p:nvPr>
        </p:nvSpPr>
        <p:spPr/>
        <p:txBody>
          <a:bodyPr/>
          <a:lstStyle/>
          <a:p>
            <a:r>
              <a:rPr lang="en-US" dirty="0">
                <a:hlinkClick r:id="rId2" action="ppaction://hlinksldjump"/>
              </a:rPr>
              <a:t>Return to parent-slide containing images.</a:t>
            </a:r>
            <a:endParaRPr lang="en-US" dirty="0"/>
          </a:p>
        </p:txBody>
      </p:sp>
      <p:sp>
        <p:nvSpPr>
          <p:cNvPr id="4" name="Content Placeholder 3">
            <a:extLst>
              <a:ext uri="{FF2B5EF4-FFF2-40B4-BE49-F238E27FC236}">
                <a16:creationId xmlns:a16="http://schemas.microsoft.com/office/drawing/2014/main" id="{D22AFF79-EF19-0CD2-D3C2-EC193105AF03}"/>
              </a:ext>
            </a:extLst>
          </p:cNvPr>
          <p:cNvSpPr>
            <a:spLocks noGrp="1"/>
          </p:cNvSpPr>
          <p:nvPr>
            <p:ph sz="quarter" idx="17"/>
          </p:nvPr>
        </p:nvSpPr>
        <p:spPr/>
        <p:txBody>
          <a:bodyPr>
            <a:noAutofit/>
          </a:bodyPr>
          <a:lstStyle/>
          <a:p>
            <a:r>
              <a:rPr lang="en-US" dirty="0"/>
              <a:t>The phospholipids consist of a polar head and nonpolar tails. The polar head is a phosphate group and the nonpolar tails are long chains of fatty acids which are connected with the phosphate group though glycerol. The phospholipids in the plasma membrane of a cell form a tightly packed bilayer around the cell. </a:t>
            </a:r>
            <a:endParaRPr lang="en-IN" dirty="0"/>
          </a:p>
        </p:txBody>
      </p:sp>
      <p:sp>
        <p:nvSpPr>
          <p:cNvPr id="5" name="Text Placeholder 4">
            <a:extLst>
              <a:ext uri="{FF2B5EF4-FFF2-40B4-BE49-F238E27FC236}">
                <a16:creationId xmlns:a16="http://schemas.microsoft.com/office/drawing/2014/main" id="{23D3A949-8738-777C-A94A-5760CF36B3A3}"/>
              </a:ext>
            </a:extLst>
          </p:cNvPr>
          <p:cNvSpPr>
            <a:spLocks noGrp="1"/>
          </p:cNvSpPr>
          <p:nvPr>
            <p:ph type="body" sz="quarter" idx="18"/>
          </p:nvPr>
        </p:nvSpPr>
        <p:spPr/>
        <p:txBody>
          <a:bodyPr/>
          <a:lstStyle/>
          <a:p>
            <a:r>
              <a:rPr lang="en-US" dirty="0">
                <a:hlinkClick r:id="rId2" action="ppaction://hlinksldjump"/>
              </a:rPr>
              <a:t>Return to parent-slide containing images.</a:t>
            </a:r>
            <a:endParaRPr lang="en-US" dirty="0"/>
          </a:p>
        </p:txBody>
      </p:sp>
      <p:sp>
        <p:nvSpPr>
          <p:cNvPr id="6" name="Slide Number Placeholder 5">
            <a:extLst>
              <a:ext uri="{FF2B5EF4-FFF2-40B4-BE49-F238E27FC236}">
                <a16:creationId xmlns:a16="http://schemas.microsoft.com/office/drawing/2014/main" id="{245A8B22-26AC-5A4B-2746-898ADB1A8AFA}"/>
              </a:ext>
            </a:extLst>
          </p:cNvPr>
          <p:cNvSpPr>
            <a:spLocks noGrp="1"/>
          </p:cNvSpPr>
          <p:nvPr>
            <p:ph type="sldNum" sz="quarter" idx="10"/>
          </p:nvPr>
        </p:nvSpPr>
        <p:spPr/>
        <p:txBody>
          <a:bodyPr/>
          <a:lstStyle/>
          <a:p>
            <a:fld id="{68151E55-6873-49E2-B8D5-2F265E6F1973}" type="slidenum">
              <a:rPr lang="en-US" smtClean="0"/>
              <a:t>61</a:t>
            </a:fld>
            <a:endParaRPr lang="en-US" dirty="0"/>
          </a:p>
        </p:txBody>
      </p:sp>
    </p:spTree>
    <p:extLst>
      <p:ext uri="{BB962C8B-B14F-4D97-AF65-F5344CB8AC3E}">
        <p14:creationId xmlns:p14="http://schemas.microsoft.com/office/powerpoint/2010/main" val="16827887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E29-2B89-3104-672A-CBD25F826C6A}"/>
              </a:ext>
            </a:extLst>
          </p:cNvPr>
          <p:cNvSpPr>
            <a:spLocks noGrp="1"/>
          </p:cNvSpPr>
          <p:nvPr>
            <p:ph type="title"/>
          </p:nvPr>
        </p:nvSpPr>
        <p:spPr>
          <a:xfrm>
            <a:off x="700985" y="304800"/>
            <a:ext cx="7742031" cy="678611"/>
          </a:xfrm>
        </p:spPr>
        <p:txBody>
          <a:bodyPr>
            <a:noAutofit/>
          </a:bodyPr>
          <a:lstStyle/>
          <a:p>
            <a:r>
              <a:rPr lang="en-US" sz="2400" dirty="0"/>
              <a:t>Figure 3.14 Steroid Diversity - Text Alternative</a:t>
            </a:r>
          </a:p>
        </p:txBody>
      </p:sp>
      <p:sp>
        <p:nvSpPr>
          <p:cNvPr id="3" name="Text Placeholder 2">
            <a:extLst>
              <a:ext uri="{FF2B5EF4-FFF2-40B4-BE49-F238E27FC236}">
                <a16:creationId xmlns:a16="http://schemas.microsoft.com/office/drawing/2014/main" id="{8319A6EA-ED13-75A7-5EA3-0F503DAA9EF1}"/>
              </a:ext>
            </a:extLst>
          </p:cNvPr>
          <p:cNvSpPr>
            <a:spLocks noGrp="1"/>
          </p:cNvSpPr>
          <p:nvPr>
            <p:ph type="body" sz="quarter" idx="16"/>
          </p:nvPr>
        </p:nvSpPr>
        <p:spPr/>
        <p:txBody>
          <a:bodyPr/>
          <a:lstStyle/>
          <a:p>
            <a:r>
              <a:rPr lang="en-US" dirty="0">
                <a:hlinkClick r:id="rId2" action="ppaction://hlinksldjump"/>
              </a:rPr>
              <a:t>Return to parent-slide containing images.</a:t>
            </a:r>
            <a:endParaRPr lang="en-US" dirty="0"/>
          </a:p>
        </p:txBody>
      </p:sp>
      <p:sp>
        <p:nvSpPr>
          <p:cNvPr id="4" name="Content Placeholder 3">
            <a:extLst>
              <a:ext uri="{FF2B5EF4-FFF2-40B4-BE49-F238E27FC236}">
                <a16:creationId xmlns:a16="http://schemas.microsoft.com/office/drawing/2014/main" id="{D22AFF79-EF19-0CD2-D3C2-EC193105AF03}"/>
              </a:ext>
            </a:extLst>
          </p:cNvPr>
          <p:cNvSpPr>
            <a:spLocks noGrp="1"/>
          </p:cNvSpPr>
          <p:nvPr>
            <p:ph sz="quarter" idx="17"/>
          </p:nvPr>
        </p:nvSpPr>
        <p:spPr/>
        <p:txBody>
          <a:bodyPr>
            <a:noAutofit/>
          </a:bodyPr>
          <a:lstStyle/>
          <a:p>
            <a:r>
              <a:rPr lang="en-US" dirty="0"/>
              <a:t>The structure labeled a shows cholesterol. It consists of four fused ring structures with two exposed methyl groups at C 18 and C 19. C 17 is single-bonded with six carbon chain with C 20 linked with methyl group, C 22 through C 24 is a methylene group each, and C 25 is isopropyl group. A single-bonded hydroxyl group is linked to ring A at C 3. </a:t>
            </a:r>
          </a:p>
          <a:p>
            <a:r>
              <a:rPr lang="en-US" dirty="0"/>
              <a:t>The structure labeled b shows testosterone. It consists of four fused ring structures with methyl groups at C 18 and C 19, and a hydroxyl group at C 17. In ring A, ketone group is present at C 3.</a:t>
            </a:r>
          </a:p>
          <a:p>
            <a:r>
              <a:rPr lang="en-US" dirty="0"/>
              <a:t>The structure labeled c shows estrogen. It consists of four fused ring structures where ring A is benzene ring having hydroxyl group at C 3; a methyl group is at C 18, and a hydroxyl group is present at C 17.</a:t>
            </a:r>
            <a:endParaRPr lang="en-IN" dirty="0"/>
          </a:p>
        </p:txBody>
      </p:sp>
      <p:sp>
        <p:nvSpPr>
          <p:cNvPr id="5" name="Text Placeholder 4">
            <a:extLst>
              <a:ext uri="{FF2B5EF4-FFF2-40B4-BE49-F238E27FC236}">
                <a16:creationId xmlns:a16="http://schemas.microsoft.com/office/drawing/2014/main" id="{23D3A949-8738-777C-A94A-5760CF36B3A3}"/>
              </a:ext>
            </a:extLst>
          </p:cNvPr>
          <p:cNvSpPr>
            <a:spLocks noGrp="1"/>
          </p:cNvSpPr>
          <p:nvPr>
            <p:ph type="body" sz="quarter" idx="18"/>
          </p:nvPr>
        </p:nvSpPr>
        <p:spPr/>
        <p:txBody>
          <a:bodyPr/>
          <a:lstStyle/>
          <a:p>
            <a:r>
              <a:rPr lang="en-US" dirty="0">
                <a:hlinkClick r:id="rId2" action="ppaction://hlinksldjump"/>
              </a:rPr>
              <a:t>Return to parent-slide containing images.</a:t>
            </a:r>
            <a:endParaRPr lang="en-US" dirty="0"/>
          </a:p>
        </p:txBody>
      </p:sp>
      <p:sp>
        <p:nvSpPr>
          <p:cNvPr id="6" name="Slide Number Placeholder 5">
            <a:extLst>
              <a:ext uri="{FF2B5EF4-FFF2-40B4-BE49-F238E27FC236}">
                <a16:creationId xmlns:a16="http://schemas.microsoft.com/office/drawing/2014/main" id="{245A8B22-26AC-5A4B-2746-898ADB1A8AFA}"/>
              </a:ext>
            </a:extLst>
          </p:cNvPr>
          <p:cNvSpPr>
            <a:spLocks noGrp="1"/>
          </p:cNvSpPr>
          <p:nvPr>
            <p:ph type="sldNum" sz="quarter" idx="10"/>
          </p:nvPr>
        </p:nvSpPr>
        <p:spPr/>
        <p:txBody>
          <a:bodyPr/>
          <a:lstStyle/>
          <a:p>
            <a:fld id="{68151E55-6873-49E2-B8D5-2F265E6F1973}" type="slidenum">
              <a:rPr lang="en-US" smtClean="0"/>
              <a:t>62</a:t>
            </a:fld>
            <a:endParaRPr lang="en-US" dirty="0"/>
          </a:p>
        </p:txBody>
      </p:sp>
    </p:spTree>
    <p:extLst>
      <p:ext uri="{BB962C8B-B14F-4D97-AF65-F5344CB8AC3E}">
        <p14:creationId xmlns:p14="http://schemas.microsoft.com/office/powerpoint/2010/main" val="35208827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E29-2B89-3104-672A-CBD25F826C6A}"/>
              </a:ext>
            </a:extLst>
          </p:cNvPr>
          <p:cNvSpPr>
            <a:spLocks noGrp="1"/>
          </p:cNvSpPr>
          <p:nvPr>
            <p:ph type="title"/>
          </p:nvPr>
        </p:nvSpPr>
        <p:spPr>
          <a:xfrm>
            <a:off x="700985" y="304800"/>
            <a:ext cx="7742031" cy="678611"/>
          </a:xfrm>
        </p:spPr>
        <p:txBody>
          <a:bodyPr>
            <a:noAutofit/>
          </a:bodyPr>
          <a:lstStyle/>
          <a:p>
            <a:r>
              <a:rPr lang="en-US" sz="2400" dirty="0"/>
              <a:t>Figure 3.17 Amino Acids - Text Alternative</a:t>
            </a:r>
          </a:p>
        </p:txBody>
      </p:sp>
      <p:sp>
        <p:nvSpPr>
          <p:cNvPr id="3" name="Text Placeholder 2">
            <a:extLst>
              <a:ext uri="{FF2B5EF4-FFF2-40B4-BE49-F238E27FC236}">
                <a16:creationId xmlns:a16="http://schemas.microsoft.com/office/drawing/2014/main" id="{8319A6EA-ED13-75A7-5EA3-0F503DAA9EF1}"/>
              </a:ext>
            </a:extLst>
          </p:cNvPr>
          <p:cNvSpPr>
            <a:spLocks noGrp="1"/>
          </p:cNvSpPr>
          <p:nvPr>
            <p:ph type="body" sz="quarter" idx="16"/>
          </p:nvPr>
        </p:nvSpPr>
        <p:spPr/>
        <p:txBody>
          <a:bodyPr/>
          <a:lstStyle/>
          <a:p>
            <a:r>
              <a:rPr lang="en-US" dirty="0">
                <a:hlinkClick r:id="rId2" action="ppaction://hlinksldjump"/>
              </a:rPr>
              <a:t>Return to parent-slide containing images.</a:t>
            </a:r>
            <a:endParaRPr lang="en-US" dirty="0"/>
          </a:p>
        </p:txBody>
      </p:sp>
      <p:sp>
        <p:nvSpPr>
          <p:cNvPr id="4" name="Content Placeholder 3">
            <a:extLst>
              <a:ext uri="{FF2B5EF4-FFF2-40B4-BE49-F238E27FC236}">
                <a16:creationId xmlns:a16="http://schemas.microsoft.com/office/drawing/2014/main" id="{D22AFF79-EF19-0CD2-D3C2-EC193105AF03}"/>
              </a:ext>
            </a:extLst>
          </p:cNvPr>
          <p:cNvSpPr>
            <a:spLocks noGrp="1"/>
          </p:cNvSpPr>
          <p:nvPr>
            <p:ph sz="quarter" idx="17"/>
          </p:nvPr>
        </p:nvSpPr>
        <p:spPr/>
        <p:txBody>
          <a:bodyPr>
            <a:noAutofit/>
          </a:bodyPr>
          <a:lstStyle/>
          <a:p>
            <a:r>
              <a:rPr lang="en-US" dirty="0"/>
              <a:t>Amino acid consists of an R group attached to an amino group and a carboxylic group. The proteins depicted are as follows: valine (</a:t>
            </a:r>
            <a:r>
              <a:rPr lang="en-US" dirty="0" err="1"/>
              <a:t>val</a:t>
            </a:r>
            <a:r>
              <a:rPr lang="en-US" dirty="0"/>
              <a:t>) nonpolar: a 3-carbon group attached to the amino group and the carboxylic group. Glutamate (</a:t>
            </a:r>
            <a:r>
              <a:rPr lang="en-US" dirty="0" err="1"/>
              <a:t>glu</a:t>
            </a:r>
            <a:r>
              <a:rPr lang="en-US" dirty="0"/>
              <a:t>) ionized: a C</a:t>
            </a:r>
            <a:r>
              <a:rPr lang="en-US" baseline="-25000" dirty="0"/>
              <a:t>3</a:t>
            </a:r>
            <a:r>
              <a:rPr lang="en-US" dirty="0"/>
              <a:t>H</a:t>
            </a:r>
            <a:r>
              <a:rPr lang="en-US" baseline="-25000" dirty="0"/>
              <a:t>4</a:t>
            </a:r>
            <a:r>
              <a:rPr lang="en-US" dirty="0"/>
              <a:t>O</a:t>
            </a:r>
            <a:r>
              <a:rPr lang="en-US" baseline="-25000" dirty="0"/>
              <a:t>2</a:t>
            </a:r>
            <a:r>
              <a:rPr lang="en-US" dirty="0"/>
              <a:t> chain attached to the amino group and the carboxylic group. Cysteine (</a:t>
            </a:r>
            <a:r>
              <a:rPr lang="en-US" dirty="0" err="1"/>
              <a:t>cys</a:t>
            </a:r>
            <a:r>
              <a:rPr lang="en-US" dirty="0"/>
              <a:t>) nonpolar: a CH</a:t>
            </a:r>
            <a:r>
              <a:rPr lang="en-US" baseline="-25000" dirty="0"/>
              <a:t>2</a:t>
            </a:r>
            <a:r>
              <a:rPr lang="en-US" dirty="0"/>
              <a:t> bonded to SH attached to the amino group and the carboxylic group. Tryptophan (</a:t>
            </a:r>
            <a:r>
              <a:rPr lang="en-US" dirty="0" err="1"/>
              <a:t>trp</a:t>
            </a:r>
            <a:r>
              <a:rPr lang="en-US" dirty="0"/>
              <a:t>) nonpolar: a CH</a:t>
            </a:r>
            <a:r>
              <a:rPr lang="en-US" baseline="-25000" dirty="0"/>
              <a:t>2</a:t>
            </a:r>
            <a:r>
              <a:rPr lang="en-US" dirty="0"/>
              <a:t> bonded to adjacent 5-carbon and 6-carbon rings attached to the amino group and the carboxylic group.</a:t>
            </a:r>
            <a:endParaRPr lang="en-IN" dirty="0"/>
          </a:p>
        </p:txBody>
      </p:sp>
      <p:sp>
        <p:nvSpPr>
          <p:cNvPr id="5" name="Text Placeholder 4">
            <a:extLst>
              <a:ext uri="{FF2B5EF4-FFF2-40B4-BE49-F238E27FC236}">
                <a16:creationId xmlns:a16="http://schemas.microsoft.com/office/drawing/2014/main" id="{23D3A949-8738-777C-A94A-5760CF36B3A3}"/>
              </a:ext>
            </a:extLst>
          </p:cNvPr>
          <p:cNvSpPr>
            <a:spLocks noGrp="1"/>
          </p:cNvSpPr>
          <p:nvPr>
            <p:ph type="body" sz="quarter" idx="18"/>
          </p:nvPr>
        </p:nvSpPr>
        <p:spPr/>
        <p:txBody>
          <a:bodyPr/>
          <a:lstStyle/>
          <a:p>
            <a:r>
              <a:rPr lang="en-US" dirty="0">
                <a:hlinkClick r:id="rId2" action="ppaction://hlinksldjump"/>
              </a:rPr>
              <a:t>Return to parent-slide containing images.</a:t>
            </a:r>
            <a:endParaRPr lang="en-US" dirty="0"/>
          </a:p>
        </p:txBody>
      </p:sp>
      <p:sp>
        <p:nvSpPr>
          <p:cNvPr id="6" name="Slide Number Placeholder 5">
            <a:extLst>
              <a:ext uri="{FF2B5EF4-FFF2-40B4-BE49-F238E27FC236}">
                <a16:creationId xmlns:a16="http://schemas.microsoft.com/office/drawing/2014/main" id="{245A8B22-26AC-5A4B-2746-898ADB1A8AFA}"/>
              </a:ext>
            </a:extLst>
          </p:cNvPr>
          <p:cNvSpPr>
            <a:spLocks noGrp="1"/>
          </p:cNvSpPr>
          <p:nvPr>
            <p:ph type="sldNum" sz="quarter" idx="10"/>
          </p:nvPr>
        </p:nvSpPr>
        <p:spPr/>
        <p:txBody>
          <a:bodyPr/>
          <a:lstStyle/>
          <a:p>
            <a:fld id="{68151E55-6873-49E2-B8D5-2F265E6F1973}" type="slidenum">
              <a:rPr lang="en-US" smtClean="0"/>
              <a:t>63</a:t>
            </a:fld>
            <a:endParaRPr lang="en-US" dirty="0"/>
          </a:p>
        </p:txBody>
      </p:sp>
    </p:spTree>
    <p:extLst>
      <p:ext uri="{BB962C8B-B14F-4D97-AF65-F5344CB8AC3E}">
        <p14:creationId xmlns:p14="http://schemas.microsoft.com/office/powerpoint/2010/main" val="22277642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E29-2B89-3104-672A-CBD25F826C6A}"/>
              </a:ext>
            </a:extLst>
          </p:cNvPr>
          <p:cNvSpPr>
            <a:spLocks noGrp="1"/>
          </p:cNvSpPr>
          <p:nvPr>
            <p:ph type="title"/>
          </p:nvPr>
        </p:nvSpPr>
        <p:spPr>
          <a:xfrm>
            <a:off x="854989" y="304800"/>
            <a:ext cx="7434022" cy="678611"/>
          </a:xfrm>
        </p:spPr>
        <p:txBody>
          <a:bodyPr>
            <a:noAutofit/>
          </a:bodyPr>
          <a:lstStyle/>
          <a:p>
            <a:r>
              <a:rPr lang="en-US" sz="2400" dirty="0"/>
              <a:t>Figure 3.18 Synthesis and Degradation of Peptide - Text Alternative</a:t>
            </a:r>
          </a:p>
        </p:txBody>
      </p:sp>
      <p:sp>
        <p:nvSpPr>
          <p:cNvPr id="3" name="Text Placeholder 2">
            <a:extLst>
              <a:ext uri="{FF2B5EF4-FFF2-40B4-BE49-F238E27FC236}">
                <a16:creationId xmlns:a16="http://schemas.microsoft.com/office/drawing/2014/main" id="{8319A6EA-ED13-75A7-5EA3-0F503DAA9EF1}"/>
              </a:ext>
            </a:extLst>
          </p:cNvPr>
          <p:cNvSpPr>
            <a:spLocks noGrp="1"/>
          </p:cNvSpPr>
          <p:nvPr>
            <p:ph type="body" sz="quarter" idx="16"/>
          </p:nvPr>
        </p:nvSpPr>
        <p:spPr/>
        <p:txBody>
          <a:bodyPr/>
          <a:lstStyle/>
          <a:p>
            <a:r>
              <a:rPr lang="en-US" dirty="0">
                <a:hlinkClick r:id="rId2" action="ppaction://hlinksldjump"/>
              </a:rPr>
              <a:t>Return to parent-slide containing images.</a:t>
            </a:r>
            <a:endParaRPr lang="en-US" dirty="0"/>
          </a:p>
        </p:txBody>
      </p:sp>
      <p:sp>
        <p:nvSpPr>
          <p:cNvPr id="4" name="Content Placeholder 3">
            <a:extLst>
              <a:ext uri="{FF2B5EF4-FFF2-40B4-BE49-F238E27FC236}">
                <a16:creationId xmlns:a16="http://schemas.microsoft.com/office/drawing/2014/main" id="{D22AFF79-EF19-0CD2-D3C2-EC193105AF03}"/>
              </a:ext>
            </a:extLst>
          </p:cNvPr>
          <p:cNvSpPr>
            <a:spLocks noGrp="1"/>
          </p:cNvSpPr>
          <p:nvPr>
            <p:ph sz="quarter" idx="17"/>
          </p:nvPr>
        </p:nvSpPr>
        <p:spPr/>
        <p:txBody>
          <a:bodyPr>
            <a:noAutofit/>
          </a:bodyPr>
          <a:lstStyle/>
          <a:p>
            <a:r>
              <a:rPr lang="en-US" dirty="0"/>
              <a:t>Two amino acids combine in a reversible reaction (forward: dehydration synthesis, reverse: hydrolysis) to give a dipeptide and water. The dipeptide consists of a peptide bond that joins the amino acids.</a:t>
            </a:r>
            <a:endParaRPr lang="en-IN" dirty="0"/>
          </a:p>
        </p:txBody>
      </p:sp>
      <p:sp>
        <p:nvSpPr>
          <p:cNvPr id="5" name="Text Placeholder 4">
            <a:extLst>
              <a:ext uri="{FF2B5EF4-FFF2-40B4-BE49-F238E27FC236}">
                <a16:creationId xmlns:a16="http://schemas.microsoft.com/office/drawing/2014/main" id="{23D3A949-8738-777C-A94A-5760CF36B3A3}"/>
              </a:ext>
            </a:extLst>
          </p:cNvPr>
          <p:cNvSpPr>
            <a:spLocks noGrp="1"/>
          </p:cNvSpPr>
          <p:nvPr>
            <p:ph type="body" sz="quarter" idx="18"/>
          </p:nvPr>
        </p:nvSpPr>
        <p:spPr/>
        <p:txBody>
          <a:bodyPr/>
          <a:lstStyle/>
          <a:p>
            <a:r>
              <a:rPr lang="en-US" dirty="0">
                <a:hlinkClick r:id="rId2" action="ppaction://hlinksldjump"/>
              </a:rPr>
              <a:t>Return to parent-slide containing images.</a:t>
            </a:r>
            <a:endParaRPr lang="en-US" dirty="0"/>
          </a:p>
        </p:txBody>
      </p:sp>
      <p:sp>
        <p:nvSpPr>
          <p:cNvPr id="6" name="Slide Number Placeholder 5">
            <a:extLst>
              <a:ext uri="{FF2B5EF4-FFF2-40B4-BE49-F238E27FC236}">
                <a16:creationId xmlns:a16="http://schemas.microsoft.com/office/drawing/2014/main" id="{245A8B22-26AC-5A4B-2746-898ADB1A8AFA}"/>
              </a:ext>
            </a:extLst>
          </p:cNvPr>
          <p:cNvSpPr>
            <a:spLocks noGrp="1"/>
          </p:cNvSpPr>
          <p:nvPr>
            <p:ph type="sldNum" sz="quarter" idx="10"/>
          </p:nvPr>
        </p:nvSpPr>
        <p:spPr/>
        <p:txBody>
          <a:bodyPr/>
          <a:lstStyle/>
          <a:p>
            <a:fld id="{68151E55-6873-49E2-B8D5-2F265E6F1973}" type="slidenum">
              <a:rPr lang="en-US" smtClean="0"/>
              <a:t>64</a:t>
            </a:fld>
            <a:endParaRPr lang="en-US" dirty="0"/>
          </a:p>
        </p:txBody>
      </p:sp>
    </p:spTree>
    <p:extLst>
      <p:ext uri="{BB962C8B-B14F-4D97-AF65-F5344CB8AC3E}">
        <p14:creationId xmlns:p14="http://schemas.microsoft.com/office/powerpoint/2010/main" val="23801319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E29-2B89-3104-672A-CBD25F826C6A}"/>
              </a:ext>
            </a:extLst>
          </p:cNvPr>
          <p:cNvSpPr>
            <a:spLocks noGrp="1"/>
          </p:cNvSpPr>
          <p:nvPr>
            <p:ph type="title"/>
          </p:nvPr>
        </p:nvSpPr>
        <p:spPr>
          <a:xfrm>
            <a:off x="686289" y="304800"/>
            <a:ext cx="7771423" cy="678611"/>
          </a:xfrm>
        </p:spPr>
        <p:txBody>
          <a:bodyPr>
            <a:noAutofit/>
          </a:bodyPr>
          <a:lstStyle/>
          <a:p>
            <a:r>
              <a:rPr lang="en-US" sz="2400" dirty="0"/>
              <a:t>Figure 3.19 Levels of Protein Organization—Primary - Text Alternative</a:t>
            </a:r>
          </a:p>
        </p:txBody>
      </p:sp>
      <p:sp>
        <p:nvSpPr>
          <p:cNvPr id="3" name="Text Placeholder 2">
            <a:extLst>
              <a:ext uri="{FF2B5EF4-FFF2-40B4-BE49-F238E27FC236}">
                <a16:creationId xmlns:a16="http://schemas.microsoft.com/office/drawing/2014/main" id="{8319A6EA-ED13-75A7-5EA3-0F503DAA9EF1}"/>
              </a:ext>
            </a:extLst>
          </p:cNvPr>
          <p:cNvSpPr>
            <a:spLocks noGrp="1"/>
          </p:cNvSpPr>
          <p:nvPr>
            <p:ph type="body" sz="quarter" idx="16"/>
          </p:nvPr>
        </p:nvSpPr>
        <p:spPr/>
        <p:txBody>
          <a:bodyPr/>
          <a:lstStyle/>
          <a:p>
            <a:r>
              <a:rPr lang="en-US" dirty="0">
                <a:hlinkClick r:id="rId2" action="ppaction://hlinksldjump"/>
              </a:rPr>
              <a:t>Return to parent-slide containing images.</a:t>
            </a:r>
            <a:endParaRPr lang="en-US" dirty="0"/>
          </a:p>
        </p:txBody>
      </p:sp>
      <p:sp>
        <p:nvSpPr>
          <p:cNvPr id="4" name="Content Placeholder 3">
            <a:extLst>
              <a:ext uri="{FF2B5EF4-FFF2-40B4-BE49-F238E27FC236}">
                <a16:creationId xmlns:a16="http://schemas.microsoft.com/office/drawing/2014/main" id="{D22AFF79-EF19-0CD2-D3C2-EC193105AF03}"/>
              </a:ext>
            </a:extLst>
          </p:cNvPr>
          <p:cNvSpPr>
            <a:spLocks noGrp="1"/>
          </p:cNvSpPr>
          <p:nvPr>
            <p:ph sz="quarter" idx="17"/>
          </p:nvPr>
        </p:nvSpPr>
        <p:spPr/>
        <p:txBody>
          <a:bodyPr>
            <a:noAutofit/>
          </a:bodyPr>
          <a:lstStyle/>
          <a:p>
            <a:r>
              <a:rPr lang="en-IN" dirty="0"/>
              <a:t>The first one is the primary structure: sequence of amino acids. It consists of NH2 bonded to the sequence: </a:t>
            </a:r>
            <a:r>
              <a:rPr lang="en-IN" dirty="0" err="1"/>
              <a:t>val</a:t>
            </a:r>
            <a:r>
              <a:rPr lang="en-IN" dirty="0"/>
              <a:t> </a:t>
            </a:r>
            <a:r>
              <a:rPr lang="en-IN" dirty="0" err="1"/>
              <a:t>asn</a:t>
            </a:r>
            <a:r>
              <a:rPr lang="en-IN" dirty="0"/>
              <a:t> ala </a:t>
            </a:r>
            <a:r>
              <a:rPr lang="en-IN" dirty="0" err="1"/>
              <a:t>lys</a:t>
            </a:r>
            <a:r>
              <a:rPr lang="en-IN" dirty="0"/>
              <a:t> ser </a:t>
            </a:r>
            <a:r>
              <a:rPr lang="en-IN" dirty="0" err="1"/>
              <a:t>val</a:t>
            </a:r>
            <a:r>
              <a:rPr lang="en-IN" dirty="0"/>
              <a:t> leu </a:t>
            </a:r>
            <a:r>
              <a:rPr lang="en-IN" dirty="0" err="1"/>
              <a:t>cys</a:t>
            </a:r>
            <a:r>
              <a:rPr lang="en-IN" dirty="0"/>
              <a:t> his ala </a:t>
            </a:r>
            <a:r>
              <a:rPr lang="en-IN" dirty="0" err="1"/>
              <a:t>trp</a:t>
            </a:r>
            <a:r>
              <a:rPr lang="en-IN" dirty="0"/>
              <a:t> </a:t>
            </a:r>
            <a:r>
              <a:rPr lang="en-IN" dirty="0" err="1"/>
              <a:t>arg</a:t>
            </a:r>
            <a:r>
              <a:rPr lang="en-IN" dirty="0"/>
              <a:t> </a:t>
            </a:r>
            <a:r>
              <a:rPr lang="en-IN" dirty="0" err="1"/>
              <a:t>glu</a:t>
            </a:r>
            <a:r>
              <a:rPr lang="en-IN" dirty="0"/>
              <a:t> </a:t>
            </a:r>
            <a:r>
              <a:rPr lang="en-IN" dirty="0" err="1"/>
              <a:t>val</a:t>
            </a:r>
            <a:r>
              <a:rPr lang="en-IN" dirty="0"/>
              <a:t> </a:t>
            </a:r>
            <a:r>
              <a:rPr lang="en-IN" dirty="0" err="1"/>
              <a:t>val</a:t>
            </a:r>
            <a:r>
              <a:rPr lang="en-IN" dirty="0"/>
              <a:t> </a:t>
            </a:r>
            <a:r>
              <a:rPr lang="en-IN" dirty="0" err="1"/>
              <a:t>trp</a:t>
            </a:r>
            <a:r>
              <a:rPr lang="en-IN" dirty="0"/>
              <a:t> </a:t>
            </a:r>
            <a:r>
              <a:rPr lang="en-IN" dirty="0" err="1"/>
              <a:t>thr</a:t>
            </a:r>
            <a:r>
              <a:rPr lang="en-IN" dirty="0"/>
              <a:t> </a:t>
            </a:r>
            <a:r>
              <a:rPr lang="en-IN" dirty="0" err="1"/>
              <a:t>gly</a:t>
            </a:r>
            <a:r>
              <a:rPr lang="en-IN" dirty="0"/>
              <a:t> his pro </a:t>
            </a:r>
            <a:r>
              <a:rPr lang="en-IN" dirty="0" err="1"/>
              <a:t>thr</a:t>
            </a:r>
            <a:r>
              <a:rPr lang="en-IN" dirty="0"/>
              <a:t> leu </a:t>
            </a:r>
            <a:r>
              <a:rPr lang="en-IN" dirty="0" err="1"/>
              <a:t>glu</a:t>
            </a:r>
            <a:r>
              <a:rPr lang="en-IN" dirty="0"/>
              <a:t> leu </a:t>
            </a:r>
            <a:r>
              <a:rPr lang="en-IN" dirty="0" err="1"/>
              <a:t>gly</a:t>
            </a:r>
            <a:r>
              <a:rPr lang="en-IN" dirty="0"/>
              <a:t> </a:t>
            </a:r>
            <a:r>
              <a:rPr lang="en-IN" dirty="0" err="1"/>
              <a:t>val</a:t>
            </a:r>
            <a:r>
              <a:rPr lang="en-IN" dirty="0"/>
              <a:t> </a:t>
            </a:r>
            <a:r>
              <a:rPr lang="en-IN" dirty="0" err="1"/>
              <a:t>lys</a:t>
            </a:r>
            <a:r>
              <a:rPr lang="en-IN" dirty="0"/>
              <a:t> </a:t>
            </a:r>
            <a:r>
              <a:rPr lang="en-IN" dirty="0" err="1"/>
              <a:t>glu</a:t>
            </a:r>
            <a:r>
              <a:rPr lang="en-IN" dirty="0"/>
              <a:t>.</a:t>
            </a:r>
          </a:p>
        </p:txBody>
      </p:sp>
      <p:sp>
        <p:nvSpPr>
          <p:cNvPr id="5" name="Text Placeholder 4">
            <a:extLst>
              <a:ext uri="{FF2B5EF4-FFF2-40B4-BE49-F238E27FC236}">
                <a16:creationId xmlns:a16="http://schemas.microsoft.com/office/drawing/2014/main" id="{23D3A949-8738-777C-A94A-5760CF36B3A3}"/>
              </a:ext>
            </a:extLst>
          </p:cNvPr>
          <p:cNvSpPr>
            <a:spLocks noGrp="1"/>
          </p:cNvSpPr>
          <p:nvPr>
            <p:ph type="body" sz="quarter" idx="18"/>
          </p:nvPr>
        </p:nvSpPr>
        <p:spPr/>
        <p:txBody>
          <a:bodyPr/>
          <a:lstStyle/>
          <a:p>
            <a:r>
              <a:rPr lang="en-US" dirty="0">
                <a:hlinkClick r:id="rId2" action="ppaction://hlinksldjump"/>
              </a:rPr>
              <a:t>Return to parent-slide containing images.</a:t>
            </a:r>
            <a:endParaRPr lang="en-US" dirty="0"/>
          </a:p>
        </p:txBody>
      </p:sp>
      <p:sp>
        <p:nvSpPr>
          <p:cNvPr id="6" name="Slide Number Placeholder 5">
            <a:extLst>
              <a:ext uri="{FF2B5EF4-FFF2-40B4-BE49-F238E27FC236}">
                <a16:creationId xmlns:a16="http://schemas.microsoft.com/office/drawing/2014/main" id="{245A8B22-26AC-5A4B-2746-898ADB1A8AFA}"/>
              </a:ext>
            </a:extLst>
          </p:cNvPr>
          <p:cNvSpPr>
            <a:spLocks noGrp="1"/>
          </p:cNvSpPr>
          <p:nvPr>
            <p:ph type="sldNum" sz="quarter" idx="10"/>
          </p:nvPr>
        </p:nvSpPr>
        <p:spPr/>
        <p:txBody>
          <a:bodyPr/>
          <a:lstStyle/>
          <a:p>
            <a:fld id="{68151E55-6873-49E2-B8D5-2F265E6F1973}" type="slidenum">
              <a:rPr lang="en-US" smtClean="0"/>
              <a:t>65</a:t>
            </a:fld>
            <a:endParaRPr lang="en-US" dirty="0"/>
          </a:p>
        </p:txBody>
      </p:sp>
    </p:spTree>
    <p:extLst>
      <p:ext uri="{BB962C8B-B14F-4D97-AF65-F5344CB8AC3E}">
        <p14:creationId xmlns:p14="http://schemas.microsoft.com/office/powerpoint/2010/main" val="28422330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E29-2B89-3104-672A-CBD25F826C6A}"/>
              </a:ext>
            </a:extLst>
          </p:cNvPr>
          <p:cNvSpPr>
            <a:spLocks noGrp="1"/>
          </p:cNvSpPr>
          <p:nvPr>
            <p:ph type="title"/>
          </p:nvPr>
        </p:nvSpPr>
        <p:spPr>
          <a:xfrm>
            <a:off x="424019" y="304800"/>
            <a:ext cx="8295963" cy="678611"/>
          </a:xfrm>
        </p:spPr>
        <p:txBody>
          <a:bodyPr>
            <a:noAutofit/>
          </a:bodyPr>
          <a:lstStyle/>
          <a:p>
            <a:r>
              <a:rPr lang="en-US" sz="2400" dirty="0"/>
              <a:t>Figure 3.19 Levels of Protein Organization—Secondary - Text Alternative</a:t>
            </a:r>
          </a:p>
        </p:txBody>
      </p:sp>
      <p:sp>
        <p:nvSpPr>
          <p:cNvPr id="3" name="Text Placeholder 2">
            <a:extLst>
              <a:ext uri="{FF2B5EF4-FFF2-40B4-BE49-F238E27FC236}">
                <a16:creationId xmlns:a16="http://schemas.microsoft.com/office/drawing/2014/main" id="{8319A6EA-ED13-75A7-5EA3-0F503DAA9EF1}"/>
              </a:ext>
            </a:extLst>
          </p:cNvPr>
          <p:cNvSpPr>
            <a:spLocks noGrp="1"/>
          </p:cNvSpPr>
          <p:nvPr>
            <p:ph type="body" sz="quarter" idx="16"/>
          </p:nvPr>
        </p:nvSpPr>
        <p:spPr/>
        <p:txBody>
          <a:bodyPr/>
          <a:lstStyle/>
          <a:p>
            <a:r>
              <a:rPr lang="en-US" dirty="0">
                <a:hlinkClick r:id="rId2" action="ppaction://hlinksldjump"/>
              </a:rPr>
              <a:t>Return to parent-slide containing images.</a:t>
            </a:r>
            <a:endParaRPr lang="en-US" dirty="0"/>
          </a:p>
        </p:txBody>
      </p:sp>
      <p:sp>
        <p:nvSpPr>
          <p:cNvPr id="4" name="Content Placeholder 3">
            <a:extLst>
              <a:ext uri="{FF2B5EF4-FFF2-40B4-BE49-F238E27FC236}">
                <a16:creationId xmlns:a16="http://schemas.microsoft.com/office/drawing/2014/main" id="{D22AFF79-EF19-0CD2-D3C2-EC193105AF03}"/>
              </a:ext>
            </a:extLst>
          </p:cNvPr>
          <p:cNvSpPr>
            <a:spLocks noGrp="1"/>
          </p:cNvSpPr>
          <p:nvPr>
            <p:ph sz="quarter" idx="17"/>
          </p:nvPr>
        </p:nvSpPr>
        <p:spPr/>
        <p:txBody>
          <a:bodyPr>
            <a:noAutofit/>
          </a:bodyPr>
          <a:lstStyle/>
          <a:p>
            <a:r>
              <a:rPr lang="en-US" dirty="0"/>
              <a:t>The second one is the secondary structure: alpha helix and pleated sheet. It consists of the amino acids arranged in a helical strand structure. The hydrogen bonds in the structure are highlighted</a:t>
            </a:r>
            <a:endParaRPr lang="en-IN" dirty="0"/>
          </a:p>
        </p:txBody>
      </p:sp>
      <p:sp>
        <p:nvSpPr>
          <p:cNvPr id="5" name="Text Placeholder 4">
            <a:extLst>
              <a:ext uri="{FF2B5EF4-FFF2-40B4-BE49-F238E27FC236}">
                <a16:creationId xmlns:a16="http://schemas.microsoft.com/office/drawing/2014/main" id="{23D3A949-8738-777C-A94A-5760CF36B3A3}"/>
              </a:ext>
            </a:extLst>
          </p:cNvPr>
          <p:cNvSpPr>
            <a:spLocks noGrp="1"/>
          </p:cNvSpPr>
          <p:nvPr>
            <p:ph type="body" sz="quarter" idx="18"/>
          </p:nvPr>
        </p:nvSpPr>
        <p:spPr/>
        <p:txBody>
          <a:bodyPr/>
          <a:lstStyle/>
          <a:p>
            <a:r>
              <a:rPr lang="en-US" dirty="0">
                <a:hlinkClick r:id="rId2" action="ppaction://hlinksldjump"/>
              </a:rPr>
              <a:t>Return to parent-slide containing images.</a:t>
            </a:r>
            <a:endParaRPr lang="en-US" dirty="0"/>
          </a:p>
        </p:txBody>
      </p:sp>
      <p:sp>
        <p:nvSpPr>
          <p:cNvPr id="6" name="Slide Number Placeholder 5">
            <a:extLst>
              <a:ext uri="{FF2B5EF4-FFF2-40B4-BE49-F238E27FC236}">
                <a16:creationId xmlns:a16="http://schemas.microsoft.com/office/drawing/2014/main" id="{245A8B22-26AC-5A4B-2746-898ADB1A8AFA}"/>
              </a:ext>
            </a:extLst>
          </p:cNvPr>
          <p:cNvSpPr>
            <a:spLocks noGrp="1"/>
          </p:cNvSpPr>
          <p:nvPr>
            <p:ph type="sldNum" sz="quarter" idx="10"/>
          </p:nvPr>
        </p:nvSpPr>
        <p:spPr/>
        <p:txBody>
          <a:bodyPr/>
          <a:lstStyle/>
          <a:p>
            <a:fld id="{68151E55-6873-49E2-B8D5-2F265E6F1973}" type="slidenum">
              <a:rPr lang="en-US" smtClean="0"/>
              <a:t>66</a:t>
            </a:fld>
            <a:endParaRPr lang="en-US" dirty="0"/>
          </a:p>
        </p:txBody>
      </p:sp>
    </p:spTree>
    <p:extLst>
      <p:ext uri="{BB962C8B-B14F-4D97-AF65-F5344CB8AC3E}">
        <p14:creationId xmlns:p14="http://schemas.microsoft.com/office/powerpoint/2010/main" val="4334693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E29-2B89-3104-672A-CBD25F826C6A}"/>
              </a:ext>
            </a:extLst>
          </p:cNvPr>
          <p:cNvSpPr>
            <a:spLocks noGrp="1"/>
          </p:cNvSpPr>
          <p:nvPr>
            <p:ph type="title"/>
          </p:nvPr>
        </p:nvSpPr>
        <p:spPr>
          <a:xfrm>
            <a:off x="684975" y="304800"/>
            <a:ext cx="7774050" cy="678611"/>
          </a:xfrm>
        </p:spPr>
        <p:txBody>
          <a:bodyPr>
            <a:noAutofit/>
          </a:bodyPr>
          <a:lstStyle/>
          <a:p>
            <a:r>
              <a:rPr lang="en-US" sz="2400" dirty="0"/>
              <a:t>Figure 3.19 Levels of Protein Organization—Tertiary - Text Alternative</a:t>
            </a:r>
          </a:p>
        </p:txBody>
      </p:sp>
      <p:sp>
        <p:nvSpPr>
          <p:cNvPr id="3" name="Text Placeholder 2">
            <a:extLst>
              <a:ext uri="{FF2B5EF4-FFF2-40B4-BE49-F238E27FC236}">
                <a16:creationId xmlns:a16="http://schemas.microsoft.com/office/drawing/2014/main" id="{8319A6EA-ED13-75A7-5EA3-0F503DAA9EF1}"/>
              </a:ext>
            </a:extLst>
          </p:cNvPr>
          <p:cNvSpPr>
            <a:spLocks noGrp="1"/>
          </p:cNvSpPr>
          <p:nvPr>
            <p:ph type="body" sz="quarter" idx="16"/>
          </p:nvPr>
        </p:nvSpPr>
        <p:spPr/>
        <p:txBody>
          <a:bodyPr/>
          <a:lstStyle/>
          <a:p>
            <a:r>
              <a:rPr lang="en-US" dirty="0">
                <a:hlinkClick r:id="rId2" action="ppaction://hlinksldjump"/>
              </a:rPr>
              <a:t>Return to parent-slide containing images.</a:t>
            </a:r>
            <a:endParaRPr lang="en-US" dirty="0"/>
          </a:p>
        </p:txBody>
      </p:sp>
      <p:sp>
        <p:nvSpPr>
          <p:cNvPr id="4" name="Content Placeholder 3">
            <a:extLst>
              <a:ext uri="{FF2B5EF4-FFF2-40B4-BE49-F238E27FC236}">
                <a16:creationId xmlns:a16="http://schemas.microsoft.com/office/drawing/2014/main" id="{D22AFF79-EF19-0CD2-D3C2-EC193105AF03}"/>
              </a:ext>
            </a:extLst>
          </p:cNvPr>
          <p:cNvSpPr>
            <a:spLocks noGrp="1"/>
          </p:cNvSpPr>
          <p:nvPr>
            <p:ph sz="quarter" idx="17"/>
          </p:nvPr>
        </p:nvSpPr>
        <p:spPr/>
        <p:txBody>
          <a:bodyPr>
            <a:noAutofit/>
          </a:bodyPr>
          <a:lstStyle/>
          <a:p>
            <a:r>
              <a:rPr lang="en-US" dirty="0"/>
              <a:t>The third one is the tertiary structure: globular. It consists of the amino acids arranged in a pleated sheet-like structure with the hydrogen bonds in the structure highlighted. The pleated sheets are then bound inside globular structure.</a:t>
            </a:r>
            <a:endParaRPr lang="en-IN" dirty="0"/>
          </a:p>
        </p:txBody>
      </p:sp>
      <p:sp>
        <p:nvSpPr>
          <p:cNvPr id="5" name="Text Placeholder 4">
            <a:extLst>
              <a:ext uri="{FF2B5EF4-FFF2-40B4-BE49-F238E27FC236}">
                <a16:creationId xmlns:a16="http://schemas.microsoft.com/office/drawing/2014/main" id="{23D3A949-8738-777C-A94A-5760CF36B3A3}"/>
              </a:ext>
            </a:extLst>
          </p:cNvPr>
          <p:cNvSpPr>
            <a:spLocks noGrp="1"/>
          </p:cNvSpPr>
          <p:nvPr>
            <p:ph type="body" sz="quarter" idx="18"/>
          </p:nvPr>
        </p:nvSpPr>
        <p:spPr/>
        <p:txBody>
          <a:bodyPr/>
          <a:lstStyle/>
          <a:p>
            <a:r>
              <a:rPr lang="en-US" dirty="0">
                <a:hlinkClick r:id="rId2" action="ppaction://hlinksldjump"/>
              </a:rPr>
              <a:t>Return to parent-slide containing images.</a:t>
            </a:r>
            <a:endParaRPr lang="en-US" dirty="0"/>
          </a:p>
        </p:txBody>
      </p:sp>
      <p:sp>
        <p:nvSpPr>
          <p:cNvPr id="6" name="Slide Number Placeholder 5">
            <a:extLst>
              <a:ext uri="{FF2B5EF4-FFF2-40B4-BE49-F238E27FC236}">
                <a16:creationId xmlns:a16="http://schemas.microsoft.com/office/drawing/2014/main" id="{245A8B22-26AC-5A4B-2746-898ADB1A8AFA}"/>
              </a:ext>
            </a:extLst>
          </p:cNvPr>
          <p:cNvSpPr>
            <a:spLocks noGrp="1"/>
          </p:cNvSpPr>
          <p:nvPr>
            <p:ph type="sldNum" sz="quarter" idx="10"/>
          </p:nvPr>
        </p:nvSpPr>
        <p:spPr/>
        <p:txBody>
          <a:bodyPr/>
          <a:lstStyle/>
          <a:p>
            <a:fld id="{68151E55-6873-49E2-B8D5-2F265E6F1973}" type="slidenum">
              <a:rPr lang="en-US" smtClean="0"/>
              <a:t>67</a:t>
            </a:fld>
            <a:endParaRPr lang="en-US" dirty="0"/>
          </a:p>
        </p:txBody>
      </p:sp>
    </p:spTree>
    <p:extLst>
      <p:ext uri="{BB962C8B-B14F-4D97-AF65-F5344CB8AC3E}">
        <p14:creationId xmlns:p14="http://schemas.microsoft.com/office/powerpoint/2010/main" val="13450238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E29-2B89-3104-672A-CBD25F826C6A}"/>
              </a:ext>
            </a:extLst>
          </p:cNvPr>
          <p:cNvSpPr>
            <a:spLocks noGrp="1"/>
          </p:cNvSpPr>
          <p:nvPr>
            <p:ph type="title"/>
          </p:nvPr>
        </p:nvSpPr>
        <p:spPr>
          <a:xfrm>
            <a:off x="395137" y="304800"/>
            <a:ext cx="8353726" cy="678611"/>
          </a:xfrm>
        </p:spPr>
        <p:txBody>
          <a:bodyPr>
            <a:noAutofit/>
          </a:bodyPr>
          <a:lstStyle/>
          <a:p>
            <a:r>
              <a:rPr lang="en-US" sz="2400" dirty="0"/>
              <a:t>Figure 3.19 Levels of Protein Organization—Quaternary - Text Alternative</a:t>
            </a:r>
          </a:p>
        </p:txBody>
      </p:sp>
      <p:sp>
        <p:nvSpPr>
          <p:cNvPr id="3" name="Text Placeholder 2">
            <a:extLst>
              <a:ext uri="{FF2B5EF4-FFF2-40B4-BE49-F238E27FC236}">
                <a16:creationId xmlns:a16="http://schemas.microsoft.com/office/drawing/2014/main" id="{8319A6EA-ED13-75A7-5EA3-0F503DAA9EF1}"/>
              </a:ext>
            </a:extLst>
          </p:cNvPr>
          <p:cNvSpPr>
            <a:spLocks noGrp="1"/>
          </p:cNvSpPr>
          <p:nvPr>
            <p:ph type="body" sz="quarter" idx="16"/>
          </p:nvPr>
        </p:nvSpPr>
        <p:spPr/>
        <p:txBody>
          <a:bodyPr/>
          <a:lstStyle/>
          <a:p>
            <a:r>
              <a:rPr lang="en-US" dirty="0">
                <a:hlinkClick r:id="rId2" action="ppaction://hlinksldjump"/>
              </a:rPr>
              <a:t>Return to parent-slide containing images.</a:t>
            </a:r>
            <a:endParaRPr lang="en-US" dirty="0"/>
          </a:p>
        </p:txBody>
      </p:sp>
      <p:sp>
        <p:nvSpPr>
          <p:cNvPr id="4" name="Content Placeholder 3">
            <a:extLst>
              <a:ext uri="{FF2B5EF4-FFF2-40B4-BE49-F238E27FC236}">
                <a16:creationId xmlns:a16="http://schemas.microsoft.com/office/drawing/2014/main" id="{D22AFF79-EF19-0CD2-D3C2-EC193105AF03}"/>
              </a:ext>
            </a:extLst>
          </p:cNvPr>
          <p:cNvSpPr>
            <a:spLocks noGrp="1"/>
          </p:cNvSpPr>
          <p:nvPr>
            <p:ph sz="quarter" idx="17"/>
          </p:nvPr>
        </p:nvSpPr>
        <p:spPr/>
        <p:txBody>
          <a:bodyPr>
            <a:noAutofit/>
          </a:bodyPr>
          <a:lstStyle/>
          <a:p>
            <a:r>
              <a:rPr lang="en-US" dirty="0"/>
              <a:t>The fourth one is the quaternary structure: more than one polypeptide. It consists of three globular structures bound together.</a:t>
            </a:r>
            <a:endParaRPr lang="en-IN" dirty="0"/>
          </a:p>
        </p:txBody>
      </p:sp>
      <p:sp>
        <p:nvSpPr>
          <p:cNvPr id="5" name="Text Placeholder 4">
            <a:extLst>
              <a:ext uri="{FF2B5EF4-FFF2-40B4-BE49-F238E27FC236}">
                <a16:creationId xmlns:a16="http://schemas.microsoft.com/office/drawing/2014/main" id="{23D3A949-8738-777C-A94A-5760CF36B3A3}"/>
              </a:ext>
            </a:extLst>
          </p:cNvPr>
          <p:cNvSpPr>
            <a:spLocks noGrp="1"/>
          </p:cNvSpPr>
          <p:nvPr>
            <p:ph type="body" sz="quarter" idx="18"/>
          </p:nvPr>
        </p:nvSpPr>
        <p:spPr/>
        <p:txBody>
          <a:bodyPr/>
          <a:lstStyle/>
          <a:p>
            <a:r>
              <a:rPr lang="en-US" dirty="0">
                <a:hlinkClick r:id="rId2" action="ppaction://hlinksldjump"/>
              </a:rPr>
              <a:t>Return to parent-slide containing images.</a:t>
            </a:r>
            <a:endParaRPr lang="en-US" dirty="0"/>
          </a:p>
        </p:txBody>
      </p:sp>
      <p:sp>
        <p:nvSpPr>
          <p:cNvPr id="6" name="Slide Number Placeholder 5">
            <a:extLst>
              <a:ext uri="{FF2B5EF4-FFF2-40B4-BE49-F238E27FC236}">
                <a16:creationId xmlns:a16="http://schemas.microsoft.com/office/drawing/2014/main" id="{245A8B22-26AC-5A4B-2746-898ADB1A8AFA}"/>
              </a:ext>
            </a:extLst>
          </p:cNvPr>
          <p:cNvSpPr>
            <a:spLocks noGrp="1"/>
          </p:cNvSpPr>
          <p:nvPr>
            <p:ph type="sldNum" sz="quarter" idx="10"/>
          </p:nvPr>
        </p:nvSpPr>
        <p:spPr/>
        <p:txBody>
          <a:bodyPr/>
          <a:lstStyle/>
          <a:p>
            <a:fld id="{68151E55-6873-49E2-B8D5-2F265E6F1973}" type="slidenum">
              <a:rPr lang="en-US" smtClean="0"/>
              <a:t>68</a:t>
            </a:fld>
            <a:endParaRPr lang="en-US" dirty="0"/>
          </a:p>
        </p:txBody>
      </p:sp>
    </p:spTree>
    <p:extLst>
      <p:ext uri="{BB962C8B-B14F-4D97-AF65-F5344CB8AC3E}">
        <p14:creationId xmlns:p14="http://schemas.microsoft.com/office/powerpoint/2010/main" val="12973205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E29-2B89-3104-672A-CBD25F826C6A}"/>
              </a:ext>
            </a:extLst>
          </p:cNvPr>
          <p:cNvSpPr>
            <a:spLocks noGrp="1"/>
          </p:cNvSpPr>
          <p:nvPr>
            <p:ph type="title"/>
          </p:nvPr>
        </p:nvSpPr>
        <p:spPr>
          <a:xfrm>
            <a:off x="395137" y="304800"/>
            <a:ext cx="8353726" cy="678611"/>
          </a:xfrm>
        </p:spPr>
        <p:txBody>
          <a:bodyPr>
            <a:noAutofit/>
          </a:bodyPr>
          <a:lstStyle/>
          <a:p>
            <a:r>
              <a:rPr lang="en-US" sz="2400" dirty="0"/>
              <a:t>Figure 3.20b DNA Structure with Base Pairs - Text Alternative</a:t>
            </a:r>
          </a:p>
        </p:txBody>
      </p:sp>
      <p:sp>
        <p:nvSpPr>
          <p:cNvPr id="3" name="Text Placeholder 2">
            <a:extLst>
              <a:ext uri="{FF2B5EF4-FFF2-40B4-BE49-F238E27FC236}">
                <a16:creationId xmlns:a16="http://schemas.microsoft.com/office/drawing/2014/main" id="{8319A6EA-ED13-75A7-5EA3-0F503DAA9EF1}"/>
              </a:ext>
            </a:extLst>
          </p:cNvPr>
          <p:cNvSpPr>
            <a:spLocks noGrp="1"/>
          </p:cNvSpPr>
          <p:nvPr>
            <p:ph type="body" sz="quarter" idx="16"/>
          </p:nvPr>
        </p:nvSpPr>
        <p:spPr/>
        <p:txBody>
          <a:bodyPr/>
          <a:lstStyle/>
          <a:p>
            <a:r>
              <a:rPr lang="en-US" dirty="0">
                <a:hlinkClick r:id="rId2" action="ppaction://hlinksldjump"/>
              </a:rPr>
              <a:t>Return to parent-slide containing images.</a:t>
            </a:r>
            <a:endParaRPr lang="en-US" dirty="0"/>
          </a:p>
        </p:txBody>
      </p:sp>
      <p:sp>
        <p:nvSpPr>
          <p:cNvPr id="4" name="Content Placeholder 3">
            <a:extLst>
              <a:ext uri="{FF2B5EF4-FFF2-40B4-BE49-F238E27FC236}">
                <a16:creationId xmlns:a16="http://schemas.microsoft.com/office/drawing/2014/main" id="{D22AFF79-EF19-0CD2-D3C2-EC193105AF03}"/>
              </a:ext>
            </a:extLst>
          </p:cNvPr>
          <p:cNvSpPr>
            <a:spLocks noGrp="1"/>
          </p:cNvSpPr>
          <p:nvPr>
            <p:ph sz="quarter" idx="17"/>
          </p:nvPr>
        </p:nvSpPr>
        <p:spPr/>
        <p:txBody>
          <a:bodyPr>
            <a:noAutofit/>
          </a:bodyPr>
          <a:lstStyle/>
          <a:p>
            <a:r>
              <a:rPr lang="en-US" dirty="0"/>
              <a:t>A double-helical structure of DNA strand is shown with the base pairs G bonded with C and A bonded with T. A magnified image shows guanine and cytosine bonded by three hydrogen bonds and thymine and adenine bonded by two hydrogen bonds. </a:t>
            </a:r>
            <a:endParaRPr lang="en-IN" dirty="0"/>
          </a:p>
        </p:txBody>
      </p:sp>
      <p:sp>
        <p:nvSpPr>
          <p:cNvPr id="5" name="Text Placeholder 4">
            <a:extLst>
              <a:ext uri="{FF2B5EF4-FFF2-40B4-BE49-F238E27FC236}">
                <a16:creationId xmlns:a16="http://schemas.microsoft.com/office/drawing/2014/main" id="{23D3A949-8738-777C-A94A-5760CF36B3A3}"/>
              </a:ext>
            </a:extLst>
          </p:cNvPr>
          <p:cNvSpPr>
            <a:spLocks noGrp="1"/>
          </p:cNvSpPr>
          <p:nvPr>
            <p:ph type="body" sz="quarter" idx="18"/>
          </p:nvPr>
        </p:nvSpPr>
        <p:spPr/>
        <p:txBody>
          <a:bodyPr/>
          <a:lstStyle/>
          <a:p>
            <a:r>
              <a:rPr lang="en-US" dirty="0">
                <a:hlinkClick r:id="rId2" action="ppaction://hlinksldjump"/>
              </a:rPr>
              <a:t>Return to parent-slide containing images.</a:t>
            </a:r>
            <a:endParaRPr lang="en-US" dirty="0"/>
          </a:p>
        </p:txBody>
      </p:sp>
      <p:sp>
        <p:nvSpPr>
          <p:cNvPr id="6" name="Slide Number Placeholder 5">
            <a:extLst>
              <a:ext uri="{FF2B5EF4-FFF2-40B4-BE49-F238E27FC236}">
                <a16:creationId xmlns:a16="http://schemas.microsoft.com/office/drawing/2014/main" id="{245A8B22-26AC-5A4B-2746-898ADB1A8AFA}"/>
              </a:ext>
            </a:extLst>
          </p:cNvPr>
          <p:cNvSpPr>
            <a:spLocks noGrp="1"/>
          </p:cNvSpPr>
          <p:nvPr>
            <p:ph type="sldNum" sz="quarter" idx="10"/>
          </p:nvPr>
        </p:nvSpPr>
        <p:spPr/>
        <p:txBody>
          <a:bodyPr/>
          <a:lstStyle/>
          <a:p>
            <a:fld id="{68151E55-6873-49E2-B8D5-2F265E6F1973}" type="slidenum">
              <a:rPr lang="en-US" smtClean="0"/>
              <a:t>69</a:t>
            </a:fld>
            <a:endParaRPr lang="en-US" dirty="0"/>
          </a:p>
        </p:txBody>
      </p:sp>
    </p:spTree>
    <p:extLst>
      <p:ext uri="{BB962C8B-B14F-4D97-AF65-F5344CB8AC3E}">
        <p14:creationId xmlns:p14="http://schemas.microsoft.com/office/powerpoint/2010/main" val="1449612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6CDF4-44A1-D345-C962-1CE4CAA5E922}"/>
              </a:ext>
            </a:extLst>
          </p:cNvPr>
          <p:cNvSpPr>
            <a:spLocks noGrp="1"/>
          </p:cNvSpPr>
          <p:nvPr>
            <p:ph type="title"/>
          </p:nvPr>
        </p:nvSpPr>
        <p:spPr/>
        <p:txBody>
          <a:bodyPr/>
          <a:lstStyle/>
          <a:p>
            <a:r>
              <a:rPr lang="en-US" dirty="0"/>
              <a:t>Figure 3.3 Common Functional Groups</a:t>
            </a:r>
          </a:p>
        </p:txBody>
      </p:sp>
      <p:pic>
        <p:nvPicPr>
          <p:cNvPr id="4" name="Picture 3" descr="A table shows functional groups, their structures, and the compounds they are found in.">
            <a:extLst>
              <a:ext uri="{FF2B5EF4-FFF2-40B4-BE49-F238E27FC236}">
                <a16:creationId xmlns:a16="http://schemas.microsoft.com/office/drawing/2014/main" id="{A1272409-C8B5-DA7A-53FD-5C8A9F745A13}"/>
              </a:ext>
            </a:extLst>
          </p:cNvPr>
          <p:cNvPicPr>
            <a:picLocks noChangeAspect="1"/>
          </p:cNvPicPr>
          <p:nvPr/>
        </p:nvPicPr>
        <p:blipFill rotWithShape="1">
          <a:blip r:embed="rId2">
            <a:extLst>
              <a:ext uri="{28A0092B-C50C-407E-A947-70E740481C1C}">
                <a14:useLocalDpi xmlns:a14="http://schemas.microsoft.com/office/drawing/2010/main" val="0"/>
              </a:ext>
            </a:extLst>
          </a:blip>
          <a:srcRect t="6367"/>
          <a:stretch/>
        </p:blipFill>
        <p:spPr>
          <a:xfrm>
            <a:off x="2631763" y="1157806"/>
            <a:ext cx="3880473" cy="5085210"/>
          </a:xfrm>
          <a:prstGeom prst="rect">
            <a:avLst/>
          </a:prstGeom>
        </p:spPr>
      </p:pic>
      <p:sp>
        <p:nvSpPr>
          <p:cNvPr id="12" name="Text Placeholder 11">
            <a:extLst>
              <a:ext uri="{FF2B5EF4-FFF2-40B4-BE49-F238E27FC236}">
                <a16:creationId xmlns:a16="http://schemas.microsoft.com/office/drawing/2014/main" id="{3BD29506-F48F-05F3-019E-1A4C8CB2E783}"/>
              </a:ext>
            </a:extLst>
          </p:cNvPr>
          <p:cNvSpPr>
            <a:spLocks noGrp="1"/>
          </p:cNvSpPr>
          <p:nvPr>
            <p:ph type="body" sz="quarter" idx="14"/>
          </p:nvPr>
        </p:nvSpPr>
        <p:spPr/>
        <p:txBody>
          <a:bodyPr/>
          <a:lstStyle/>
          <a:p>
            <a:r>
              <a:rPr lang="en-US" dirty="0">
                <a:hlinkClick r:id="rId3" action="ppaction://hlinksldjump"/>
              </a:rPr>
              <a:t>Access the text alternative for slide images.</a:t>
            </a:r>
            <a:endParaRPr lang="en-US" dirty="0"/>
          </a:p>
        </p:txBody>
      </p:sp>
      <p:sp>
        <p:nvSpPr>
          <p:cNvPr id="6" name="Slide Number Placeholder 5">
            <a:extLst>
              <a:ext uri="{FF2B5EF4-FFF2-40B4-BE49-F238E27FC236}">
                <a16:creationId xmlns:a16="http://schemas.microsoft.com/office/drawing/2014/main" id="{AA6ADC70-AE18-3408-89A3-51385C9BBE0C}"/>
              </a:ext>
            </a:extLst>
          </p:cNvPr>
          <p:cNvSpPr>
            <a:spLocks noGrp="1"/>
          </p:cNvSpPr>
          <p:nvPr>
            <p:ph type="sldNum" sz="quarter" idx="10"/>
          </p:nvPr>
        </p:nvSpPr>
        <p:spPr/>
        <p:txBody>
          <a:bodyPr/>
          <a:lstStyle/>
          <a:p>
            <a:fld id="{68151E55-6873-49E2-B8D5-2F265E6F1973}" type="slidenum">
              <a:rPr lang="en-US" smtClean="0"/>
              <a:t>7</a:t>
            </a:fld>
            <a:endParaRPr lang="en-US" dirty="0"/>
          </a:p>
        </p:txBody>
      </p:sp>
    </p:spTree>
    <p:extLst>
      <p:ext uri="{BB962C8B-B14F-4D97-AF65-F5344CB8AC3E}">
        <p14:creationId xmlns:p14="http://schemas.microsoft.com/office/powerpoint/2010/main" val="21423963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E29-2B89-3104-672A-CBD25F826C6A}"/>
              </a:ext>
            </a:extLst>
          </p:cNvPr>
          <p:cNvSpPr>
            <a:spLocks noGrp="1"/>
          </p:cNvSpPr>
          <p:nvPr>
            <p:ph type="title"/>
          </p:nvPr>
        </p:nvSpPr>
        <p:spPr>
          <a:xfrm>
            <a:off x="395137" y="304800"/>
            <a:ext cx="8353726" cy="678611"/>
          </a:xfrm>
        </p:spPr>
        <p:txBody>
          <a:bodyPr>
            <a:noAutofit/>
          </a:bodyPr>
          <a:lstStyle/>
          <a:p>
            <a:r>
              <a:rPr lang="en-US" sz="2400" dirty="0"/>
              <a:t>Figure 3.21 RNA Structure - Text Alternative</a:t>
            </a:r>
          </a:p>
        </p:txBody>
      </p:sp>
      <p:sp>
        <p:nvSpPr>
          <p:cNvPr id="3" name="Text Placeholder 2">
            <a:extLst>
              <a:ext uri="{FF2B5EF4-FFF2-40B4-BE49-F238E27FC236}">
                <a16:creationId xmlns:a16="http://schemas.microsoft.com/office/drawing/2014/main" id="{8319A6EA-ED13-75A7-5EA3-0F503DAA9EF1}"/>
              </a:ext>
            </a:extLst>
          </p:cNvPr>
          <p:cNvSpPr>
            <a:spLocks noGrp="1"/>
          </p:cNvSpPr>
          <p:nvPr>
            <p:ph type="body" sz="quarter" idx="16"/>
          </p:nvPr>
        </p:nvSpPr>
        <p:spPr/>
        <p:txBody>
          <a:bodyPr/>
          <a:lstStyle/>
          <a:p>
            <a:r>
              <a:rPr lang="en-US" dirty="0">
                <a:hlinkClick r:id="rId2" action="ppaction://hlinksldjump"/>
              </a:rPr>
              <a:t>Return to parent-slide containing images.</a:t>
            </a:r>
            <a:endParaRPr lang="en-US" dirty="0"/>
          </a:p>
        </p:txBody>
      </p:sp>
      <p:sp>
        <p:nvSpPr>
          <p:cNvPr id="4" name="Content Placeholder 3">
            <a:extLst>
              <a:ext uri="{FF2B5EF4-FFF2-40B4-BE49-F238E27FC236}">
                <a16:creationId xmlns:a16="http://schemas.microsoft.com/office/drawing/2014/main" id="{D22AFF79-EF19-0CD2-D3C2-EC193105AF03}"/>
              </a:ext>
            </a:extLst>
          </p:cNvPr>
          <p:cNvSpPr>
            <a:spLocks noGrp="1"/>
          </p:cNvSpPr>
          <p:nvPr>
            <p:ph sz="quarter" idx="17"/>
          </p:nvPr>
        </p:nvSpPr>
        <p:spPr/>
        <p:txBody>
          <a:bodyPr>
            <a:noAutofit/>
          </a:bodyPr>
          <a:lstStyle/>
          <a:p>
            <a:r>
              <a:rPr lang="en-US" dirty="0"/>
              <a:t>The RNA consists phosphates bonded together to form the backbone. The bases G, U, A, and C are bonded to the backbone. The uracil consists of a hexagonal carbon ring with two double bonded O, NH, and N. </a:t>
            </a:r>
            <a:endParaRPr lang="en-IN" dirty="0"/>
          </a:p>
        </p:txBody>
      </p:sp>
      <p:sp>
        <p:nvSpPr>
          <p:cNvPr id="5" name="Text Placeholder 4">
            <a:extLst>
              <a:ext uri="{FF2B5EF4-FFF2-40B4-BE49-F238E27FC236}">
                <a16:creationId xmlns:a16="http://schemas.microsoft.com/office/drawing/2014/main" id="{23D3A949-8738-777C-A94A-5760CF36B3A3}"/>
              </a:ext>
            </a:extLst>
          </p:cNvPr>
          <p:cNvSpPr>
            <a:spLocks noGrp="1"/>
          </p:cNvSpPr>
          <p:nvPr>
            <p:ph type="body" sz="quarter" idx="18"/>
          </p:nvPr>
        </p:nvSpPr>
        <p:spPr/>
        <p:txBody>
          <a:bodyPr/>
          <a:lstStyle/>
          <a:p>
            <a:r>
              <a:rPr lang="en-US" dirty="0">
                <a:hlinkClick r:id="rId2" action="ppaction://hlinksldjump"/>
              </a:rPr>
              <a:t>Return to parent-slide containing images.</a:t>
            </a:r>
            <a:endParaRPr lang="en-US" dirty="0"/>
          </a:p>
        </p:txBody>
      </p:sp>
      <p:sp>
        <p:nvSpPr>
          <p:cNvPr id="6" name="Slide Number Placeholder 5">
            <a:extLst>
              <a:ext uri="{FF2B5EF4-FFF2-40B4-BE49-F238E27FC236}">
                <a16:creationId xmlns:a16="http://schemas.microsoft.com/office/drawing/2014/main" id="{245A8B22-26AC-5A4B-2746-898ADB1A8AFA}"/>
              </a:ext>
            </a:extLst>
          </p:cNvPr>
          <p:cNvSpPr>
            <a:spLocks noGrp="1"/>
          </p:cNvSpPr>
          <p:nvPr>
            <p:ph type="sldNum" sz="quarter" idx="10"/>
          </p:nvPr>
        </p:nvSpPr>
        <p:spPr/>
        <p:txBody>
          <a:bodyPr/>
          <a:lstStyle/>
          <a:p>
            <a:fld id="{68151E55-6873-49E2-B8D5-2F265E6F1973}" type="slidenum">
              <a:rPr lang="en-US" smtClean="0"/>
              <a:t>70</a:t>
            </a:fld>
            <a:endParaRPr lang="en-US" dirty="0"/>
          </a:p>
        </p:txBody>
      </p:sp>
    </p:spTree>
    <p:extLst>
      <p:ext uri="{BB962C8B-B14F-4D97-AF65-F5344CB8AC3E}">
        <p14:creationId xmlns:p14="http://schemas.microsoft.com/office/powerpoint/2010/main" val="20543355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EE29-2B89-3104-672A-CBD25F826C6A}"/>
              </a:ext>
            </a:extLst>
          </p:cNvPr>
          <p:cNvSpPr>
            <a:spLocks noGrp="1"/>
          </p:cNvSpPr>
          <p:nvPr>
            <p:ph type="title"/>
          </p:nvPr>
        </p:nvSpPr>
        <p:spPr>
          <a:xfrm>
            <a:off x="395137" y="304800"/>
            <a:ext cx="8353726" cy="678611"/>
          </a:xfrm>
        </p:spPr>
        <p:txBody>
          <a:bodyPr>
            <a:noAutofit/>
          </a:bodyPr>
          <a:lstStyle/>
          <a:p>
            <a:r>
              <a:rPr lang="en-US" sz="2400" dirty="0"/>
              <a:t>Figure 3.22 Sickle-Cell Disease - Text Alternative</a:t>
            </a:r>
          </a:p>
        </p:txBody>
      </p:sp>
      <p:sp>
        <p:nvSpPr>
          <p:cNvPr id="3" name="Text Placeholder 2">
            <a:extLst>
              <a:ext uri="{FF2B5EF4-FFF2-40B4-BE49-F238E27FC236}">
                <a16:creationId xmlns:a16="http://schemas.microsoft.com/office/drawing/2014/main" id="{8319A6EA-ED13-75A7-5EA3-0F503DAA9EF1}"/>
              </a:ext>
            </a:extLst>
          </p:cNvPr>
          <p:cNvSpPr>
            <a:spLocks noGrp="1"/>
          </p:cNvSpPr>
          <p:nvPr>
            <p:ph type="body" sz="quarter" idx="16"/>
          </p:nvPr>
        </p:nvSpPr>
        <p:spPr/>
        <p:txBody>
          <a:bodyPr/>
          <a:lstStyle/>
          <a:p>
            <a:r>
              <a:rPr lang="en-US" dirty="0">
                <a:hlinkClick r:id="rId2" action="ppaction://hlinksldjump"/>
              </a:rPr>
              <a:t>Return to parent-slide containing images.</a:t>
            </a:r>
            <a:endParaRPr lang="en-US" dirty="0"/>
          </a:p>
        </p:txBody>
      </p:sp>
      <p:sp>
        <p:nvSpPr>
          <p:cNvPr id="4" name="Content Placeholder 3">
            <a:extLst>
              <a:ext uri="{FF2B5EF4-FFF2-40B4-BE49-F238E27FC236}">
                <a16:creationId xmlns:a16="http://schemas.microsoft.com/office/drawing/2014/main" id="{D22AFF79-EF19-0CD2-D3C2-EC193105AF03}"/>
              </a:ext>
            </a:extLst>
          </p:cNvPr>
          <p:cNvSpPr>
            <a:spLocks noGrp="1"/>
          </p:cNvSpPr>
          <p:nvPr>
            <p:ph sz="quarter" idx="17"/>
          </p:nvPr>
        </p:nvSpPr>
        <p:spPr/>
        <p:txBody>
          <a:bodyPr>
            <a:noAutofit/>
          </a:bodyPr>
          <a:lstStyle/>
          <a:p>
            <a:r>
              <a:rPr lang="en-US" dirty="0"/>
              <a:t>Normal red blood cells are smooth and disc-shaped. The sickled cell red blood cells take the shape of a sickle or crescent. The abnormality in red blood cells occurs as sickle hemoglobin differs from normal hemoglobin by a single amino acid, valine that replaces glutamate at position 6. </a:t>
            </a:r>
            <a:endParaRPr lang="en-IN" dirty="0"/>
          </a:p>
        </p:txBody>
      </p:sp>
      <p:sp>
        <p:nvSpPr>
          <p:cNvPr id="5" name="Text Placeholder 4">
            <a:extLst>
              <a:ext uri="{FF2B5EF4-FFF2-40B4-BE49-F238E27FC236}">
                <a16:creationId xmlns:a16="http://schemas.microsoft.com/office/drawing/2014/main" id="{23D3A949-8738-777C-A94A-5760CF36B3A3}"/>
              </a:ext>
            </a:extLst>
          </p:cNvPr>
          <p:cNvSpPr>
            <a:spLocks noGrp="1"/>
          </p:cNvSpPr>
          <p:nvPr>
            <p:ph type="body" sz="quarter" idx="18"/>
          </p:nvPr>
        </p:nvSpPr>
        <p:spPr/>
        <p:txBody>
          <a:bodyPr/>
          <a:lstStyle/>
          <a:p>
            <a:r>
              <a:rPr lang="en-US" dirty="0">
                <a:hlinkClick r:id="rId2" action="ppaction://hlinksldjump"/>
              </a:rPr>
              <a:t>Return to parent-slide containing images.</a:t>
            </a:r>
            <a:endParaRPr lang="en-US" dirty="0"/>
          </a:p>
        </p:txBody>
      </p:sp>
      <p:sp>
        <p:nvSpPr>
          <p:cNvPr id="6" name="Slide Number Placeholder 5">
            <a:extLst>
              <a:ext uri="{FF2B5EF4-FFF2-40B4-BE49-F238E27FC236}">
                <a16:creationId xmlns:a16="http://schemas.microsoft.com/office/drawing/2014/main" id="{245A8B22-26AC-5A4B-2746-898ADB1A8AFA}"/>
              </a:ext>
            </a:extLst>
          </p:cNvPr>
          <p:cNvSpPr>
            <a:spLocks noGrp="1"/>
          </p:cNvSpPr>
          <p:nvPr>
            <p:ph type="sldNum" sz="quarter" idx="10"/>
          </p:nvPr>
        </p:nvSpPr>
        <p:spPr/>
        <p:txBody>
          <a:bodyPr/>
          <a:lstStyle/>
          <a:p>
            <a:fld id="{68151E55-6873-49E2-B8D5-2F265E6F1973}" type="slidenum">
              <a:rPr lang="en-US" smtClean="0"/>
              <a:t>71</a:t>
            </a:fld>
            <a:endParaRPr lang="en-US" dirty="0"/>
          </a:p>
        </p:txBody>
      </p:sp>
    </p:spTree>
    <p:extLst>
      <p:ext uri="{BB962C8B-B14F-4D97-AF65-F5344CB8AC3E}">
        <p14:creationId xmlns:p14="http://schemas.microsoft.com/office/powerpoint/2010/main" val="668344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dirty="0"/>
              <a:t>3.2 Carbohydrates and Lipids</a:t>
            </a:r>
            <a:endParaRPr lang="en-US" sz="1200" dirty="0"/>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1280160"/>
            <a:ext cx="8370176" cy="5162681"/>
          </a:xfrm>
        </p:spPr>
        <p:txBody>
          <a:bodyPr/>
          <a:lstStyle/>
          <a:p>
            <a:pPr marL="0"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ea typeface="+mn-ea"/>
                <a:cs typeface="+mn-cs"/>
              </a:rPr>
              <a:t>There are four categories of biological molecules</a:t>
            </a:r>
          </a:p>
          <a:p>
            <a:pPr marL="347472" marR="0" lvl="0" indent="-347472"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Carbohydrates</a:t>
            </a:r>
          </a:p>
          <a:p>
            <a:pPr marL="347472" marR="0" lvl="0" indent="-347472"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Lipids</a:t>
            </a:r>
          </a:p>
          <a:p>
            <a:pPr marL="347472" marR="0" lvl="0" indent="-347472"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Proteins</a:t>
            </a:r>
          </a:p>
          <a:p>
            <a:pPr marL="347472" marR="0" lvl="0" indent="-347472"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ea typeface="+mn-ea"/>
                <a:cs typeface="+mn-cs"/>
              </a:rPr>
              <a:t>Nucleic Acids</a:t>
            </a:r>
          </a:p>
          <a:p>
            <a:pPr marL="0" marR="0" lvl="0" indent="0" algn="l" defTabSz="914400" rtl="0" eaLnBrk="1" fontAlgn="auto" latinLnBrk="0" hangingPunct="1">
              <a:lnSpc>
                <a:spcPct val="100000"/>
              </a:lnSpc>
              <a:spcBef>
                <a:spcPts val="120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ea typeface="+mn-ea"/>
                <a:cs typeface="+mn-cs"/>
              </a:rPr>
              <a:t>Digestion breaks these molecules into subunits to build the macromolecules that make up the body.</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8</a:t>
            </a:fld>
            <a:endParaRPr lang="en-US" dirty="0"/>
          </a:p>
        </p:txBody>
      </p:sp>
    </p:spTree>
    <p:extLst>
      <p:ext uri="{BB962C8B-B14F-4D97-AF65-F5344CB8AC3E}">
        <p14:creationId xmlns:p14="http://schemas.microsoft.com/office/powerpoint/2010/main" val="2660845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B325-5DB1-5606-F60C-DBD0E717A9FD}"/>
              </a:ext>
            </a:extLst>
          </p:cNvPr>
          <p:cNvSpPr>
            <a:spLocks noGrp="1"/>
          </p:cNvSpPr>
          <p:nvPr>
            <p:ph type="title"/>
          </p:nvPr>
        </p:nvSpPr>
        <p:spPr/>
        <p:txBody>
          <a:bodyPr/>
          <a:lstStyle/>
          <a:p>
            <a:r>
              <a:rPr lang="en-US" dirty="0"/>
              <a:t>Building Complex Biological Molecules</a:t>
            </a:r>
            <a:endParaRPr lang="en-US" sz="1200" dirty="0"/>
          </a:p>
        </p:txBody>
      </p:sp>
      <p:sp>
        <p:nvSpPr>
          <p:cNvPr id="3" name="Content Placeholder 2">
            <a:extLst>
              <a:ext uri="{FF2B5EF4-FFF2-40B4-BE49-F238E27FC236}">
                <a16:creationId xmlns:a16="http://schemas.microsoft.com/office/drawing/2014/main" id="{F935E3C1-08D4-50EB-CE1D-3F20AA0B4601}"/>
              </a:ext>
            </a:extLst>
          </p:cNvPr>
          <p:cNvSpPr>
            <a:spLocks noGrp="1"/>
          </p:cNvSpPr>
          <p:nvPr>
            <p:ph sz="quarter" idx="11"/>
          </p:nvPr>
        </p:nvSpPr>
        <p:spPr>
          <a:xfrm>
            <a:off x="342900" y="1280160"/>
            <a:ext cx="8370176" cy="5162681"/>
          </a:xfrm>
        </p:spPr>
        <p:txBody>
          <a:bodyPr/>
          <a:lstStyle/>
          <a:p>
            <a:pPr marL="0" marR="0" lvl="0" indent="0" algn="l" defTabSz="914400" rtl="0" eaLnBrk="1" fontAlgn="auto" latinLnBrk="0" hangingPunct="1">
              <a:lnSpc>
                <a:spcPct val="100000"/>
              </a:lnSpc>
              <a:spcBef>
                <a:spcPts val="600"/>
              </a:spcBef>
              <a:spcAft>
                <a:spcPts val="80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Monomers—subunits</a:t>
            </a:r>
          </a:p>
          <a:p>
            <a:pPr marL="0" marR="0" lvl="0" indent="0" algn="l" defTabSz="914400" rtl="0" eaLnBrk="1" fontAlgn="auto" latinLnBrk="0" hangingPunct="1">
              <a:lnSpc>
                <a:spcPct val="100000"/>
              </a:lnSpc>
              <a:spcBef>
                <a:spcPts val="600"/>
              </a:spcBef>
              <a:spcAft>
                <a:spcPts val="80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Polymer—monomers joined together</a:t>
            </a:r>
          </a:p>
          <a:p>
            <a:pPr marL="0" marR="0" lvl="0" indent="0" algn="l" defTabSz="914400" rtl="0" eaLnBrk="1" fontAlgn="auto" latinLnBrk="0" hangingPunct="1">
              <a:lnSpc>
                <a:spcPct val="100000"/>
              </a:lnSpc>
              <a:spcBef>
                <a:spcPts val="600"/>
              </a:spcBef>
              <a:spcAft>
                <a:spcPts val="80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Dehydration synthesis reaction </a:t>
            </a:r>
          </a:p>
          <a:p>
            <a:pPr marL="347472" marR="0" lvl="2" indent="-347472"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Joins monomers to form polymers; equivalent of removing a water molecule</a:t>
            </a:r>
          </a:p>
          <a:p>
            <a:pPr marL="0" marR="0" lvl="1" indent="0" algn="l" defTabSz="914400" rtl="0" eaLnBrk="1" fontAlgn="auto" latinLnBrk="0" hangingPunct="1">
              <a:lnSpc>
                <a:spcPct val="100000"/>
              </a:lnSpc>
              <a:spcBef>
                <a:spcPts val="600"/>
              </a:spcBef>
              <a:spcAft>
                <a:spcPts val="800"/>
              </a:spcAft>
              <a:buClr>
                <a:srgbClr val="2B822B"/>
              </a:buClr>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Hydrolysis Reaction</a:t>
            </a:r>
          </a:p>
          <a:p>
            <a:pPr marL="347472" marR="0" lvl="2" indent="-347472" algn="l" defTabSz="914400" rtl="0" eaLnBrk="1" fontAlgn="auto" latinLnBrk="0" hangingPunct="1">
              <a:lnSpc>
                <a:spcPct val="100000"/>
              </a:lnSpc>
              <a:spcBef>
                <a:spcPts val="600"/>
              </a:spcBef>
              <a:spcAft>
                <a:spcPts val="800"/>
              </a:spcAft>
              <a:buClr>
                <a:srgbClr val="000000"/>
              </a:buClr>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ea typeface="+mn-ea"/>
                <a:cs typeface="+mn-cs"/>
              </a:rPr>
              <a:t>O</a:t>
            </a:r>
            <a:r>
              <a:rPr kumimoji="0" lang="en-US" altLang="en-US" sz="100" b="0" i="0" u="none" strike="noStrike" kern="1200" cap="none" spc="0" normalizeH="0" baseline="0" noProof="0" dirty="0">
                <a:ln>
                  <a:noFill/>
                </a:ln>
                <a:solidFill>
                  <a:srgbClr val="000000"/>
                </a:solidFill>
                <a:effectLst/>
                <a:uLnTx/>
                <a:uFillTx/>
                <a:ea typeface="+mn-ea"/>
                <a:cs typeface="+mn-cs"/>
              </a:rPr>
              <a:t> </a:t>
            </a:r>
            <a:r>
              <a:rPr kumimoji="0" lang="en-US" altLang="en-US" sz="2400" b="0" i="0" u="none" strike="noStrike" kern="1200" cap="none" spc="0" normalizeH="0" baseline="0" noProof="0" dirty="0">
                <a:ln>
                  <a:noFill/>
                </a:ln>
                <a:solidFill>
                  <a:srgbClr val="000000"/>
                </a:solidFill>
                <a:effectLst/>
                <a:uLnTx/>
                <a:uFillTx/>
                <a:ea typeface="+mn-ea"/>
                <a:cs typeface="+mn-cs"/>
              </a:rPr>
              <a:t>H group attaches to one monomer and H from water attaches to the other monomer; used to break bonds in a polymer.</a:t>
            </a:r>
          </a:p>
        </p:txBody>
      </p:sp>
      <p:sp>
        <p:nvSpPr>
          <p:cNvPr id="6" name="Slide Number Placeholder 5">
            <a:extLst>
              <a:ext uri="{FF2B5EF4-FFF2-40B4-BE49-F238E27FC236}">
                <a16:creationId xmlns:a16="http://schemas.microsoft.com/office/drawing/2014/main" id="{AF55046A-01E2-64C2-3005-0A8F4CF80DC0}"/>
              </a:ext>
            </a:extLst>
          </p:cNvPr>
          <p:cNvSpPr>
            <a:spLocks noGrp="1"/>
          </p:cNvSpPr>
          <p:nvPr>
            <p:ph type="sldNum" sz="quarter" idx="10"/>
          </p:nvPr>
        </p:nvSpPr>
        <p:spPr/>
        <p:txBody>
          <a:bodyPr/>
          <a:lstStyle/>
          <a:p>
            <a:fld id="{68151E55-6873-49E2-B8D5-2F265E6F1973}" type="slidenum">
              <a:rPr lang="en-US" smtClean="0"/>
              <a:t>9</a:t>
            </a:fld>
            <a:endParaRPr lang="en-US" dirty="0"/>
          </a:p>
        </p:txBody>
      </p:sp>
    </p:spTree>
    <p:extLst>
      <p:ext uri="{BB962C8B-B14F-4D97-AF65-F5344CB8AC3E}">
        <p14:creationId xmlns:p14="http://schemas.microsoft.com/office/powerpoint/2010/main" val="2346972256"/>
      </p:ext>
    </p:extLst>
  </p:cSld>
  <p:clrMapOvr>
    <a:masterClrMapping/>
  </p:clrMapOvr>
</p:sld>
</file>

<file path=ppt/theme/theme1.xml><?xml version="1.0" encoding="utf-8"?>
<a:theme xmlns:a="http://schemas.openxmlformats.org/drawingml/2006/main" name="Title Slides 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1D45154-5908-4760-96C7-F0E2BCA85E9B}" vid="{E7BC6287-1E57-46F8-B46D-CC0ECE7CEE8E}"/>
    </a:ext>
  </a:extLst>
</a:theme>
</file>

<file path=ppt/theme/theme10.xml><?xml version="1.0" encoding="utf-8"?>
<a:theme xmlns:a="http://schemas.openxmlformats.org/drawingml/2006/main" name="1_ImageDescriptionAppendix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1D45154-5908-4760-96C7-F0E2BCA85E9B}" vid="{002D0E3A-676D-4160-97AC-45FBF1A959AE}"/>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itle Slides 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1D45154-5908-4760-96C7-F0E2BCA85E9B}" vid="{E7BC6287-1E57-46F8-B46D-CC0ECE7CEE8E}"/>
    </a:ext>
  </a:extLst>
</a:theme>
</file>

<file path=ppt/theme/theme3.xml><?xml version="1.0" encoding="utf-8"?>
<a:theme xmlns:a="http://schemas.openxmlformats.org/drawingml/2006/main" name="MainContent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1D45154-5908-4760-96C7-F0E2BCA85E9B}" vid="{B9FDA032-B3B1-4FDF-8A44-9303BC60C76A}"/>
    </a:ext>
  </a:extLst>
</a:theme>
</file>

<file path=ppt/theme/theme4.xml><?xml version="1.0" encoding="utf-8"?>
<a:theme xmlns:a="http://schemas.openxmlformats.org/drawingml/2006/main" name="1_MainContent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1D45154-5908-4760-96C7-F0E2BCA85E9B}" vid="{B9FDA032-B3B1-4FDF-8A44-9303BC60C76A}"/>
    </a:ext>
  </a:extLst>
</a:theme>
</file>

<file path=ppt/theme/theme5.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1D45154-5908-4760-96C7-F0E2BCA85E9B}" vid="{AD8FA8EE-38E3-45B4-B8A8-91E7376F22D2}"/>
    </a:ext>
  </a:extLst>
</a:theme>
</file>

<file path=ppt/theme/theme6.xml><?xml version="1.0" encoding="utf-8"?>
<a:theme xmlns:a="http://schemas.openxmlformats.org/drawingml/2006/main" name="1_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1D45154-5908-4760-96C7-F0E2BCA85E9B}" vid="{AD8FA8EE-38E3-45B4-B8A8-91E7376F22D2}"/>
    </a:ext>
  </a:extLst>
</a:theme>
</file>

<file path=ppt/theme/theme7.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1D45154-5908-4760-96C7-F0E2BCA85E9B}" vid="{59A53402-BF8D-4356-9B02-35501F8B049D}"/>
    </a:ext>
  </a:extLst>
</a:theme>
</file>

<file path=ppt/theme/theme8.xml><?xml version="1.0" encoding="utf-8"?>
<a:theme xmlns:a="http://schemas.openxmlformats.org/drawingml/2006/main" name="1_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1D45154-5908-4760-96C7-F0E2BCA85E9B}" vid="{59A53402-BF8D-4356-9B02-35501F8B049D}"/>
    </a:ext>
  </a:extLst>
</a:theme>
</file>

<file path=ppt/theme/theme9.xml><?xml version="1.0" encoding="utf-8"?>
<a:theme xmlns:a="http://schemas.openxmlformats.org/drawingml/2006/main" name="ImageDescriptionAppendix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1D45154-5908-4760-96C7-F0E2BCA85E9B}" vid="{002D0E3A-676D-4160-97AC-45FBF1A959AE}"/>
    </a:ext>
  </a:extLst>
</a:theme>
</file>

<file path=docProps/app.xml><?xml version="1.0" encoding="utf-8"?>
<Properties xmlns="http://schemas.openxmlformats.org/officeDocument/2006/extended-properties" xmlns:vt="http://schemas.openxmlformats.org/officeDocument/2006/docPropsVTypes">
  <Template>MHHE_Generic Accessible PPT Template_Editorial_v11_2020</Template>
  <TotalTime>853</TotalTime>
  <Words>3788</Words>
  <Application>Microsoft Office PowerPoint</Application>
  <PresentationFormat>On-screen Show (4:3)</PresentationFormat>
  <Paragraphs>388</Paragraphs>
  <Slides>71</Slides>
  <Notes>2</Notes>
  <HiddenSlides>22</HiddenSlides>
  <MMClips>0</MMClips>
  <ScaleCrop>false</ScaleCrop>
  <HeadingPairs>
    <vt:vector size="8" baseType="variant">
      <vt:variant>
        <vt:lpstr>Fonts Used</vt:lpstr>
      </vt:variant>
      <vt:variant>
        <vt:i4>2</vt:i4>
      </vt:variant>
      <vt:variant>
        <vt:lpstr>Theme</vt:lpstr>
      </vt:variant>
      <vt:variant>
        <vt:i4>10</vt:i4>
      </vt:variant>
      <vt:variant>
        <vt:lpstr>Embedded OLE Servers</vt:lpstr>
      </vt:variant>
      <vt:variant>
        <vt:i4>1</vt:i4>
      </vt:variant>
      <vt:variant>
        <vt:lpstr>Slide Titles</vt:lpstr>
      </vt:variant>
      <vt:variant>
        <vt:i4>71</vt:i4>
      </vt:variant>
    </vt:vector>
  </HeadingPairs>
  <TitlesOfParts>
    <vt:vector size="84" baseType="lpstr">
      <vt:lpstr>Arial</vt:lpstr>
      <vt:lpstr>Calibri</vt:lpstr>
      <vt:lpstr>Title Slides Master</vt:lpstr>
      <vt:lpstr>2_Title Slides Master</vt:lpstr>
      <vt:lpstr>MainContentSlideMaster</vt:lpstr>
      <vt:lpstr>1_MainContentSlideMaster</vt:lpstr>
      <vt:lpstr>ClosingMaster</vt:lpstr>
      <vt:lpstr>1_ClosingMaster</vt:lpstr>
      <vt:lpstr>DividerSlideMaster</vt:lpstr>
      <vt:lpstr>1_DividerSlideMaster</vt:lpstr>
      <vt:lpstr>ImageDescriptionAppendixSlideMaster</vt:lpstr>
      <vt:lpstr>1_ImageDescriptionAppendixSlideMaster</vt:lpstr>
      <vt:lpstr>Equation</vt:lpstr>
      <vt:lpstr>Chapter 3</vt:lpstr>
      <vt:lpstr>3.1 Organic Molecules</vt:lpstr>
      <vt:lpstr>Figure 3.1 Organic Molecules Have a Variety of Functions</vt:lpstr>
      <vt:lpstr>The Carbon Atom 1</vt:lpstr>
      <vt:lpstr>Figure 3.2 Hydrocarbons Are Highly Versatile</vt:lpstr>
      <vt:lpstr>The Carbon Atom 2</vt:lpstr>
      <vt:lpstr>Figure 3.3 Common Functional Groups</vt:lpstr>
      <vt:lpstr>3.2 Carbohydrates and Lipids</vt:lpstr>
      <vt:lpstr>Building Complex Biological Molecules</vt:lpstr>
      <vt:lpstr>Figure 3.4 Synthesis and Breakdown of Polymers</vt:lpstr>
      <vt:lpstr>Carbohydrates 1</vt:lpstr>
      <vt:lpstr>Figure 3.5 Carbohydrates</vt:lpstr>
      <vt:lpstr>Carbohydrates 2</vt:lpstr>
      <vt:lpstr>Figure 3.6 Glucose</vt:lpstr>
      <vt:lpstr>Disaccharides</vt:lpstr>
      <vt:lpstr>Figure 3.7 Converting Maltose to Ethanol</vt:lpstr>
      <vt:lpstr>Polysaccharides</vt:lpstr>
      <vt:lpstr>Figure 3.8 Starch and Glycogen Structure and Function</vt:lpstr>
      <vt:lpstr>Figure 3.9 Cellulose Structure and Function</vt:lpstr>
      <vt:lpstr>Lipids</vt:lpstr>
      <vt:lpstr>Figure 3.10 Lipid Foods</vt:lpstr>
      <vt:lpstr>Fats and Oils: Long-Term Energy Storage</vt:lpstr>
      <vt:lpstr>Figure 3.11 Synthesis and Breakdown of Fat</vt:lpstr>
      <vt:lpstr>Fatty Acids</vt:lpstr>
      <vt:lpstr>Figure 3.12 Fatty Acids</vt:lpstr>
      <vt:lpstr>Phospholipids: Membrane Components</vt:lpstr>
      <vt:lpstr>Figure 3.13 Phospholipids Form Membranes</vt:lpstr>
      <vt:lpstr>Steroids: Four Fused Rings</vt:lpstr>
      <vt:lpstr>Figure 3.14 Steroid Diversity</vt:lpstr>
      <vt:lpstr>3.3 Proteins and Nucleic Acids</vt:lpstr>
      <vt:lpstr>Figure 3.16 Protein Foods</vt:lpstr>
      <vt:lpstr>Amino Acids and Peptides</vt:lpstr>
      <vt:lpstr>Figure 3.17 Amino Acids</vt:lpstr>
      <vt:lpstr>Figure 3.18 Synthesis and Degradation of Peptide</vt:lpstr>
      <vt:lpstr>Shape of Proteins 1</vt:lpstr>
      <vt:lpstr>Shape of Proteins 2</vt:lpstr>
      <vt:lpstr>Figure 3.19 Levels of Protein Organization—Primary</vt:lpstr>
      <vt:lpstr>Figure 3.19 Levels of Protein Organization—Secondary</vt:lpstr>
      <vt:lpstr>Figure 3.19 Levels of Protein Organization—Tertiary</vt:lpstr>
      <vt:lpstr>Figure 3.19 Levels of Protein Organization—Quaternary</vt:lpstr>
      <vt:lpstr>Nucleic Acids</vt:lpstr>
      <vt:lpstr>Figure 3.20a DNA Structure</vt:lpstr>
      <vt:lpstr>Structure of DNA</vt:lpstr>
      <vt:lpstr>Figure 3.20b DNA Structure with Base Pairs</vt:lpstr>
      <vt:lpstr>RNA Bases</vt:lpstr>
      <vt:lpstr>Figure 3.21 RNA Structure</vt:lpstr>
      <vt:lpstr>Comparing Proteins and Nucleic Acids</vt:lpstr>
      <vt:lpstr>Figure 3.22 Sickle-Cell Disease</vt:lpstr>
      <vt:lpstr>End of Main Content</vt:lpstr>
      <vt:lpstr>Accessibility Content: Text Alternatives for Images</vt:lpstr>
      <vt:lpstr>Figure 3.1 Organic Molecules Have a Variety of Functions - Text Alternative</vt:lpstr>
      <vt:lpstr>Figure 3.2 Hydrocarbons Are Highly Versatile - Text Alternative</vt:lpstr>
      <vt:lpstr>Figure 3.3 Common Functional Groups - Text Alternative</vt:lpstr>
      <vt:lpstr>Figure 3.4 Synthesis and Breakdown of Polymers - Text Alternative</vt:lpstr>
      <vt:lpstr>Figure 3.6 Glucose - Text Alternative</vt:lpstr>
      <vt:lpstr>Figure 3.7 Converting Maltose to Ethanol - Text Alternative</vt:lpstr>
      <vt:lpstr>Figure 3.8 Starch and Glycogen Structure and Function - Text Alternative</vt:lpstr>
      <vt:lpstr>Figure 3.9 Cellulose Structure and Function - Text Alternative</vt:lpstr>
      <vt:lpstr>Figure 3.11 Synthesis and Breakdown of Fat - Text Alternative</vt:lpstr>
      <vt:lpstr>Figure 3.12 Fatty Acids - Text Alternative</vt:lpstr>
      <vt:lpstr>Figure 3.13 Phospholipids Form Membranes - Text Alternative</vt:lpstr>
      <vt:lpstr>Figure 3.14 Steroid Diversity - Text Alternative</vt:lpstr>
      <vt:lpstr>Figure 3.17 Amino Acids - Text Alternative</vt:lpstr>
      <vt:lpstr>Figure 3.18 Synthesis and Degradation of Peptide - Text Alternative</vt:lpstr>
      <vt:lpstr>Figure 3.19 Levels of Protein Organization—Primary - Text Alternative</vt:lpstr>
      <vt:lpstr>Figure 3.19 Levels of Protein Organization—Secondary - Text Alternative</vt:lpstr>
      <vt:lpstr>Figure 3.19 Levels of Protein Organization—Tertiary - Text Alternative</vt:lpstr>
      <vt:lpstr>Figure 3.19 Levels of Protein Organization—Quaternary - Text Alternative</vt:lpstr>
      <vt:lpstr>Figure 3.20b DNA Structure with Base Pairs - Text Alternative</vt:lpstr>
      <vt:lpstr>Figure 3.21 RNA Structure - Text Alternative</vt:lpstr>
      <vt:lpstr>Figure 3.22 Sickle-Cell Disease - Text Alternative</vt:lpstr>
    </vt:vector>
  </TitlesOfParts>
  <Company>The McGraw-Hill Companies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03: The Organic Molecules of Life</dc:title>
  <dc:creator>MHE</dc:creator>
  <cp:keywords>PPT</cp:keywords>
  <cp:lastModifiedBy>Pradeep Kumar</cp:lastModifiedBy>
  <cp:revision>535</cp:revision>
  <dcterms:created xsi:type="dcterms:W3CDTF">2022-10-14T14:05:43Z</dcterms:created>
  <dcterms:modified xsi:type="dcterms:W3CDTF">2023-01-12T12:07:01Z</dcterms:modified>
</cp:coreProperties>
</file>