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4677" autoAdjust="0"/>
  </p:normalViewPr>
  <p:slideViewPr>
    <p:cSldViewPr snapToGrid="0" snapToObjects="1">
      <p:cViewPr varScale="1">
        <p:scale>
          <a:sx n="87" d="100"/>
          <a:sy n="87" d="100"/>
        </p:scale>
        <p:origin x="-16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92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2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8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8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52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486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4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3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F52A-50AC-3843-838E-212F151A8408}" type="datetimeFigureOut">
              <a:rPr lang="en-US" smtClean="0"/>
              <a:t>7/30/19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2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F52A-50AC-3843-838E-212F151A8408}" type="datetimeFigureOut">
              <a:rPr lang="en-US" smtClean="0"/>
              <a:t>7/29/19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425AC-0DD6-6449-A5C4-E33E02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creen Shot 2019-07-29 at 9.18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200"/>
            <a:ext cx="9144000" cy="491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0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30 at 8.45.34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740" b="-107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0020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creen Shot 2019-07-30 at 8.50.4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862" r="-178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5012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30 at 8.53.2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83" b="-261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0397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30 at 8.54.5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443" r="-17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580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30 at 8.56.0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r="136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255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30 at 8.57.2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" b="13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42113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0</Words>
  <Application>Microsoft Macintosh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</dc:creator>
  <cp:lastModifiedBy>h</cp:lastModifiedBy>
  <cp:revision>2</cp:revision>
  <dcterms:created xsi:type="dcterms:W3CDTF">2019-07-30T01:03:00Z</dcterms:created>
  <dcterms:modified xsi:type="dcterms:W3CDTF">2019-07-31T01:00:02Z</dcterms:modified>
</cp:coreProperties>
</file>