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77" autoAdjust="0"/>
  </p:normalViewPr>
  <p:slideViewPr>
    <p:cSldViewPr snapToGrid="0" snapToObjects="1">
      <p:cViewPr varScale="1">
        <p:scale>
          <a:sx n="87" d="100"/>
          <a:sy n="87" d="100"/>
        </p:scale>
        <p:origin x="-1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52A-50AC-3843-838E-212F151A840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F52A-50AC-3843-838E-212F151A8408}" type="datetimeFigureOut">
              <a:rPr lang="en-US" smtClean="0"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25AC-0DD6-6449-A5C4-E33E029E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9-07-29 at 9.1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4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7-30 at 8.45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0" b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02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9-07-30 at 8.50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62" r="-17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1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7-30 at 8.5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83" b="-26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39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7-30 at 8.54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43" r="-17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580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7-30 at 8.56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r="13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9-07-30 at 8.57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1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211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2</cp:revision>
  <dcterms:created xsi:type="dcterms:W3CDTF">2019-07-30T01:03:00Z</dcterms:created>
  <dcterms:modified xsi:type="dcterms:W3CDTF">2019-07-31T01:00:02Z</dcterms:modified>
</cp:coreProperties>
</file>