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216" y="6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499107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54937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6505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6114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74299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036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96793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5111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609667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838541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1852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181CB5-3A04-004B-B3A0-DC1C486E4ED0}" type="datetimeFigureOut">
              <a:rPr kumimoji="1" lang="zh-CN" altLang="en-US" smtClean="0"/>
              <a:t>2019/7/8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35434B-730B-274F-BE1D-314C6350373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3718619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Relationship Id="rId3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Relationship Id="rId3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740" y="0"/>
            <a:ext cx="44376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760" y="0"/>
            <a:ext cx="44577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98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6260" y="0"/>
            <a:ext cx="4371975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8235" y="0"/>
            <a:ext cx="43055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4790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6280" y="0"/>
            <a:ext cx="4457700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040" y="0"/>
            <a:ext cx="46009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522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宽屏</PresentationFormat>
  <Paragraphs>0</Paragraphs>
  <Slides>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7" baseType="lpstr">
      <vt:lpstr>DengXian</vt:lpstr>
      <vt:lpstr>DengXian Light</vt:lpstr>
      <vt:lpstr>Arial</vt:lpstr>
      <vt:lpstr>Office 主题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用户</cp:lastModifiedBy>
  <cp:revision>1</cp:revision>
  <dcterms:created xsi:type="dcterms:W3CDTF">2019-07-08T18:05:22Z</dcterms:created>
  <dcterms:modified xsi:type="dcterms:W3CDTF">2019-07-08T18:08:11Z</dcterms:modified>
</cp:coreProperties>
</file>