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21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1CB5-3A04-004B-B3A0-DC1C486E4ED0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434B-730B-274F-BE1D-314C6350373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910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1CB5-3A04-004B-B3A0-DC1C486E4ED0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434B-730B-274F-BE1D-314C6350373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937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1CB5-3A04-004B-B3A0-DC1C486E4ED0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434B-730B-274F-BE1D-314C6350373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505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1CB5-3A04-004B-B3A0-DC1C486E4ED0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434B-730B-274F-BE1D-314C6350373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611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1CB5-3A04-004B-B3A0-DC1C486E4ED0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434B-730B-274F-BE1D-314C6350373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429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1CB5-3A04-004B-B3A0-DC1C486E4ED0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434B-730B-274F-BE1D-314C6350373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36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1CB5-3A04-004B-B3A0-DC1C486E4ED0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434B-730B-274F-BE1D-314C6350373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679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1CB5-3A04-004B-B3A0-DC1C486E4ED0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434B-730B-274F-BE1D-314C6350373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11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1CB5-3A04-004B-B3A0-DC1C486E4ED0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434B-730B-274F-BE1D-314C6350373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966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1CB5-3A04-004B-B3A0-DC1C486E4ED0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434B-730B-274F-BE1D-314C6350373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854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1CB5-3A04-004B-B3A0-DC1C486E4ED0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434B-730B-274F-BE1D-314C6350373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52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81CB5-3A04-004B-B3A0-DC1C486E4ED0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434B-730B-274F-BE1D-314C6350373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186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740" y="0"/>
            <a:ext cx="44376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60" y="0"/>
            <a:ext cx="4457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60" y="0"/>
            <a:ext cx="437197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35" y="0"/>
            <a:ext cx="4305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7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80" y="0"/>
            <a:ext cx="44577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040" y="0"/>
            <a:ext cx="4600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52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DengXian</vt:lpstr>
      <vt:lpstr>DengXian Light</vt:lpstr>
      <vt:lpstr>Arial</vt:lpstr>
      <vt:lpstr>Office 主题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Microsoft Office 用户</cp:lastModifiedBy>
  <cp:revision>1</cp:revision>
  <dcterms:created xsi:type="dcterms:W3CDTF">2019-07-08T18:05:22Z</dcterms:created>
  <dcterms:modified xsi:type="dcterms:W3CDTF">2019-07-08T18:08:11Z</dcterms:modified>
</cp:coreProperties>
</file>