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39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29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76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9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91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7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017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96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453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62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976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F743-58E5-7F42-806A-357F8B4302FA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0568-418C-9046-B0C5-98E5FECD9E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17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0"/>
            <a:ext cx="42005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65" y="0"/>
            <a:ext cx="430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" y="0"/>
            <a:ext cx="42005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45" y="0"/>
            <a:ext cx="416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422030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8" y="0"/>
            <a:ext cx="4132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5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DengXian</vt:lpstr>
      <vt:lpstr>DengXian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2</cp:revision>
  <dcterms:created xsi:type="dcterms:W3CDTF">2019-07-08T18:14:09Z</dcterms:created>
  <dcterms:modified xsi:type="dcterms:W3CDTF">2019-07-08T18:18:03Z</dcterms:modified>
</cp:coreProperties>
</file>