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/>
    <p:restoredTop sz="94656"/>
  </p:normalViewPr>
  <p:slideViewPr>
    <p:cSldViewPr snapToGrid="0" snapToObjects="1">
      <p:cViewPr varScale="1">
        <p:scale>
          <a:sx n="84" d="100"/>
          <a:sy n="84" d="100"/>
        </p:scale>
        <p:origin x="216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F743-58E5-7F42-806A-357F8B4302FA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20568-418C-9046-B0C5-98E5FECD9ED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99393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F743-58E5-7F42-806A-357F8B4302FA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20568-418C-9046-B0C5-98E5FECD9ED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02978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F743-58E5-7F42-806A-357F8B4302FA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20568-418C-9046-B0C5-98E5FECD9ED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8761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F743-58E5-7F42-806A-357F8B4302FA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20568-418C-9046-B0C5-98E5FECD9ED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36918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F743-58E5-7F42-806A-357F8B4302FA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20568-418C-9046-B0C5-98E5FECD9ED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33911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F743-58E5-7F42-806A-357F8B4302FA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20568-418C-9046-B0C5-98E5FECD9ED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2979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F743-58E5-7F42-806A-357F8B4302FA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20568-418C-9046-B0C5-98E5FECD9ED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00174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F743-58E5-7F42-806A-357F8B4302FA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20568-418C-9046-B0C5-98E5FECD9ED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89625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F743-58E5-7F42-806A-357F8B4302FA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20568-418C-9046-B0C5-98E5FECD9ED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64537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F743-58E5-7F42-806A-357F8B4302FA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20568-418C-9046-B0C5-98E5FECD9ED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7620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F743-58E5-7F42-806A-357F8B4302FA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20568-418C-9046-B0C5-98E5FECD9ED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79761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EF743-58E5-7F42-806A-357F8B4302FA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20568-418C-9046-B0C5-98E5FECD9ED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4174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Relationship Id="rId3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040" y="0"/>
            <a:ext cx="4200525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65" y="0"/>
            <a:ext cx="43082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229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120" y="0"/>
            <a:ext cx="4200525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645" y="0"/>
            <a:ext cx="41668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174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500" y="0"/>
            <a:ext cx="4220308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808" y="0"/>
            <a:ext cx="41323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56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0"/>
            <a:ext cx="45539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153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宽屏</PresentationFormat>
  <Paragraphs>0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8" baseType="lpstr">
      <vt:lpstr>DengXian</vt:lpstr>
      <vt:lpstr>DengXian Light</vt:lpstr>
      <vt:lpstr>Arial</vt:lpstr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Microsoft Office 用户</cp:lastModifiedBy>
  <cp:revision>2</cp:revision>
  <dcterms:created xsi:type="dcterms:W3CDTF">2019-07-08T18:14:09Z</dcterms:created>
  <dcterms:modified xsi:type="dcterms:W3CDTF">2019-07-08T18:18:03Z</dcterms:modified>
</cp:coreProperties>
</file>