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9" autoAdjust="0"/>
    <p:restoredTop sz="94660"/>
  </p:normalViewPr>
  <p:slideViewPr>
    <p:cSldViewPr snapToGrid="0">
      <p:cViewPr varScale="1">
        <p:scale>
          <a:sx n="90" d="100"/>
          <a:sy n="90" d="100"/>
        </p:scale>
        <p:origin x="3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00249-29D0-4790-B6D9-34AF915D4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F86EE-8D4E-436E-830C-0D08C8AE4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EA6CE-8FB6-4801-B746-37C021BE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CAA84-1134-4B06-91CC-51DF8A619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A6EB1-4B4F-43FE-8B7A-DED8DA93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4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9B74B-86F2-4CEB-A7AB-F7B35666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589F34-CFD6-4BE4-8B7D-70CD2DD93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295C3-2CA2-45D5-8C59-EC6ADCB1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C97FA-4D13-43CA-A7BA-B76AD6F1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9AE0B-05FC-4C26-8C76-04CE06F3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2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D03A6A-DE0C-4509-9BFD-94B655958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68167E-BE43-412C-8B22-5934E4D98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FDB0B-711F-4D22-9FB1-2F996EA0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9753F-672A-49FE-91D4-1927DE0D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CCD3B-CD7A-4915-8A9D-8E86D167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2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68515-CD71-4E29-B197-FE6CA2287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A313C-F9F3-4100-816A-1ACFB5981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C437D-C419-44A1-9C08-BA4F6431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BE240-C84A-4BDC-8B7B-A5BD90288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B9EFD-6461-42E0-A87C-3D86F741C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B577B-6ACF-40A7-87CE-B163A2BF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9F4B-FB7B-48C0-9AD7-615879280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58EA-D7EA-4F35-8E01-BBEA66A53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D8046-7C65-4977-B1A4-7C37CB531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B1284-B85A-4287-80A3-590988FD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7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8F743-F474-4404-9F39-B9F0865D8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5FABE-F150-44A6-B9FE-774CDCD0C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71E38-BCA0-48C6-B3D0-307E7F6B8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57C7F4-861C-4C45-9865-1EC9154E1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CEC20-A392-4A37-A0CB-4AD21A24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5F0A3-B664-489F-B018-5843E4A6D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9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985BB-90FD-4BB6-8426-45F0CB100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8E622-DCF5-4A05-ADF3-AF8790A61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0A3DD4-023B-448E-A46D-010AA5872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BF2119-A779-4B69-AB3C-630E35806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D1E263-1BB4-499C-ABD6-8412E09C5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756C31-B78B-458C-B860-E3519695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4C105B-CA26-4EEB-8056-9A843598E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F44A9-4829-4D1C-B346-354B92AE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4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72D43-4547-40A4-93CB-93FA960E1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D1839-737F-4DF6-978F-3B29044D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E828F-B0A5-4ABD-A51C-2186FB023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EA83DB-3447-4E12-9816-64F2D315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8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5C1AB7-94B1-4725-B112-DC0469E35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43DC5B-AA71-4953-9D9D-EC075119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B284B6-366A-4F49-A128-93B0DDCF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67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36148-CC2A-456F-8B1D-38B264475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BF266-AEBF-4A0A-A48D-C292ADDE3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AA30B-01D1-41E9-9F3B-521752F37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AA8E1-505F-428A-8B6A-A0318DCC9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BF577-E9EA-42E0-925C-103E0C5F6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0E93C-8C53-44EB-BEA5-D7567213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2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6202-D671-45D7-89CD-628C40EF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96424A-5957-4441-A938-B006CE8DF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E7F2D-DDDB-443E-AE62-E99ECA9B9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EF5B3-6788-49A8-B47E-849181945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10C53-6484-45B1-9363-F23B94E3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D3E87-9055-4B3F-9870-EBD3E99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5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ABBA18-335B-4ADC-BC0E-CB446EB6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6A804-9F4D-4C9B-976F-A00553F28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1D587-D39D-48B0-8C3C-83BF1228A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2B19A-C234-4469-814F-177C3FD8155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06332-9753-42ED-8799-7C25C6651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C6864-B33A-4FB4-98FE-7B883EB32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559C6-52DE-4273-BB8D-51CF50461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6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736C50-E2DF-459C-9E81-A5585AF4A7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64" r="36163" b="-1086"/>
          <a:stretch/>
        </p:blipFill>
        <p:spPr>
          <a:xfrm>
            <a:off x="861237" y="0"/>
            <a:ext cx="6921796" cy="693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30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F1BAC7-27B7-40C1-973D-5B8054864C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94" r="36351"/>
          <a:stretch/>
        </p:blipFill>
        <p:spPr>
          <a:xfrm>
            <a:off x="864973" y="0"/>
            <a:ext cx="68950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6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Shameeka Reyes</dc:creator>
  <cp:lastModifiedBy>Shameeka Reyes</cp:lastModifiedBy>
  <cp:revision>1</cp:revision>
  <dcterms:created xsi:type="dcterms:W3CDTF">2020-12-07T16:15:24Z</dcterms:created>
  <dcterms:modified xsi:type="dcterms:W3CDTF">2020-12-07T16:17:46Z</dcterms:modified>
</cp:coreProperties>
</file>