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>
        <p:scale>
          <a:sx n="53" d="100"/>
          <a:sy n="53" d="100"/>
        </p:scale>
        <p:origin x="18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8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8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2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4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3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0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9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EA36C-C777-4E5C-BB82-6663E9DE98EE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05666-3431-414C-8DA5-1F0A5006A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6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2CBE8DC-FAF2-42D8-8F20-56BF821E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77"/>
            <a:ext cx="6858000" cy="91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8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0EFD59E-4991-4E64-9426-E3943CBC3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1653F8B-325D-483F-AA5D-5DCBABBBD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320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4BE2191-7055-4F5C-8DD6-A9A4C75ED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13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9C191D-154E-44D3-83AA-C711C60CA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83FB50-52A3-4171-8AE6-A4C22CEB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3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370E99-FFEE-4DFD-A448-23CABE6E8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88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54CC7D8-81B9-475D-A5EF-027F15C5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4460877-9097-46F6-A342-B550C3B2D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56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B58FD04-58DE-4BC7-99EB-8811C3F25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8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282FDA3-5E80-4889-B235-011CF102D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4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12A5179E-D9ED-42F9-BC05-8C542066F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77"/>
            <a:ext cx="6858000" cy="91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7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A22928-6822-432F-92BE-BCBC7402E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7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663655-51D3-43EF-B8F0-41ECDBC34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06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EC07B16-1F05-4FC7-A163-D8C812AF1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2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D50234-4C86-4F09-B727-0442E617A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74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9F71F5F-FE0F-43AF-BA12-5426DCD8B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76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58FF5E9-61BC-4F06-9609-E5C97F5F3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76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412AB7F-E7B5-4B79-A203-BB41812D4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075A9C96-82B6-4E05-BD64-803E68427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77"/>
            <a:ext cx="6858000" cy="91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4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3FA4E3A-BD78-46BC-88C8-A1BBDD5AA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77"/>
            <a:ext cx="6858000" cy="91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4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130C677-D255-433B-8D21-4D3A7B26C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77"/>
            <a:ext cx="6858000" cy="91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6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6F3606D-F847-4B0E-A5F9-9EF831B2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CD1C2AD-A1C9-444F-A080-A6D5443F2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320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8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4DF9BAE-4ABC-4693-9E03-4E062DECF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3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97099A2-0921-491A-82AA-53E967EF7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524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95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1941</TotalTime>
  <Words>0</Words>
  <Application>Microsoft Office PowerPoint</Application>
  <PresentationFormat>A4 Paper (210x297 mm)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orawan sukumarin</dc:creator>
  <cp:lastModifiedBy>orawan sukumarin</cp:lastModifiedBy>
  <cp:revision>2</cp:revision>
  <dcterms:created xsi:type="dcterms:W3CDTF">2019-08-21T20:09:44Z</dcterms:created>
  <dcterms:modified xsi:type="dcterms:W3CDTF">2019-08-23T04:31:06Z</dcterms:modified>
</cp:coreProperties>
</file>