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8" r:id="rId12"/>
    <p:sldId id="269" r:id="rId13"/>
    <p:sldId id="270" r:id="rId14"/>
    <p:sldId id="271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7" autoAdjust="0"/>
    <p:restoredTop sz="94660"/>
  </p:normalViewPr>
  <p:slideViewPr>
    <p:cSldViewPr snapToGrid="0">
      <p:cViewPr>
        <p:scale>
          <a:sx n="53" d="100"/>
          <a:sy n="53" d="100"/>
        </p:scale>
        <p:origin x="186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EA36C-C777-4E5C-BB82-6663E9DE98EE}" type="datetimeFigureOut">
              <a:rPr lang="en-US" smtClean="0"/>
              <a:t>8/21/2019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05666-3431-414C-8DA5-1F0A5006AD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789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EA36C-C777-4E5C-BB82-6663E9DE98EE}" type="datetimeFigureOut">
              <a:rPr lang="en-US" smtClean="0"/>
              <a:t>8/21/2019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05666-3431-414C-8DA5-1F0A5006AD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40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EA36C-C777-4E5C-BB82-6663E9DE98EE}" type="datetimeFigureOut">
              <a:rPr lang="en-US" smtClean="0"/>
              <a:t>8/21/2019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05666-3431-414C-8DA5-1F0A5006AD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67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EA36C-C777-4E5C-BB82-6663E9DE98EE}" type="datetimeFigureOut">
              <a:rPr lang="en-US" smtClean="0"/>
              <a:t>8/21/2019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05666-3431-414C-8DA5-1F0A5006AD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255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EA36C-C777-4E5C-BB82-6663E9DE98EE}" type="datetimeFigureOut">
              <a:rPr lang="en-US" smtClean="0"/>
              <a:t>8/21/2019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05666-3431-414C-8DA5-1F0A5006AD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484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EA36C-C777-4E5C-BB82-6663E9DE98EE}" type="datetimeFigureOut">
              <a:rPr lang="en-US" smtClean="0"/>
              <a:t>8/21/2019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05666-3431-414C-8DA5-1F0A5006AD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628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EA36C-C777-4E5C-BB82-6663E9DE98EE}" type="datetimeFigureOut">
              <a:rPr lang="en-US" smtClean="0"/>
              <a:t>8/21/2019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05666-3431-414C-8DA5-1F0A5006AD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649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EA36C-C777-4E5C-BB82-6663E9DE98EE}" type="datetimeFigureOut">
              <a:rPr lang="en-US" smtClean="0"/>
              <a:t>8/21/2019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05666-3431-414C-8DA5-1F0A5006AD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736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EA36C-C777-4E5C-BB82-6663E9DE98EE}" type="datetimeFigureOut">
              <a:rPr lang="en-US" smtClean="0"/>
              <a:t>8/21/2019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05666-3431-414C-8DA5-1F0A5006AD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405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EA36C-C777-4E5C-BB82-6663E9DE98EE}" type="datetimeFigureOut">
              <a:rPr lang="en-US" smtClean="0"/>
              <a:t>8/21/2019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05666-3431-414C-8DA5-1F0A5006AD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997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EA36C-C777-4E5C-BB82-6663E9DE98EE}" type="datetimeFigureOut">
              <a:rPr lang="en-US" smtClean="0"/>
              <a:t>8/21/2019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05666-3431-414C-8DA5-1F0A5006AD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722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CEA36C-C777-4E5C-BB82-6663E9DE98EE}" type="datetimeFigureOut">
              <a:rPr lang="en-US" smtClean="0"/>
              <a:t>8/21/2019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B05666-3431-414C-8DA5-1F0A5006AD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164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02CBE8DC-FAF2-42D8-8F20-56BF821EB2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3577"/>
            <a:ext cx="6858000" cy="9138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882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indoor&#10;&#10;Description automatically generated">
            <a:extLst>
              <a:ext uri="{FF2B5EF4-FFF2-40B4-BE49-F238E27FC236}">
                <a16:creationId xmlns:a16="http://schemas.microsoft.com/office/drawing/2014/main" id="{B0EFD59E-4991-4E64-9426-E3943CBC37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43000" y="152400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2085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51653F8B-325D-483F-AA5D-5DCBABBBD8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43000" y="153202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0980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indoor&#10;&#10;Description automatically generated">
            <a:extLst>
              <a:ext uri="{FF2B5EF4-FFF2-40B4-BE49-F238E27FC236}">
                <a16:creationId xmlns:a16="http://schemas.microsoft.com/office/drawing/2014/main" id="{64BE2191-7055-4F5C-8DD6-A9A4C75ED2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43000" y="152400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4132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259C191D-154E-44D3-83AA-C711C60CA6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43000" y="152400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272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C883FB50-52A3-4171-8AE6-A4C22CEB7A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43000" y="152400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4335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2A370E99-FFEE-4DFD-A448-23CABE6E8A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43000" y="152400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6880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154CC7D8-81B9-475D-A5EF-027F15C5F2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43000" y="152400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8411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B4460877-9097-46F6-A342-B550C3B2D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43000" y="152400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9562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DB58FD04-58DE-4BC7-99EB-8811C3F25D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43000" y="152400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5816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B282FDA3-5E80-4889-B235-011CF102D0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43000" y="152400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443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newspaper&#10;&#10;Description automatically generated">
            <a:extLst>
              <a:ext uri="{FF2B5EF4-FFF2-40B4-BE49-F238E27FC236}">
                <a16:creationId xmlns:a16="http://schemas.microsoft.com/office/drawing/2014/main" id="{12A5179E-D9ED-42F9-BC05-8C542066F0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3577"/>
            <a:ext cx="6858000" cy="9138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6719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B9A22928-6822-432F-92BE-BCBC7402E3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43000" y="152400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274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FD663655-51D3-43EF-B8F0-41ECDBC349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43000" y="152400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3069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2EC07B16-1F05-4FC7-A163-D8C812AF1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43000" y="152400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9256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B3D50234-4C86-4F09-B727-0442E617AD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43000" y="152400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3745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69F71F5F-FE0F-43AF-BA12-5426DCD8BA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43000" y="152400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8760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058FF5E9-61BC-4F06-9609-E5C97F5F30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43000" y="152400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2763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9412AB7F-E7B5-4B79-A203-BB41812D4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43000" y="152400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313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newspaper&#10;&#10;Description automatically generated">
            <a:extLst>
              <a:ext uri="{FF2B5EF4-FFF2-40B4-BE49-F238E27FC236}">
                <a16:creationId xmlns:a16="http://schemas.microsoft.com/office/drawing/2014/main" id="{075A9C96-82B6-4E05-BD64-803E684275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3577"/>
            <a:ext cx="6858000" cy="9138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947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E3FA4E3A-BD78-46BC-88C8-A1BBDD5AA0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3577"/>
            <a:ext cx="6858000" cy="9138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2467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F130C677-D255-433B-8D21-4D3A7B26CD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3577"/>
            <a:ext cx="6858000" cy="9138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9604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16F3606D-F847-4B0E-A5F9-9EF831B2D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43000" y="152400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7840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FCD1C2AD-A1C9-444F-A080-A6D5443F21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43000" y="153202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4882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54DF9BAE-4ABC-4693-9E03-4E062DECFF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43000" y="152400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9342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E97099A2-0921-491A-82AA-53E967EF7F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43000" y="152400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7951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1941</TotalTime>
  <Words>0</Words>
  <Application>Microsoft Office PowerPoint</Application>
  <PresentationFormat>A4 Paper (210x297 mm)</PresentationFormat>
  <Paragraphs>0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orawan sukumarin</dc:creator>
  <cp:lastModifiedBy>orawan sukumarin</cp:lastModifiedBy>
  <cp:revision>2</cp:revision>
  <dcterms:created xsi:type="dcterms:W3CDTF">2019-08-21T20:09:44Z</dcterms:created>
  <dcterms:modified xsi:type="dcterms:W3CDTF">2019-08-23T04:31:06Z</dcterms:modified>
</cp:coreProperties>
</file>