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56"/>
  </p:normalViewPr>
  <p:slideViewPr>
    <p:cSldViewPr snapToGrid="0" snapToObjects="1">
      <p:cViewPr varScale="1">
        <p:scale>
          <a:sx n="84" d="100"/>
          <a:sy n="84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12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258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355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061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481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73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942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1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8947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299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10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4972-8AFE-9245-A97B-50031FCF78A6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D445-9BDC-9E44-AFA7-14ECF534C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548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60" y="0"/>
            <a:ext cx="462642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89" y="0"/>
            <a:ext cx="478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80" y="0"/>
            <a:ext cx="453357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55" y="0"/>
            <a:ext cx="448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0" y="0"/>
            <a:ext cx="444676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84" y="0"/>
            <a:ext cx="4695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80" y="0"/>
            <a:ext cx="481091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94" y="0"/>
            <a:ext cx="4599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80" y="0"/>
            <a:ext cx="475562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28" y="0"/>
            <a:ext cx="461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3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92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7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宽屏</PresentationFormat>
  <Paragraphs>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DengXian</vt:lpstr>
      <vt:lpstr>DengXian Light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</cp:revision>
  <dcterms:created xsi:type="dcterms:W3CDTF">2019-06-27T06:24:59Z</dcterms:created>
  <dcterms:modified xsi:type="dcterms:W3CDTF">2019-06-27T06:26:50Z</dcterms:modified>
</cp:coreProperties>
</file>