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0812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258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9355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3061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4816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973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9426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221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8947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8299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10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14972-8AFE-9245-A97B-50031FCF78A6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3D445-9BDC-9E44-AFA7-14ECF534C10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3548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260" y="0"/>
            <a:ext cx="4626429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89" y="0"/>
            <a:ext cx="4784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52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980" y="0"/>
            <a:ext cx="453357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555" y="0"/>
            <a:ext cx="4487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3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120" y="0"/>
            <a:ext cx="4446764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884" y="0"/>
            <a:ext cx="4695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2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80" y="0"/>
            <a:ext cx="4810914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794" y="0"/>
            <a:ext cx="4599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474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0" y="0"/>
            <a:ext cx="4755624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928" y="0"/>
            <a:ext cx="4616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3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00" y="0"/>
            <a:ext cx="4925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72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宽屏</PresentationFormat>
  <Paragraphs>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DengXian</vt:lpstr>
      <vt:lpstr>DengXian Light</vt:lpstr>
      <vt:lpstr>Arial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1</cp:revision>
  <dcterms:created xsi:type="dcterms:W3CDTF">2019-06-27T06:24:59Z</dcterms:created>
  <dcterms:modified xsi:type="dcterms:W3CDTF">2019-06-27T06:26:50Z</dcterms:modified>
</cp:coreProperties>
</file>