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2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6E2A2-CADE-432D-A617-512CBF1AB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00A6ED-B20F-4BE2-A9D8-7C50C1E26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4BA14-9713-4328-80B3-ED2FBD827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8738C-024F-4AEC-9B3A-147E39F6C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40A2D-2ECD-423E-A365-8F8BB6E6D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27DF2-B25E-498F-8120-A96F878A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58373-2A3E-44D0-8119-EE769206A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E74B5-2484-4B0B-97F5-40A70C7A3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2949D-3F11-4EF2-90AB-C21EFC392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7F0E1-0B4C-4FAD-A784-2FDBCBDBE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7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01B652-F648-4A7D-9502-16C3263046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53FF8-0889-464E-B68E-C469A4150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393B1-57FF-4397-9CF1-DBFFCCF56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FCF34-7858-4F68-B1B5-65FF87A11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D3385-6C95-4867-A625-48754C59E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0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30DF-DD5F-453F-AE51-F8EA4624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A4C4F-2EA9-4A67-97DD-F850F8453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4E18D-6C54-4094-9B52-F9C2EC442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EDE46-E475-4ED2-B82A-13D47D5A1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81FBF-1CCD-422F-8165-D8CEEE13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33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6BCB-5DD0-4B16-AF9F-63F0061F5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80A1B-CDB9-4C5B-90F6-54D65C629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0173D-62A2-4CE0-99CD-8A661B7AA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84F73-B9BE-431E-8E92-CF23C0DD4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2A0F6-ED66-4F6F-8DF0-309B79175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2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92BE-EEE7-47B6-AF99-12431023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717CC-4B94-43CF-9A89-A4E928FE2D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F2E9D-60F6-4702-9061-192C0C40A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8C085-F67E-454D-9C2A-A9B86C98E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03D76-8F5F-48C7-8B76-DC5816744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4BBFF-0556-49A0-9033-A2EDF3107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1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A5A6-F2E2-4227-A38A-2ADF5C7B1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8E9F-F1BD-4F59-AB8F-9C26A036A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DD3C30-CC76-4AF2-9FCB-5666C4D52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171C81-7A89-44E2-B15C-9B78C4B1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528D3-DB47-4512-8F1A-1BA748ECC5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6C0A6E-039C-46F9-8865-8472386DE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6F4F-3963-4A03-BCBD-CFEBE57E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7303-CC45-4EB6-AFD9-1EDE9068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88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81BF1-9BE9-474B-B908-4F10C65E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F8C491-D015-40EB-8FDC-864E08A4D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C2260B-FC78-4527-A6B7-6CDB7A1C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E8AF3F-D536-4DA3-9FD2-004584EA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98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C26B30-7C3B-4602-9F1A-D679D5F70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714CA8-35FD-46A9-8D95-AA872587A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CB1462-E544-4C57-8D94-92AEC8DC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6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8809A-57DB-4EFA-9966-EBB4D8E0C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19DFF-E4E3-4EB7-A82E-4BA0017D6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01B8DB-F8F9-45B0-BAC1-B601B906E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D0CB9-9AFA-493A-ACFB-B2BAB9990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06F80-9F3F-4B8D-AB84-136BAC13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BA7F6-AC9F-4D92-A0B1-C04C27C42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0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0A1BF-B67B-48F8-903C-B364D928C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733F08-A62C-4C98-91C7-24FB2AB70F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E847F-6059-457B-855E-CC8239B71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AC4AC-9037-4BD6-A26E-3F587B09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C0625F-FEDF-4604-AB83-D7F6271B1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6E487-72BA-45D0-82A1-0695A636C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8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9F21DF-E1B1-4175-AC28-495989F0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BAF8C-13F6-4617-A9BF-E46FEE1E6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90C41-D7DE-4B45-81A5-99EBD0F13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1B96-6BB0-43BC-93C5-BA0F16C5AB9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6F935-F99B-4660-BFF3-AD744510C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B2137-4939-45F2-948F-E86DD591D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8B22B-4FBA-4278-AD1B-C7356123C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0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7E774A-794B-4C1E-95A2-1F23B6DC9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476" y="-23381"/>
            <a:ext cx="12380952" cy="6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38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EBAB35-C24D-4AD1-A826-315E3ED65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11"/>
            <a:ext cx="12192000" cy="685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57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3CD6A8-2BCD-45CB-AFFC-6B6769CF9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" y="0"/>
            <a:ext cx="12024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26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1C0087-F62B-4036-AC47-41976D46B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52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8C087F-7D61-4DB5-BA06-ECBC9CEEA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" y="0"/>
            <a:ext cx="12175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4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A03F5-DB29-420E-AD12-73B5B29A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8" y="0"/>
            <a:ext cx="12148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033E0-F395-4736-9129-2EF2B1C5F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" y="0"/>
            <a:ext cx="12187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21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9B95C9-A912-434D-9DD0-C5AC7835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3"/>
            <a:ext cx="12192000" cy="684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46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15A7DD-E8D9-4FEE-8E7E-F19FDDB5B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4"/>
            <a:ext cx="12192000" cy="685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77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4A6E81-1D16-4076-BD02-43FD55E58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" y="0"/>
            <a:ext cx="120152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97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BA2091-8ED3-48FE-B128-FBCB71945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6" y="0"/>
            <a:ext cx="12026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4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3D137-5E39-4C88-B444-273DBF32A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143" y="-75762"/>
            <a:ext cx="12514286" cy="7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48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297078-9BB1-4846-98E7-0E02707C5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61" y="0"/>
            <a:ext cx="11917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54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8382D2-5BFD-43AE-AF71-FCF278881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1" y="0"/>
            <a:ext cx="12135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97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01D177-529A-4162-9FD9-8C3EAA1D2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" y="0"/>
            <a:ext cx="12079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75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B41B3E-80D0-4B70-AE3B-D5D7872AE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0" y="0"/>
            <a:ext cx="12068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2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D84176-9E8F-46D3-9415-A417796D0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" y="0"/>
            <a:ext cx="12177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4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BC64E-C962-4461-8160-32611D46C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6" y="0"/>
            <a:ext cx="12130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37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B9B845-8C97-4578-9ACA-A7A7A1D20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9" y="0"/>
            <a:ext cx="121497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8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222FBD-D8FB-4161-93B0-14C1DFCB7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6" y="0"/>
            <a:ext cx="12098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21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D2BDD-7B1B-40C8-8168-EDA931ACF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10" y="0"/>
            <a:ext cx="11942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94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69FC31-A1A6-4022-A8ED-4CD80C808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0" y="0"/>
            <a:ext cx="12108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0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BE362C-8945-47D5-A809-E27E7D8EA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3" y="0"/>
            <a:ext cx="11965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0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C0099-CFB3-4142-B310-AB01DAF9C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0" y="0"/>
            <a:ext cx="12105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7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D0931F-855F-42F5-9976-B646A04A5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3" y="0"/>
            <a:ext cx="12109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33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78C8-8C8A-418A-BDE2-BAA57ECF7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78B5E-2787-4855-BF5A-735FD946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8CC8B0-BA89-47A8-A29B-8677421F0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7" y="0"/>
            <a:ext cx="12139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53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Echo Yang</dc:creator>
  <cp:lastModifiedBy>Echo Yang</cp:lastModifiedBy>
  <cp:revision>5</cp:revision>
  <dcterms:created xsi:type="dcterms:W3CDTF">2020-12-04T18:20:47Z</dcterms:created>
  <dcterms:modified xsi:type="dcterms:W3CDTF">2020-12-10T05:16:35Z</dcterms:modified>
</cp:coreProperties>
</file>