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72" r:id="rId1"/>
    <p:sldMasterId id="2147484027" r:id="rId2"/>
  </p:sldMasterIdLst>
  <p:notesMasterIdLst>
    <p:notesMasterId r:id="rId54"/>
  </p:notesMasterIdLst>
  <p:handoutMasterIdLst>
    <p:handoutMasterId r:id="rId55"/>
  </p:handoutMasterIdLst>
  <p:sldIdLst>
    <p:sldId id="427" r:id="rId3"/>
    <p:sldId id="461" r:id="rId4"/>
    <p:sldId id="460" r:id="rId5"/>
    <p:sldId id="462" r:id="rId6"/>
    <p:sldId id="463" r:id="rId7"/>
    <p:sldId id="464" r:id="rId8"/>
    <p:sldId id="473" r:id="rId9"/>
    <p:sldId id="338" r:id="rId10"/>
    <p:sldId id="386" r:id="rId11"/>
    <p:sldId id="339" r:id="rId12"/>
    <p:sldId id="383" r:id="rId13"/>
    <p:sldId id="428" r:id="rId14"/>
    <p:sldId id="429" r:id="rId15"/>
    <p:sldId id="430" r:id="rId16"/>
    <p:sldId id="431" r:id="rId17"/>
    <p:sldId id="432" r:id="rId18"/>
    <p:sldId id="433" r:id="rId19"/>
    <p:sldId id="434" r:id="rId20"/>
    <p:sldId id="435" r:id="rId21"/>
    <p:sldId id="436" r:id="rId22"/>
    <p:sldId id="437" r:id="rId23"/>
    <p:sldId id="438" r:id="rId24"/>
    <p:sldId id="439" r:id="rId25"/>
    <p:sldId id="440" r:id="rId26"/>
    <p:sldId id="441" r:id="rId27"/>
    <p:sldId id="442" r:id="rId28"/>
    <p:sldId id="443" r:id="rId29"/>
    <p:sldId id="444" r:id="rId30"/>
    <p:sldId id="445" r:id="rId31"/>
    <p:sldId id="446" r:id="rId32"/>
    <p:sldId id="447" r:id="rId33"/>
    <p:sldId id="448" r:id="rId34"/>
    <p:sldId id="449" r:id="rId35"/>
    <p:sldId id="450" r:id="rId36"/>
    <p:sldId id="451" r:id="rId37"/>
    <p:sldId id="452" r:id="rId38"/>
    <p:sldId id="453" r:id="rId39"/>
    <p:sldId id="454" r:id="rId40"/>
    <p:sldId id="455" r:id="rId41"/>
    <p:sldId id="456" r:id="rId42"/>
    <p:sldId id="457" r:id="rId43"/>
    <p:sldId id="458" r:id="rId44"/>
    <p:sldId id="459" r:id="rId45"/>
    <p:sldId id="466" r:id="rId46"/>
    <p:sldId id="467" r:id="rId47"/>
    <p:sldId id="468" r:id="rId48"/>
    <p:sldId id="469" r:id="rId49"/>
    <p:sldId id="470" r:id="rId50"/>
    <p:sldId id="471" r:id="rId51"/>
    <p:sldId id="472" r:id="rId52"/>
    <p:sldId id="465" r:id="rId53"/>
  </p:sldIdLst>
  <p:sldSz cx="9144000" cy="6858000" type="screen4x3"/>
  <p:notesSz cx="6858000" cy="9144000"/>
  <p:defaultTextStyle>
    <a:defPPr>
      <a:defRPr lang="en-US"/>
    </a:defPPr>
    <a:lvl1pPr algn="l" rtl="0" fontAlgn="base">
      <a:spcBef>
        <a:spcPct val="0"/>
      </a:spcBef>
      <a:spcAft>
        <a:spcPct val="0"/>
      </a:spcAft>
      <a:defRPr sz="2200" kern="1200">
        <a:solidFill>
          <a:schemeClr val="tx1"/>
        </a:solidFill>
        <a:latin typeface="Arial" charset="0"/>
        <a:ea typeface="+mn-ea"/>
        <a:cs typeface="+mn-cs"/>
      </a:defRPr>
    </a:lvl1pPr>
    <a:lvl2pPr marL="457200" algn="l" rtl="0" fontAlgn="base">
      <a:spcBef>
        <a:spcPct val="0"/>
      </a:spcBef>
      <a:spcAft>
        <a:spcPct val="0"/>
      </a:spcAft>
      <a:defRPr sz="2200" kern="1200">
        <a:solidFill>
          <a:schemeClr val="tx1"/>
        </a:solidFill>
        <a:latin typeface="Arial" charset="0"/>
        <a:ea typeface="+mn-ea"/>
        <a:cs typeface="+mn-cs"/>
      </a:defRPr>
    </a:lvl2pPr>
    <a:lvl3pPr marL="914400" algn="l" rtl="0" fontAlgn="base">
      <a:spcBef>
        <a:spcPct val="0"/>
      </a:spcBef>
      <a:spcAft>
        <a:spcPct val="0"/>
      </a:spcAft>
      <a:defRPr sz="2200" kern="1200">
        <a:solidFill>
          <a:schemeClr val="tx1"/>
        </a:solidFill>
        <a:latin typeface="Arial" charset="0"/>
        <a:ea typeface="+mn-ea"/>
        <a:cs typeface="+mn-cs"/>
      </a:defRPr>
    </a:lvl3pPr>
    <a:lvl4pPr marL="1371600" algn="l" rtl="0" fontAlgn="base">
      <a:spcBef>
        <a:spcPct val="0"/>
      </a:spcBef>
      <a:spcAft>
        <a:spcPct val="0"/>
      </a:spcAft>
      <a:defRPr sz="2200" kern="1200">
        <a:solidFill>
          <a:schemeClr val="tx1"/>
        </a:solidFill>
        <a:latin typeface="Arial" charset="0"/>
        <a:ea typeface="+mn-ea"/>
        <a:cs typeface="+mn-cs"/>
      </a:defRPr>
    </a:lvl4pPr>
    <a:lvl5pPr marL="1828800" algn="l" rtl="0" fontAlgn="base">
      <a:spcBef>
        <a:spcPct val="0"/>
      </a:spcBef>
      <a:spcAft>
        <a:spcPct val="0"/>
      </a:spcAft>
      <a:defRPr sz="2200" kern="1200">
        <a:solidFill>
          <a:schemeClr val="tx1"/>
        </a:solidFill>
        <a:latin typeface="Arial" charset="0"/>
        <a:ea typeface="+mn-ea"/>
        <a:cs typeface="+mn-cs"/>
      </a:defRPr>
    </a:lvl5pPr>
    <a:lvl6pPr marL="2286000" algn="l" defTabSz="914400" rtl="0" eaLnBrk="1" latinLnBrk="0" hangingPunct="1">
      <a:defRPr sz="2200" kern="1200">
        <a:solidFill>
          <a:schemeClr val="tx1"/>
        </a:solidFill>
        <a:latin typeface="Arial" charset="0"/>
        <a:ea typeface="+mn-ea"/>
        <a:cs typeface="+mn-cs"/>
      </a:defRPr>
    </a:lvl6pPr>
    <a:lvl7pPr marL="2743200" algn="l" defTabSz="914400" rtl="0" eaLnBrk="1" latinLnBrk="0" hangingPunct="1">
      <a:defRPr sz="2200" kern="1200">
        <a:solidFill>
          <a:schemeClr val="tx1"/>
        </a:solidFill>
        <a:latin typeface="Arial" charset="0"/>
        <a:ea typeface="+mn-ea"/>
        <a:cs typeface="+mn-cs"/>
      </a:defRPr>
    </a:lvl7pPr>
    <a:lvl8pPr marL="3200400" algn="l" defTabSz="914400" rtl="0" eaLnBrk="1" latinLnBrk="0" hangingPunct="1">
      <a:defRPr sz="2200" kern="1200">
        <a:solidFill>
          <a:schemeClr val="tx1"/>
        </a:solidFill>
        <a:latin typeface="Arial" charset="0"/>
        <a:ea typeface="+mn-ea"/>
        <a:cs typeface="+mn-cs"/>
      </a:defRPr>
    </a:lvl8pPr>
    <a:lvl9pPr marL="3657600" algn="l" defTabSz="914400" rtl="0" eaLnBrk="1" latinLnBrk="0" hangingPunct="1">
      <a:defRPr sz="2200"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66699"/>
    <a:srgbClr val="5B53FF"/>
    <a:srgbClr val="FF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37" autoAdjust="0"/>
    <p:restoredTop sz="76367" autoAdjust="0"/>
  </p:normalViewPr>
  <p:slideViewPr>
    <p:cSldViewPr>
      <p:cViewPr varScale="1">
        <p:scale>
          <a:sx n="87" d="100"/>
          <a:sy n="87" d="100"/>
        </p:scale>
        <p:origin x="1086" y="8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p:scale>
          <a:sx n="100" d="100"/>
          <a:sy n="100" d="100"/>
        </p:scale>
        <p:origin x="-864" y="276"/>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handoutMaster" Target="handoutMasters/handoutMaster1.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theme" Target="theme/theme1.xml"/><Relationship Id="rId5" Type="http://schemas.openxmlformats.org/officeDocument/2006/relationships/slide" Target="slides/slide3.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presProps" Target="presProps.xml"/><Relationship Id="rId8" Type="http://schemas.openxmlformats.org/officeDocument/2006/relationships/slide" Target="slides/slide6.xml"/><Relationship Id="rId51" Type="http://schemas.openxmlformats.org/officeDocument/2006/relationships/slide" Target="slides/slide49.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tableStyles" Target="tableStyles.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viewProps" Target="viewProps.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9394"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nSpc>
                <a:spcPct val="100000"/>
              </a:lnSpc>
              <a:spcBef>
                <a:spcPct val="0"/>
              </a:spcBef>
              <a:buFontTx/>
              <a:buNone/>
              <a:defRPr sz="1200">
                <a:latin typeface="Times New Roman" pitchFamily="18" charset="0"/>
              </a:defRPr>
            </a:lvl1pPr>
          </a:lstStyle>
          <a:p>
            <a:pPr>
              <a:defRPr/>
            </a:pPr>
            <a:endParaRPr lang="en-US"/>
          </a:p>
        </p:txBody>
      </p:sp>
      <p:sp>
        <p:nvSpPr>
          <p:cNvPr id="59395" name="Rectangle 3"/>
          <p:cNvSpPr>
            <a:spLocks noGrp="1" noChangeArrowheads="1"/>
          </p:cNvSpPr>
          <p:nvPr>
            <p:ph type="dt" sz="quarter" idx="1"/>
          </p:nvPr>
        </p:nvSpPr>
        <p:spPr bwMode="auto">
          <a:xfrm>
            <a:off x="388620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lnSpc>
                <a:spcPct val="100000"/>
              </a:lnSpc>
              <a:spcBef>
                <a:spcPct val="0"/>
              </a:spcBef>
              <a:buFontTx/>
              <a:buNone/>
              <a:defRPr sz="1200">
                <a:latin typeface="Times New Roman" pitchFamily="18" charset="0"/>
              </a:defRPr>
            </a:lvl1pPr>
          </a:lstStyle>
          <a:p>
            <a:pPr>
              <a:defRPr/>
            </a:pPr>
            <a:endParaRPr lang="en-US"/>
          </a:p>
        </p:txBody>
      </p:sp>
      <p:sp>
        <p:nvSpPr>
          <p:cNvPr id="59396" name="Rectangle 4"/>
          <p:cNvSpPr>
            <a:spLocks noGrp="1" noChangeArrowheads="1"/>
          </p:cNvSpPr>
          <p:nvPr>
            <p:ph type="ftr" sz="quarter" idx="2"/>
          </p:nvPr>
        </p:nvSpPr>
        <p:spPr bwMode="auto">
          <a:xfrm>
            <a:off x="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nSpc>
                <a:spcPct val="100000"/>
              </a:lnSpc>
              <a:spcBef>
                <a:spcPct val="0"/>
              </a:spcBef>
              <a:buFontTx/>
              <a:buNone/>
              <a:defRPr sz="1200">
                <a:latin typeface="Times New Roman" pitchFamily="18" charset="0"/>
              </a:defRPr>
            </a:lvl1pPr>
          </a:lstStyle>
          <a:p>
            <a:pPr>
              <a:defRPr/>
            </a:pPr>
            <a:endParaRPr lang="en-US"/>
          </a:p>
        </p:txBody>
      </p:sp>
      <p:sp>
        <p:nvSpPr>
          <p:cNvPr id="59397" name="Rectangle 5"/>
          <p:cNvSpPr>
            <a:spLocks noGrp="1" noChangeArrowheads="1"/>
          </p:cNvSpPr>
          <p:nvPr>
            <p:ph type="sldNum" sz="quarter" idx="3"/>
          </p:nvPr>
        </p:nvSpPr>
        <p:spPr bwMode="auto">
          <a:xfrm>
            <a:off x="388620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lnSpc>
                <a:spcPct val="100000"/>
              </a:lnSpc>
              <a:spcBef>
                <a:spcPct val="0"/>
              </a:spcBef>
              <a:buFontTx/>
              <a:buNone/>
              <a:defRPr sz="1200">
                <a:latin typeface="Times New Roman" pitchFamily="18" charset="0"/>
              </a:defRPr>
            </a:lvl1pPr>
          </a:lstStyle>
          <a:p>
            <a:pPr>
              <a:defRPr/>
            </a:pPr>
            <a:fld id="{B5CEABE3-9E40-4F9A-968F-B8B96C7CE9B1}" type="slidenum">
              <a:rPr lang="en-US"/>
              <a:pPr>
                <a:defRPr/>
              </a:pPr>
              <a:t>‹#›</a:t>
            </a:fld>
            <a:endParaRPr lang="en-US" dirty="0"/>
          </a:p>
        </p:txBody>
      </p:sp>
    </p:spTree>
    <p:extLst>
      <p:ext uri="{BB962C8B-B14F-4D97-AF65-F5344CB8AC3E}">
        <p14:creationId xmlns:p14="http://schemas.microsoft.com/office/powerpoint/2010/main" val="367193796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6866"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nSpc>
                <a:spcPct val="100000"/>
              </a:lnSpc>
              <a:spcBef>
                <a:spcPct val="0"/>
              </a:spcBef>
              <a:buFontTx/>
              <a:buNone/>
              <a:defRPr sz="1200">
                <a:latin typeface="Times New Roman" pitchFamily="18" charset="0"/>
              </a:defRPr>
            </a:lvl1pPr>
          </a:lstStyle>
          <a:p>
            <a:pPr>
              <a:defRPr/>
            </a:pPr>
            <a:endParaRPr lang="en-US"/>
          </a:p>
        </p:txBody>
      </p:sp>
      <p:sp>
        <p:nvSpPr>
          <p:cNvPr id="36867" name="Rectangle 3"/>
          <p:cNvSpPr>
            <a:spLocks noGrp="1" noChangeArrowheads="1"/>
          </p:cNvSpPr>
          <p:nvPr>
            <p:ph type="dt" idx="1"/>
          </p:nvPr>
        </p:nvSpPr>
        <p:spPr bwMode="auto">
          <a:xfrm>
            <a:off x="388620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lnSpc>
                <a:spcPct val="100000"/>
              </a:lnSpc>
              <a:spcBef>
                <a:spcPct val="0"/>
              </a:spcBef>
              <a:buFontTx/>
              <a:buNone/>
              <a:defRPr sz="1200">
                <a:latin typeface="Times New Roman" pitchFamily="18" charset="0"/>
              </a:defRPr>
            </a:lvl1pPr>
          </a:lstStyle>
          <a:p>
            <a:pPr>
              <a:defRPr/>
            </a:pPr>
            <a:endParaRPr lang="en-US"/>
          </a:p>
        </p:txBody>
      </p:sp>
      <p:sp>
        <p:nvSpPr>
          <p:cNvPr id="59396"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36869" name="Rectangle 5"/>
          <p:cNvSpPr>
            <a:spLocks noGrp="1" noChangeArrowheads="1"/>
          </p:cNvSpPr>
          <p:nvPr>
            <p:ph type="body" sz="quarter" idx="3"/>
          </p:nvPr>
        </p:nvSpPr>
        <p:spPr bwMode="auto">
          <a:xfrm>
            <a:off x="914400" y="4343400"/>
            <a:ext cx="50292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36870" name="Rectangle 6"/>
          <p:cNvSpPr>
            <a:spLocks noGrp="1" noChangeArrowheads="1"/>
          </p:cNvSpPr>
          <p:nvPr>
            <p:ph type="ftr" sz="quarter" idx="4"/>
          </p:nvPr>
        </p:nvSpPr>
        <p:spPr bwMode="auto">
          <a:xfrm>
            <a:off x="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nSpc>
                <a:spcPct val="100000"/>
              </a:lnSpc>
              <a:spcBef>
                <a:spcPct val="0"/>
              </a:spcBef>
              <a:buFontTx/>
              <a:buNone/>
              <a:defRPr sz="1200">
                <a:latin typeface="Times New Roman" pitchFamily="18" charset="0"/>
              </a:defRPr>
            </a:lvl1pPr>
          </a:lstStyle>
          <a:p>
            <a:pPr>
              <a:defRPr/>
            </a:pPr>
            <a:endParaRPr lang="en-US"/>
          </a:p>
        </p:txBody>
      </p:sp>
      <p:sp>
        <p:nvSpPr>
          <p:cNvPr id="36871" name="Rectangle 7"/>
          <p:cNvSpPr>
            <a:spLocks noGrp="1" noChangeArrowheads="1"/>
          </p:cNvSpPr>
          <p:nvPr>
            <p:ph type="sldNum" sz="quarter" idx="5"/>
          </p:nvPr>
        </p:nvSpPr>
        <p:spPr bwMode="auto">
          <a:xfrm>
            <a:off x="388620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lnSpc>
                <a:spcPct val="100000"/>
              </a:lnSpc>
              <a:spcBef>
                <a:spcPct val="0"/>
              </a:spcBef>
              <a:buFontTx/>
              <a:buNone/>
              <a:defRPr sz="1200">
                <a:latin typeface="Times New Roman" pitchFamily="18" charset="0"/>
              </a:defRPr>
            </a:lvl1pPr>
          </a:lstStyle>
          <a:p>
            <a:pPr>
              <a:defRPr/>
            </a:pPr>
            <a:fld id="{8982E2F8-9DA6-48D9-AEF4-F99FD706560F}" type="slidenum">
              <a:rPr lang="en-US"/>
              <a:pPr>
                <a:defRPr/>
              </a:pPr>
              <a:t>‹#›</a:t>
            </a:fld>
            <a:endParaRPr lang="en-US" dirty="0"/>
          </a:p>
        </p:txBody>
      </p:sp>
    </p:spTree>
    <p:extLst>
      <p:ext uri="{BB962C8B-B14F-4D97-AF65-F5344CB8AC3E}">
        <p14:creationId xmlns:p14="http://schemas.microsoft.com/office/powerpoint/2010/main" val="2600430467"/>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8982E2F8-9DA6-48D9-AEF4-F99FD706560F}" type="slidenum">
              <a:rPr lang="en-US" smtClean="0"/>
              <a:pPr>
                <a:defRPr/>
              </a:pPr>
              <a:t>1</a:t>
            </a:fld>
            <a:endParaRPr lang="en-US" dirty="0"/>
          </a:p>
        </p:txBody>
      </p:sp>
    </p:spTree>
    <p:extLst>
      <p:ext uri="{BB962C8B-B14F-4D97-AF65-F5344CB8AC3E}">
        <p14:creationId xmlns:p14="http://schemas.microsoft.com/office/powerpoint/2010/main" val="83021273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200" dirty="0" smtClean="0"/>
              <a:t>Some project teams place a high emphasis on project heroics, thinking that the certain kinds of heroics can be beneficial. However,  emphasizing heroics in any form usually does more harm than good. Sometimes there is a higher premium placed on a can-do attitudes than on steady and consistent progress and meaningful progress reporting. By elevating can-do attitudes above accurate-and-sometimes-gloomy status reporting, such project managers undercut their ability to take corrective action. They don’t even know they need to take corrective action until the damage has been done. Can-do attitudes can escalate minor setbacks into true disasters. An emphasis on heroics can encourage extreme risk taking and discourage cooperation among the many stakeholders in the software development process.</a:t>
            </a:r>
            <a:endParaRPr lang="en-US" dirty="0" smtClean="0"/>
          </a:p>
          <a:p>
            <a:endParaRPr lang="en-US" dirty="0"/>
          </a:p>
        </p:txBody>
      </p:sp>
      <p:sp>
        <p:nvSpPr>
          <p:cNvPr id="4" name="Slide Number Placeholder 3"/>
          <p:cNvSpPr>
            <a:spLocks noGrp="1"/>
          </p:cNvSpPr>
          <p:nvPr>
            <p:ph type="sldNum" sz="quarter" idx="10"/>
          </p:nvPr>
        </p:nvSpPr>
        <p:spPr/>
        <p:txBody>
          <a:bodyPr/>
          <a:lstStyle/>
          <a:p>
            <a:pPr>
              <a:defRPr/>
            </a:pPr>
            <a:fld id="{8982E2F8-9DA6-48D9-AEF4-F99FD706560F}" type="slidenum">
              <a:rPr lang="en-US" smtClean="0"/>
              <a:pPr>
                <a:defRPr/>
              </a:pPr>
              <a:t>11</a:t>
            </a:fld>
            <a:endParaRPr lang="en-US" dirty="0"/>
          </a:p>
        </p:txBody>
      </p:sp>
    </p:spTree>
    <p:extLst>
      <p:ext uri="{BB962C8B-B14F-4D97-AF65-F5344CB8AC3E}">
        <p14:creationId xmlns:p14="http://schemas.microsoft.com/office/powerpoint/2010/main" val="147996534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Brooks,  Mythical Man-Month,</a:t>
            </a:r>
            <a:endParaRPr lang="en-US" dirty="0"/>
          </a:p>
        </p:txBody>
      </p:sp>
      <p:sp>
        <p:nvSpPr>
          <p:cNvPr id="4" name="Slide Number Placeholder 3"/>
          <p:cNvSpPr>
            <a:spLocks noGrp="1"/>
          </p:cNvSpPr>
          <p:nvPr>
            <p:ph type="sldNum" sz="quarter" idx="10"/>
          </p:nvPr>
        </p:nvSpPr>
        <p:spPr/>
        <p:txBody>
          <a:bodyPr/>
          <a:lstStyle/>
          <a:p>
            <a:pPr>
              <a:defRPr/>
            </a:pPr>
            <a:fld id="{8982E2F8-9DA6-48D9-AEF4-F99FD706560F}" type="slidenum">
              <a:rPr lang="en-US" smtClean="0"/>
              <a:pPr>
                <a:defRPr/>
              </a:pPr>
              <a:t>12</a:t>
            </a:fld>
            <a:endParaRPr lang="en-US" dirty="0"/>
          </a:p>
        </p:txBody>
      </p:sp>
    </p:spTree>
    <p:extLst>
      <p:ext uri="{BB962C8B-B14F-4D97-AF65-F5344CB8AC3E}">
        <p14:creationId xmlns:p14="http://schemas.microsoft.com/office/powerpoint/2010/main" val="193601293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200" dirty="0" smtClean="0"/>
              <a:t>About 60 percent of developers report that their work environments are neither sufficiently quiet nor sufficiently private. For many developers, this can prevent concentration and prevent achieving a state of ‘flow’ that is helpful in achieving high levels of productivity. Workers who occupy quiet, private offices tend to perform significantly better than workers who occupy noisy, crowded work bays or cubicles.</a:t>
            </a:r>
          </a:p>
          <a:p>
            <a:endParaRPr lang="en-US" dirty="0"/>
          </a:p>
        </p:txBody>
      </p:sp>
      <p:sp>
        <p:nvSpPr>
          <p:cNvPr id="4" name="Slide Number Placeholder 3"/>
          <p:cNvSpPr>
            <a:spLocks noGrp="1"/>
          </p:cNvSpPr>
          <p:nvPr>
            <p:ph type="sldNum" sz="quarter" idx="10"/>
          </p:nvPr>
        </p:nvSpPr>
        <p:spPr/>
        <p:txBody>
          <a:bodyPr/>
          <a:lstStyle/>
          <a:p>
            <a:pPr>
              <a:defRPr/>
            </a:pPr>
            <a:fld id="{8982E2F8-9DA6-48D9-AEF4-F99FD706560F}" type="slidenum">
              <a:rPr lang="en-US" smtClean="0"/>
              <a:pPr>
                <a:defRPr/>
              </a:pPr>
              <a:t>13</a:t>
            </a:fld>
            <a:endParaRPr lang="en-US" dirty="0"/>
          </a:p>
        </p:txBody>
      </p:sp>
    </p:spTree>
    <p:extLst>
      <p:ext uri="{BB962C8B-B14F-4D97-AF65-F5344CB8AC3E}">
        <p14:creationId xmlns:p14="http://schemas.microsoft.com/office/powerpoint/2010/main" val="428066477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Friction between developers and customers can arise in several ways. Customers may feel that developers are not cooperative when they refuse to sign up for the development schedule that the customers want or when they fail to deliver on their promises. Developers may feel that customers are unreasonably insisting on unrealistic schedules or requirements changes after requirements have been </a:t>
            </a:r>
            <a:r>
              <a:rPr lang="en-US" dirty="0" err="1" smtClean="0"/>
              <a:t>baselined</a:t>
            </a:r>
            <a:r>
              <a:rPr lang="en-US" dirty="0" smtClean="0"/>
              <a:t>. There might simply be personality conflicts between the two groups. The primary effect of this friction is poor communication, and the secondary effects of poor communication include poorly understood requirements, poor user-interface design, and, in the worst case, customers’ refusing to accept the completed product.</a:t>
            </a:r>
          </a:p>
          <a:p>
            <a:endParaRPr lang="en-US" dirty="0"/>
          </a:p>
        </p:txBody>
      </p:sp>
      <p:sp>
        <p:nvSpPr>
          <p:cNvPr id="4" name="Slide Number Placeholder 3"/>
          <p:cNvSpPr>
            <a:spLocks noGrp="1"/>
          </p:cNvSpPr>
          <p:nvPr>
            <p:ph type="sldNum" sz="quarter" idx="10"/>
          </p:nvPr>
        </p:nvSpPr>
        <p:spPr/>
        <p:txBody>
          <a:bodyPr/>
          <a:lstStyle/>
          <a:p>
            <a:pPr>
              <a:defRPr/>
            </a:pPr>
            <a:fld id="{8982E2F8-9DA6-48D9-AEF4-F99FD706560F}" type="slidenum">
              <a:rPr lang="en-US" smtClean="0"/>
              <a:pPr>
                <a:defRPr/>
              </a:pPr>
              <a:t>14</a:t>
            </a:fld>
            <a:endParaRPr lang="en-US" dirty="0"/>
          </a:p>
        </p:txBody>
      </p:sp>
    </p:spTree>
    <p:extLst>
      <p:ext uri="{BB962C8B-B14F-4D97-AF65-F5344CB8AC3E}">
        <p14:creationId xmlns:p14="http://schemas.microsoft.com/office/powerpoint/2010/main" val="280394449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200" dirty="0" smtClean="0"/>
              <a:t>High-level project sponsorship is necessary to support many aspects of effective development including realistic estimates, adequate resource allocation, and achievable schedules, as well as helping to clear roadblocks once the project is underway. Without an effective project sponsor, other high-level personnel in your organization can force you to accept unrealistic deadlines or make changes that undermine your project.</a:t>
            </a:r>
          </a:p>
          <a:p>
            <a:endParaRPr lang="en-US" dirty="0"/>
          </a:p>
        </p:txBody>
      </p:sp>
      <p:sp>
        <p:nvSpPr>
          <p:cNvPr id="4" name="Slide Number Placeholder 3"/>
          <p:cNvSpPr>
            <a:spLocks noGrp="1"/>
          </p:cNvSpPr>
          <p:nvPr>
            <p:ph type="sldNum" sz="quarter" idx="10"/>
          </p:nvPr>
        </p:nvSpPr>
        <p:spPr/>
        <p:txBody>
          <a:bodyPr/>
          <a:lstStyle/>
          <a:p>
            <a:pPr>
              <a:defRPr/>
            </a:pPr>
            <a:fld id="{8982E2F8-9DA6-48D9-AEF4-F99FD706560F}" type="slidenum">
              <a:rPr lang="en-US" smtClean="0"/>
              <a:pPr>
                <a:defRPr/>
              </a:pPr>
              <a:t>16</a:t>
            </a:fld>
            <a:endParaRPr lang="en-US" dirty="0"/>
          </a:p>
        </p:txBody>
      </p:sp>
    </p:spTree>
    <p:extLst>
      <p:ext uri="{BB962C8B-B14F-4D97-AF65-F5344CB8AC3E}">
        <p14:creationId xmlns:p14="http://schemas.microsoft.com/office/powerpoint/2010/main" val="358702877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200" dirty="0" smtClean="0"/>
              <a:t>All of the major players in a software-development effort must buy in to the project. That includes the executive sponsor, team leader, team members, marketing, end-users, customers, and anyone else who has a stake in it. The close cooperation that occurs only when you have complete buy-in from all stakeholders allows for precise coordination of a software development effort that is impossible to attain without good buy-in.</a:t>
            </a:r>
          </a:p>
          <a:p>
            <a:endParaRPr lang="en-US" dirty="0"/>
          </a:p>
        </p:txBody>
      </p:sp>
      <p:sp>
        <p:nvSpPr>
          <p:cNvPr id="4" name="Slide Number Placeholder 3"/>
          <p:cNvSpPr>
            <a:spLocks noGrp="1"/>
          </p:cNvSpPr>
          <p:nvPr>
            <p:ph type="sldNum" sz="quarter" idx="10"/>
          </p:nvPr>
        </p:nvSpPr>
        <p:spPr/>
        <p:txBody>
          <a:bodyPr/>
          <a:lstStyle/>
          <a:p>
            <a:pPr>
              <a:defRPr/>
            </a:pPr>
            <a:fld id="{8982E2F8-9DA6-48D9-AEF4-F99FD706560F}" type="slidenum">
              <a:rPr lang="en-US" smtClean="0"/>
              <a:pPr>
                <a:defRPr/>
              </a:pPr>
              <a:t>17</a:t>
            </a:fld>
            <a:endParaRPr lang="en-US" dirty="0"/>
          </a:p>
        </p:txBody>
      </p:sp>
    </p:spTree>
    <p:extLst>
      <p:ext uri="{BB962C8B-B14F-4D97-AF65-F5344CB8AC3E}">
        <p14:creationId xmlns:p14="http://schemas.microsoft.com/office/powerpoint/2010/main" val="83595742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Larry Constantine (???) reported on four teams that had four different kinds of political orientations. “Politicians” specialized in “managing up”— concentrating on relationships with their managers. “Researchers” concentrated on scouting out and gathering information. “Isolationists” kept to themselves, creating project boundaries that they kept closed to non-team members. “Generalists” did a little bit of everything: they tended their relationships with their managers, performed research and scouting activities, and coordinated with other teams through the course of their normal workflow. Constantine reported that initially the political and generalist teams were both well regarded by top management. But after a year and a half, the political team was ranked dead last. Putting politics over results is fatal to software development effectiveness.</a:t>
            </a:r>
          </a:p>
          <a:p>
            <a:endParaRPr lang="en-US" dirty="0"/>
          </a:p>
        </p:txBody>
      </p:sp>
      <p:sp>
        <p:nvSpPr>
          <p:cNvPr id="4" name="Slide Number Placeholder 3"/>
          <p:cNvSpPr>
            <a:spLocks noGrp="1"/>
          </p:cNvSpPr>
          <p:nvPr>
            <p:ph type="sldNum" sz="quarter" idx="10"/>
          </p:nvPr>
        </p:nvSpPr>
        <p:spPr/>
        <p:txBody>
          <a:bodyPr/>
          <a:lstStyle/>
          <a:p>
            <a:pPr>
              <a:defRPr/>
            </a:pPr>
            <a:fld id="{8982E2F8-9DA6-48D9-AEF4-F99FD706560F}" type="slidenum">
              <a:rPr lang="en-US" smtClean="0"/>
              <a:pPr>
                <a:defRPr/>
              </a:pPr>
              <a:t>19</a:t>
            </a:fld>
            <a:endParaRPr lang="en-US" dirty="0"/>
          </a:p>
        </p:txBody>
      </p:sp>
    </p:spTree>
    <p:extLst>
      <p:ext uri="{BB962C8B-B14F-4D97-AF65-F5344CB8AC3E}">
        <p14:creationId xmlns:p14="http://schemas.microsoft.com/office/powerpoint/2010/main" val="199722486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200" dirty="0" smtClean="0"/>
              <a:t>Wishful thinking isn’t just optimism. It’s closing your eyes and hoping something works when you have no reasonable basis for thinking it will.  Wishful thinking at the beginning of a project leads to big blowups at the end of a project. It undermines meaningful planning and can be at the root other problems.</a:t>
            </a:r>
          </a:p>
          <a:p>
            <a:endParaRPr lang="en-US" dirty="0"/>
          </a:p>
        </p:txBody>
      </p:sp>
      <p:sp>
        <p:nvSpPr>
          <p:cNvPr id="4" name="Slide Number Placeholder 3"/>
          <p:cNvSpPr>
            <a:spLocks noGrp="1"/>
          </p:cNvSpPr>
          <p:nvPr>
            <p:ph type="sldNum" sz="quarter" idx="10"/>
          </p:nvPr>
        </p:nvSpPr>
        <p:spPr/>
        <p:txBody>
          <a:bodyPr/>
          <a:lstStyle/>
          <a:p>
            <a:pPr>
              <a:defRPr/>
            </a:pPr>
            <a:fld id="{8982E2F8-9DA6-48D9-AEF4-F99FD706560F}" type="slidenum">
              <a:rPr lang="en-US" smtClean="0"/>
              <a:pPr>
                <a:defRPr/>
              </a:pPr>
              <a:t>20</a:t>
            </a:fld>
            <a:endParaRPr lang="en-US" dirty="0"/>
          </a:p>
        </p:txBody>
      </p:sp>
    </p:spTree>
    <p:extLst>
      <p:ext uri="{BB962C8B-B14F-4D97-AF65-F5344CB8AC3E}">
        <p14:creationId xmlns:p14="http://schemas.microsoft.com/office/powerpoint/2010/main" val="427318798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200" dirty="0" smtClean="0"/>
              <a:t>The challenges faced by someone building a three-month application are quite different than the challenges faced by someone building a one year application. Setting an overly optimistic schedule sets a project up for failure by under scoping the project, undermining effective planning, and abbreviating critical upstream development activities such as requirements analysis and design. It also puts excessive pressure on developers, which hurts developer morale and productivity.</a:t>
            </a:r>
          </a:p>
          <a:p>
            <a:endParaRPr lang="en-US" dirty="0"/>
          </a:p>
        </p:txBody>
      </p:sp>
      <p:sp>
        <p:nvSpPr>
          <p:cNvPr id="4" name="Slide Number Placeholder 3"/>
          <p:cNvSpPr>
            <a:spLocks noGrp="1"/>
          </p:cNvSpPr>
          <p:nvPr>
            <p:ph type="sldNum" sz="quarter" idx="10"/>
          </p:nvPr>
        </p:nvSpPr>
        <p:spPr/>
        <p:txBody>
          <a:bodyPr/>
          <a:lstStyle/>
          <a:p>
            <a:pPr>
              <a:defRPr/>
            </a:pPr>
            <a:fld id="{8982E2F8-9DA6-48D9-AEF4-F99FD706560F}" type="slidenum">
              <a:rPr lang="en-US" smtClean="0"/>
              <a:pPr>
                <a:defRPr/>
              </a:pPr>
              <a:t>21</a:t>
            </a:fld>
            <a:endParaRPr lang="en-US" dirty="0"/>
          </a:p>
        </p:txBody>
      </p:sp>
    </p:spTree>
    <p:extLst>
      <p:ext uri="{BB962C8B-B14F-4D97-AF65-F5344CB8AC3E}">
        <p14:creationId xmlns:p14="http://schemas.microsoft.com/office/powerpoint/2010/main" val="414960736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200" dirty="0" smtClean="0"/>
              <a:t>Some mistakes have been made often enough to be considered classic mistakes. Other potential problems need to be identified project-by-project through risk management. The most common problem with risk management is not doing any risk management at all. The second most common problem with risk management is not doing enough risk management.</a:t>
            </a:r>
          </a:p>
          <a:p>
            <a:endParaRPr lang="en-US" dirty="0"/>
          </a:p>
        </p:txBody>
      </p:sp>
      <p:sp>
        <p:nvSpPr>
          <p:cNvPr id="4" name="Slide Number Placeholder 3"/>
          <p:cNvSpPr>
            <a:spLocks noGrp="1"/>
          </p:cNvSpPr>
          <p:nvPr>
            <p:ph type="sldNum" sz="quarter" idx="10"/>
          </p:nvPr>
        </p:nvSpPr>
        <p:spPr/>
        <p:txBody>
          <a:bodyPr/>
          <a:lstStyle/>
          <a:p>
            <a:pPr>
              <a:defRPr/>
            </a:pPr>
            <a:fld id="{8982E2F8-9DA6-48D9-AEF4-F99FD706560F}" type="slidenum">
              <a:rPr lang="en-US" smtClean="0"/>
              <a:pPr>
                <a:defRPr/>
              </a:pPr>
              <a:t>22</a:t>
            </a:fld>
            <a:endParaRPr lang="en-US" dirty="0"/>
          </a:p>
        </p:txBody>
      </p:sp>
    </p:spTree>
    <p:extLst>
      <p:ext uri="{BB962C8B-B14F-4D97-AF65-F5344CB8AC3E}">
        <p14:creationId xmlns:p14="http://schemas.microsoft.com/office/powerpoint/2010/main" val="231903872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8982E2F8-9DA6-48D9-AEF4-F99FD706560F}" type="slidenum">
              <a:rPr lang="en-US" smtClean="0"/>
              <a:pPr>
                <a:defRPr/>
              </a:pPr>
              <a:t>2</a:t>
            </a:fld>
            <a:endParaRPr lang="en-US" dirty="0"/>
          </a:p>
        </p:txBody>
      </p:sp>
    </p:spTree>
    <p:extLst>
      <p:ext uri="{BB962C8B-B14F-4D97-AF65-F5344CB8AC3E}">
        <p14:creationId xmlns:p14="http://schemas.microsoft.com/office/powerpoint/2010/main" val="110245050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200" dirty="0" smtClean="0"/>
              <a:t>Companies sometimes subcontract pieces of a project when they are too rushed to do the work in-house. (“Subcontractor” can refer either to an individual or to an outsourcing firm.) But subcontractors frequently deliver work that’s late, that’s of unacceptably low quality, or that fails to meet specifications. Risks such as unstable requirements or ill-defined interfaces can be magnified when you bring a subcontractor into the picture. If the subcontractor relationship isn’t managed carefully, the use of subcontractors can undermine a project’s goals. (Note: This question deals specifically with subcontracting </a:t>
            </a:r>
            <a:r>
              <a:rPr lang="en-US" sz="1200" i="1" dirty="0" smtClean="0"/>
              <a:t>part of a project—other items </a:t>
            </a:r>
            <a:r>
              <a:rPr lang="en-US" sz="1200" dirty="0" smtClean="0"/>
              <a:t>focus on outsourcing full projects.)</a:t>
            </a:r>
          </a:p>
          <a:p>
            <a:endParaRPr lang="en-US" dirty="0"/>
          </a:p>
        </p:txBody>
      </p:sp>
      <p:sp>
        <p:nvSpPr>
          <p:cNvPr id="4" name="Slide Number Placeholder 3"/>
          <p:cNvSpPr>
            <a:spLocks noGrp="1"/>
          </p:cNvSpPr>
          <p:nvPr>
            <p:ph type="sldNum" sz="quarter" idx="10"/>
          </p:nvPr>
        </p:nvSpPr>
        <p:spPr/>
        <p:txBody>
          <a:bodyPr/>
          <a:lstStyle/>
          <a:p>
            <a:pPr>
              <a:defRPr/>
            </a:pPr>
            <a:fld id="{8982E2F8-9DA6-48D9-AEF4-F99FD706560F}" type="slidenum">
              <a:rPr lang="en-US" smtClean="0"/>
              <a:pPr>
                <a:defRPr/>
              </a:pPr>
              <a:t>23</a:t>
            </a:fld>
            <a:endParaRPr lang="en-US" dirty="0"/>
          </a:p>
        </p:txBody>
      </p:sp>
    </p:spTree>
    <p:extLst>
      <p:ext uri="{BB962C8B-B14F-4D97-AF65-F5344CB8AC3E}">
        <p14:creationId xmlns:p14="http://schemas.microsoft.com/office/powerpoint/2010/main" val="313800928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200" dirty="0" smtClean="0"/>
              <a:t>Projects make plans and then routinely abandon them when they run into schedule trouble. This would not be a problem if the plans were updated to account for the schedule difficulties. The problem arises when the plans are abandoned with no substitute, which tends to make the project slide into code-and-fix mode.</a:t>
            </a:r>
          </a:p>
          <a:p>
            <a:endParaRPr lang="en-US" dirty="0"/>
          </a:p>
        </p:txBody>
      </p:sp>
      <p:sp>
        <p:nvSpPr>
          <p:cNvPr id="4" name="Slide Number Placeholder 3"/>
          <p:cNvSpPr>
            <a:spLocks noGrp="1"/>
          </p:cNvSpPr>
          <p:nvPr>
            <p:ph type="sldNum" sz="quarter" idx="10"/>
          </p:nvPr>
        </p:nvSpPr>
        <p:spPr/>
        <p:txBody>
          <a:bodyPr/>
          <a:lstStyle/>
          <a:p>
            <a:pPr>
              <a:defRPr/>
            </a:pPr>
            <a:fld id="{8982E2F8-9DA6-48D9-AEF4-F99FD706560F}" type="slidenum">
              <a:rPr lang="en-US" smtClean="0"/>
              <a:pPr>
                <a:defRPr/>
              </a:pPr>
              <a:t>25</a:t>
            </a:fld>
            <a:endParaRPr lang="en-US" dirty="0"/>
          </a:p>
        </p:txBody>
      </p:sp>
    </p:spTree>
    <p:extLst>
      <p:ext uri="{BB962C8B-B14F-4D97-AF65-F5344CB8AC3E}">
        <p14:creationId xmlns:p14="http://schemas.microsoft.com/office/powerpoint/2010/main" val="264864062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200" dirty="0" smtClean="0"/>
              <a:t>Projects sometimes cut out non-coding activities such as requirements, architecture, and design. Also known as “jumping into coding,” the results of this mistake are predictable. Projects that skimp on upstream activities typically have to do the same work downstream at anywhere from 10 to 100 times (???) the cost of doing it earlier.</a:t>
            </a:r>
          </a:p>
          <a:p>
            <a:endParaRPr lang="en-US" dirty="0"/>
          </a:p>
        </p:txBody>
      </p:sp>
      <p:sp>
        <p:nvSpPr>
          <p:cNvPr id="4" name="Slide Number Placeholder 3"/>
          <p:cNvSpPr>
            <a:spLocks noGrp="1"/>
          </p:cNvSpPr>
          <p:nvPr>
            <p:ph type="sldNum" sz="quarter" idx="10"/>
          </p:nvPr>
        </p:nvSpPr>
        <p:spPr/>
        <p:txBody>
          <a:bodyPr/>
          <a:lstStyle/>
          <a:p>
            <a:pPr>
              <a:defRPr/>
            </a:pPr>
            <a:fld id="{8982E2F8-9DA6-48D9-AEF4-F99FD706560F}" type="slidenum">
              <a:rPr lang="en-US" smtClean="0"/>
              <a:pPr>
                <a:defRPr/>
              </a:pPr>
              <a:t>27</a:t>
            </a:fld>
            <a:endParaRPr lang="en-US" dirty="0"/>
          </a:p>
        </p:txBody>
      </p:sp>
    </p:spTree>
    <p:extLst>
      <p:ext uri="{BB962C8B-B14F-4D97-AF65-F5344CB8AC3E}">
        <p14:creationId xmlns:p14="http://schemas.microsoft.com/office/powerpoint/2010/main" val="391082725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200" dirty="0" smtClean="0"/>
              <a:t>A special case of shortchanging upstream activities is inadequate design. Rush projects undermine design by not allocating enough time for it and by creating a pressure-cooker environment that makes thoughtful consideration of design alternatives difficult. This results in going through several time-consuming design cycles before the system an be completed.</a:t>
            </a:r>
          </a:p>
          <a:p>
            <a:endParaRPr lang="en-US" dirty="0"/>
          </a:p>
        </p:txBody>
      </p:sp>
      <p:sp>
        <p:nvSpPr>
          <p:cNvPr id="4" name="Slide Number Placeholder 3"/>
          <p:cNvSpPr>
            <a:spLocks noGrp="1"/>
          </p:cNvSpPr>
          <p:nvPr>
            <p:ph type="sldNum" sz="quarter" idx="10"/>
          </p:nvPr>
        </p:nvSpPr>
        <p:spPr/>
        <p:txBody>
          <a:bodyPr/>
          <a:lstStyle/>
          <a:p>
            <a:pPr>
              <a:defRPr/>
            </a:pPr>
            <a:fld id="{8982E2F8-9DA6-48D9-AEF4-F99FD706560F}" type="slidenum">
              <a:rPr lang="en-US" smtClean="0"/>
              <a:pPr>
                <a:defRPr/>
              </a:pPr>
              <a:t>28</a:t>
            </a:fld>
            <a:endParaRPr lang="en-US" dirty="0"/>
          </a:p>
        </p:txBody>
      </p:sp>
    </p:spTree>
    <p:extLst>
      <p:ext uri="{BB962C8B-B14F-4D97-AF65-F5344CB8AC3E}">
        <p14:creationId xmlns:p14="http://schemas.microsoft.com/office/powerpoint/2010/main" val="247422607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200" dirty="0" smtClean="0"/>
              <a:t>Projects that are in a hurry often cut corners by eliminating design and code reviews, eliminating test planning, and performing only perfunctory testing. It is common for design reviews and code reviews to be given short shrift in order to achieve a perceived schedule advantage. This often results in the project reaching its feature-complete milestone but then still being too buggy to release.</a:t>
            </a:r>
          </a:p>
          <a:p>
            <a:endParaRPr lang="en-US" dirty="0"/>
          </a:p>
        </p:txBody>
      </p:sp>
      <p:sp>
        <p:nvSpPr>
          <p:cNvPr id="4" name="Slide Number Placeholder 3"/>
          <p:cNvSpPr>
            <a:spLocks noGrp="1"/>
          </p:cNvSpPr>
          <p:nvPr>
            <p:ph type="sldNum" sz="quarter" idx="10"/>
          </p:nvPr>
        </p:nvSpPr>
        <p:spPr/>
        <p:txBody>
          <a:bodyPr/>
          <a:lstStyle/>
          <a:p>
            <a:pPr>
              <a:defRPr/>
            </a:pPr>
            <a:fld id="{8982E2F8-9DA6-48D9-AEF4-F99FD706560F}" type="slidenum">
              <a:rPr lang="en-US" smtClean="0"/>
              <a:pPr>
                <a:defRPr/>
              </a:pPr>
              <a:t>29</a:t>
            </a:fld>
            <a:endParaRPr lang="en-US" dirty="0"/>
          </a:p>
        </p:txBody>
      </p:sp>
    </p:spTree>
    <p:extLst>
      <p:ext uri="{BB962C8B-B14F-4D97-AF65-F5344CB8AC3E}">
        <p14:creationId xmlns:p14="http://schemas.microsoft.com/office/powerpoint/2010/main" val="265375630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200" dirty="0" smtClean="0"/>
              <a:t>Shortly before a public software release there is a push to prepare the software for release—improve the product’s performance, create final documentation, stub out functionality that’s not going to be ready for the release, perform end-to-end testing including tests that can’t be automated, test the setup program, and so on. On rush projects, there is a tendency to force convergence too early. If the software isn’t close enough to a releasable state, the attempted convergence will fail, and the team will need to attempt to converge again later in the project. The extra convergence attempts waste time and prolong the schedule.</a:t>
            </a:r>
          </a:p>
          <a:p>
            <a:endParaRPr lang="en-US" dirty="0"/>
          </a:p>
        </p:txBody>
      </p:sp>
      <p:sp>
        <p:nvSpPr>
          <p:cNvPr id="4" name="Slide Number Placeholder 3"/>
          <p:cNvSpPr>
            <a:spLocks noGrp="1"/>
          </p:cNvSpPr>
          <p:nvPr>
            <p:ph type="sldNum" sz="quarter" idx="10"/>
          </p:nvPr>
        </p:nvSpPr>
        <p:spPr/>
        <p:txBody>
          <a:bodyPr/>
          <a:lstStyle/>
          <a:p>
            <a:pPr>
              <a:defRPr/>
            </a:pPr>
            <a:fld id="{8982E2F8-9DA6-48D9-AEF4-F99FD706560F}" type="slidenum">
              <a:rPr lang="en-US" smtClean="0"/>
              <a:pPr>
                <a:defRPr/>
              </a:pPr>
              <a:t>31</a:t>
            </a:fld>
            <a:endParaRPr lang="en-US" dirty="0"/>
          </a:p>
        </p:txBody>
      </p:sp>
    </p:spTree>
    <p:extLst>
      <p:ext uri="{BB962C8B-B14F-4D97-AF65-F5344CB8AC3E}">
        <p14:creationId xmlns:p14="http://schemas.microsoft.com/office/powerpoint/2010/main" val="264260747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200" dirty="0" smtClean="0"/>
              <a:t>If people don’t keep careful records of previous projects, they forget about the less visible tasks, but those tasks add up. Forgotten activities can add 20 to 30 percent (???) to a development schedule.</a:t>
            </a:r>
          </a:p>
          <a:p>
            <a:endParaRPr lang="en-US" dirty="0"/>
          </a:p>
        </p:txBody>
      </p:sp>
      <p:sp>
        <p:nvSpPr>
          <p:cNvPr id="4" name="Slide Number Placeholder 3"/>
          <p:cNvSpPr>
            <a:spLocks noGrp="1"/>
          </p:cNvSpPr>
          <p:nvPr>
            <p:ph type="sldNum" sz="quarter" idx="10"/>
          </p:nvPr>
        </p:nvSpPr>
        <p:spPr/>
        <p:txBody>
          <a:bodyPr/>
          <a:lstStyle/>
          <a:p>
            <a:pPr>
              <a:defRPr/>
            </a:pPr>
            <a:fld id="{8982E2F8-9DA6-48D9-AEF4-F99FD706560F}" type="slidenum">
              <a:rPr lang="en-US" smtClean="0"/>
              <a:pPr>
                <a:defRPr/>
              </a:pPr>
              <a:t>32</a:t>
            </a:fld>
            <a:endParaRPr lang="en-US" dirty="0"/>
          </a:p>
        </p:txBody>
      </p:sp>
    </p:spTree>
    <p:extLst>
      <p:ext uri="{BB962C8B-B14F-4D97-AF65-F5344CB8AC3E}">
        <p14:creationId xmlns:p14="http://schemas.microsoft.com/office/powerpoint/2010/main" val="271162471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200" dirty="0" smtClean="0"/>
              <a:t>If you’re working on a project and it takes you four weeks to meet your first two-week milestone, what’s your status? You’re know that you’re behind schedule, but will you stay behind schedule, or will you catch up later? Project planners commonly plan to catch up later, but they rarely do. Most projects that get behind schedule stay behind schedule.</a:t>
            </a:r>
          </a:p>
          <a:p>
            <a:endParaRPr lang="en-US" dirty="0"/>
          </a:p>
        </p:txBody>
      </p:sp>
      <p:sp>
        <p:nvSpPr>
          <p:cNvPr id="4" name="Slide Number Placeholder 3"/>
          <p:cNvSpPr>
            <a:spLocks noGrp="1"/>
          </p:cNvSpPr>
          <p:nvPr>
            <p:ph type="sldNum" sz="quarter" idx="10"/>
          </p:nvPr>
        </p:nvSpPr>
        <p:spPr/>
        <p:txBody>
          <a:bodyPr/>
          <a:lstStyle/>
          <a:p>
            <a:pPr>
              <a:defRPr/>
            </a:pPr>
            <a:fld id="{8982E2F8-9DA6-48D9-AEF4-F99FD706560F}" type="slidenum">
              <a:rPr lang="en-US" smtClean="0"/>
              <a:pPr>
                <a:defRPr/>
              </a:pPr>
              <a:t>33</a:t>
            </a:fld>
            <a:endParaRPr lang="en-US" dirty="0"/>
          </a:p>
        </p:txBody>
      </p:sp>
    </p:spTree>
    <p:extLst>
      <p:ext uri="{BB962C8B-B14F-4D97-AF65-F5344CB8AC3E}">
        <p14:creationId xmlns:p14="http://schemas.microsoft.com/office/powerpoint/2010/main" val="177942977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200" dirty="0" smtClean="0"/>
              <a:t>Some organizations think that fast, loose, all-as-you-go coding is a route to rapid development. If the developers are sufficiently motivated, they reason, they can overcome any obstacles. This is far from the truth. The entrepreneurial model is often a cover for the old code-and-fix paradigm combined with an ambitious schedule, and that combination almost never works.</a:t>
            </a:r>
          </a:p>
          <a:p>
            <a:endParaRPr lang="en-US" dirty="0"/>
          </a:p>
        </p:txBody>
      </p:sp>
      <p:sp>
        <p:nvSpPr>
          <p:cNvPr id="4" name="Slide Number Placeholder 3"/>
          <p:cNvSpPr>
            <a:spLocks noGrp="1"/>
          </p:cNvSpPr>
          <p:nvPr>
            <p:ph type="sldNum" sz="quarter" idx="10"/>
          </p:nvPr>
        </p:nvSpPr>
        <p:spPr/>
        <p:txBody>
          <a:bodyPr/>
          <a:lstStyle/>
          <a:p>
            <a:pPr>
              <a:defRPr/>
            </a:pPr>
            <a:fld id="{8982E2F8-9DA6-48D9-AEF4-F99FD706560F}" type="slidenum">
              <a:rPr lang="en-US" smtClean="0"/>
              <a:pPr>
                <a:defRPr/>
              </a:pPr>
              <a:t>34</a:t>
            </a:fld>
            <a:endParaRPr lang="en-US" dirty="0"/>
          </a:p>
        </p:txBody>
      </p:sp>
    </p:spTree>
    <p:extLst>
      <p:ext uri="{BB962C8B-B14F-4D97-AF65-F5344CB8AC3E}">
        <p14:creationId xmlns:p14="http://schemas.microsoft.com/office/powerpoint/2010/main" val="328525882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200" dirty="0" smtClean="0"/>
              <a:t>Requirements gold plating is the addition of requirements or the expansion of requirements without a clear business justification. Requirements gold plating can be done by end users who want the “system to end all systems” or it can be done by developers who are sometimes more interested in complex capabilities than real users are.</a:t>
            </a:r>
          </a:p>
          <a:p>
            <a:endParaRPr lang="en-US" dirty="0"/>
          </a:p>
        </p:txBody>
      </p:sp>
      <p:sp>
        <p:nvSpPr>
          <p:cNvPr id="4" name="Slide Number Placeholder 3"/>
          <p:cNvSpPr>
            <a:spLocks noGrp="1"/>
          </p:cNvSpPr>
          <p:nvPr>
            <p:ph type="sldNum" sz="quarter" idx="10"/>
          </p:nvPr>
        </p:nvSpPr>
        <p:spPr/>
        <p:txBody>
          <a:bodyPr/>
          <a:lstStyle/>
          <a:p>
            <a:pPr>
              <a:defRPr/>
            </a:pPr>
            <a:fld id="{8982E2F8-9DA6-48D9-AEF4-F99FD706560F}" type="slidenum">
              <a:rPr lang="en-US" smtClean="0"/>
              <a:pPr>
                <a:defRPr/>
              </a:pPr>
              <a:t>35</a:t>
            </a:fld>
            <a:endParaRPr lang="en-US" dirty="0"/>
          </a:p>
        </p:txBody>
      </p:sp>
    </p:spTree>
    <p:extLst>
      <p:ext uri="{BB962C8B-B14F-4D97-AF65-F5344CB8AC3E}">
        <p14:creationId xmlns:p14="http://schemas.microsoft.com/office/powerpoint/2010/main" val="74876035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8982E2F8-9DA6-48D9-AEF4-F99FD706560F}" type="slidenum">
              <a:rPr lang="en-US" smtClean="0"/>
              <a:pPr>
                <a:defRPr/>
              </a:pPr>
              <a:t>3</a:t>
            </a:fld>
            <a:endParaRPr lang="en-US" dirty="0"/>
          </a:p>
        </p:txBody>
      </p:sp>
    </p:spTree>
    <p:extLst>
      <p:ext uri="{BB962C8B-B14F-4D97-AF65-F5344CB8AC3E}">
        <p14:creationId xmlns:p14="http://schemas.microsoft.com/office/powerpoint/2010/main" val="279503530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200" dirty="0" smtClean="0"/>
              <a:t>Developers are fascinated by new technology and are sometimes anxious to try out new capabilities of their language or environment or to create their own implementation of a slick feature they saw in another product— whether or not it’s required in their product. The effort required to design, implement, test, document, and support features that are not required adds cost and lengthens the schedule.</a:t>
            </a:r>
          </a:p>
          <a:p>
            <a:endParaRPr lang="en-US" dirty="0"/>
          </a:p>
        </p:txBody>
      </p:sp>
      <p:sp>
        <p:nvSpPr>
          <p:cNvPr id="4" name="Slide Number Placeholder 3"/>
          <p:cNvSpPr>
            <a:spLocks noGrp="1"/>
          </p:cNvSpPr>
          <p:nvPr>
            <p:ph type="sldNum" sz="quarter" idx="10"/>
          </p:nvPr>
        </p:nvSpPr>
        <p:spPr/>
        <p:txBody>
          <a:bodyPr/>
          <a:lstStyle/>
          <a:p>
            <a:pPr>
              <a:defRPr/>
            </a:pPr>
            <a:fld id="{8982E2F8-9DA6-48D9-AEF4-F99FD706560F}" type="slidenum">
              <a:rPr lang="en-US" smtClean="0"/>
              <a:pPr>
                <a:defRPr/>
              </a:pPr>
              <a:t>37</a:t>
            </a:fld>
            <a:endParaRPr lang="en-US" dirty="0"/>
          </a:p>
        </p:txBody>
      </p:sp>
    </p:spTree>
    <p:extLst>
      <p:ext uri="{BB962C8B-B14F-4D97-AF65-F5344CB8AC3E}">
        <p14:creationId xmlns:p14="http://schemas.microsoft.com/office/powerpoint/2010/main" val="156062873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200" dirty="0" smtClean="0"/>
              <a:t>One bizarre negotiating ploy occurs when a manager approves a schedule slip on a project that’s progressing slower than expected and then adds completely new tasks after the schedule change. The underlying reason for this is hard to fathom because the manager who approves the schedule slip is implicitly acknowledging that the schedule was in error. But once the schedule has been corrected, the same person takes explicit action to make it wrong again.</a:t>
            </a:r>
          </a:p>
          <a:p>
            <a:endParaRPr lang="en-US" dirty="0"/>
          </a:p>
        </p:txBody>
      </p:sp>
      <p:sp>
        <p:nvSpPr>
          <p:cNvPr id="4" name="Slide Number Placeholder 3"/>
          <p:cNvSpPr>
            <a:spLocks noGrp="1"/>
          </p:cNvSpPr>
          <p:nvPr>
            <p:ph type="sldNum" sz="quarter" idx="10"/>
          </p:nvPr>
        </p:nvSpPr>
        <p:spPr/>
        <p:txBody>
          <a:bodyPr/>
          <a:lstStyle/>
          <a:p>
            <a:pPr>
              <a:defRPr/>
            </a:pPr>
            <a:fld id="{8982E2F8-9DA6-48D9-AEF4-F99FD706560F}" type="slidenum">
              <a:rPr lang="en-US" smtClean="0"/>
              <a:pPr>
                <a:defRPr/>
              </a:pPr>
              <a:t>38</a:t>
            </a:fld>
            <a:endParaRPr lang="en-US" dirty="0"/>
          </a:p>
        </p:txBody>
      </p:sp>
    </p:spTree>
    <p:extLst>
      <p:ext uri="{BB962C8B-B14F-4D97-AF65-F5344CB8AC3E}">
        <p14:creationId xmlns:p14="http://schemas.microsoft.com/office/powerpoint/2010/main" val="343110958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200" dirty="0" smtClean="0"/>
              <a:t>Some projects have goals that push the state of the art—algorithms, speed, memory usage, and so on. That’s fine, but when those projects </a:t>
            </a:r>
            <a:r>
              <a:rPr lang="en-US" sz="1200" i="1" dirty="0" smtClean="0"/>
              <a:t>also have ambitious cost or schedule goals, the combination of advancing </a:t>
            </a:r>
            <a:r>
              <a:rPr lang="en-US" sz="1200" dirty="0" smtClean="0"/>
              <a:t>the state of the art with a tight budget on a short schedule isn’t achievable.</a:t>
            </a:r>
          </a:p>
          <a:p>
            <a:endParaRPr lang="en-US" dirty="0"/>
          </a:p>
        </p:txBody>
      </p:sp>
      <p:sp>
        <p:nvSpPr>
          <p:cNvPr id="4" name="Slide Number Placeholder 3"/>
          <p:cNvSpPr>
            <a:spLocks noGrp="1"/>
          </p:cNvSpPr>
          <p:nvPr>
            <p:ph type="sldNum" sz="quarter" idx="10"/>
          </p:nvPr>
        </p:nvSpPr>
        <p:spPr/>
        <p:txBody>
          <a:bodyPr/>
          <a:lstStyle/>
          <a:p>
            <a:pPr>
              <a:defRPr/>
            </a:pPr>
            <a:fld id="{8982E2F8-9DA6-48D9-AEF4-F99FD706560F}" type="slidenum">
              <a:rPr lang="en-US" smtClean="0"/>
              <a:pPr>
                <a:defRPr/>
              </a:pPr>
              <a:t>39</a:t>
            </a:fld>
            <a:endParaRPr lang="en-US" dirty="0"/>
          </a:p>
        </p:txBody>
      </p:sp>
    </p:spTree>
    <p:extLst>
      <p:ext uri="{BB962C8B-B14F-4D97-AF65-F5344CB8AC3E}">
        <p14:creationId xmlns:p14="http://schemas.microsoft.com/office/powerpoint/2010/main" val="409915679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200" dirty="0" smtClean="0"/>
              <a:t>On some projects, there is an over reliance on the advertised benefits of previously unused technologies, tools, or 3rd party applications and too little information about how well they would do in the current development environment. When project teams latch onto a single new methodology or new technology and expect it to solve their cost, schedule, or quality problems, they are inevitably disappointed.</a:t>
            </a:r>
          </a:p>
          <a:p>
            <a:endParaRPr lang="en-US" dirty="0"/>
          </a:p>
        </p:txBody>
      </p:sp>
      <p:sp>
        <p:nvSpPr>
          <p:cNvPr id="4" name="Slide Number Placeholder 3"/>
          <p:cNvSpPr>
            <a:spLocks noGrp="1"/>
          </p:cNvSpPr>
          <p:nvPr>
            <p:ph type="sldNum" sz="quarter" idx="10"/>
          </p:nvPr>
        </p:nvSpPr>
        <p:spPr/>
        <p:txBody>
          <a:bodyPr/>
          <a:lstStyle/>
          <a:p>
            <a:pPr>
              <a:defRPr/>
            </a:pPr>
            <a:fld id="{8982E2F8-9DA6-48D9-AEF4-F99FD706560F}" type="slidenum">
              <a:rPr lang="en-US" smtClean="0"/>
              <a:pPr>
                <a:defRPr/>
              </a:pPr>
              <a:t>40</a:t>
            </a:fld>
            <a:endParaRPr lang="en-US" dirty="0"/>
          </a:p>
        </p:txBody>
      </p:sp>
    </p:spTree>
    <p:extLst>
      <p:ext uri="{BB962C8B-B14F-4D97-AF65-F5344CB8AC3E}">
        <p14:creationId xmlns:p14="http://schemas.microsoft.com/office/powerpoint/2010/main" val="85019531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200" dirty="0" smtClean="0"/>
              <a:t>Organizations often assume that first-time usage of a new tool or method will reduce costs and shorten schedules. In reality, first-time use of a new tool or method tends to be subject to a learning curve, and the safest planning assumption is to assume a short-term </a:t>
            </a:r>
            <a:r>
              <a:rPr lang="en-US" sz="1200" i="1" dirty="0" smtClean="0"/>
              <a:t>increase in </a:t>
            </a:r>
            <a:r>
              <a:rPr lang="en-US" sz="1200" dirty="0" smtClean="0"/>
              <a:t>cost and schedule before the benefits of the new tool or method kick in.</a:t>
            </a:r>
          </a:p>
          <a:p>
            <a:endParaRPr lang="en-US" dirty="0"/>
          </a:p>
        </p:txBody>
      </p:sp>
      <p:sp>
        <p:nvSpPr>
          <p:cNvPr id="4" name="Slide Number Placeholder 3"/>
          <p:cNvSpPr>
            <a:spLocks noGrp="1"/>
          </p:cNvSpPr>
          <p:nvPr>
            <p:ph type="sldNum" sz="quarter" idx="10"/>
          </p:nvPr>
        </p:nvSpPr>
        <p:spPr/>
        <p:txBody>
          <a:bodyPr/>
          <a:lstStyle/>
          <a:p>
            <a:pPr>
              <a:defRPr/>
            </a:pPr>
            <a:fld id="{8982E2F8-9DA6-48D9-AEF4-F99FD706560F}" type="slidenum">
              <a:rPr lang="en-US" smtClean="0"/>
              <a:pPr>
                <a:defRPr/>
              </a:pPr>
              <a:t>41</a:t>
            </a:fld>
            <a:endParaRPr lang="en-US" dirty="0"/>
          </a:p>
        </p:txBody>
      </p:sp>
    </p:spTree>
    <p:extLst>
      <p:ext uri="{BB962C8B-B14F-4D97-AF65-F5344CB8AC3E}">
        <p14:creationId xmlns:p14="http://schemas.microsoft.com/office/powerpoint/2010/main" val="2205792112"/>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200" dirty="0" smtClean="0"/>
              <a:t>This is an old standby that hardly ever works. Sometimes it can make sense to upgrade incrementally within the same product line, from version 3 to version 3.1 or sometimes even to version 4. But the learning curve, rework, and inevitable mistakes made with a totally new tool usually cancel out any benefit when you’re in the middle of a project.</a:t>
            </a:r>
          </a:p>
          <a:p>
            <a:endParaRPr lang="en-US" dirty="0"/>
          </a:p>
        </p:txBody>
      </p:sp>
      <p:sp>
        <p:nvSpPr>
          <p:cNvPr id="4" name="Slide Number Placeholder 3"/>
          <p:cNvSpPr>
            <a:spLocks noGrp="1"/>
          </p:cNvSpPr>
          <p:nvPr>
            <p:ph type="sldNum" sz="quarter" idx="10"/>
          </p:nvPr>
        </p:nvSpPr>
        <p:spPr/>
        <p:txBody>
          <a:bodyPr/>
          <a:lstStyle/>
          <a:p>
            <a:pPr>
              <a:defRPr/>
            </a:pPr>
            <a:fld id="{8982E2F8-9DA6-48D9-AEF4-F99FD706560F}" type="slidenum">
              <a:rPr lang="en-US" smtClean="0"/>
              <a:pPr>
                <a:defRPr/>
              </a:pPr>
              <a:t>42</a:t>
            </a:fld>
            <a:endParaRPr lang="en-US" dirty="0"/>
          </a:p>
        </p:txBody>
      </p:sp>
    </p:spTree>
    <p:extLst>
      <p:ext uri="{BB962C8B-B14F-4D97-AF65-F5344CB8AC3E}">
        <p14:creationId xmlns:p14="http://schemas.microsoft.com/office/powerpoint/2010/main" val="791906"/>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200" dirty="0" smtClean="0"/>
              <a:t>Failure to use automated source-code control exposes projects to needless risks. Without it, if two developers are working on the same part of the program, they have to coordinate their work manually and risk accidentally overwriting someone else’s work. People develop new code to out-of-date interfaces and then have to redesign their code when they discover that they were using the wrong version of the interface. Users report defects that you can’t reproduce because you have no way to recreate the build they were using.</a:t>
            </a:r>
          </a:p>
          <a:p>
            <a:endParaRPr lang="en-US" dirty="0"/>
          </a:p>
        </p:txBody>
      </p:sp>
      <p:sp>
        <p:nvSpPr>
          <p:cNvPr id="4" name="Slide Number Placeholder 3"/>
          <p:cNvSpPr>
            <a:spLocks noGrp="1"/>
          </p:cNvSpPr>
          <p:nvPr>
            <p:ph type="sldNum" sz="quarter" idx="10"/>
          </p:nvPr>
        </p:nvSpPr>
        <p:spPr/>
        <p:txBody>
          <a:bodyPr/>
          <a:lstStyle/>
          <a:p>
            <a:pPr>
              <a:defRPr/>
            </a:pPr>
            <a:fld id="{8982E2F8-9DA6-48D9-AEF4-F99FD706560F}" type="slidenum">
              <a:rPr lang="en-US" smtClean="0"/>
              <a:pPr>
                <a:defRPr/>
              </a:pPr>
              <a:t>43</a:t>
            </a:fld>
            <a:endParaRPr lang="en-US" dirty="0"/>
          </a:p>
        </p:txBody>
      </p:sp>
    </p:spTree>
    <p:extLst>
      <p:ext uri="{BB962C8B-B14F-4D97-AF65-F5344CB8AC3E}">
        <p14:creationId xmlns:p14="http://schemas.microsoft.com/office/powerpoint/2010/main" val="96261118"/>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200" dirty="0" smtClean="0"/>
              <a:t>When software developers are assigned to more than one project, they must ‘task switch’ as they change their focus from one project to another.  They must get out of ‘flow’ on one project and into ‘flow’ on  another. Task switching can be a significant factor—some studies (???) have said that each task switch in software development can incur a 5-30 minute downtime as a developer works out of flow on one project and works into flow on the other.</a:t>
            </a:r>
          </a:p>
          <a:p>
            <a:endParaRPr lang="en-US" dirty="0"/>
          </a:p>
        </p:txBody>
      </p:sp>
      <p:sp>
        <p:nvSpPr>
          <p:cNvPr id="4" name="Slide Number Placeholder 3"/>
          <p:cNvSpPr>
            <a:spLocks noGrp="1"/>
          </p:cNvSpPr>
          <p:nvPr>
            <p:ph type="sldNum" sz="quarter" idx="10"/>
          </p:nvPr>
        </p:nvSpPr>
        <p:spPr/>
        <p:txBody>
          <a:bodyPr/>
          <a:lstStyle/>
          <a:p>
            <a:pPr>
              <a:defRPr/>
            </a:pPr>
            <a:fld id="{8982E2F8-9DA6-48D9-AEF4-F99FD706560F}" type="slidenum">
              <a:rPr lang="en-US" smtClean="0"/>
              <a:pPr>
                <a:defRPr/>
              </a:pPr>
              <a:t>44</a:t>
            </a:fld>
            <a:endParaRPr lang="en-US" dirty="0"/>
          </a:p>
        </p:txBody>
      </p:sp>
    </p:spTree>
    <p:extLst>
      <p:ext uri="{BB962C8B-B14F-4D97-AF65-F5344CB8AC3E}">
        <p14:creationId xmlns:p14="http://schemas.microsoft.com/office/powerpoint/2010/main" val="994107412"/>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200" dirty="0" smtClean="0"/>
              <a:t>Some organizations set schedules based purely on the desirability of business targets without also creating analytically-derived cost or schedule estimates. While target setting is not bad in and of itself, some organizations actually refer to the target as the ‘estimate,’ which lends it an unwarranted and misleading authenticity as a foundation for creating plans, schedules, and commitments.</a:t>
            </a:r>
          </a:p>
          <a:p>
            <a:endParaRPr lang="en-US" dirty="0"/>
          </a:p>
        </p:txBody>
      </p:sp>
      <p:sp>
        <p:nvSpPr>
          <p:cNvPr id="4" name="Slide Number Placeholder 3"/>
          <p:cNvSpPr>
            <a:spLocks noGrp="1"/>
          </p:cNvSpPr>
          <p:nvPr>
            <p:ph type="sldNum" sz="quarter" idx="10"/>
          </p:nvPr>
        </p:nvSpPr>
        <p:spPr/>
        <p:txBody>
          <a:bodyPr/>
          <a:lstStyle/>
          <a:p>
            <a:pPr>
              <a:defRPr/>
            </a:pPr>
            <a:fld id="{8982E2F8-9DA6-48D9-AEF4-F99FD706560F}" type="slidenum">
              <a:rPr lang="en-US" smtClean="0"/>
              <a:pPr>
                <a:defRPr/>
              </a:pPr>
              <a:t>45</a:t>
            </a:fld>
            <a:endParaRPr lang="en-US" dirty="0"/>
          </a:p>
        </p:txBody>
      </p:sp>
    </p:spTree>
    <p:extLst>
      <p:ext uri="{BB962C8B-B14F-4D97-AF65-F5344CB8AC3E}">
        <p14:creationId xmlns:p14="http://schemas.microsoft.com/office/powerpoint/2010/main" val="1209166254"/>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200" dirty="0" smtClean="0"/>
              <a:t>The lack of clearly defined and communicated vision undermines the organization’s ability to make and execute project-level plans that are consistent with organization-level goals. Without a clear understanding of the vision, people draw their own conclusions about the purpose of the project and how it relates to their day-to-day work, and they make decisions that run counter to the project’s business objectives. The unclear vision contributes to changes in project direction, including detailed requirements; detailed plans that are misaligned with project priorities; and, ultimately, inability to meet schedule commitments.</a:t>
            </a:r>
          </a:p>
          <a:p>
            <a:endParaRPr lang="en-US" dirty="0"/>
          </a:p>
        </p:txBody>
      </p:sp>
      <p:sp>
        <p:nvSpPr>
          <p:cNvPr id="4" name="Slide Number Placeholder 3"/>
          <p:cNvSpPr>
            <a:spLocks noGrp="1"/>
          </p:cNvSpPr>
          <p:nvPr>
            <p:ph type="sldNum" sz="quarter" idx="10"/>
          </p:nvPr>
        </p:nvSpPr>
        <p:spPr/>
        <p:txBody>
          <a:bodyPr/>
          <a:lstStyle/>
          <a:p>
            <a:pPr>
              <a:defRPr/>
            </a:pPr>
            <a:fld id="{8982E2F8-9DA6-48D9-AEF4-F99FD706560F}" type="slidenum">
              <a:rPr lang="en-US" smtClean="0"/>
              <a:pPr>
                <a:defRPr/>
              </a:pPr>
              <a:t>46</a:t>
            </a:fld>
            <a:endParaRPr lang="en-US" dirty="0"/>
          </a:p>
        </p:txBody>
      </p:sp>
    </p:spTree>
    <p:extLst>
      <p:ext uri="{BB962C8B-B14F-4D97-AF65-F5344CB8AC3E}">
        <p14:creationId xmlns:p14="http://schemas.microsoft.com/office/powerpoint/2010/main" val="411575684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8982E2F8-9DA6-48D9-AEF4-F99FD706560F}" type="slidenum">
              <a:rPr lang="en-US" smtClean="0"/>
              <a:pPr>
                <a:defRPr/>
              </a:pPr>
              <a:t>4</a:t>
            </a:fld>
            <a:endParaRPr lang="en-US" dirty="0"/>
          </a:p>
        </p:txBody>
      </p:sp>
    </p:spTree>
    <p:extLst>
      <p:ext uri="{BB962C8B-B14F-4D97-AF65-F5344CB8AC3E}">
        <p14:creationId xmlns:p14="http://schemas.microsoft.com/office/powerpoint/2010/main" val="2457794749"/>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200" dirty="0" smtClean="0"/>
              <a:t>Project teams sometimes invest more confidence in the plans they create than in the experience their project is giving them. Sometimes they will trust the delivery date written on a plan more than the delivery date implied by the project’s track record. If the project reality and the project plans disagree, the project’s reality is correct, and the plans </a:t>
            </a:r>
            <a:r>
              <a:rPr lang="en-US" sz="1200" i="1" dirty="0" smtClean="0"/>
              <a:t>must be wrong. The longer a project team trusts the plans rather than </a:t>
            </a:r>
            <a:r>
              <a:rPr lang="en-US" sz="1200" dirty="0" smtClean="0"/>
              <a:t>the project reality—i.e., trusts the map more than the terrain—the more difficulty they will have adapting their course successfully.</a:t>
            </a:r>
          </a:p>
          <a:p>
            <a:endParaRPr lang="en-US" dirty="0"/>
          </a:p>
        </p:txBody>
      </p:sp>
      <p:sp>
        <p:nvSpPr>
          <p:cNvPr id="4" name="Slide Number Placeholder 3"/>
          <p:cNvSpPr>
            <a:spLocks noGrp="1"/>
          </p:cNvSpPr>
          <p:nvPr>
            <p:ph type="sldNum" sz="quarter" idx="10"/>
          </p:nvPr>
        </p:nvSpPr>
        <p:spPr/>
        <p:txBody>
          <a:bodyPr/>
          <a:lstStyle/>
          <a:p>
            <a:pPr>
              <a:defRPr/>
            </a:pPr>
            <a:fld id="{8982E2F8-9DA6-48D9-AEF4-F99FD706560F}" type="slidenum">
              <a:rPr lang="en-US" smtClean="0"/>
              <a:pPr>
                <a:defRPr/>
              </a:pPr>
              <a:t>47</a:t>
            </a:fld>
            <a:endParaRPr lang="en-US" dirty="0"/>
          </a:p>
        </p:txBody>
      </p:sp>
    </p:spTree>
    <p:extLst>
      <p:ext uri="{BB962C8B-B14F-4D97-AF65-F5344CB8AC3E}">
        <p14:creationId xmlns:p14="http://schemas.microsoft.com/office/powerpoint/2010/main" val="3374310500"/>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200" dirty="0" smtClean="0"/>
              <a:t>Multi-site development increases communication and coordination effort between sites. The greater the differences among the sites in terms of time zones, company cultures, and national cultures, the more the total project effort will increase. Some companies naively assume that changing from single-site development to multi-site development will have a negligible impact on effort, but studies have shown that international development will typically increase effort by about 40% compared to single-site development.</a:t>
            </a:r>
          </a:p>
          <a:p>
            <a:endParaRPr lang="en-US" dirty="0"/>
          </a:p>
        </p:txBody>
      </p:sp>
      <p:sp>
        <p:nvSpPr>
          <p:cNvPr id="4" name="Slide Number Placeholder 3"/>
          <p:cNvSpPr>
            <a:spLocks noGrp="1"/>
          </p:cNvSpPr>
          <p:nvPr>
            <p:ph type="sldNum" sz="quarter" idx="10"/>
          </p:nvPr>
        </p:nvSpPr>
        <p:spPr/>
        <p:txBody>
          <a:bodyPr/>
          <a:lstStyle/>
          <a:p>
            <a:pPr>
              <a:defRPr/>
            </a:pPr>
            <a:fld id="{8982E2F8-9DA6-48D9-AEF4-F99FD706560F}" type="slidenum">
              <a:rPr lang="en-US" smtClean="0"/>
              <a:pPr>
                <a:defRPr/>
              </a:pPr>
              <a:t>48</a:t>
            </a:fld>
            <a:endParaRPr lang="en-US" dirty="0"/>
          </a:p>
        </p:txBody>
      </p:sp>
    </p:spTree>
    <p:extLst>
      <p:ext uri="{BB962C8B-B14F-4D97-AF65-F5344CB8AC3E}">
        <p14:creationId xmlns:p14="http://schemas.microsoft.com/office/powerpoint/2010/main" val="1932094563"/>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Valid reasons to outsource include accessing capabilities that you don’t have in house, diversifying your labor force, freeing up your in-house staff to focus on mission-critical or core-competency projects, adding “surge capacity” to your development staff, and supporting around-the clock development. Many organizations that have outsourced for these reasons have accomplished their objectives. However, some organizations outsource primarily to reduce development costs, and historically those initiatives have not succeeded. Usually outsourcing motivated by cost savings results in higher costs and longer schedules.</a:t>
            </a:r>
            <a:endParaRPr lang="en-US" dirty="0"/>
          </a:p>
        </p:txBody>
      </p:sp>
      <p:sp>
        <p:nvSpPr>
          <p:cNvPr id="4" name="Slide Number Placeholder 3"/>
          <p:cNvSpPr>
            <a:spLocks noGrp="1"/>
          </p:cNvSpPr>
          <p:nvPr>
            <p:ph type="sldNum" sz="quarter" idx="10"/>
          </p:nvPr>
        </p:nvSpPr>
        <p:spPr/>
        <p:txBody>
          <a:bodyPr/>
          <a:lstStyle/>
          <a:p>
            <a:pPr>
              <a:defRPr/>
            </a:pPr>
            <a:fld id="{8982E2F8-9DA6-48D9-AEF4-F99FD706560F}" type="slidenum">
              <a:rPr lang="en-US" smtClean="0"/>
              <a:pPr>
                <a:defRPr/>
              </a:pPr>
              <a:t>49</a:t>
            </a:fld>
            <a:endParaRPr lang="en-US" dirty="0"/>
          </a:p>
        </p:txBody>
      </p:sp>
    </p:spTree>
    <p:extLst>
      <p:ext uri="{BB962C8B-B14F-4D97-AF65-F5344CB8AC3E}">
        <p14:creationId xmlns:p14="http://schemas.microsoft.com/office/powerpoint/2010/main" val="3292764432"/>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On some projects, management allows a team to work with little oversight and little visibility into the team’s progress. This is known as “letting a team go dark.” This practice restricts visibility into project status, and the project doesn’t receive timely warnings of impending schedule slips. Before you can </a:t>
            </a:r>
            <a:r>
              <a:rPr lang="en-US" i="1" dirty="0" smtClean="0"/>
              <a:t>keep a project on track, you have to be </a:t>
            </a:r>
            <a:r>
              <a:rPr lang="en-US" dirty="0" smtClean="0"/>
              <a:t>able to tell </a:t>
            </a:r>
            <a:r>
              <a:rPr lang="en-US" i="1" dirty="0" smtClean="0"/>
              <a:t>whether it’s on track, and letting a team go dark prevents </a:t>
            </a:r>
            <a:r>
              <a:rPr lang="en-US" dirty="0" smtClean="0"/>
              <a:t>that.</a:t>
            </a:r>
          </a:p>
          <a:p>
            <a:endParaRPr lang="en-US" dirty="0"/>
          </a:p>
        </p:txBody>
      </p:sp>
      <p:sp>
        <p:nvSpPr>
          <p:cNvPr id="4" name="Slide Number Placeholder 3"/>
          <p:cNvSpPr>
            <a:spLocks noGrp="1"/>
          </p:cNvSpPr>
          <p:nvPr>
            <p:ph type="sldNum" sz="quarter" idx="10"/>
          </p:nvPr>
        </p:nvSpPr>
        <p:spPr/>
        <p:txBody>
          <a:bodyPr/>
          <a:lstStyle/>
          <a:p>
            <a:pPr>
              <a:defRPr/>
            </a:pPr>
            <a:fld id="{8982E2F8-9DA6-48D9-AEF4-F99FD706560F}" type="slidenum">
              <a:rPr lang="en-US" smtClean="0"/>
              <a:pPr>
                <a:defRPr/>
              </a:pPr>
              <a:t>50</a:t>
            </a:fld>
            <a:endParaRPr lang="en-US" dirty="0"/>
          </a:p>
        </p:txBody>
      </p:sp>
    </p:spTree>
    <p:extLst>
      <p:ext uri="{BB962C8B-B14F-4D97-AF65-F5344CB8AC3E}">
        <p14:creationId xmlns:p14="http://schemas.microsoft.com/office/powerpoint/2010/main" val="2528642290"/>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smtClean="0"/>
          </a:p>
          <a:p>
            <a:r>
              <a:rPr lang="en-US" dirty="0" smtClean="0"/>
              <a:t>The risk management field’s concept of risk exposure helps to prioritize the Classic Mistakes based on this survey data. In risk management, Risk Exposure, also known as RE, is calculated by multiplying the likelihood of a risk by its severity. Statistically speaking, the result is the Expected Value of the risk. Sorting risks by their Risk Exposure provides a rough prioritization of the risks.</a:t>
            </a:r>
          </a:p>
          <a:p>
            <a:endParaRPr lang="en-US" dirty="0" smtClean="0"/>
          </a:p>
          <a:p>
            <a:r>
              <a:rPr lang="en-US" dirty="0" smtClean="0"/>
              <a:t>We applied a similar concept to the results of this Classic Mistakes survey to assess which Classic Mistakes are most problematic overall. We multiplied the approximate average frequency of each Classic Mistake times its average severity to arrive at a </a:t>
            </a:r>
            <a:r>
              <a:rPr lang="en-US" i="1" dirty="0" smtClean="0"/>
              <a:t>Mistake Exposure Index (MEI). This </a:t>
            </a:r>
            <a:r>
              <a:rPr lang="en-US" dirty="0" smtClean="0"/>
              <a:t>index ranges from 0 to 10, with 0 being the lowest exposure and 10 being the highest. Of the Classic Mistakes covered by this survey, the actual range was 2.6 to 9.9.</a:t>
            </a:r>
          </a:p>
          <a:p>
            <a:endParaRPr lang="en-US" dirty="0"/>
          </a:p>
        </p:txBody>
      </p:sp>
      <p:sp>
        <p:nvSpPr>
          <p:cNvPr id="4" name="Slide Number Placeholder 3"/>
          <p:cNvSpPr>
            <a:spLocks noGrp="1"/>
          </p:cNvSpPr>
          <p:nvPr>
            <p:ph type="sldNum" sz="quarter" idx="10"/>
          </p:nvPr>
        </p:nvSpPr>
        <p:spPr/>
        <p:txBody>
          <a:bodyPr/>
          <a:lstStyle/>
          <a:p>
            <a:pPr>
              <a:defRPr/>
            </a:pPr>
            <a:fld id="{8982E2F8-9DA6-48D9-AEF4-F99FD706560F}" type="slidenum">
              <a:rPr lang="en-US" smtClean="0"/>
              <a:pPr>
                <a:defRPr/>
              </a:pPr>
              <a:t>51</a:t>
            </a:fld>
            <a:endParaRPr lang="en-US" dirty="0"/>
          </a:p>
        </p:txBody>
      </p:sp>
    </p:spTree>
    <p:extLst>
      <p:ext uri="{BB962C8B-B14F-4D97-AF65-F5344CB8AC3E}">
        <p14:creationId xmlns:p14="http://schemas.microsoft.com/office/powerpoint/2010/main" val="164604822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8982E2F8-9DA6-48D9-AEF4-F99FD706560F}" type="slidenum">
              <a:rPr lang="en-US" smtClean="0"/>
              <a:pPr>
                <a:defRPr/>
              </a:pPr>
              <a:t>5</a:t>
            </a:fld>
            <a:endParaRPr lang="en-US" dirty="0"/>
          </a:p>
        </p:txBody>
      </p:sp>
    </p:spTree>
    <p:extLst>
      <p:ext uri="{BB962C8B-B14F-4D97-AF65-F5344CB8AC3E}">
        <p14:creationId xmlns:p14="http://schemas.microsoft.com/office/powerpoint/2010/main" val="122159369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8982E2F8-9DA6-48D9-AEF4-F99FD706560F}" type="slidenum">
              <a:rPr lang="en-US" smtClean="0"/>
              <a:pPr>
                <a:defRPr/>
              </a:pPr>
              <a:t>6</a:t>
            </a:fld>
            <a:endParaRPr lang="en-US" dirty="0"/>
          </a:p>
        </p:txBody>
      </p:sp>
    </p:spTree>
    <p:extLst>
      <p:ext uri="{BB962C8B-B14F-4D97-AF65-F5344CB8AC3E}">
        <p14:creationId xmlns:p14="http://schemas.microsoft.com/office/powerpoint/2010/main" val="265671713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1996, McConnell, S., Rapid Development: Taming Wild Software Schedules, Microsoft Press, Chapter 3.</a:t>
            </a:r>
          </a:p>
          <a:p>
            <a:r>
              <a:rPr lang="en-US" dirty="0" smtClean="0"/>
              <a:t>1981, Boehm, B. “An Experiment in Small-Scale Application Software Engineering,” IEEE Transactions on Software Engineering (SE7:5), September, 1981, pp. 482-494.</a:t>
            </a:r>
          </a:p>
          <a:p>
            <a:endParaRPr lang="en-US" dirty="0"/>
          </a:p>
        </p:txBody>
      </p:sp>
      <p:sp>
        <p:nvSpPr>
          <p:cNvPr id="4" name="Slide Number Placeholder 3"/>
          <p:cNvSpPr>
            <a:spLocks noGrp="1"/>
          </p:cNvSpPr>
          <p:nvPr>
            <p:ph type="sldNum" sz="quarter" idx="10"/>
          </p:nvPr>
        </p:nvSpPr>
        <p:spPr/>
        <p:txBody>
          <a:bodyPr/>
          <a:lstStyle/>
          <a:p>
            <a:pPr>
              <a:defRPr/>
            </a:pPr>
            <a:fld id="{8982E2F8-9DA6-48D9-AEF4-F99FD706560F}" type="slidenum">
              <a:rPr lang="en-US" smtClean="0"/>
              <a:pPr>
                <a:defRPr/>
              </a:pPr>
              <a:t>8</a:t>
            </a:fld>
            <a:endParaRPr lang="en-US" dirty="0"/>
          </a:p>
        </p:txBody>
      </p:sp>
    </p:spTree>
    <p:extLst>
      <p:ext uri="{BB962C8B-B14F-4D97-AF65-F5344CB8AC3E}">
        <p14:creationId xmlns:p14="http://schemas.microsoft.com/office/powerpoint/2010/main" val="69287569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1996, McConnell, S., Rapid Development: Taming Wild Software Schedules, Microsoft Press, Chapter 3.</a:t>
            </a:r>
          </a:p>
          <a:p>
            <a:r>
              <a:rPr lang="en-US" dirty="0" smtClean="0"/>
              <a:t>1981, Boehm, B. “An Experiment in Small-Scale Application Software Engineering,” IEEE Transactions on Software Engineering (SE7:5), September, 1981, pp. 482-494.</a:t>
            </a:r>
          </a:p>
          <a:p>
            <a:r>
              <a:rPr lang="en-US" dirty="0" smtClean="0"/>
              <a:t>1993, </a:t>
            </a:r>
            <a:r>
              <a:rPr lang="en-US" dirty="0" err="1" smtClean="0"/>
              <a:t>Lakhanpal</a:t>
            </a:r>
            <a:r>
              <a:rPr lang="en-US" dirty="0" smtClean="0"/>
              <a:t>, B., “Understanding the Factors Influencing the Performance of Software Development Groups: An Exploratory Group-Level Analysis,” Information and Software Technology, (35:8), pp. </a:t>
            </a:r>
            <a:r>
              <a:rPr lang="en-US" smtClean="0"/>
              <a:t>468-474.</a:t>
            </a:r>
            <a:endParaRPr lang="en-US"/>
          </a:p>
        </p:txBody>
      </p:sp>
      <p:sp>
        <p:nvSpPr>
          <p:cNvPr id="4" name="Slide Number Placeholder 3"/>
          <p:cNvSpPr>
            <a:spLocks noGrp="1"/>
          </p:cNvSpPr>
          <p:nvPr>
            <p:ph type="sldNum" sz="quarter" idx="10"/>
          </p:nvPr>
        </p:nvSpPr>
        <p:spPr/>
        <p:txBody>
          <a:bodyPr/>
          <a:lstStyle/>
          <a:p>
            <a:pPr>
              <a:defRPr/>
            </a:pPr>
            <a:fld id="{8982E2F8-9DA6-48D9-AEF4-F99FD706560F}" type="slidenum">
              <a:rPr lang="en-US" smtClean="0"/>
              <a:pPr>
                <a:defRPr/>
              </a:pPr>
              <a:t>9</a:t>
            </a:fld>
            <a:endParaRPr lang="en-US" dirty="0"/>
          </a:p>
        </p:txBody>
      </p:sp>
    </p:spTree>
    <p:extLst>
      <p:ext uri="{BB962C8B-B14F-4D97-AF65-F5344CB8AC3E}">
        <p14:creationId xmlns:p14="http://schemas.microsoft.com/office/powerpoint/2010/main" val="194983243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200" dirty="0" smtClean="0"/>
              <a:t>Larson, C, and </a:t>
            </a:r>
            <a:r>
              <a:rPr lang="en-US" sz="1200" dirty="0" err="1" smtClean="0"/>
              <a:t>LaFasto</a:t>
            </a:r>
            <a:r>
              <a:rPr lang="en-US" sz="1200" dirty="0" smtClean="0"/>
              <a:t>, F. Teamwork: What Must Go Right, What Can Go Wrong, Sage, Newberry Park, CA, 1989.</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200" dirty="0" smtClean="0"/>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dirty="0" smtClean="0"/>
              <a:t>Failure to deal with problem personnel (e.g., a prima donna programmer) can threaten development effectiveness. This is a common problem and has been well-understood at least since Gerald Weinberg published </a:t>
            </a:r>
            <a:r>
              <a:rPr lang="en-US" sz="1200" i="1" dirty="0" smtClean="0"/>
              <a:t>Psychology of Computer Programming in 1971. Failure to take </a:t>
            </a:r>
            <a:r>
              <a:rPr lang="en-US" sz="1200" dirty="0" smtClean="0"/>
              <a:t>action to deal with a problem employee is the most common complaint that team members have about their leaders.</a:t>
            </a:r>
          </a:p>
          <a:p>
            <a:endParaRPr lang="en-US" dirty="0"/>
          </a:p>
        </p:txBody>
      </p:sp>
      <p:sp>
        <p:nvSpPr>
          <p:cNvPr id="4" name="Slide Number Placeholder 3"/>
          <p:cNvSpPr>
            <a:spLocks noGrp="1"/>
          </p:cNvSpPr>
          <p:nvPr>
            <p:ph type="sldNum" sz="quarter" idx="10"/>
          </p:nvPr>
        </p:nvSpPr>
        <p:spPr/>
        <p:txBody>
          <a:bodyPr/>
          <a:lstStyle/>
          <a:p>
            <a:pPr>
              <a:defRPr/>
            </a:pPr>
            <a:fld id="{8982E2F8-9DA6-48D9-AEF4-F99FD706560F}" type="slidenum">
              <a:rPr lang="en-US" smtClean="0"/>
              <a:pPr>
                <a:defRPr/>
              </a:pPr>
              <a:t>10</a:t>
            </a:fld>
            <a:endParaRPr lang="en-US" dirty="0"/>
          </a:p>
        </p:txBody>
      </p:sp>
    </p:spTree>
    <p:extLst>
      <p:ext uri="{BB962C8B-B14F-4D97-AF65-F5344CB8AC3E}">
        <p14:creationId xmlns:p14="http://schemas.microsoft.com/office/powerpoint/2010/main" val="397092707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6" name="Slide Number Placeholder 5"/>
          <p:cNvSpPr>
            <a:spLocks noGrp="1"/>
          </p:cNvSpPr>
          <p:nvPr>
            <p:ph type="sldNum" sz="quarter" idx="12"/>
          </p:nvPr>
        </p:nvSpPr>
        <p:spPr/>
        <p:txBody>
          <a:bodyPr/>
          <a:lstStyle>
            <a:lvl1pPr>
              <a:defRPr/>
            </a:lvl1pPr>
          </a:lstStyle>
          <a:p>
            <a:pPr>
              <a:defRPr/>
            </a:pPr>
            <a:fld id="{81DA301F-E93D-41E2-B542-DAB698C7195D}" type="slidenum">
              <a:rPr lang="en-US"/>
              <a:pPr>
                <a:defRPr/>
              </a:pPr>
              <a:t>‹#›</a:t>
            </a:fld>
            <a:endParaRPr lang="en-US" dirty="0"/>
          </a:p>
        </p:txBody>
      </p:sp>
      <p:pic>
        <p:nvPicPr>
          <p:cNvPr id="1026"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447800" y="6324600"/>
            <a:ext cx="5260975" cy="4873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8" name="Rectangle 7"/>
          <p:cNvSpPr/>
          <p:nvPr/>
        </p:nvSpPr>
        <p:spPr>
          <a:xfrm>
            <a:off x="368032" y="0"/>
            <a:ext cx="8778240" cy="1878037"/>
          </a:xfrm>
          <a:prstGeom prst="rect">
            <a:avLst/>
          </a:prstGeom>
          <a:solidFill>
            <a:srgbClr val="000000">
              <a:alpha val="100000"/>
            </a:srgb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cxnSp>
        <p:nvCxnSpPr>
          <p:cNvPr id="9" name="Straight Connector 8"/>
          <p:cNvCxnSpPr/>
          <p:nvPr/>
        </p:nvCxnSpPr>
        <p:spPr>
          <a:xfrm flipV="1">
            <a:off x="363195" y="1885028"/>
            <a:ext cx="8782622" cy="0"/>
          </a:xfrm>
          <a:prstGeom prst="line">
            <a:avLst/>
          </a:prstGeom>
          <a:noFill/>
          <a:ln w="19050" cap="flat" cmpd="sng" algn="ctr">
            <a:solidFill>
              <a:srgbClr val="FFFFFF">
                <a:alpha val="100000"/>
              </a:srgbClr>
            </a:solidFill>
            <a:prstDash val="solid"/>
            <a:miter lim="800000"/>
          </a:ln>
          <a:effectLst/>
        </p:spPr>
        <p:style>
          <a:lnRef idx="2">
            <a:schemeClr val="accent1"/>
          </a:lnRef>
          <a:fillRef idx="0">
            <a:schemeClr val="accent1"/>
          </a:fillRef>
          <a:effectRef idx="1">
            <a:schemeClr val="accent1"/>
          </a:effectRef>
          <a:fontRef idx="minor">
            <a:schemeClr val="tx1"/>
          </a:fontRef>
        </p:style>
      </p:cxnSp>
      <p:grpSp>
        <p:nvGrpSpPr>
          <p:cNvPr id="10" name="Group 9"/>
          <p:cNvGrpSpPr/>
          <p:nvPr/>
        </p:nvGrpSpPr>
        <p:grpSpPr>
          <a:xfrm rot="5400000">
            <a:off x="8514581" y="1219200"/>
            <a:ext cx="132763" cy="128466"/>
            <a:chOff x="6668087" y="1297746"/>
            <a:chExt cx="161840" cy="156602"/>
          </a:xfrm>
        </p:grpSpPr>
        <p:cxnSp>
          <p:nvCxnSpPr>
            <p:cNvPr id="15" name="Straight Connector 14"/>
            <p:cNvCxnSpPr/>
            <p:nvPr/>
          </p:nvCxnSpPr>
          <p:spPr>
            <a:xfrm rot="16200000">
              <a:off x="6664064" y="1301769"/>
              <a:ext cx="88509" cy="80463"/>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6" name="Straight Connector 15"/>
            <p:cNvCxnSpPr/>
            <p:nvPr/>
          </p:nvCxnSpPr>
          <p:spPr>
            <a:xfrm rot="16200000" flipV="1">
              <a:off x="6685888" y="1391257"/>
              <a:ext cx="125755" cy="427"/>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7" name="Straight Connector 16"/>
            <p:cNvCxnSpPr/>
            <p:nvPr/>
          </p:nvCxnSpPr>
          <p:spPr>
            <a:xfrm rot="5400000" flipH="1">
              <a:off x="6744524" y="1300853"/>
              <a:ext cx="88509" cy="82296"/>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grpSp>
      <p:sp>
        <p:nvSpPr>
          <p:cNvPr id="2" name="Title 1"/>
          <p:cNvSpPr>
            <a:spLocks noGrp="1"/>
          </p:cNvSpPr>
          <p:nvPr>
            <p:ph type="title"/>
          </p:nvPr>
        </p:nvSpPr>
        <p:spPr bwMode="grayWhite">
          <a:xfrm>
            <a:off x="914400" y="441251"/>
            <a:ext cx="6858000" cy="701749"/>
          </a:xfrm>
        </p:spPr>
        <p:txBody>
          <a:bodyPr anchor="b"/>
          <a:lstStyle>
            <a:lvl1pPr algn="l">
              <a:buNone/>
              <a:defRPr sz="2100" b="0"/>
            </a:lvl1pPr>
            <a:extLst/>
          </a:lstStyle>
          <a:p>
            <a:r>
              <a:rPr kumimoji="0" lang="en-US" smtClean="0"/>
              <a:t>Click to edit Master title style</a:t>
            </a:r>
            <a:endParaRPr kumimoji="0" lang="en-US"/>
          </a:p>
        </p:txBody>
      </p:sp>
      <p:sp>
        <p:nvSpPr>
          <p:cNvPr id="3" name="Picture Placeholder 2"/>
          <p:cNvSpPr>
            <a:spLocks noGrp="1"/>
          </p:cNvSpPr>
          <p:nvPr>
            <p:ph type="pic" idx="1"/>
          </p:nvPr>
        </p:nvSpPr>
        <p:spPr>
          <a:xfrm>
            <a:off x="368032" y="1893781"/>
            <a:ext cx="8778240" cy="4960144"/>
          </a:xfrm>
          <a:solidFill>
            <a:schemeClr val="bg2"/>
          </a:solidFill>
        </p:spPr>
        <p:txBody>
          <a:bodyPr/>
          <a:lstStyle>
            <a:lvl1pPr marL="0" indent="0">
              <a:buNone/>
              <a:defRPr sz="3200"/>
            </a:lvl1pPr>
            <a:extLst/>
          </a:lstStyle>
          <a:p>
            <a:r>
              <a:rPr kumimoji="0" lang="en-US" smtClean="0"/>
              <a:t>Click icon to add picture</a:t>
            </a:r>
            <a:endParaRPr kumimoji="0" lang="en-US"/>
          </a:p>
        </p:txBody>
      </p:sp>
      <p:sp>
        <p:nvSpPr>
          <p:cNvPr id="4" name="Text Placeholder 3"/>
          <p:cNvSpPr>
            <a:spLocks noGrp="1"/>
          </p:cNvSpPr>
          <p:nvPr>
            <p:ph type="body" sz="half" idx="2"/>
          </p:nvPr>
        </p:nvSpPr>
        <p:spPr bwMode="grayWhite">
          <a:xfrm>
            <a:off x="914400" y="1150144"/>
            <a:ext cx="6858000" cy="685800"/>
          </a:xfrm>
        </p:spPr>
        <p:txBody>
          <a:bodyPr/>
          <a:lstStyle>
            <a:lvl1pPr marL="27432" indent="0">
              <a:spcBef>
                <a:spcPts val="0"/>
              </a:spcBef>
              <a:buNone/>
              <a:defRPr sz="1400">
                <a:solidFill>
                  <a:srgbClr val="FFFFFF"/>
                </a:solidFill>
              </a:defRPr>
            </a:lvl1pPr>
            <a:lvl2pPr>
              <a:defRPr sz="1200"/>
            </a:lvl2pPr>
            <a:lvl3pPr>
              <a:defRPr sz="1000"/>
            </a:lvl3pPr>
            <a:lvl4pPr>
              <a:defRPr sz="900"/>
            </a:lvl4pPr>
            <a:lvl5pPr>
              <a:defRPr sz="900"/>
            </a:lvl5pPr>
            <a:extLst/>
          </a:lstStyle>
          <a:p>
            <a:pPr lvl="0" eaLnBrk="1" latinLnBrk="0" hangingPunct="1"/>
            <a:r>
              <a:rPr kumimoji="0" lang="en-US" smtClean="0"/>
              <a:t>Click to edit Master text styles</a:t>
            </a:r>
          </a:p>
        </p:txBody>
      </p:sp>
      <p:grpSp>
        <p:nvGrpSpPr>
          <p:cNvPr id="14" name="Group 13"/>
          <p:cNvGrpSpPr/>
          <p:nvPr/>
        </p:nvGrpSpPr>
        <p:grpSpPr>
          <a:xfrm rot="5400000">
            <a:off x="8666981" y="1371600"/>
            <a:ext cx="132763" cy="128466"/>
            <a:chOff x="6668087" y="1297746"/>
            <a:chExt cx="161840" cy="156602"/>
          </a:xfrm>
        </p:grpSpPr>
        <p:cxnSp>
          <p:nvCxnSpPr>
            <p:cNvPr id="11" name="Straight Connector 10"/>
            <p:cNvCxnSpPr/>
            <p:nvPr/>
          </p:nvCxnSpPr>
          <p:spPr>
            <a:xfrm rot="16200000">
              <a:off x="6664064" y="1301769"/>
              <a:ext cx="88509" cy="80463"/>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2" name="Straight Connector 11"/>
            <p:cNvCxnSpPr/>
            <p:nvPr/>
          </p:nvCxnSpPr>
          <p:spPr>
            <a:xfrm rot="16200000" flipV="1">
              <a:off x="6685888" y="1391257"/>
              <a:ext cx="125755" cy="427"/>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3" name="Straight Connector 12"/>
            <p:cNvCxnSpPr/>
            <p:nvPr/>
          </p:nvCxnSpPr>
          <p:spPr>
            <a:xfrm rot="5400000" flipH="1">
              <a:off x="6744524" y="1300853"/>
              <a:ext cx="88509" cy="82296"/>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grpSp>
      <p:grpSp>
        <p:nvGrpSpPr>
          <p:cNvPr id="18" name="Group 17"/>
          <p:cNvGrpSpPr/>
          <p:nvPr/>
        </p:nvGrpSpPr>
        <p:grpSpPr>
          <a:xfrm rot="5400000">
            <a:off x="8320088" y="1474763"/>
            <a:ext cx="132763" cy="128466"/>
            <a:chOff x="6668087" y="1297746"/>
            <a:chExt cx="161840" cy="156602"/>
          </a:xfrm>
        </p:grpSpPr>
        <p:cxnSp>
          <p:nvCxnSpPr>
            <p:cNvPr id="19" name="Straight Connector 18"/>
            <p:cNvCxnSpPr/>
            <p:nvPr/>
          </p:nvCxnSpPr>
          <p:spPr>
            <a:xfrm rot="16200000">
              <a:off x="6664064" y="1301769"/>
              <a:ext cx="88509" cy="80463"/>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rot="16200000" flipV="1">
              <a:off x="6685888" y="1391257"/>
              <a:ext cx="125755" cy="427"/>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rot="5400000" flipH="1">
              <a:off x="6744524" y="1300853"/>
              <a:ext cx="88509" cy="82296"/>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grpSp>
      <p:sp>
        <p:nvSpPr>
          <p:cNvPr id="5" name="Date Placeholder 4"/>
          <p:cNvSpPr>
            <a:spLocks noGrp="1"/>
          </p:cNvSpPr>
          <p:nvPr>
            <p:ph type="dt" sz="half" idx="10"/>
          </p:nvPr>
        </p:nvSpPr>
        <p:spPr>
          <a:xfrm>
            <a:off x="6477000" y="55499"/>
            <a:ext cx="2133600" cy="365125"/>
          </a:xfrm>
        </p:spPr>
        <p:txBody>
          <a:bodyPr/>
          <a:lstStyle>
            <a:extLst/>
          </a:lstStyle>
          <a:p>
            <a:fld id="{8F6BCBE8-30B0-4476-8762-9236B142003A}" type="datetimeFigureOut">
              <a:rPr lang="en-US" smtClean="0"/>
              <a:pPr/>
              <a:t>11/6/2019</a:t>
            </a:fld>
            <a:endParaRPr lang="en-US" sz="1100" dirty="0">
              <a:solidFill>
                <a:schemeClr val="tx2"/>
              </a:solidFill>
            </a:endParaRPr>
          </a:p>
        </p:txBody>
      </p:sp>
      <p:sp>
        <p:nvSpPr>
          <p:cNvPr id="6" name="Footer Placeholder 5"/>
          <p:cNvSpPr>
            <a:spLocks noGrp="1"/>
          </p:cNvSpPr>
          <p:nvPr>
            <p:ph type="ftr" sz="quarter" idx="11"/>
          </p:nvPr>
        </p:nvSpPr>
        <p:spPr>
          <a:xfrm>
            <a:off x="914400" y="55499"/>
            <a:ext cx="5562600" cy="365125"/>
          </a:xfrm>
        </p:spPr>
        <p:txBody>
          <a:bodyPr/>
          <a:lstStyle>
            <a:extLst/>
          </a:lstStyle>
          <a:p>
            <a:pPr algn="r" eaLnBrk="1" latinLnBrk="0" hangingPunct="1"/>
            <a:endParaRPr kumimoji="0" lang="en-US" sz="1100" dirty="0">
              <a:solidFill>
                <a:schemeClr val="tx2"/>
              </a:solidFill>
            </a:endParaRPr>
          </a:p>
        </p:txBody>
      </p:sp>
      <p:sp>
        <p:nvSpPr>
          <p:cNvPr id="7" name="Slide Number Placeholder 6"/>
          <p:cNvSpPr>
            <a:spLocks noGrp="1"/>
          </p:cNvSpPr>
          <p:nvPr>
            <p:ph type="sldNum" sz="quarter" idx="12"/>
          </p:nvPr>
        </p:nvSpPr>
        <p:spPr>
          <a:xfrm>
            <a:off x="8610600" y="55499"/>
            <a:ext cx="457200" cy="365125"/>
          </a:xfrm>
        </p:spPr>
        <p:txBody>
          <a:bodyPr/>
          <a:lstStyle>
            <a:extLst/>
          </a:lstStyle>
          <a:p>
            <a:pPr>
              <a:defRPr/>
            </a:pPr>
            <a:fld id="{F909BE3B-E0EE-4B96-8079-1358B33EB497}" type="slidenum">
              <a:rPr lang="en-US" smtClean="0"/>
              <a:pPr>
                <a:defRPr/>
              </a:pPr>
              <a:t>‹#›</a:t>
            </a:fld>
            <a:endParaRPr lang="en-US" dirty="0"/>
          </a:p>
        </p:txBody>
      </p:sp>
    </p:spTree>
  </p:cSld>
  <p:clrMapOvr>
    <a:masterClrMapping/>
  </p:clrMapOvr>
  <p:hf hdr="0" dt="0"/>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8F6BCBE8-30B0-4476-8762-9236B142003A}" type="datetimeFigureOut">
              <a:rPr lang="en-US" smtClean="0"/>
              <a:pPr/>
              <a:t>11/6/2019</a:t>
            </a:fld>
            <a:endParaRPr lang="en-US" sz="1100" dirty="0">
              <a:solidFill>
                <a:schemeClr val="tx2"/>
              </a:solidFill>
            </a:endParaRPr>
          </a:p>
        </p:txBody>
      </p:sp>
      <p:sp>
        <p:nvSpPr>
          <p:cNvPr id="5" name="Footer Placeholder 4"/>
          <p:cNvSpPr>
            <a:spLocks noGrp="1"/>
          </p:cNvSpPr>
          <p:nvPr>
            <p:ph type="ftr" sz="quarter" idx="11"/>
          </p:nvPr>
        </p:nvSpPr>
        <p:spPr/>
        <p:txBody>
          <a:bodyPr/>
          <a:lstStyle>
            <a:extLst/>
          </a:lstStyle>
          <a:p>
            <a:pPr algn="r" eaLnBrk="1" latinLnBrk="0" hangingPunct="1"/>
            <a:endParaRPr kumimoji="0" lang="en-US" sz="1100" dirty="0">
              <a:solidFill>
                <a:schemeClr val="tx2"/>
              </a:solidFill>
            </a:endParaRPr>
          </a:p>
        </p:txBody>
      </p:sp>
      <p:sp>
        <p:nvSpPr>
          <p:cNvPr id="6" name="Slide Number Placeholder 5"/>
          <p:cNvSpPr>
            <a:spLocks noGrp="1"/>
          </p:cNvSpPr>
          <p:nvPr>
            <p:ph type="sldNum" sz="quarter" idx="12"/>
          </p:nvPr>
        </p:nvSpPr>
        <p:spPr/>
        <p:txBody>
          <a:bodyPr/>
          <a:lstStyle>
            <a:extLst/>
          </a:lstStyle>
          <a:p>
            <a:pPr>
              <a:defRPr/>
            </a:pPr>
            <a:fld id="{F909BE3B-E0EE-4B96-8079-1358B33EB497}" type="slidenum">
              <a:rPr lang="en-US" smtClean="0"/>
              <a:pPr>
                <a:defRPr/>
              </a:pPr>
              <a:t>‹#›</a:t>
            </a:fld>
            <a:endParaRPr lang="en-US" dirty="0"/>
          </a:p>
        </p:txBody>
      </p:sp>
    </p:spTree>
  </p:cSld>
  <p:clrMapOvr>
    <a:masterClrMapping/>
  </p:clrMapOvr>
  <p:hf hdr="0" dt="0"/>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9"/>
            <a:ext cx="1981200" cy="5851525"/>
          </a:xfrm>
        </p:spPr>
        <p:txBody>
          <a:bodyPr vert="eaVert" anchor="ct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609600" y="274639"/>
            <a:ext cx="5867400" cy="5851525"/>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8F6BCBE8-30B0-4476-8762-9236B142003A}" type="datetimeFigureOut">
              <a:rPr lang="en-US" smtClean="0"/>
              <a:pPr/>
              <a:t>11/6/2019</a:t>
            </a:fld>
            <a:endParaRPr lang="en-US" sz="1100" dirty="0">
              <a:solidFill>
                <a:schemeClr val="tx2"/>
              </a:solidFill>
            </a:endParaRPr>
          </a:p>
        </p:txBody>
      </p:sp>
      <p:sp>
        <p:nvSpPr>
          <p:cNvPr id="5" name="Footer Placeholder 4"/>
          <p:cNvSpPr>
            <a:spLocks noGrp="1"/>
          </p:cNvSpPr>
          <p:nvPr>
            <p:ph type="ftr" sz="quarter" idx="11"/>
          </p:nvPr>
        </p:nvSpPr>
        <p:spPr/>
        <p:txBody>
          <a:bodyPr/>
          <a:lstStyle>
            <a:extLst/>
          </a:lstStyle>
          <a:p>
            <a:pPr algn="r" eaLnBrk="1" latinLnBrk="0" hangingPunct="1"/>
            <a:endParaRPr kumimoji="0" lang="en-US" sz="1100" dirty="0">
              <a:solidFill>
                <a:schemeClr val="tx2"/>
              </a:solidFill>
            </a:endParaRPr>
          </a:p>
        </p:txBody>
      </p:sp>
      <p:sp>
        <p:nvSpPr>
          <p:cNvPr id="6" name="Slide Number Placeholder 5"/>
          <p:cNvSpPr>
            <a:spLocks noGrp="1"/>
          </p:cNvSpPr>
          <p:nvPr>
            <p:ph type="sldNum" sz="quarter" idx="12"/>
          </p:nvPr>
        </p:nvSpPr>
        <p:spPr/>
        <p:txBody>
          <a:bodyPr/>
          <a:lstStyle>
            <a:extLst/>
          </a:lstStyle>
          <a:p>
            <a:pPr>
              <a:defRPr/>
            </a:pPr>
            <a:fld id="{F909BE3B-E0EE-4B96-8079-1358B33EB497}" type="slidenum">
              <a:rPr lang="en-US" smtClean="0"/>
              <a:pPr>
                <a:defRPr/>
              </a:pPr>
              <a:t>‹#›</a:t>
            </a:fld>
            <a:endParaRPr lang="en-US" dirty="0"/>
          </a:p>
        </p:txBody>
      </p:sp>
    </p:spTree>
  </p:cSld>
  <p:clrMapOvr>
    <a:masterClrMapping/>
  </p:clrMapOvr>
  <p:hf hdr="0" dt="0"/>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8" name="Date Placeholder 27"/>
          <p:cNvSpPr>
            <a:spLocks noGrp="1"/>
          </p:cNvSpPr>
          <p:nvPr>
            <p:ph type="dt" sz="half" idx="10"/>
          </p:nvPr>
        </p:nvSpPr>
        <p:spPr/>
        <p:txBody>
          <a:bodyPr/>
          <a:lstStyle>
            <a:extLst/>
          </a:lstStyle>
          <a:p>
            <a:fld id="{B2EC8A6C-86FD-4B4F-9CF9-31934019641E}" type="datetimeFigureOut">
              <a:rPr lang="en-US" smtClean="0"/>
              <a:pPr/>
              <a:t>11/6/2019</a:t>
            </a:fld>
            <a:endParaRPr lang="en-US"/>
          </a:p>
        </p:txBody>
      </p:sp>
      <p:sp>
        <p:nvSpPr>
          <p:cNvPr id="17" name="Footer Placeholder 16"/>
          <p:cNvSpPr>
            <a:spLocks noGrp="1"/>
          </p:cNvSpPr>
          <p:nvPr>
            <p:ph type="ftr" sz="quarter" idx="11"/>
          </p:nvPr>
        </p:nvSpPr>
        <p:spPr/>
        <p:txBody>
          <a:bodyPr/>
          <a:lstStyle>
            <a:extLst/>
          </a:lstStyle>
          <a:p>
            <a:endParaRPr lang="en-US" dirty="0"/>
          </a:p>
        </p:txBody>
      </p:sp>
      <p:sp>
        <p:nvSpPr>
          <p:cNvPr id="29" name="Slide Number Placeholder 28"/>
          <p:cNvSpPr>
            <a:spLocks noGrp="1"/>
          </p:cNvSpPr>
          <p:nvPr>
            <p:ph type="sldNum" sz="quarter" idx="12"/>
          </p:nvPr>
        </p:nvSpPr>
        <p:spPr/>
        <p:txBody>
          <a:bodyPr/>
          <a:lstStyle>
            <a:extLst/>
          </a:lstStyle>
          <a:p>
            <a:fld id="{B294D88E-FD56-4427-B33D-3D00D945325A}" type="slidenum">
              <a:rPr lang="en-US" smtClean="0"/>
              <a:pPr/>
              <a:t>‹#›</a:t>
            </a:fld>
            <a:endParaRPr lang="en-US"/>
          </a:p>
        </p:txBody>
      </p:sp>
      <p:sp>
        <p:nvSpPr>
          <p:cNvPr id="32" name="Rectangle 31"/>
          <p:cNvSpPr/>
          <p:nvPr/>
        </p:nvSpPr>
        <p:spPr>
          <a:xfrm>
            <a:off x="0" y="-1"/>
            <a:ext cx="365760" cy="6854456"/>
          </a:xfrm>
          <a:prstGeom prst="rect">
            <a:avLst/>
          </a:prstGeom>
          <a:solidFill>
            <a:srgbClr val="FFFFFF">
              <a:alpha val="100000"/>
            </a:srgb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39" name="Rectangle 38"/>
          <p:cNvSpPr/>
          <p:nvPr/>
        </p:nvSpPr>
        <p:spPr>
          <a:xfrm>
            <a:off x="309558" y="680477"/>
            <a:ext cx="45720"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40" name="Rectangle 39"/>
          <p:cNvSpPr/>
          <p:nvPr/>
        </p:nvSpPr>
        <p:spPr>
          <a:xfrm>
            <a:off x="269073" y="680477"/>
            <a:ext cx="27432"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41" name="Rectangle 40"/>
          <p:cNvSpPr/>
          <p:nvPr/>
        </p:nvSpPr>
        <p:spPr>
          <a:xfrm>
            <a:off x="250020" y="680477"/>
            <a:ext cx="9144"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42" name="Rectangle 41"/>
          <p:cNvSpPr/>
          <p:nvPr/>
        </p:nvSpPr>
        <p:spPr>
          <a:xfrm>
            <a:off x="221768" y="680477"/>
            <a:ext cx="9144"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8" name="Title 7"/>
          <p:cNvSpPr>
            <a:spLocks noGrp="1"/>
          </p:cNvSpPr>
          <p:nvPr>
            <p:ph type="ctrTitle"/>
          </p:nvPr>
        </p:nvSpPr>
        <p:spPr>
          <a:xfrm>
            <a:off x="914400" y="4343400"/>
            <a:ext cx="7772400" cy="1975104"/>
          </a:xfrm>
        </p:spPr>
        <p:txBody>
          <a:bodyPr/>
          <a:lstStyle>
            <a:lvl1pPr marR="9144" algn="l">
              <a:defRPr sz="4000" b="1" cap="all" spc="0" baseline="0">
                <a:effectLst>
                  <a:reflection blurRad="12700" stA="34000" endA="740" endPos="53000" dir="5400000" sy="-100000" algn="bl" rotWithShape="0"/>
                </a:effectLst>
              </a:defRPr>
            </a:lvl1pPr>
            <a:extLst/>
          </a:lstStyle>
          <a:p>
            <a:r>
              <a:rPr kumimoji="0" lang="en-US" smtClean="0"/>
              <a:t>Click to edit Master title style</a:t>
            </a:r>
            <a:endParaRPr kumimoji="0" lang="en-US"/>
          </a:p>
        </p:txBody>
      </p:sp>
      <p:sp>
        <p:nvSpPr>
          <p:cNvPr id="9" name="Subtitle 8"/>
          <p:cNvSpPr>
            <a:spLocks noGrp="1"/>
          </p:cNvSpPr>
          <p:nvPr>
            <p:ph type="subTitle" idx="1"/>
          </p:nvPr>
        </p:nvSpPr>
        <p:spPr>
          <a:xfrm>
            <a:off x="914400" y="2834640"/>
            <a:ext cx="7772400" cy="1508760"/>
          </a:xfrm>
        </p:spPr>
        <p:txBody>
          <a:bodyPr lIns="100584" tIns="45720" anchor="b"/>
          <a:lstStyle>
            <a:lvl1pPr marL="0" indent="0" algn="l">
              <a:spcBef>
                <a:spcPts val="0"/>
              </a:spcBef>
              <a:buNone/>
              <a:defRPr sz="2000">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a:p>
        </p:txBody>
      </p:sp>
      <p:sp>
        <p:nvSpPr>
          <p:cNvPr id="56" name="Rectangle 55"/>
          <p:cNvSpPr/>
          <p:nvPr/>
        </p:nvSpPr>
        <p:spPr>
          <a:xfrm>
            <a:off x="255291" y="5047394"/>
            <a:ext cx="73152" cy="169164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65" name="Rectangle 64"/>
          <p:cNvSpPr/>
          <p:nvPr/>
        </p:nvSpPr>
        <p:spPr>
          <a:xfrm>
            <a:off x="255291" y="4796819"/>
            <a:ext cx="73152" cy="228600"/>
          </a:xfrm>
          <a:prstGeom prst="rect">
            <a:avLst/>
          </a:prstGeom>
          <a:solidFill>
            <a:schemeClr val="accent3">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66" name="Rectangle 65"/>
          <p:cNvSpPr/>
          <p:nvPr/>
        </p:nvSpPr>
        <p:spPr>
          <a:xfrm>
            <a:off x="255291" y="4637685"/>
            <a:ext cx="73152" cy="137160"/>
          </a:xfrm>
          <a:prstGeom prst="rect">
            <a:avLst/>
          </a:prstGeom>
          <a:solidFill>
            <a:schemeClr val="bg2"/>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67" name="Rectangle 66"/>
          <p:cNvSpPr/>
          <p:nvPr/>
        </p:nvSpPr>
        <p:spPr>
          <a:xfrm>
            <a:off x="255291" y="4542559"/>
            <a:ext cx="73152" cy="7315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6" name="Footer Placeholder 4"/>
          <p:cNvSpPr txBox="1">
            <a:spLocks/>
          </p:cNvSpPr>
          <p:nvPr userDrawn="1"/>
        </p:nvSpPr>
        <p:spPr>
          <a:xfrm>
            <a:off x="990600" y="6392417"/>
            <a:ext cx="5562600" cy="365125"/>
          </a:xfrm>
          <a:prstGeom prst="rect">
            <a:avLst/>
          </a:prstGeom>
        </p:spPr>
        <p:txBody>
          <a:bodyPr vert="horz" anchor="b"/>
          <a:lstStyle>
            <a:defPPr>
              <a:defRPr lang="en-US"/>
            </a:defPPr>
            <a:lvl1pPr algn="r" rtl="0" eaLnBrk="1" fontAlgn="base" latinLnBrk="0" hangingPunct="1">
              <a:spcBef>
                <a:spcPct val="0"/>
              </a:spcBef>
              <a:spcAft>
                <a:spcPct val="0"/>
              </a:spcAft>
              <a:defRPr kumimoji="0" sz="1100" kern="1200">
                <a:solidFill>
                  <a:schemeClr val="tx2"/>
                </a:solidFill>
                <a:latin typeface="Arial" charset="0"/>
                <a:ea typeface="+mn-ea"/>
                <a:cs typeface="+mn-cs"/>
              </a:defRPr>
            </a:lvl1pPr>
            <a:lvl2pPr marL="457200" algn="l" rtl="0" fontAlgn="base">
              <a:spcBef>
                <a:spcPct val="0"/>
              </a:spcBef>
              <a:spcAft>
                <a:spcPct val="0"/>
              </a:spcAft>
              <a:defRPr sz="2200" kern="1200">
                <a:solidFill>
                  <a:schemeClr val="tx1"/>
                </a:solidFill>
                <a:latin typeface="Arial" charset="0"/>
                <a:ea typeface="+mn-ea"/>
                <a:cs typeface="+mn-cs"/>
              </a:defRPr>
            </a:lvl2pPr>
            <a:lvl3pPr marL="914400" algn="l" rtl="0" fontAlgn="base">
              <a:spcBef>
                <a:spcPct val="0"/>
              </a:spcBef>
              <a:spcAft>
                <a:spcPct val="0"/>
              </a:spcAft>
              <a:defRPr sz="2200" kern="1200">
                <a:solidFill>
                  <a:schemeClr val="tx1"/>
                </a:solidFill>
                <a:latin typeface="Arial" charset="0"/>
                <a:ea typeface="+mn-ea"/>
                <a:cs typeface="+mn-cs"/>
              </a:defRPr>
            </a:lvl3pPr>
            <a:lvl4pPr marL="1371600" algn="l" rtl="0" fontAlgn="base">
              <a:spcBef>
                <a:spcPct val="0"/>
              </a:spcBef>
              <a:spcAft>
                <a:spcPct val="0"/>
              </a:spcAft>
              <a:defRPr sz="2200" kern="1200">
                <a:solidFill>
                  <a:schemeClr val="tx1"/>
                </a:solidFill>
                <a:latin typeface="Arial" charset="0"/>
                <a:ea typeface="+mn-ea"/>
                <a:cs typeface="+mn-cs"/>
              </a:defRPr>
            </a:lvl4pPr>
            <a:lvl5pPr marL="1828800" algn="l" rtl="0" fontAlgn="base">
              <a:spcBef>
                <a:spcPct val="0"/>
              </a:spcBef>
              <a:spcAft>
                <a:spcPct val="0"/>
              </a:spcAft>
              <a:defRPr sz="2200" kern="1200">
                <a:solidFill>
                  <a:schemeClr val="tx1"/>
                </a:solidFill>
                <a:latin typeface="Arial" charset="0"/>
                <a:ea typeface="+mn-ea"/>
                <a:cs typeface="+mn-cs"/>
              </a:defRPr>
            </a:lvl5pPr>
            <a:lvl6pPr marL="2286000" algn="l" defTabSz="914400" rtl="0" eaLnBrk="1" latinLnBrk="0" hangingPunct="1">
              <a:defRPr sz="2200" kern="1200">
                <a:solidFill>
                  <a:schemeClr val="tx1"/>
                </a:solidFill>
                <a:latin typeface="Arial" charset="0"/>
                <a:ea typeface="+mn-ea"/>
                <a:cs typeface="+mn-cs"/>
              </a:defRPr>
            </a:lvl6pPr>
            <a:lvl7pPr marL="2743200" algn="l" defTabSz="914400" rtl="0" eaLnBrk="1" latinLnBrk="0" hangingPunct="1">
              <a:defRPr sz="2200" kern="1200">
                <a:solidFill>
                  <a:schemeClr val="tx1"/>
                </a:solidFill>
                <a:latin typeface="Arial" charset="0"/>
                <a:ea typeface="+mn-ea"/>
                <a:cs typeface="+mn-cs"/>
              </a:defRPr>
            </a:lvl7pPr>
            <a:lvl8pPr marL="3200400" algn="l" defTabSz="914400" rtl="0" eaLnBrk="1" latinLnBrk="0" hangingPunct="1">
              <a:defRPr sz="2200" kern="1200">
                <a:solidFill>
                  <a:schemeClr val="tx1"/>
                </a:solidFill>
                <a:latin typeface="Arial" charset="0"/>
                <a:ea typeface="+mn-ea"/>
                <a:cs typeface="+mn-cs"/>
              </a:defRPr>
            </a:lvl8pPr>
            <a:lvl9pPr marL="3657600" algn="l" defTabSz="914400" rtl="0" eaLnBrk="1" latinLnBrk="0" hangingPunct="1">
              <a:defRPr sz="2200" kern="1200">
                <a:solidFill>
                  <a:schemeClr val="tx1"/>
                </a:solidFill>
                <a:latin typeface="Arial" charset="0"/>
                <a:ea typeface="+mn-ea"/>
                <a:cs typeface="+mn-cs"/>
              </a:defRPr>
            </a:lvl9pPr>
          </a:lstStyle>
          <a:p>
            <a:r>
              <a:rPr lang="en-US" dirty="0" smtClean="0"/>
              <a:t>Copyright © 2014 by Richard P. Will, Ph.D.    All Rights Reserved.</a:t>
            </a:r>
            <a:endParaRPr lang="en-US" sz="1400" dirty="0"/>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8F6BCBE8-30B0-4476-8762-9236B142003A}" type="datetimeFigureOut">
              <a:rPr lang="en-US" smtClean="0"/>
              <a:pPr/>
              <a:t>11/6/2019</a:t>
            </a:fld>
            <a:endParaRPr lang="en-US" sz="1100" dirty="0">
              <a:solidFill>
                <a:schemeClr val="tx2"/>
              </a:solidFill>
            </a:endParaRPr>
          </a:p>
        </p:txBody>
      </p:sp>
      <p:sp>
        <p:nvSpPr>
          <p:cNvPr id="5" name="Footer Placeholder 4"/>
          <p:cNvSpPr>
            <a:spLocks noGrp="1"/>
          </p:cNvSpPr>
          <p:nvPr>
            <p:ph type="ftr" sz="quarter" idx="11"/>
          </p:nvPr>
        </p:nvSpPr>
        <p:spPr/>
        <p:txBody>
          <a:bodyPr/>
          <a:lstStyle>
            <a:extLst/>
          </a:lstStyle>
          <a:p>
            <a:pPr algn="r" eaLnBrk="1" latinLnBrk="0" hangingPunct="1"/>
            <a:endParaRPr kumimoji="0" lang="en-US" sz="1100" dirty="0">
              <a:solidFill>
                <a:schemeClr val="tx2"/>
              </a:solidFill>
            </a:endParaRPr>
          </a:p>
        </p:txBody>
      </p:sp>
      <p:sp>
        <p:nvSpPr>
          <p:cNvPr id="6" name="Slide Number Placeholder 5"/>
          <p:cNvSpPr>
            <a:spLocks noGrp="1"/>
          </p:cNvSpPr>
          <p:nvPr>
            <p:ph type="sldNum" sz="quarter" idx="12"/>
          </p:nvPr>
        </p:nvSpPr>
        <p:spPr/>
        <p:txBody>
          <a:bodyPr/>
          <a:lstStyle>
            <a:extLst/>
          </a:lstStyle>
          <a:p>
            <a:pPr>
              <a:defRPr/>
            </a:pPr>
            <a:fld id="{5EFC2D79-7CFB-41C8-8203-B39F7DD6FAD2}" type="slidenum">
              <a:rPr lang="en-US" smtClean="0"/>
              <a:pPr>
                <a:defRPr/>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14" name="Freeform 13"/>
          <p:cNvSpPr>
            <a:spLocks/>
          </p:cNvSpPr>
          <p:nvPr/>
        </p:nvSpPr>
        <p:spPr bwMode="auto">
          <a:xfrm>
            <a:off x="4828952" y="1073888"/>
            <a:ext cx="4322136" cy="5791200"/>
          </a:xfrm>
          <a:custGeom>
            <a:avLst>
              <a:gd name="A1" fmla="val 0"/>
              <a:gd name="A2" fmla="val 0"/>
              <a:gd name="A3" fmla="val 0"/>
              <a:gd name="A4" fmla="val 0"/>
              <a:gd name="A5" fmla="val 0"/>
              <a:gd name="A6" fmla="val 0"/>
              <a:gd name="A7" fmla="val 0"/>
              <a:gd name="A8" fmla="val 0"/>
            </a:avLst>
            <a:gdLst/>
            <a:ahLst/>
            <a:cxnLst>
              <a:cxn ang="0">
                <a:pos x="0" y="3648"/>
              </a:cxn>
              <a:cxn ang="0">
                <a:pos x="720" y="2016"/>
              </a:cxn>
              <a:cxn ang="0">
                <a:pos x="2736" y="0"/>
              </a:cxn>
              <a:cxn ang="0">
                <a:pos x="2736" y="96"/>
              </a:cxn>
              <a:cxn ang="0">
                <a:pos x="744" y="2038"/>
              </a:cxn>
              <a:cxn ang="0">
                <a:pos x="48" y="3648"/>
              </a:cxn>
              <a:cxn ang="0">
                <a:pos x="0" y="3648"/>
              </a:cxn>
            </a:cxnLst>
            <a:rect l="0" t="0" r="0" b="0"/>
            <a:pathLst>
              <a:path w="2736" h="3648">
                <a:moveTo>
                  <a:pt x="0" y="3648"/>
                </a:moveTo>
                <a:lnTo>
                  <a:pt x="720" y="2016"/>
                </a:lnTo>
                <a:lnTo>
                  <a:pt x="2736" y="672"/>
                </a:lnTo>
                <a:lnTo>
                  <a:pt x="2736" y="720"/>
                </a:lnTo>
                <a:lnTo>
                  <a:pt x="744" y="2038"/>
                </a:lnTo>
                <a:lnTo>
                  <a:pt x="48" y="3648"/>
                </a:lnTo>
                <a:lnTo>
                  <a:pt x="48" y="3648"/>
                </a:lnTo>
                <a:close/>
              </a:path>
            </a:pathLst>
          </a:custGeom>
          <a:noFill/>
          <a:ln w="3175" cap="flat" cmpd="sng" algn="ctr">
            <a:solidFill>
              <a:schemeClr val="accent2">
                <a:alpha val="53000"/>
              </a:schemeClr>
            </a:solid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5" name="Freeform 14"/>
          <p:cNvSpPr>
            <a:spLocks/>
          </p:cNvSpPr>
          <p:nvPr/>
        </p:nvSpPr>
        <p:spPr bwMode="auto">
          <a:xfrm>
            <a:off x="373966" y="0"/>
            <a:ext cx="5514536" cy="6615332"/>
          </a:xfrm>
          <a:custGeom>
            <a:avLst>
              <a:gd name="A1" fmla="val 0"/>
              <a:gd name="A2" fmla="val 0"/>
              <a:gd name="A3" fmla="val 0"/>
              <a:gd name="A4" fmla="val 0"/>
              <a:gd name="A5" fmla="val 0"/>
              <a:gd name="A6" fmla="val 0"/>
              <a:gd name="A7" fmla="val 0"/>
              <a:gd name="A8" fmla="val 0"/>
            </a:avLst>
            <a:gdLst/>
            <a:ahLst/>
            <a:cxnLst>
              <a:cxn ang="0">
                <a:pos x="0" y="4080"/>
              </a:cxn>
              <a:cxn ang="0">
                <a:pos x="0" y="4128"/>
              </a:cxn>
              <a:cxn ang="0">
                <a:pos x="3504" y="2640"/>
              </a:cxn>
              <a:cxn ang="0">
                <a:pos x="2880" y="0"/>
              </a:cxn>
              <a:cxn ang="0">
                <a:pos x="2832" y="0"/>
              </a:cxn>
              <a:cxn ang="0">
                <a:pos x="3465" y="2619"/>
              </a:cxn>
              <a:cxn ang="0">
                <a:pos x="0" y="4080"/>
              </a:cxn>
            </a:cxnLst>
            <a:rect l="0" t="0" r="0" b="0"/>
            <a:pathLst>
              <a:path w="3504" h="4128">
                <a:moveTo>
                  <a:pt x="0" y="4080"/>
                </a:moveTo>
                <a:lnTo>
                  <a:pt x="0" y="4128"/>
                </a:lnTo>
                <a:lnTo>
                  <a:pt x="3504" y="2640"/>
                </a:lnTo>
                <a:lnTo>
                  <a:pt x="2880" y="0"/>
                </a:lnTo>
                <a:lnTo>
                  <a:pt x="2832" y="0"/>
                </a:lnTo>
                <a:lnTo>
                  <a:pt x="3465" y="2619"/>
                </a:lnTo>
                <a:lnTo>
                  <a:pt x="0" y="4080"/>
                </a:lnTo>
                <a:close/>
              </a:path>
            </a:pathLst>
          </a:custGeom>
          <a:noFill/>
          <a:ln w="3175" cap="flat" cmpd="sng" algn="ctr">
            <a:solidFill>
              <a:schemeClr val="accent2">
                <a:alpha val="53000"/>
              </a:schemeClr>
            </a:solid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3" name="Freeform 12"/>
          <p:cNvSpPr>
            <a:spLocks/>
          </p:cNvSpPr>
          <p:nvPr/>
        </p:nvSpPr>
        <p:spPr bwMode="auto">
          <a:xfrm rot="5236414">
            <a:off x="4462128" y="1483600"/>
            <a:ext cx="4114800" cy="1188720"/>
          </a:xfrm>
          <a:custGeom>
            <a:avLst>
              <a:gd name="A1" fmla="val 0"/>
              <a:gd name="A2" fmla="val 0"/>
              <a:gd name="A3" fmla="val 0"/>
              <a:gd name="A4" fmla="val 0"/>
              <a:gd name="A5" fmla="val 0"/>
              <a:gd name="A6" fmla="val 0"/>
              <a:gd name="A7" fmla="val 0"/>
              <a:gd name="A8" fmla="val 0"/>
            </a:avLst>
            <a:gdLst/>
            <a:ahLst/>
            <a:cxnLst>
              <a:cxn ang="0">
                <a:pos x="0" y="0"/>
              </a:cxn>
              <a:cxn ang="0">
                <a:pos x="3552" y="1344"/>
              </a:cxn>
              <a:cxn ang="0">
                <a:pos x="0" y="48"/>
              </a:cxn>
              <a:cxn ang="0">
                <a:pos x="0" y="0"/>
              </a:cxn>
            </a:cxnLst>
            <a:rect l="0" t="0" r="0" b="0"/>
            <a:pathLst>
              <a:path w="3552" h="1344">
                <a:moveTo>
                  <a:pt x="0" y="0"/>
                </a:moveTo>
                <a:lnTo>
                  <a:pt x="3552" y="1344"/>
                </a:lnTo>
                <a:lnTo>
                  <a:pt x="0" y="48"/>
                </a:lnTo>
                <a:lnTo>
                  <a:pt x="0" y="0"/>
                </a:lnTo>
                <a:close/>
              </a:path>
            </a:pathLst>
          </a:custGeom>
          <a:solidFill>
            <a:schemeClr val="bg2">
              <a:tint val="95000"/>
              <a:satMod val="18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6" name="Freeform 15"/>
          <p:cNvSpPr>
            <a:spLocks/>
          </p:cNvSpPr>
          <p:nvPr/>
        </p:nvSpPr>
        <p:spPr bwMode="auto">
          <a:xfrm>
            <a:off x="5943600" y="0"/>
            <a:ext cx="2743200" cy="4267200"/>
          </a:xfrm>
          <a:custGeom>
            <a:avLst>
              <a:gd name="A1" fmla="val 0"/>
              <a:gd name="A2" fmla="val 0"/>
              <a:gd name="A3" fmla="val 0"/>
              <a:gd name="A4" fmla="val 0"/>
              <a:gd name="A5" fmla="val 0"/>
              <a:gd name="A6" fmla="val 0"/>
              <a:gd name="A7" fmla="val 0"/>
              <a:gd name="A8" fmla="val 0"/>
            </a:avLst>
            <a:gdLst/>
            <a:ahLst/>
            <a:cxnLst>
              <a:cxn ang="0">
                <a:pos x="1104" y="0"/>
              </a:cxn>
              <a:cxn ang="0">
                <a:pos x="1728" y="0"/>
              </a:cxn>
              <a:cxn ang="0">
                <a:pos x="0" y="2688"/>
              </a:cxn>
              <a:cxn ang="0">
                <a:pos x="1104" y="0"/>
              </a:cxn>
            </a:cxnLst>
            <a:rect l="0" t="0" r="0" b="0"/>
            <a:pathLst>
              <a:path w="1728" h="2688">
                <a:moveTo>
                  <a:pt x="1104" y="0"/>
                </a:moveTo>
                <a:lnTo>
                  <a:pt x="1728" y="0"/>
                </a:lnTo>
                <a:lnTo>
                  <a:pt x="0" y="2688"/>
                </a:lnTo>
                <a:lnTo>
                  <a:pt x="1104"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7" name="Freeform 16"/>
          <p:cNvSpPr>
            <a:spLocks/>
          </p:cNvSpPr>
          <p:nvPr/>
        </p:nvSpPr>
        <p:spPr bwMode="auto">
          <a:xfrm>
            <a:off x="5943600" y="4267200"/>
            <a:ext cx="3200400" cy="1143000"/>
          </a:xfrm>
          <a:custGeom>
            <a:avLst>
              <a:gd name="A1" fmla="val 0"/>
              <a:gd name="A2" fmla="val 0"/>
              <a:gd name="A3" fmla="val 0"/>
              <a:gd name="A4" fmla="val 0"/>
              <a:gd name="A5" fmla="val 0"/>
              <a:gd name="A6" fmla="val 0"/>
              <a:gd name="A7" fmla="val 0"/>
              <a:gd name="A8" fmla="val 0"/>
            </a:avLst>
            <a:gdLst/>
            <a:ahLst/>
            <a:cxnLst>
              <a:cxn ang="0">
                <a:pos x="0" y="0"/>
              </a:cxn>
              <a:cxn ang="0">
                <a:pos x="2016" y="240"/>
              </a:cxn>
              <a:cxn ang="0">
                <a:pos x="2016" y="720"/>
              </a:cxn>
              <a:cxn ang="0">
                <a:pos x="0" y="0"/>
              </a:cxn>
            </a:cxnLst>
            <a:rect l="0" t="0" r="0" b="0"/>
            <a:pathLst>
              <a:path w="2016" h="720">
                <a:moveTo>
                  <a:pt x="0" y="0"/>
                </a:moveTo>
                <a:lnTo>
                  <a:pt x="2016" y="240"/>
                </a:lnTo>
                <a:lnTo>
                  <a:pt x="2016" y="720"/>
                </a:lnTo>
                <a:lnTo>
                  <a:pt x="0"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8" name="Freeform 17"/>
          <p:cNvSpPr>
            <a:spLocks/>
          </p:cNvSpPr>
          <p:nvPr/>
        </p:nvSpPr>
        <p:spPr bwMode="auto">
          <a:xfrm>
            <a:off x="5943600" y="0"/>
            <a:ext cx="1371600" cy="4267200"/>
          </a:xfrm>
          <a:custGeom>
            <a:avLst>
              <a:gd name="A1" fmla="val 0"/>
              <a:gd name="A2" fmla="val 0"/>
              <a:gd name="A3" fmla="val 0"/>
              <a:gd name="A4" fmla="val 0"/>
              <a:gd name="A5" fmla="val 0"/>
              <a:gd name="A6" fmla="val 0"/>
              <a:gd name="A7" fmla="val 0"/>
              <a:gd name="A8" fmla="val 0"/>
            </a:avLst>
            <a:gdLst/>
            <a:ahLst/>
            <a:cxnLst>
              <a:cxn ang="0">
                <a:pos x="864" y="0"/>
              </a:cxn>
              <a:cxn ang="0">
                <a:pos x="0" y="2688"/>
              </a:cxn>
              <a:cxn ang="0">
                <a:pos x="768" y="0"/>
              </a:cxn>
              <a:cxn ang="0">
                <a:pos x="864" y="0"/>
              </a:cxn>
            </a:cxnLst>
            <a:rect l="0" t="0" r="0" b="0"/>
            <a:pathLst>
              <a:path w="864" h="2688">
                <a:moveTo>
                  <a:pt x="864" y="0"/>
                </a:moveTo>
                <a:lnTo>
                  <a:pt x="0" y="2688"/>
                </a:lnTo>
                <a:lnTo>
                  <a:pt x="768" y="0"/>
                </a:lnTo>
                <a:lnTo>
                  <a:pt x="864"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9" name="Freeform 18"/>
          <p:cNvSpPr>
            <a:spLocks/>
          </p:cNvSpPr>
          <p:nvPr/>
        </p:nvSpPr>
        <p:spPr bwMode="auto">
          <a:xfrm>
            <a:off x="5948363" y="4246563"/>
            <a:ext cx="2090737" cy="2611437"/>
          </a:xfrm>
          <a:custGeom>
            <a:avLst>
              <a:gd name="A1" fmla="val 0"/>
              <a:gd name="A2" fmla="val 0"/>
              <a:gd name="A3" fmla="val 0"/>
              <a:gd name="A4" fmla="val 0"/>
              <a:gd name="A5" fmla="val 0"/>
              <a:gd name="A6" fmla="val 0"/>
              <a:gd name="A7" fmla="val 0"/>
              <a:gd name="A8" fmla="val 0"/>
            </a:avLst>
            <a:gdLst/>
            <a:ahLst/>
            <a:cxnLst>
              <a:cxn ang="0">
                <a:pos x="1071" y="1645"/>
              </a:cxn>
              <a:cxn ang="0">
                <a:pos x="1317" y="1645"/>
              </a:cxn>
              <a:cxn ang="0">
                <a:pos x="0" y="0"/>
              </a:cxn>
              <a:cxn ang="0">
                <a:pos x="1071" y="1645"/>
              </a:cxn>
            </a:cxnLst>
            <a:rect l="0" t="0" r="0" b="0"/>
            <a:pathLst>
              <a:path w="1317" h="1645">
                <a:moveTo>
                  <a:pt x="1071" y="1645"/>
                </a:moveTo>
                <a:lnTo>
                  <a:pt x="1317" y="1645"/>
                </a:lnTo>
                <a:lnTo>
                  <a:pt x="0" y="0"/>
                </a:lnTo>
                <a:lnTo>
                  <a:pt x="1071" y="1645"/>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0" name="Freeform 19"/>
          <p:cNvSpPr>
            <a:spLocks/>
          </p:cNvSpPr>
          <p:nvPr/>
        </p:nvSpPr>
        <p:spPr bwMode="auto">
          <a:xfrm>
            <a:off x="5943600" y="4267200"/>
            <a:ext cx="1600200" cy="2590800"/>
          </a:xfrm>
          <a:custGeom>
            <a:avLst>
              <a:gd name="A1" fmla="val 0"/>
              <a:gd name="A2" fmla="val 0"/>
              <a:gd name="A3" fmla="val 0"/>
              <a:gd name="A4" fmla="val 0"/>
              <a:gd name="A5" fmla="val 0"/>
              <a:gd name="A6" fmla="val 0"/>
              <a:gd name="A7" fmla="val 0"/>
              <a:gd name="A8" fmla="val 0"/>
            </a:avLst>
            <a:gdLst/>
            <a:ahLst/>
            <a:cxnLst>
              <a:cxn ang="0">
                <a:pos x="1008" y="1632"/>
              </a:cxn>
              <a:cxn ang="0">
                <a:pos x="0" y="0"/>
              </a:cxn>
              <a:cxn ang="0">
                <a:pos x="960" y="1632"/>
              </a:cxn>
              <a:cxn ang="0">
                <a:pos x="1008" y="1632"/>
              </a:cxn>
            </a:cxnLst>
            <a:rect l="0" t="0" r="0" b="0"/>
            <a:pathLst>
              <a:path w="1008" h="1632">
                <a:moveTo>
                  <a:pt x="1008" y="1632"/>
                </a:moveTo>
                <a:lnTo>
                  <a:pt x="0" y="0"/>
                </a:lnTo>
                <a:lnTo>
                  <a:pt x="960" y="1632"/>
                </a:lnTo>
                <a:lnTo>
                  <a:pt x="1008" y="1632"/>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1" name="Freeform 20"/>
          <p:cNvSpPr>
            <a:spLocks/>
          </p:cNvSpPr>
          <p:nvPr/>
        </p:nvSpPr>
        <p:spPr bwMode="auto">
          <a:xfrm>
            <a:off x="5943600" y="1371600"/>
            <a:ext cx="3200400" cy="2895600"/>
          </a:xfrm>
          <a:custGeom>
            <a:avLst>
              <a:gd name="A1" fmla="val 0"/>
              <a:gd name="A2" fmla="val 0"/>
              <a:gd name="A3" fmla="val 0"/>
              <a:gd name="A4" fmla="val 0"/>
              <a:gd name="A5" fmla="val 0"/>
              <a:gd name="A6" fmla="val 0"/>
              <a:gd name="A7" fmla="val 0"/>
              <a:gd name="A8" fmla="val 0"/>
            </a:avLst>
            <a:gdLst/>
            <a:ahLst/>
            <a:cxnLst>
              <a:cxn ang="0">
                <a:pos x="2016" y="0"/>
              </a:cxn>
              <a:cxn ang="0">
                <a:pos x="2016" y="144"/>
              </a:cxn>
              <a:cxn ang="0">
                <a:pos x="0" y="1824"/>
              </a:cxn>
              <a:cxn ang="0">
                <a:pos x="2016" y="0"/>
              </a:cxn>
            </a:cxnLst>
            <a:rect l="0" t="0" r="0" b="0"/>
            <a:pathLst>
              <a:path w="2016" h="1824">
                <a:moveTo>
                  <a:pt x="2016" y="0"/>
                </a:moveTo>
                <a:lnTo>
                  <a:pt x="2016" y="144"/>
                </a:lnTo>
                <a:lnTo>
                  <a:pt x="0" y="1824"/>
                </a:lnTo>
                <a:lnTo>
                  <a:pt x="2016"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2" name="Freeform 21"/>
          <p:cNvSpPr>
            <a:spLocks/>
          </p:cNvSpPr>
          <p:nvPr/>
        </p:nvSpPr>
        <p:spPr bwMode="auto">
          <a:xfrm>
            <a:off x="5943600" y="1752600"/>
            <a:ext cx="3200400" cy="2514600"/>
          </a:xfrm>
          <a:custGeom>
            <a:avLst>
              <a:gd name="A1" fmla="val 0"/>
              <a:gd name="A2" fmla="val 0"/>
              <a:gd name="A3" fmla="val 0"/>
              <a:gd name="A4" fmla="val 0"/>
              <a:gd name="A5" fmla="val 0"/>
              <a:gd name="A6" fmla="val 0"/>
              <a:gd name="A7" fmla="val 0"/>
              <a:gd name="A8" fmla="val 0"/>
            </a:avLst>
            <a:gdLst/>
            <a:ahLst/>
            <a:cxnLst>
              <a:cxn ang="0">
                <a:pos x="2016" y="0"/>
              </a:cxn>
              <a:cxn ang="0">
                <a:pos x="0" y="1584"/>
              </a:cxn>
              <a:cxn ang="0">
                <a:pos x="2016" y="48"/>
              </a:cxn>
              <a:cxn ang="0">
                <a:pos x="2016" y="0"/>
              </a:cxn>
            </a:cxnLst>
            <a:rect l="0" t="0" r="0" b="0"/>
            <a:pathLst>
              <a:path w="2016" h="1584">
                <a:moveTo>
                  <a:pt x="2016" y="0"/>
                </a:moveTo>
                <a:lnTo>
                  <a:pt x="0" y="1584"/>
                </a:lnTo>
                <a:lnTo>
                  <a:pt x="2016" y="48"/>
                </a:lnTo>
                <a:lnTo>
                  <a:pt x="2016"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3" name="Freeform 22"/>
          <p:cNvSpPr>
            <a:spLocks/>
          </p:cNvSpPr>
          <p:nvPr/>
        </p:nvSpPr>
        <p:spPr bwMode="auto">
          <a:xfrm>
            <a:off x="990600" y="4267200"/>
            <a:ext cx="4953000" cy="2590800"/>
          </a:xfrm>
          <a:custGeom>
            <a:avLst>
              <a:gd name="A1" fmla="val 0"/>
              <a:gd name="A2" fmla="val 0"/>
              <a:gd name="A3" fmla="val 0"/>
              <a:gd name="A4" fmla="val 0"/>
              <a:gd name="A5" fmla="val 0"/>
              <a:gd name="A6" fmla="val 0"/>
              <a:gd name="A7" fmla="val 0"/>
              <a:gd name="A8" fmla="val 0"/>
            </a:avLst>
            <a:gdLst/>
            <a:ahLst/>
            <a:cxnLst>
              <a:cxn ang="0">
                <a:pos x="0" y="1632"/>
              </a:cxn>
              <a:cxn ang="0">
                <a:pos x="3120" y="0"/>
              </a:cxn>
              <a:cxn ang="0">
                <a:pos x="1056" y="1632"/>
              </a:cxn>
              <a:cxn ang="0">
                <a:pos x="0" y="1632"/>
              </a:cxn>
            </a:cxnLst>
            <a:rect l="0" t="0" r="0" b="0"/>
            <a:pathLst>
              <a:path w="3120" h="1632">
                <a:moveTo>
                  <a:pt x="0" y="1632"/>
                </a:moveTo>
                <a:lnTo>
                  <a:pt x="3120" y="0"/>
                </a:lnTo>
                <a:lnTo>
                  <a:pt x="1056" y="1632"/>
                </a:lnTo>
                <a:lnTo>
                  <a:pt x="0" y="1632"/>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4" name="Freeform 23"/>
          <p:cNvSpPr>
            <a:spLocks/>
          </p:cNvSpPr>
          <p:nvPr/>
        </p:nvSpPr>
        <p:spPr bwMode="auto">
          <a:xfrm>
            <a:off x="533400" y="4267200"/>
            <a:ext cx="5334000" cy="2590800"/>
          </a:xfrm>
          <a:custGeom>
            <a:avLst>
              <a:gd name="A1" fmla="val 0"/>
              <a:gd name="A2" fmla="val 0"/>
              <a:gd name="A3" fmla="val 0"/>
              <a:gd name="A4" fmla="val 0"/>
              <a:gd name="A5" fmla="val 0"/>
              <a:gd name="A6" fmla="val 0"/>
              <a:gd name="A7" fmla="val 0"/>
              <a:gd name="A8" fmla="val 0"/>
            </a:avLst>
            <a:gdLst/>
            <a:ahLst/>
            <a:cxnLst>
              <a:cxn ang="0">
                <a:pos x="0" y="1632"/>
              </a:cxn>
              <a:cxn ang="0">
                <a:pos x="3360" y="0"/>
              </a:cxn>
              <a:cxn ang="0">
                <a:pos x="144" y="1632"/>
              </a:cxn>
              <a:cxn ang="0">
                <a:pos x="0" y="1632"/>
              </a:cxn>
            </a:cxnLst>
            <a:rect l="0" t="0" r="0" b="0"/>
            <a:pathLst>
              <a:path w="3360" h="1632">
                <a:moveTo>
                  <a:pt x="0" y="1632"/>
                </a:moveTo>
                <a:lnTo>
                  <a:pt x="3360" y="0"/>
                </a:lnTo>
                <a:lnTo>
                  <a:pt x="144" y="1632"/>
                </a:lnTo>
                <a:lnTo>
                  <a:pt x="0" y="1632"/>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5" name="Freeform 24"/>
          <p:cNvSpPr>
            <a:spLocks/>
          </p:cNvSpPr>
          <p:nvPr/>
        </p:nvSpPr>
        <p:spPr bwMode="auto">
          <a:xfrm>
            <a:off x="366824" y="2438400"/>
            <a:ext cx="5638800" cy="1828800"/>
          </a:xfrm>
          <a:custGeom>
            <a:avLst>
              <a:gd name="A1" fmla="val 0"/>
              <a:gd name="A2" fmla="val 0"/>
              <a:gd name="A3" fmla="val 0"/>
              <a:gd name="A4" fmla="val 0"/>
              <a:gd name="A5" fmla="val 0"/>
              <a:gd name="A6" fmla="val 0"/>
              <a:gd name="A7" fmla="val 0"/>
              <a:gd name="A8" fmla="val 0"/>
            </a:avLst>
            <a:gdLst/>
            <a:ahLst/>
            <a:cxnLst>
              <a:cxn ang="0">
                <a:pos x="0" y="0"/>
              </a:cxn>
              <a:cxn ang="0">
                <a:pos x="3552" y="1152"/>
              </a:cxn>
              <a:cxn ang="0">
                <a:pos x="0" y="384"/>
              </a:cxn>
              <a:cxn ang="0">
                <a:pos x="0" y="0"/>
              </a:cxn>
            </a:cxnLst>
            <a:rect l="0" t="0" r="0" b="0"/>
            <a:pathLst>
              <a:path w="3552" h="1152">
                <a:moveTo>
                  <a:pt x="0" y="0"/>
                </a:moveTo>
                <a:lnTo>
                  <a:pt x="3504" y="1152"/>
                </a:lnTo>
                <a:lnTo>
                  <a:pt x="0" y="384"/>
                </a:lnTo>
                <a:lnTo>
                  <a:pt x="0"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6" name="Freeform 25"/>
          <p:cNvSpPr>
            <a:spLocks/>
          </p:cNvSpPr>
          <p:nvPr/>
        </p:nvSpPr>
        <p:spPr bwMode="auto">
          <a:xfrm>
            <a:off x="366824" y="2133600"/>
            <a:ext cx="5638800" cy="2133600"/>
          </a:xfrm>
          <a:custGeom>
            <a:avLst>
              <a:gd name="A1" fmla="val 0"/>
              <a:gd name="A2" fmla="val 0"/>
              <a:gd name="A3" fmla="val 0"/>
              <a:gd name="A4" fmla="val 0"/>
              <a:gd name="A5" fmla="val 0"/>
              <a:gd name="A6" fmla="val 0"/>
              <a:gd name="A7" fmla="val 0"/>
              <a:gd name="A8" fmla="val 0"/>
            </a:avLst>
            <a:gdLst/>
            <a:ahLst/>
            <a:cxnLst>
              <a:cxn ang="0">
                <a:pos x="0" y="0"/>
              </a:cxn>
              <a:cxn ang="0">
                <a:pos x="3552" y="1344"/>
              </a:cxn>
              <a:cxn ang="0">
                <a:pos x="0" y="48"/>
              </a:cxn>
              <a:cxn ang="0">
                <a:pos x="0" y="0"/>
              </a:cxn>
            </a:cxnLst>
            <a:rect l="0" t="0" r="0" b="0"/>
            <a:pathLst>
              <a:path w="3552" h="1344">
                <a:moveTo>
                  <a:pt x="0" y="0"/>
                </a:moveTo>
                <a:lnTo>
                  <a:pt x="3552" y="1344"/>
                </a:lnTo>
                <a:lnTo>
                  <a:pt x="0" y="48"/>
                </a:lnTo>
                <a:lnTo>
                  <a:pt x="0"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7" name="Freeform 26"/>
          <p:cNvSpPr>
            <a:spLocks/>
          </p:cNvSpPr>
          <p:nvPr/>
        </p:nvSpPr>
        <p:spPr bwMode="auto">
          <a:xfrm>
            <a:off x="4572000" y="4267200"/>
            <a:ext cx="1371600" cy="2590800"/>
          </a:xfrm>
          <a:custGeom>
            <a:avLst>
              <a:gd name="A1" fmla="val 0"/>
              <a:gd name="A2" fmla="val 0"/>
              <a:gd name="A3" fmla="val 0"/>
              <a:gd name="A4" fmla="val 0"/>
              <a:gd name="A5" fmla="val 0"/>
              <a:gd name="A6" fmla="val 0"/>
              <a:gd name="A7" fmla="val 0"/>
              <a:gd name="A8" fmla="val 0"/>
            </a:avLst>
            <a:gdLst/>
            <a:ahLst/>
            <a:cxnLst>
              <a:cxn ang="0">
                <a:pos x="0" y="1632"/>
              </a:cxn>
              <a:cxn ang="0">
                <a:pos x="96" y="1632"/>
              </a:cxn>
              <a:cxn ang="0">
                <a:pos x="864" y="0"/>
              </a:cxn>
              <a:cxn ang="0">
                <a:pos x="0" y="1632"/>
              </a:cxn>
            </a:cxnLst>
            <a:rect l="0" t="0" r="0" b="0"/>
            <a:pathLst>
              <a:path w="864" h="1632">
                <a:moveTo>
                  <a:pt x="0" y="1632"/>
                </a:moveTo>
                <a:lnTo>
                  <a:pt x="96" y="1632"/>
                </a:lnTo>
                <a:lnTo>
                  <a:pt x="864" y="0"/>
                </a:lnTo>
                <a:lnTo>
                  <a:pt x="0" y="1632"/>
                </a:lnTo>
                <a:close/>
              </a:path>
            </a:pathLst>
          </a:custGeom>
          <a:solidFill>
            <a:schemeClr val="bg2">
              <a:tint val="95000"/>
              <a:satMod val="18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3" name="Text Placeholder 2"/>
          <p:cNvSpPr>
            <a:spLocks noGrp="1"/>
          </p:cNvSpPr>
          <p:nvPr>
            <p:ph type="body" idx="1"/>
          </p:nvPr>
        </p:nvSpPr>
        <p:spPr>
          <a:xfrm>
            <a:off x="706902" y="1351672"/>
            <a:ext cx="5718048" cy="977486"/>
          </a:xfrm>
        </p:spPr>
        <p:txBody>
          <a:bodyPr lIns="82296" tIns="45720" bIns="0" anchor="t"/>
          <a:lstStyle>
            <a:lvl1pPr marL="54864" indent="0">
              <a:buNone/>
              <a:defRPr sz="20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extLst/>
          </a:lstStyle>
          <a:p>
            <a:fld id="{8F6BCBE8-30B0-4476-8762-9236B142003A}" type="datetimeFigureOut">
              <a:rPr lang="en-US" smtClean="0"/>
              <a:pPr/>
              <a:t>11/6/2019</a:t>
            </a:fld>
            <a:endParaRPr lang="en-US" sz="1100" dirty="0">
              <a:solidFill>
                <a:schemeClr val="tx2"/>
              </a:solidFill>
            </a:endParaRPr>
          </a:p>
        </p:txBody>
      </p:sp>
      <p:sp>
        <p:nvSpPr>
          <p:cNvPr id="5" name="Footer Placeholder 4"/>
          <p:cNvSpPr>
            <a:spLocks noGrp="1"/>
          </p:cNvSpPr>
          <p:nvPr>
            <p:ph type="ftr" sz="quarter" idx="11"/>
          </p:nvPr>
        </p:nvSpPr>
        <p:spPr/>
        <p:txBody>
          <a:bodyPr/>
          <a:lstStyle>
            <a:extLst/>
          </a:lstStyle>
          <a:p>
            <a:pPr algn="r" eaLnBrk="1" latinLnBrk="0" hangingPunct="1"/>
            <a:endParaRPr kumimoji="0" lang="en-US" sz="1100" dirty="0">
              <a:solidFill>
                <a:schemeClr val="tx2"/>
              </a:solidFill>
            </a:endParaRPr>
          </a:p>
        </p:txBody>
      </p:sp>
      <p:sp>
        <p:nvSpPr>
          <p:cNvPr id="6" name="Slide Number Placeholder 5"/>
          <p:cNvSpPr>
            <a:spLocks noGrp="1"/>
          </p:cNvSpPr>
          <p:nvPr>
            <p:ph type="sldNum" sz="quarter" idx="12"/>
          </p:nvPr>
        </p:nvSpPr>
        <p:spPr/>
        <p:txBody>
          <a:bodyPr/>
          <a:lstStyle>
            <a:extLst/>
          </a:lstStyle>
          <a:p>
            <a:pPr>
              <a:defRPr/>
            </a:pPr>
            <a:fld id="{F909BE3B-E0EE-4B96-8079-1358B33EB497}" type="slidenum">
              <a:rPr lang="en-US" smtClean="0"/>
              <a:pPr>
                <a:defRPr/>
              </a:pPr>
              <a:t>‹#›</a:t>
            </a:fld>
            <a:endParaRPr lang="en-US" dirty="0"/>
          </a:p>
        </p:txBody>
      </p:sp>
      <p:sp>
        <p:nvSpPr>
          <p:cNvPr id="7" name="Rectangle 6"/>
          <p:cNvSpPr/>
          <p:nvPr/>
        </p:nvSpPr>
        <p:spPr>
          <a:xfrm>
            <a:off x="363160" y="402264"/>
            <a:ext cx="8503920" cy="886265"/>
          </a:xfrm>
          <a:prstGeom prst="rect">
            <a:avLst/>
          </a:prstGeom>
          <a:solidFill>
            <a:schemeClr val="bg2">
              <a:tint val="95000"/>
              <a:satMod val="180000"/>
              <a:alpha val="4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Title 1"/>
          <p:cNvSpPr>
            <a:spLocks noGrp="1"/>
          </p:cNvSpPr>
          <p:nvPr>
            <p:ph type="title"/>
          </p:nvPr>
        </p:nvSpPr>
        <p:spPr>
          <a:xfrm>
            <a:off x="706902" y="512064"/>
            <a:ext cx="8156448" cy="777240"/>
          </a:xfrm>
        </p:spPr>
        <p:txBody>
          <a:bodyPr tIns="64008"/>
          <a:lstStyle>
            <a:lvl1pPr algn="l">
              <a:buNone/>
              <a:defRPr sz="3800" b="0" cap="none" spc="-150" baseline="0"/>
            </a:lvl1pPr>
            <a:extLst/>
          </a:lstStyle>
          <a:p>
            <a:r>
              <a:rPr kumimoji="0" lang="en-US" smtClean="0"/>
              <a:t>Click to edit Master title style</a:t>
            </a:r>
            <a:endParaRPr kumimoji="0" lang="en-US"/>
          </a:p>
        </p:txBody>
      </p:sp>
      <p:sp>
        <p:nvSpPr>
          <p:cNvPr id="8" name="Rectangle 7"/>
          <p:cNvSpPr/>
          <p:nvPr/>
        </p:nvSpPr>
        <p:spPr>
          <a:xfrm flipH="1">
            <a:off x="371538" y="680477"/>
            <a:ext cx="27432"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9" name="Rectangle 8"/>
          <p:cNvSpPr/>
          <p:nvPr/>
        </p:nvSpPr>
        <p:spPr>
          <a:xfrm flipH="1">
            <a:off x="411109" y="680477"/>
            <a:ext cx="27432"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0" name="Rectangle 9"/>
          <p:cNvSpPr/>
          <p:nvPr/>
        </p:nvSpPr>
        <p:spPr>
          <a:xfrm flipH="1">
            <a:off x="448450" y="680477"/>
            <a:ext cx="9144"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1" name="Rectangle 10"/>
          <p:cNvSpPr/>
          <p:nvPr/>
        </p:nvSpPr>
        <p:spPr>
          <a:xfrm flipH="1">
            <a:off x="476702" y="680477"/>
            <a:ext cx="9144"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2" name="Rectangle 11"/>
          <p:cNvSpPr/>
          <p:nvPr/>
        </p:nvSpPr>
        <p:spPr>
          <a:xfrm>
            <a:off x="500478" y="680477"/>
            <a:ext cx="36576"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Tree>
  </p:cSld>
  <p:clrMapOvr>
    <a:masterClrMapping/>
  </p:clrMapOvr>
  <p:hf hdr="0" dt="0"/>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512064"/>
            <a:ext cx="8229600" cy="914400"/>
          </a:xfrm>
        </p:spPr>
        <p:txBody>
          <a:bodyPr/>
          <a:lstStyle>
            <a:extLst/>
          </a:lstStyle>
          <a:p>
            <a:r>
              <a:rPr kumimoji="0" lang="en-US" smtClean="0"/>
              <a:t>Click to edit Master title style</a:t>
            </a:r>
            <a:endParaRPr kumimoji="0" lang="en-US"/>
          </a:p>
        </p:txBody>
      </p:sp>
      <p:sp>
        <p:nvSpPr>
          <p:cNvPr id="3" name="Content Placeholder 2"/>
          <p:cNvSpPr>
            <a:spLocks noGrp="1"/>
          </p:cNvSpPr>
          <p:nvPr>
            <p:ph sz="half" idx="1"/>
          </p:nvPr>
        </p:nvSpPr>
        <p:spPr>
          <a:xfrm>
            <a:off x="464344" y="1770501"/>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55344" y="1770501"/>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8F6BCBE8-30B0-4476-8762-9236B142003A}" type="datetimeFigureOut">
              <a:rPr lang="en-US" smtClean="0"/>
              <a:pPr/>
              <a:t>11/6/2019</a:t>
            </a:fld>
            <a:endParaRPr lang="en-US" sz="1100" dirty="0">
              <a:solidFill>
                <a:schemeClr val="tx2"/>
              </a:solidFill>
            </a:endParaRPr>
          </a:p>
        </p:txBody>
      </p:sp>
      <p:sp>
        <p:nvSpPr>
          <p:cNvPr id="6" name="Footer Placeholder 5"/>
          <p:cNvSpPr>
            <a:spLocks noGrp="1"/>
          </p:cNvSpPr>
          <p:nvPr>
            <p:ph type="ftr" sz="quarter" idx="11"/>
          </p:nvPr>
        </p:nvSpPr>
        <p:spPr/>
        <p:txBody>
          <a:bodyPr/>
          <a:lstStyle>
            <a:extLst/>
          </a:lstStyle>
          <a:p>
            <a:pPr algn="r" eaLnBrk="1" latinLnBrk="0" hangingPunct="1"/>
            <a:endParaRPr kumimoji="0" lang="en-US" sz="1100" dirty="0">
              <a:solidFill>
                <a:schemeClr val="tx2"/>
              </a:solidFill>
            </a:endParaRPr>
          </a:p>
        </p:txBody>
      </p:sp>
      <p:sp>
        <p:nvSpPr>
          <p:cNvPr id="7" name="Slide Number Placeholder 6"/>
          <p:cNvSpPr>
            <a:spLocks noGrp="1"/>
          </p:cNvSpPr>
          <p:nvPr>
            <p:ph type="sldNum" sz="quarter" idx="12"/>
          </p:nvPr>
        </p:nvSpPr>
        <p:spPr/>
        <p:txBody>
          <a:bodyPr/>
          <a:lstStyle>
            <a:extLst/>
          </a:lstStyle>
          <a:p>
            <a:pPr>
              <a:defRPr/>
            </a:pPr>
            <a:fld id="{F909BE3B-E0EE-4B96-8079-1358B33EB497}" type="slidenum">
              <a:rPr lang="en-US" smtClean="0"/>
              <a:pPr>
                <a:defRPr/>
              </a:pPr>
              <a:t>‹#›</a:t>
            </a:fld>
            <a:endParaRPr lang="en-US" dirty="0"/>
          </a:p>
        </p:txBody>
      </p:sp>
    </p:spTree>
  </p:cSld>
  <p:clrMapOvr>
    <a:masterClrMapping/>
  </p:clrMapOvr>
  <p:hf hdr="0" dt="0"/>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5" name="Rectangle 24"/>
          <p:cNvSpPr/>
          <p:nvPr/>
        </p:nvSpPr>
        <p:spPr>
          <a:xfrm>
            <a:off x="0" y="402265"/>
            <a:ext cx="8867080" cy="886265"/>
          </a:xfrm>
          <a:prstGeom prst="rect">
            <a:avLst/>
          </a:prstGeom>
          <a:solidFill>
            <a:schemeClr val="bg2">
              <a:tint val="95000"/>
              <a:satMod val="180000"/>
              <a:alpha val="4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Title 1"/>
          <p:cNvSpPr>
            <a:spLocks noGrp="1"/>
          </p:cNvSpPr>
          <p:nvPr>
            <p:ph type="title"/>
          </p:nvPr>
        </p:nvSpPr>
        <p:spPr>
          <a:xfrm>
            <a:off x="504824" y="512064"/>
            <a:ext cx="7772400" cy="914400"/>
          </a:xfrm>
        </p:spPr>
        <p:txBody>
          <a:bodyPr anchor="t"/>
          <a:lstStyle>
            <a:lvl1pPr>
              <a:defRPr sz="4000"/>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809750"/>
            <a:ext cx="4040188" cy="639762"/>
          </a:xfrm>
        </p:spPr>
        <p:txBody>
          <a:bodyPr anchor="ctr"/>
          <a:lstStyle>
            <a:lvl1pPr marL="73152" indent="0" algn="l">
              <a:buNone/>
              <a:defRPr sz="2400" b="1">
                <a:solidFill>
                  <a:schemeClr val="accent2"/>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5" y="1809750"/>
            <a:ext cx="4041775" cy="639762"/>
          </a:xfrm>
        </p:spPr>
        <p:txBody>
          <a:bodyPr anchor="ctr"/>
          <a:lstStyle>
            <a:lvl1pPr marL="73152" indent="0">
              <a:buNone/>
              <a:defRPr sz="2400" b="1">
                <a:solidFill>
                  <a:schemeClr val="accent2"/>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2459037"/>
            <a:ext cx="4040188" cy="3959352"/>
          </a:xfrm>
        </p:spPr>
        <p:txBody>
          <a:bodyPr/>
          <a:lstStyle>
            <a:lvl1pPr>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2459037"/>
            <a:ext cx="4041775" cy="3959352"/>
          </a:xfrm>
        </p:spPr>
        <p:txBody>
          <a:bodyPr/>
          <a:lstStyle>
            <a:lvl1pPr>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extLst/>
          </a:lstStyle>
          <a:p>
            <a:fld id="{8F6BCBE8-30B0-4476-8762-9236B142003A}" type="datetimeFigureOut">
              <a:rPr lang="en-US" smtClean="0"/>
              <a:pPr/>
              <a:t>11/6/2019</a:t>
            </a:fld>
            <a:endParaRPr lang="en-US" sz="1100" dirty="0">
              <a:solidFill>
                <a:schemeClr val="tx2"/>
              </a:solidFill>
            </a:endParaRPr>
          </a:p>
        </p:txBody>
      </p:sp>
      <p:sp>
        <p:nvSpPr>
          <p:cNvPr id="8" name="Footer Placeholder 7"/>
          <p:cNvSpPr>
            <a:spLocks noGrp="1"/>
          </p:cNvSpPr>
          <p:nvPr>
            <p:ph type="ftr" sz="quarter" idx="11"/>
          </p:nvPr>
        </p:nvSpPr>
        <p:spPr/>
        <p:txBody>
          <a:bodyPr/>
          <a:lstStyle>
            <a:extLst/>
          </a:lstStyle>
          <a:p>
            <a:pPr algn="r" eaLnBrk="1" latinLnBrk="0" hangingPunct="1"/>
            <a:endParaRPr kumimoji="0" lang="en-US" sz="1100" dirty="0">
              <a:solidFill>
                <a:schemeClr val="tx2"/>
              </a:solidFill>
            </a:endParaRPr>
          </a:p>
        </p:txBody>
      </p:sp>
      <p:sp>
        <p:nvSpPr>
          <p:cNvPr id="9" name="Slide Number Placeholder 8"/>
          <p:cNvSpPr>
            <a:spLocks noGrp="1"/>
          </p:cNvSpPr>
          <p:nvPr>
            <p:ph type="sldNum" sz="quarter" idx="12"/>
          </p:nvPr>
        </p:nvSpPr>
        <p:spPr/>
        <p:txBody>
          <a:bodyPr/>
          <a:lstStyle>
            <a:extLst/>
          </a:lstStyle>
          <a:p>
            <a:pPr>
              <a:defRPr/>
            </a:pPr>
            <a:fld id="{F909BE3B-E0EE-4B96-8079-1358B33EB497}" type="slidenum">
              <a:rPr lang="en-US" smtClean="0"/>
              <a:pPr>
                <a:defRPr/>
              </a:pPr>
              <a:t>‹#›</a:t>
            </a:fld>
            <a:endParaRPr lang="en-US" dirty="0"/>
          </a:p>
        </p:txBody>
      </p:sp>
      <p:sp>
        <p:nvSpPr>
          <p:cNvPr id="16" name="Rectangle 15"/>
          <p:cNvSpPr/>
          <p:nvPr/>
        </p:nvSpPr>
        <p:spPr>
          <a:xfrm>
            <a:off x="87790" y="680477"/>
            <a:ext cx="45720"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7" name="Rectangle 16"/>
          <p:cNvSpPr/>
          <p:nvPr/>
        </p:nvSpPr>
        <p:spPr>
          <a:xfrm>
            <a:off x="47305" y="680477"/>
            <a:ext cx="27432"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8" name="Rectangle 17"/>
          <p:cNvSpPr/>
          <p:nvPr/>
        </p:nvSpPr>
        <p:spPr>
          <a:xfrm>
            <a:off x="28252" y="680477"/>
            <a:ext cx="9144"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9" name="Rectangle 18"/>
          <p:cNvSpPr/>
          <p:nvPr/>
        </p:nvSpPr>
        <p:spPr>
          <a:xfrm>
            <a:off x="0" y="680477"/>
            <a:ext cx="9144"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20" name="Rectangle 19"/>
          <p:cNvSpPr/>
          <p:nvPr/>
        </p:nvSpPr>
        <p:spPr>
          <a:xfrm flipH="1">
            <a:off x="149770" y="680477"/>
            <a:ext cx="27432"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21" name="Rectangle 20"/>
          <p:cNvSpPr/>
          <p:nvPr/>
        </p:nvSpPr>
        <p:spPr>
          <a:xfrm flipH="1">
            <a:off x="189341" y="680477"/>
            <a:ext cx="27432"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22" name="Rectangle 21"/>
          <p:cNvSpPr/>
          <p:nvPr/>
        </p:nvSpPr>
        <p:spPr>
          <a:xfrm flipH="1">
            <a:off x="226682" y="680477"/>
            <a:ext cx="9144"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9" name="Rectangle 28"/>
          <p:cNvSpPr/>
          <p:nvPr/>
        </p:nvSpPr>
        <p:spPr>
          <a:xfrm flipH="1">
            <a:off x="254934" y="680477"/>
            <a:ext cx="9144"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30" name="Rectangle 29"/>
          <p:cNvSpPr/>
          <p:nvPr/>
        </p:nvSpPr>
        <p:spPr>
          <a:xfrm>
            <a:off x="278710" y="680477"/>
            <a:ext cx="36576"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Tree>
  </p:cSld>
  <p:clrMapOvr>
    <a:masterClrMapping/>
  </p:clrMapOvr>
  <p:hf hdr="0" dt="0"/>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914400" y="512064"/>
            <a:ext cx="7772400" cy="914400"/>
          </a:xfrm>
        </p:spPr>
        <p:txBody>
          <a:bodyPr/>
          <a:lstStyle>
            <a:lvl1pPr>
              <a:defRPr sz="4000" cap="none" baseline="0"/>
            </a:lvl1pPr>
            <a:extLst/>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extLst/>
          </a:lstStyle>
          <a:p>
            <a:fld id="{8F6BCBE8-30B0-4476-8762-9236B142003A}" type="datetimeFigureOut">
              <a:rPr lang="en-US" smtClean="0"/>
              <a:pPr/>
              <a:t>11/6/2019</a:t>
            </a:fld>
            <a:endParaRPr lang="en-US" sz="1100" dirty="0">
              <a:solidFill>
                <a:schemeClr val="tx2"/>
              </a:solidFill>
            </a:endParaRPr>
          </a:p>
        </p:txBody>
      </p:sp>
      <p:sp>
        <p:nvSpPr>
          <p:cNvPr id="4" name="Footer Placeholder 3"/>
          <p:cNvSpPr>
            <a:spLocks noGrp="1"/>
          </p:cNvSpPr>
          <p:nvPr>
            <p:ph type="ftr" sz="quarter" idx="11"/>
          </p:nvPr>
        </p:nvSpPr>
        <p:spPr/>
        <p:txBody>
          <a:bodyPr/>
          <a:lstStyle>
            <a:extLst/>
          </a:lstStyle>
          <a:p>
            <a:pPr algn="r" eaLnBrk="1" latinLnBrk="0" hangingPunct="1"/>
            <a:endParaRPr kumimoji="0" lang="en-US" sz="1100" dirty="0">
              <a:solidFill>
                <a:schemeClr val="tx2"/>
              </a:solidFill>
            </a:endParaRPr>
          </a:p>
        </p:txBody>
      </p:sp>
      <p:sp>
        <p:nvSpPr>
          <p:cNvPr id="5" name="Slide Number Placeholder 4"/>
          <p:cNvSpPr>
            <a:spLocks noGrp="1"/>
          </p:cNvSpPr>
          <p:nvPr>
            <p:ph type="sldNum" sz="quarter" idx="12"/>
          </p:nvPr>
        </p:nvSpPr>
        <p:spPr/>
        <p:txBody>
          <a:bodyPr/>
          <a:lstStyle>
            <a:extLst/>
          </a:lstStyle>
          <a:p>
            <a:r>
              <a:rPr lang="en-US" smtClean="0"/>
              <a:t>1-</a:t>
            </a:r>
            <a:fld id="{912F2EC8-9B0A-4DA7-B923-D451FE559C1C}"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extLst/>
          </a:lstStyle>
          <a:p>
            <a:fld id="{8F6BCBE8-30B0-4476-8762-9236B142003A}" type="datetimeFigureOut">
              <a:rPr lang="en-US" smtClean="0"/>
              <a:pPr/>
              <a:t>11/6/2019</a:t>
            </a:fld>
            <a:endParaRPr lang="en-US" sz="1100" dirty="0">
              <a:solidFill>
                <a:schemeClr val="tx2"/>
              </a:solidFill>
            </a:endParaRPr>
          </a:p>
        </p:txBody>
      </p:sp>
      <p:sp>
        <p:nvSpPr>
          <p:cNvPr id="3" name="Footer Placeholder 2"/>
          <p:cNvSpPr>
            <a:spLocks noGrp="1"/>
          </p:cNvSpPr>
          <p:nvPr>
            <p:ph type="ftr" sz="quarter" idx="11"/>
          </p:nvPr>
        </p:nvSpPr>
        <p:spPr/>
        <p:txBody>
          <a:bodyPr/>
          <a:lstStyle>
            <a:extLst/>
          </a:lstStyle>
          <a:p>
            <a:pPr algn="r" eaLnBrk="1" latinLnBrk="0" hangingPunct="1"/>
            <a:endParaRPr kumimoji="0" lang="en-US" sz="1100" dirty="0">
              <a:solidFill>
                <a:schemeClr val="tx2"/>
              </a:solidFill>
            </a:endParaRPr>
          </a:p>
        </p:txBody>
      </p:sp>
      <p:sp>
        <p:nvSpPr>
          <p:cNvPr id="4" name="Slide Number Placeholder 3"/>
          <p:cNvSpPr>
            <a:spLocks noGrp="1"/>
          </p:cNvSpPr>
          <p:nvPr>
            <p:ph type="sldNum" sz="quarter" idx="12"/>
          </p:nvPr>
        </p:nvSpPr>
        <p:spPr/>
        <p:txBody>
          <a:bodyPr/>
          <a:lstStyle>
            <a:extLst/>
          </a:lstStyle>
          <a:p>
            <a:pPr>
              <a:defRPr/>
            </a:pPr>
            <a:fld id="{980BFA2B-41BD-4DF6-8AA3-0E6E00B596DE}" type="slidenum">
              <a:rPr lang="en-US" smtClean="0"/>
              <a:pPr>
                <a:defRPr/>
              </a:pPr>
              <a:t>‹#›</a:t>
            </a:fld>
            <a:endParaRPr lang="en-US"/>
          </a:p>
        </p:txBody>
      </p:sp>
      <p:sp>
        <p:nvSpPr>
          <p:cNvPr id="5" name="Footer Placeholder 4"/>
          <p:cNvSpPr txBox="1">
            <a:spLocks/>
          </p:cNvSpPr>
          <p:nvPr userDrawn="1"/>
        </p:nvSpPr>
        <p:spPr>
          <a:xfrm>
            <a:off x="1066800" y="6324600"/>
            <a:ext cx="5257800" cy="365125"/>
          </a:xfrm>
          <a:prstGeom prst="rect">
            <a:avLst/>
          </a:prstGeom>
        </p:spPr>
        <p:txBody>
          <a:bodyPr/>
          <a:lstStyle>
            <a:defPPr>
              <a:defRPr lang="en-US"/>
            </a:defPPr>
            <a:lvl1pPr algn="l" rtl="0" fontAlgn="base">
              <a:spcBef>
                <a:spcPct val="0"/>
              </a:spcBef>
              <a:spcAft>
                <a:spcPct val="0"/>
              </a:spcAft>
              <a:defRPr sz="2200" kern="1200">
                <a:solidFill>
                  <a:schemeClr val="tx1"/>
                </a:solidFill>
                <a:latin typeface="Arial" charset="0"/>
                <a:ea typeface="+mn-ea"/>
                <a:cs typeface="+mn-cs"/>
              </a:defRPr>
            </a:lvl1pPr>
            <a:lvl2pPr marL="457200" algn="l" rtl="0" fontAlgn="base">
              <a:spcBef>
                <a:spcPct val="0"/>
              </a:spcBef>
              <a:spcAft>
                <a:spcPct val="0"/>
              </a:spcAft>
              <a:defRPr sz="2200" kern="1200">
                <a:solidFill>
                  <a:schemeClr val="tx1"/>
                </a:solidFill>
                <a:latin typeface="Arial" charset="0"/>
                <a:ea typeface="+mn-ea"/>
                <a:cs typeface="+mn-cs"/>
              </a:defRPr>
            </a:lvl2pPr>
            <a:lvl3pPr marL="914400" algn="l" rtl="0" fontAlgn="base">
              <a:spcBef>
                <a:spcPct val="0"/>
              </a:spcBef>
              <a:spcAft>
                <a:spcPct val="0"/>
              </a:spcAft>
              <a:defRPr sz="2200" kern="1200">
                <a:solidFill>
                  <a:schemeClr val="tx1"/>
                </a:solidFill>
                <a:latin typeface="Arial" charset="0"/>
                <a:ea typeface="+mn-ea"/>
                <a:cs typeface="+mn-cs"/>
              </a:defRPr>
            </a:lvl3pPr>
            <a:lvl4pPr marL="1371600" algn="l" rtl="0" fontAlgn="base">
              <a:spcBef>
                <a:spcPct val="0"/>
              </a:spcBef>
              <a:spcAft>
                <a:spcPct val="0"/>
              </a:spcAft>
              <a:defRPr sz="2200" kern="1200">
                <a:solidFill>
                  <a:schemeClr val="tx1"/>
                </a:solidFill>
                <a:latin typeface="Arial" charset="0"/>
                <a:ea typeface="+mn-ea"/>
                <a:cs typeface="+mn-cs"/>
              </a:defRPr>
            </a:lvl4pPr>
            <a:lvl5pPr marL="1828800" algn="l" rtl="0" fontAlgn="base">
              <a:spcBef>
                <a:spcPct val="0"/>
              </a:spcBef>
              <a:spcAft>
                <a:spcPct val="0"/>
              </a:spcAft>
              <a:defRPr sz="2200" kern="1200">
                <a:solidFill>
                  <a:schemeClr val="tx1"/>
                </a:solidFill>
                <a:latin typeface="Arial" charset="0"/>
                <a:ea typeface="+mn-ea"/>
                <a:cs typeface="+mn-cs"/>
              </a:defRPr>
            </a:lvl5pPr>
            <a:lvl6pPr marL="2286000" algn="l" defTabSz="914400" rtl="0" eaLnBrk="1" latinLnBrk="0" hangingPunct="1">
              <a:defRPr sz="2200" kern="1200">
                <a:solidFill>
                  <a:schemeClr val="tx1"/>
                </a:solidFill>
                <a:latin typeface="Arial" charset="0"/>
                <a:ea typeface="+mn-ea"/>
                <a:cs typeface="+mn-cs"/>
              </a:defRPr>
            </a:lvl6pPr>
            <a:lvl7pPr marL="2743200" algn="l" defTabSz="914400" rtl="0" eaLnBrk="1" latinLnBrk="0" hangingPunct="1">
              <a:defRPr sz="2200" kern="1200">
                <a:solidFill>
                  <a:schemeClr val="tx1"/>
                </a:solidFill>
                <a:latin typeface="Arial" charset="0"/>
                <a:ea typeface="+mn-ea"/>
                <a:cs typeface="+mn-cs"/>
              </a:defRPr>
            </a:lvl7pPr>
            <a:lvl8pPr marL="3200400" algn="l" defTabSz="914400" rtl="0" eaLnBrk="1" latinLnBrk="0" hangingPunct="1">
              <a:defRPr sz="2200" kern="1200">
                <a:solidFill>
                  <a:schemeClr val="tx1"/>
                </a:solidFill>
                <a:latin typeface="Arial" charset="0"/>
                <a:ea typeface="+mn-ea"/>
                <a:cs typeface="+mn-cs"/>
              </a:defRPr>
            </a:lvl8pPr>
            <a:lvl9pPr marL="3657600" algn="l" defTabSz="914400" rtl="0" eaLnBrk="1" latinLnBrk="0" hangingPunct="1">
              <a:defRPr sz="2200" kern="1200">
                <a:solidFill>
                  <a:schemeClr val="tx1"/>
                </a:solidFill>
                <a:latin typeface="Arial" charset="0"/>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sysClr val="windowText" lastClr="000000"/>
                </a:solidFill>
                <a:effectLst/>
                <a:uLnTx/>
                <a:uFillTx/>
                <a:latin typeface="Arial" charset="0"/>
                <a:ea typeface="+mn-ea"/>
                <a:cs typeface="+mn-cs"/>
              </a:rPr>
              <a:t>Copyright © 2014 by Richard P. Will, Ph.D.    All Rights Reserved</a:t>
            </a:r>
            <a:r>
              <a:rPr kumimoji="0" lang="en-US" sz="1800" b="0" i="0" u="none" strike="noStrike" kern="0" cap="none" spc="0" normalizeH="0" baseline="0" noProof="0" dirty="0" smtClean="0">
                <a:ln>
                  <a:noFill/>
                </a:ln>
                <a:solidFill>
                  <a:sysClr val="windowText" lastClr="000000"/>
                </a:solidFill>
                <a:effectLst/>
                <a:uLnTx/>
                <a:uFillTx/>
                <a:latin typeface="Arial" charset="0"/>
                <a:ea typeface="+mn-ea"/>
                <a:cs typeface="+mn-cs"/>
              </a:rPr>
              <a:t>.</a:t>
            </a:r>
            <a:endParaRPr kumimoji="0" lang="en-US" sz="1400" b="0" i="0" u="none" strike="noStrike" kern="0" cap="none" spc="0" normalizeH="0" baseline="0" noProof="0" dirty="0" smtClean="0">
              <a:ln>
                <a:noFill/>
              </a:ln>
              <a:solidFill>
                <a:sysClr val="windowText" lastClr="000000"/>
              </a:solidFill>
              <a:effectLst/>
              <a:uLnTx/>
              <a:uFillTx/>
              <a:latin typeface="Arial" charset="0"/>
              <a:ea typeface="+mn-ea"/>
              <a:cs typeface="+mn-cs"/>
            </a:endParaRPr>
          </a:p>
        </p:txBody>
      </p:sp>
    </p:spTree>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273050"/>
            <a:ext cx="8229600" cy="1162050"/>
          </a:xfrm>
        </p:spPr>
        <p:txBody>
          <a:bodyPr anchor="ctr"/>
          <a:lstStyle>
            <a:lvl1pPr algn="l">
              <a:buNone/>
              <a:defRPr sz="3600" b="0"/>
            </a:lvl1pPr>
            <a:extLst/>
          </a:lstStyle>
          <a:p>
            <a:r>
              <a:rPr kumimoji="0" lang="en-US" smtClean="0"/>
              <a:t>Click to edit Master title style</a:t>
            </a:r>
            <a:endParaRPr kumimoji="0" lang="en-US"/>
          </a:p>
        </p:txBody>
      </p:sp>
      <p:sp>
        <p:nvSpPr>
          <p:cNvPr id="3" name="Text Placeholder 2"/>
          <p:cNvSpPr>
            <a:spLocks noGrp="1"/>
          </p:cNvSpPr>
          <p:nvPr>
            <p:ph type="body" idx="2"/>
          </p:nvPr>
        </p:nvSpPr>
        <p:spPr>
          <a:xfrm>
            <a:off x="685800" y="1435100"/>
            <a:ext cx="2514600" cy="4572000"/>
          </a:xfrm>
        </p:spPr>
        <p:txBody>
          <a:bodyPr/>
          <a:lstStyle>
            <a:lvl1pPr marL="54864" indent="0">
              <a:buNone/>
              <a:defRPr sz="1800"/>
            </a:lvl1pPr>
            <a:lvl2pPr>
              <a:buNone/>
              <a:defRPr sz="1200"/>
            </a:lvl2pPr>
            <a:lvl3pPr>
              <a:buNone/>
              <a:defRPr sz="1000"/>
            </a:lvl3pPr>
            <a:lvl4pPr>
              <a:buNone/>
              <a:defRPr sz="900"/>
            </a:lvl4pPr>
            <a:lvl5pPr>
              <a:buNone/>
              <a:defRPr sz="900"/>
            </a:lvl5pPr>
            <a:extLst/>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3429000" y="1435100"/>
            <a:ext cx="5486400" cy="4572000"/>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8F6BCBE8-30B0-4476-8762-9236B142003A}" type="datetimeFigureOut">
              <a:rPr lang="en-US" smtClean="0"/>
              <a:pPr/>
              <a:t>11/6/2019</a:t>
            </a:fld>
            <a:endParaRPr lang="en-US" sz="1100" dirty="0">
              <a:solidFill>
                <a:schemeClr val="tx2"/>
              </a:solidFill>
            </a:endParaRPr>
          </a:p>
        </p:txBody>
      </p:sp>
      <p:sp>
        <p:nvSpPr>
          <p:cNvPr id="6" name="Footer Placeholder 5"/>
          <p:cNvSpPr>
            <a:spLocks noGrp="1"/>
          </p:cNvSpPr>
          <p:nvPr>
            <p:ph type="ftr" sz="quarter" idx="11"/>
          </p:nvPr>
        </p:nvSpPr>
        <p:spPr/>
        <p:txBody>
          <a:bodyPr/>
          <a:lstStyle>
            <a:extLst/>
          </a:lstStyle>
          <a:p>
            <a:pPr algn="r" eaLnBrk="1" latinLnBrk="0" hangingPunct="1"/>
            <a:endParaRPr kumimoji="0" lang="en-US" sz="1100" dirty="0">
              <a:solidFill>
                <a:schemeClr val="tx2"/>
              </a:solidFill>
            </a:endParaRPr>
          </a:p>
        </p:txBody>
      </p:sp>
      <p:sp>
        <p:nvSpPr>
          <p:cNvPr id="7" name="Slide Number Placeholder 6"/>
          <p:cNvSpPr>
            <a:spLocks noGrp="1"/>
          </p:cNvSpPr>
          <p:nvPr>
            <p:ph type="sldNum" sz="quarter" idx="12"/>
          </p:nvPr>
        </p:nvSpPr>
        <p:spPr/>
        <p:txBody>
          <a:bodyPr/>
          <a:lstStyle>
            <a:extLst/>
          </a:lstStyle>
          <a:p>
            <a:pPr>
              <a:defRPr/>
            </a:pPr>
            <a:fld id="{F909BE3B-E0EE-4B96-8079-1358B33EB497}" type="slidenum">
              <a:rPr lang="en-US" smtClean="0"/>
              <a:pPr>
                <a:defRPr/>
              </a:pPr>
              <a:t>‹#›</a:t>
            </a:fld>
            <a:endParaRPr lang="en-US" dirty="0"/>
          </a:p>
        </p:txBody>
      </p:sp>
    </p:spTree>
  </p:cSld>
  <p:clrMapOvr>
    <a:masterClrMapping/>
  </p:clrMapOvr>
  <p:hf hdr="0" dt="0"/>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9.xml"/><Relationship Id="rId3" Type="http://schemas.openxmlformats.org/officeDocument/2006/relationships/slideLayout" Target="../slideLayouts/slideLayout4.xml"/><Relationship Id="rId7" Type="http://schemas.openxmlformats.org/officeDocument/2006/relationships/slideLayout" Target="../slideLayouts/slideLayout8.xml"/><Relationship Id="rId12" Type="http://schemas.openxmlformats.org/officeDocument/2006/relationships/theme" Target="../theme/theme2.xml"/><Relationship Id="rId2" Type="http://schemas.openxmlformats.org/officeDocument/2006/relationships/slideLayout" Target="../slideLayouts/slideLayout3.xml"/><Relationship Id="rId1" Type="http://schemas.openxmlformats.org/officeDocument/2006/relationships/slideLayout" Target="../slideLayouts/slideLayout2.xml"/><Relationship Id="rId6" Type="http://schemas.openxmlformats.org/officeDocument/2006/relationships/slideLayout" Target="../slideLayouts/slideLayout7.xml"/><Relationship Id="rId11" Type="http://schemas.openxmlformats.org/officeDocument/2006/relationships/slideLayout" Target="../slideLayouts/slideLayout12.xml"/><Relationship Id="rId5" Type="http://schemas.openxmlformats.org/officeDocument/2006/relationships/slideLayout" Target="../slideLayouts/slideLayout6.xml"/><Relationship Id="rId10" Type="http://schemas.openxmlformats.org/officeDocument/2006/relationships/slideLayout" Target="../slideLayouts/slideLayout11.xml"/><Relationship Id="rId4" Type="http://schemas.openxmlformats.org/officeDocument/2006/relationships/slideLayout" Target="../slideLayouts/slideLayout5.xml"/><Relationship Id="rId9"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lnSpc>
                <a:spcPct val="90000"/>
              </a:lnSpc>
              <a:spcBef>
                <a:spcPct val="20000"/>
              </a:spcBef>
              <a:buFontTx/>
              <a:buChar char="•"/>
              <a:defRPr sz="1200">
                <a:solidFill>
                  <a:schemeClr val="tx1">
                    <a:tint val="75000"/>
                  </a:schemeClr>
                </a:solidFill>
                <a:latin typeface="Times New Roman" pitchFamily="18" charset="0"/>
              </a:defRPr>
            </a:lvl1pPr>
          </a:lstStyle>
          <a:p>
            <a:pPr>
              <a:defRPr/>
            </a:pPr>
            <a:fld id="{30471809-4D56-4849-B87A-7F5D8097F943}" type="slidenum">
              <a:rPr lang="en-US"/>
              <a:pPr>
                <a:defRPr/>
              </a:pPr>
              <a:t>‹#›</a:t>
            </a:fld>
            <a:endParaRPr lang="en-US" dirty="0"/>
          </a:p>
        </p:txBody>
      </p:sp>
      <p:sp>
        <p:nvSpPr>
          <p:cNvPr id="5" name="Footer Placeholder 4"/>
          <p:cNvSpPr>
            <a:spLocks noGrp="1"/>
          </p:cNvSpPr>
          <p:nvPr>
            <p:ph type="ftr" sz="quarter" idx="3"/>
          </p:nvPr>
        </p:nvSpPr>
        <p:spPr>
          <a:xfrm>
            <a:off x="1066800" y="6324600"/>
            <a:ext cx="5257800" cy="365125"/>
          </a:xfrm>
          <a:prstGeom prst="rect">
            <a:avLst/>
          </a:prstGeom>
        </p:spPr>
        <p:txBody>
          <a:bodyPr/>
          <a:lstStyle>
            <a:extLst/>
          </a:lstStyle>
          <a:p>
            <a:pPr fontAlgn="auto">
              <a:spcBef>
                <a:spcPts val="0"/>
              </a:spcBef>
              <a:spcAft>
                <a:spcPts val="0"/>
              </a:spcAft>
            </a:pPr>
            <a:r>
              <a:rPr lang="en-US" sz="1200" kern="0" dirty="0" smtClean="0">
                <a:solidFill>
                  <a:sysClr val="windowText" lastClr="000000"/>
                </a:solidFill>
              </a:rPr>
              <a:t>Copyright © 2014 by Richard P. Will, Ph.D.    All Rights Reserved</a:t>
            </a:r>
            <a:r>
              <a:rPr lang="en-US" sz="1800" kern="0" dirty="0" smtClean="0">
                <a:solidFill>
                  <a:sysClr val="windowText" lastClr="000000"/>
                </a:solidFill>
              </a:rPr>
              <a:t>.</a:t>
            </a:r>
            <a:endParaRPr lang="en-US" sz="1400" kern="0" dirty="0" smtClean="0">
              <a:solidFill>
                <a:sysClr val="windowText" lastClr="000000"/>
              </a:solidFill>
            </a:endParaRPr>
          </a:p>
        </p:txBody>
      </p:sp>
    </p:spTree>
  </p:cSld>
  <p:clrMap bg1="lt1" tx1="dk1" bg2="lt2" tx2="dk2" accent1="accent1" accent2="accent2" accent3="accent3" accent4="accent4" accent5="accent5" accent6="accent6" hlink="hlink" folHlink="folHlink"/>
  <p:sldLayoutIdLst>
    <p:sldLayoutId id="2147483981" r:id="rId1"/>
  </p:sldLayoutIdLst>
  <p:timing>
    <p:tnLst>
      <p:par>
        <p:cTn id="1" dur="indefinite" restart="never" nodeType="tmRoot"/>
      </p:par>
    </p:tnLst>
  </p:timing>
  <p:hf hd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7" name="Rectangle 6"/>
          <p:cNvSpPr/>
          <p:nvPr/>
        </p:nvSpPr>
        <p:spPr>
          <a:xfrm>
            <a:off x="0" y="-1"/>
            <a:ext cx="365760" cy="6854456"/>
          </a:xfrm>
          <a:prstGeom prst="rect">
            <a:avLst/>
          </a:prstGeom>
          <a:solidFill>
            <a:srgbClr val="FFFFFF">
              <a:alpha val="100000"/>
            </a:srgb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8" name="Rectangle 7"/>
          <p:cNvSpPr/>
          <p:nvPr/>
        </p:nvSpPr>
        <p:spPr>
          <a:xfrm>
            <a:off x="255291" y="5047394"/>
            <a:ext cx="73152" cy="169164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Rectangle 8"/>
          <p:cNvSpPr/>
          <p:nvPr/>
        </p:nvSpPr>
        <p:spPr>
          <a:xfrm>
            <a:off x="255291" y="4796819"/>
            <a:ext cx="73152" cy="228600"/>
          </a:xfrm>
          <a:prstGeom prst="rect">
            <a:avLst/>
          </a:prstGeom>
          <a:solidFill>
            <a:schemeClr val="accent3">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0" name="Rectangle 9"/>
          <p:cNvSpPr/>
          <p:nvPr/>
        </p:nvSpPr>
        <p:spPr>
          <a:xfrm>
            <a:off x="255291" y="4637685"/>
            <a:ext cx="73152" cy="137160"/>
          </a:xfrm>
          <a:prstGeom prst="rect">
            <a:avLst/>
          </a:prstGeom>
          <a:solidFill>
            <a:schemeClr val="bg2"/>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1" name="Rectangle 10"/>
          <p:cNvSpPr/>
          <p:nvPr/>
        </p:nvSpPr>
        <p:spPr>
          <a:xfrm>
            <a:off x="255291" y="4542559"/>
            <a:ext cx="73152" cy="7315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2" name="Rectangle 11"/>
          <p:cNvSpPr/>
          <p:nvPr/>
        </p:nvSpPr>
        <p:spPr>
          <a:xfrm>
            <a:off x="309558" y="680477"/>
            <a:ext cx="45720" cy="365760"/>
          </a:xfrm>
          <a:prstGeom prst="rect">
            <a:avLst/>
          </a:prstGeom>
          <a:solidFill>
            <a:srgbClr val="000000">
              <a:alpha val="10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5" name="Rectangle 14"/>
          <p:cNvSpPr/>
          <p:nvPr/>
        </p:nvSpPr>
        <p:spPr>
          <a:xfrm>
            <a:off x="269073" y="680477"/>
            <a:ext cx="27432" cy="365760"/>
          </a:xfrm>
          <a:prstGeom prst="rect">
            <a:avLst/>
          </a:prstGeom>
          <a:solidFill>
            <a:srgbClr val="000000">
              <a:alpha val="10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6" name="Rectangle 15"/>
          <p:cNvSpPr/>
          <p:nvPr/>
        </p:nvSpPr>
        <p:spPr>
          <a:xfrm>
            <a:off x="250020" y="680477"/>
            <a:ext cx="9144" cy="365760"/>
          </a:xfrm>
          <a:prstGeom prst="rect">
            <a:avLst/>
          </a:prstGeom>
          <a:solidFill>
            <a:srgbClr val="000000">
              <a:alpha val="10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7" name="Rectangle 16"/>
          <p:cNvSpPr/>
          <p:nvPr/>
        </p:nvSpPr>
        <p:spPr>
          <a:xfrm>
            <a:off x="221768" y="680477"/>
            <a:ext cx="9144" cy="365760"/>
          </a:xfrm>
          <a:prstGeom prst="rect">
            <a:avLst/>
          </a:prstGeom>
          <a:solidFill>
            <a:srgbClr val="000000">
              <a:alpha val="10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22" name="Title Placeholder 21"/>
          <p:cNvSpPr>
            <a:spLocks noGrp="1"/>
          </p:cNvSpPr>
          <p:nvPr>
            <p:ph type="title"/>
          </p:nvPr>
        </p:nvSpPr>
        <p:spPr>
          <a:xfrm>
            <a:off x="914400" y="512064"/>
            <a:ext cx="7772400" cy="914400"/>
          </a:xfrm>
          <a:prstGeom prst="rect">
            <a:avLst/>
          </a:prstGeom>
        </p:spPr>
        <p:txBody>
          <a:bodyPr vert="horz" anchor="t">
            <a:noAutofit/>
          </a:bodyPr>
          <a:lstStyle>
            <a:extLst/>
          </a:lstStyle>
          <a:p>
            <a:r>
              <a:rPr kumimoji="0" lang="en-US" smtClean="0"/>
              <a:t>Click to edit Master title style</a:t>
            </a:r>
            <a:endParaRPr kumimoji="0" lang="en-US"/>
          </a:p>
        </p:txBody>
      </p:sp>
      <p:sp>
        <p:nvSpPr>
          <p:cNvPr id="13" name="Text Placeholder 12"/>
          <p:cNvSpPr>
            <a:spLocks noGrp="1"/>
          </p:cNvSpPr>
          <p:nvPr>
            <p:ph type="body" idx="1"/>
          </p:nvPr>
        </p:nvSpPr>
        <p:spPr>
          <a:xfrm>
            <a:off x="914400" y="1783560"/>
            <a:ext cx="7772400" cy="4572000"/>
          </a:xfrm>
          <a:prstGeom prst="rect">
            <a:avLst/>
          </a:prstGeom>
        </p:spPr>
        <p:txBody>
          <a:bodyPr vert="horz">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477000" y="6416675"/>
            <a:ext cx="2133600" cy="365125"/>
          </a:xfrm>
          <a:prstGeom prst="rect">
            <a:avLst/>
          </a:prstGeom>
        </p:spPr>
        <p:txBody>
          <a:bodyPr vert="horz" anchor="b"/>
          <a:lstStyle>
            <a:lvl1pPr algn="l" eaLnBrk="1" latinLnBrk="0" hangingPunct="1">
              <a:defRPr kumimoji="0" sz="1100">
                <a:solidFill>
                  <a:schemeClr val="tx2"/>
                </a:solidFill>
              </a:defRPr>
            </a:lvl1pPr>
            <a:extLst/>
          </a:lstStyle>
          <a:p>
            <a:fld id="{8F6BCBE8-30B0-4476-8762-9236B142003A}" type="datetimeFigureOut">
              <a:rPr lang="en-US" smtClean="0"/>
              <a:pPr/>
              <a:t>11/6/2019</a:t>
            </a:fld>
            <a:endParaRPr lang="en-US" sz="1100" dirty="0">
              <a:solidFill>
                <a:schemeClr val="tx2"/>
              </a:solidFill>
            </a:endParaRPr>
          </a:p>
        </p:txBody>
      </p:sp>
      <p:sp>
        <p:nvSpPr>
          <p:cNvPr id="3" name="Footer Placeholder 2"/>
          <p:cNvSpPr>
            <a:spLocks noGrp="1"/>
          </p:cNvSpPr>
          <p:nvPr>
            <p:ph type="ftr" sz="quarter" idx="3"/>
          </p:nvPr>
        </p:nvSpPr>
        <p:spPr>
          <a:xfrm>
            <a:off x="914400" y="6416675"/>
            <a:ext cx="5562600" cy="365125"/>
          </a:xfrm>
          <a:prstGeom prst="rect">
            <a:avLst/>
          </a:prstGeom>
        </p:spPr>
        <p:txBody>
          <a:bodyPr vert="horz" anchor="b"/>
          <a:lstStyle>
            <a:lvl1pPr algn="r" eaLnBrk="1" latinLnBrk="0" hangingPunct="1">
              <a:defRPr kumimoji="0" sz="1100">
                <a:solidFill>
                  <a:schemeClr val="tx2"/>
                </a:solidFill>
              </a:defRPr>
            </a:lvl1pPr>
            <a:extLst/>
          </a:lstStyle>
          <a:p>
            <a:pPr algn="r" eaLnBrk="1" latinLnBrk="0" hangingPunct="1"/>
            <a:endParaRPr kumimoji="0" lang="en-US" sz="1100" dirty="0">
              <a:solidFill>
                <a:schemeClr val="tx2"/>
              </a:solidFill>
            </a:endParaRPr>
          </a:p>
        </p:txBody>
      </p:sp>
      <p:sp>
        <p:nvSpPr>
          <p:cNvPr id="23" name="Slide Number Placeholder 22"/>
          <p:cNvSpPr>
            <a:spLocks noGrp="1"/>
          </p:cNvSpPr>
          <p:nvPr>
            <p:ph type="sldNum" sz="quarter" idx="4"/>
          </p:nvPr>
        </p:nvSpPr>
        <p:spPr>
          <a:xfrm>
            <a:off x="8610600" y="6416675"/>
            <a:ext cx="457200" cy="365125"/>
          </a:xfrm>
          <a:prstGeom prst="rect">
            <a:avLst/>
          </a:prstGeom>
        </p:spPr>
        <p:txBody>
          <a:bodyPr vert="horz" anchor="b"/>
          <a:lstStyle>
            <a:lvl1pPr algn="l" eaLnBrk="1" latinLnBrk="0" hangingPunct="1">
              <a:defRPr kumimoji="0" sz="1200">
                <a:solidFill>
                  <a:schemeClr val="tx2"/>
                </a:solidFill>
              </a:defRPr>
            </a:lvl1pPr>
            <a:extLst/>
          </a:lstStyle>
          <a:p>
            <a:pPr>
              <a:defRPr/>
            </a:pPr>
            <a:fld id="{30471809-4D56-4849-B87A-7F5D8097F943}" type="slidenum">
              <a:rPr lang="en-US" smtClean="0"/>
              <a:pPr>
                <a:defRPr/>
              </a:pPr>
              <a:t>‹#›</a:t>
            </a:fld>
            <a:endParaRPr lang="en-US" dirty="0"/>
          </a:p>
        </p:txBody>
      </p:sp>
      <p:sp>
        <p:nvSpPr>
          <p:cNvPr id="18" name="Footer Placeholder 4"/>
          <p:cNvSpPr txBox="1">
            <a:spLocks/>
          </p:cNvSpPr>
          <p:nvPr userDrawn="1"/>
        </p:nvSpPr>
        <p:spPr>
          <a:xfrm>
            <a:off x="1066800" y="6324600"/>
            <a:ext cx="5257800" cy="365125"/>
          </a:xfrm>
          <a:prstGeom prst="rect">
            <a:avLst/>
          </a:prstGeom>
        </p:spPr>
        <p:txBody>
          <a:bodyPr/>
          <a:lstStyle>
            <a:defPPr>
              <a:defRPr lang="en-US"/>
            </a:defPPr>
            <a:lvl1pPr algn="l" rtl="0" fontAlgn="base">
              <a:spcBef>
                <a:spcPct val="0"/>
              </a:spcBef>
              <a:spcAft>
                <a:spcPct val="0"/>
              </a:spcAft>
              <a:defRPr sz="2200" kern="1200">
                <a:solidFill>
                  <a:schemeClr val="tx1"/>
                </a:solidFill>
                <a:latin typeface="Arial" charset="0"/>
                <a:ea typeface="+mn-ea"/>
                <a:cs typeface="+mn-cs"/>
              </a:defRPr>
            </a:lvl1pPr>
            <a:lvl2pPr marL="457200" algn="l" rtl="0" fontAlgn="base">
              <a:spcBef>
                <a:spcPct val="0"/>
              </a:spcBef>
              <a:spcAft>
                <a:spcPct val="0"/>
              </a:spcAft>
              <a:defRPr sz="2200" kern="1200">
                <a:solidFill>
                  <a:schemeClr val="tx1"/>
                </a:solidFill>
                <a:latin typeface="Arial" charset="0"/>
                <a:ea typeface="+mn-ea"/>
                <a:cs typeface="+mn-cs"/>
              </a:defRPr>
            </a:lvl2pPr>
            <a:lvl3pPr marL="914400" algn="l" rtl="0" fontAlgn="base">
              <a:spcBef>
                <a:spcPct val="0"/>
              </a:spcBef>
              <a:spcAft>
                <a:spcPct val="0"/>
              </a:spcAft>
              <a:defRPr sz="2200" kern="1200">
                <a:solidFill>
                  <a:schemeClr val="tx1"/>
                </a:solidFill>
                <a:latin typeface="Arial" charset="0"/>
                <a:ea typeface="+mn-ea"/>
                <a:cs typeface="+mn-cs"/>
              </a:defRPr>
            </a:lvl3pPr>
            <a:lvl4pPr marL="1371600" algn="l" rtl="0" fontAlgn="base">
              <a:spcBef>
                <a:spcPct val="0"/>
              </a:spcBef>
              <a:spcAft>
                <a:spcPct val="0"/>
              </a:spcAft>
              <a:defRPr sz="2200" kern="1200">
                <a:solidFill>
                  <a:schemeClr val="tx1"/>
                </a:solidFill>
                <a:latin typeface="Arial" charset="0"/>
                <a:ea typeface="+mn-ea"/>
                <a:cs typeface="+mn-cs"/>
              </a:defRPr>
            </a:lvl4pPr>
            <a:lvl5pPr marL="1828800" algn="l" rtl="0" fontAlgn="base">
              <a:spcBef>
                <a:spcPct val="0"/>
              </a:spcBef>
              <a:spcAft>
                <a:spcPct val="0"/>
              </a:spcAft>
              <a:defRPr sz="2200" kern="1200">
                <a:solidFill>
                  <a:schemeClr val="tx1"/>
                </a:solidFill>
                <a:latin typeface="Arial" charset="0"/>
                <a:ea typeface="+mn-ea"/>
                <a:cs typeface="+mn-cs"/>
              </a:defRPr>
            </a:lvl5pPr>
            <a:lvl6pPr marL="2286000" algn="l" defTabSz="914400" rtl="0" eaLnBrk="1" latinLnBrk="0" hangingPunct="1">
              <a:defRPr sz="2200" kern="1200">
                <a:solidFill>
                  <a:schemeClr val="tx1"/>
                </a:solidFill>
                <a:latin typeface="Arial" charset="0"/>
                <a:ea typeface="+mn-ea"/>
                <a:cs typeface="+mn-cs"/>
              </a:defRPr>
            </a:lvl6pPr>
            <a:lvl7pPr marL="2743200" algn="l" defTabSz="914400" rtl="0" eaLnBrk="1" latinLnBrk="0" hangingPunct="1">
              <a:defRPr sz="2200" kern="1200">
                <a:solidFill>
                  <a:schemeClr val="tx1"/>
                </a:solidFill>
                <a:latin typeface="Arial" charset="0"/>
                <a:ea typeface="+mn-ea"/>
                <a:cs typeface="+mn-cs"/>
              </a:defRPr>
            </a:lvl7pPr>
            <a:lvl8pPr marL="3200400" algn="l" defTabSz="914400" rtl="0" eaLnBrk="1" latinLnBrk="0" hangingPunct="1">
              <a:defRPr sz="2200" kern="1200">
                <a:solidFill>
                  <a:schemeClr val="tx1"/>
                </a:solidFill>
                <a:latin typeface="Arial" charset="0"/>
                <a:ea typeface="+mn-ea"/>
                <a:cs typeface="+mn-cs"/>
              </a:defRPr>
            </a:lvl8pPr>
            <a:lvl9pPr marL="3657600" algn="l" defTabSz="914400" rtl="0" eaLnBrk="1" latinLnBrk="0" hangingPunct="1">
              <a:defRPr sz="2200" kern="1200">
                <a:solidFill>
                  <a:schemeClr val="tx1"/>
                </a:solidFill>
                <a:latin typeface="Arial" charset="0"/>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sysClr val="windowText" lastClr="000000"/>
                </a:solidFill>
                <a:effectLst/>
                <a:uLnTx/>
                <a:uFillTx/>
                <a:latin typeface="Arial" charset="0"/>
                <a:ea typeface="+mn-ea"/>
                <a:cs typeface="+mn-cs"/>
              </a:rPr>
              <a:t>Copyright © 2014 by Richard P. Will, Ph.D.    All Rights Reserved</a:t>
            </a:r>
            <a:r>
              <a:rPr kumimoji="0" lang="en-US" sz="1800" b="0" i="0" u="none" strike="noStrike" kern="0" cap="none" spc="0" normalizeH="0" baseline="0" noProof="0" dirty="0" smtClean="0">
                <a:ln>
                  <a:noFill/>
                </a:ln>
                <a:solidFill>
                  <a:sysClr val="windowText" lastClr="000000"/>
                </a:solidFill>
                <a:effectLst/>
                <a:uLnTx/>
                <a:uFillTx/>
                <a:latin typeface="Arial" charset="0"/>
                <a:ea typeface="+mn-ea"/>
                <a:cs typeface="+mn-cs"/>
              </a:rPr>
              <a:t>.</a:t>
            </a:r>
            <a:endParaRPr kumimoji="0" lang="en-US" sz="1400" b="0" i="0" u="none" strike="noStrike" kern="0" cap="none" spc="0" normalizeH="0" baseline="0" noProof="0" dirty="0" smtClean="0">
              <a:ln>
                <a:noFill/>
              </a:ln>
              <a:solidFill>
                <a:sysClr val="windowText" lastClr="000000"/>
              </a:solidFill>
              <a:effectLst/>
              <a:uLnTx/>
              <a:uFillTx/>
              <a:latin typeface="Arial" charset="0"/>
              <a:ea typeface="+mn-ea"/>
              <a:cs typeface="+mn-cs"/>
            </a:endParaRPr>
          </a:p>
        </p:txBody>
      </p:sp>
    </p:spTree>
  </p:cSld>
  <p:clrMap bg1="dk1" tx1="lt1" bg2="dk2" tx2="lt2" accent1="accent1" accent2="accent2" accent3="accent3" accent4="accent4" accent5="accent5" accent6="accent6" hlink="hlink" folHlink="folHlink"/>
  <p:sldLayoutIdLst>
    <p:sldLayoutId id="2147484028" r:id="rId1"/>
    <p:sldLayoutId id="2147484029" r:id="rId2"/>
    <p:sldLayoutId id="2147484030" r:id="rId3"/>
    <p:sldLayoutId id="2147484031" r:id="rId4"/>
    <p:sldLayoutId id="2147484032" r:id="rId5"/>
    <p:sldLayoutId id="2147484033" r:id="rId6"/>
    <p:sldLayoutId id="2147484034" r:id="rId7"/>
    <p:sldLayoutId id="2147484035" r:id="rId8"/>
    <p:sldLayoutId id="2147484036" r:id="rId9"/>
    <p:sldLayoutId id="2147484037" r:id="rId10"/>
    <p:sldLayoutId id="2147484038" r:id="rId11"/>
  </p:sldLayoutIdLst>
  <p:timing>
    <p:tnLst>
      <p:par>
        <p:cTn id="1" dur="indefinite" restart="never" nodeType="tmRoot"/>
      </p:par>
    </p:tnLst>
  </p:timing>
  <p:hf hdr="0" dt="0"/>
  <p:txStyles>
    <p:titleStyle>
      <a:lvl1pPr algn="l" rtl="0" eaLnBrk="1" latinLnBrk="0" hangingPunct="1">
        <a:spcBef>
          <a:spcPct val="0"/>
        </a:spcBef>
        <a:buNone/>
        <a:defRPr kumimoji="0" sz="4000" kern="1200" spc="-100" baseline="0">
          <a:solidFill>
            <a:schemeClr val="tx2">
              <a:satMod val="200000"/>
            </a:schemeClr>
          </a:solidFill>
          <a:latin typeface="+mj-lt"/>
          <a:ea typeface="+mj-ea"/>
          <a:cs typeface="+mj-cs"/>
        </a:defRPr>
      </a:lvl1pPr>
      <a:extLst/>
    </p:titleStyle>
    <p:bodyStyle>
      <a:lvl1pPr marL="411480" indent="-342900" algn="l" rtl="0" eaLnBrk="1" latinLnBrk="0" hangingPunct="1">
        <a:spcBef>
          <a:spcPts val="700"/>
        </a:spcBef>
        <a:buClr>
          <a:schemeClr val="tx2"/>
        </a:buClr>
        <a:buSzPct val="95000"/>
        <a:buFont typeface="Wingdings"/>
        <a:buChar char=""/>
        <a:defRPr kumimoji="0" sz="3000" kern="1200">
          <a:solidFill>
            <a:schemeClr val="tx1"/>
          </a:solidFill>
          <a:latin typeface="+mn-lt"/>
          <a:ea typeface="+mn-ea"/>
          <a:cs typeface="+mn-cs"/>
        </a:defRPr>
      </a:lvl1pPr>
      <a:lvl2pPr marL="740664" indent="-285750" algn="l" rtl="0" eaLnBrk="1" latinLnBrk="0" hangingPunct="1">
        <a:spcBef>
          <a:spcPct val="20000"/>
        </a:spcBef>
        <a:buClr>
          <a:schemeClr val="accent2"/>
        </a:buClr>
        <a:buSzPct val="90000"/>
        <a:buFont typeface="Wingdings"/>
        <a:buChar char=""/>
        <a:defRPr kumimoji="0" sz="2600" kern="1200">
          <a:solidFill>
            <a:schemeClr val="tx1"/>
          </a:solidFill>
          <a:latin typeface="+mn-lt"/>
          <a:ea typeface="+mn-ea"/>
          <a:cs typeface="+mn-cs"/>
        </a:defRPr>
      </a:lvl2pPr>
      <a:lvl3pPr marL="996696" indent="-228600" algn="l" rtl="0" eaLnBrk="1" latinLnBrk="0" hangingPunct="1">
        <a:spcBef>
          <a:spcPct val="20000"/>
        </a:spcBef>
        <a:buClr>
          <a:schemeClr val="accent2"/>
        </a:buClr>
        <a:buFont typeface="Wingdings 2"/>
        <a:buChar char=""/>
        <a:defRPr kumimoji="0" sz="2400" kern="1200">
          <a:solidFill>
            <a:schemeClr val="tx1"/>
          </a:solidFill>
          <a:latin typeface="+mn-lt"/>
          <a:ea typeface="+mn-ea"/>
          <a:cs typeface="+mn-cs"/>
        </a:defRPr>
      </a:lvl3pPr>
      <a:lvl4pPr marL="1261872" indent="-228600" algn="l" rtl="0" eaLnBrk="1" latinLnBrk="0" hangingPunct="1">
        <a:spcBef>
          <a:spcPct val="20000"/>
        </a:spcBef>
        <a:buClr>
          <a:schemeClr val="accent3"/>
        </a:buClr>
        <a:buFont typeface="Wingdings 3"/>
        <a:buChar char=""/>
        <a:defRPr kumimoji="0" sz="2200" kern="1200">
          <a:solidFill>
            <a:schemeClr val="tx1"/>
          </a:solidFill>
          <a:latin typeface="+mn-lt"/>
          <a:ea typeface="+mn-ea"/>
          <a:cs typeface="+mn-cs"/>
        </a:defRPr>
      </a:lvl4pPr>
      <a:lvl5pPr marL="1481328" indent="-210312" algn="l" rtl="0" eaLnBrk="1" latinLnBrk="0" hangingPunct="1">
        <a:spcBef>
          <a:spcPct val="20000"/>
        </a:spcBef>
        <a:buClr>
          <a:schemeClr val="accent3"/>
        </a:buClr>
        <a:buFont typeface="Wingdings 2"/>
        <a:buChar char=""/>
        <a:defRPr kumimoji="0" sz="2000" kern="1200">
          <a:solidFill>
            <a:schemeClr val="tx1"/>
          </a:solidFill>
          <a:latin typeface="+mn-lt"/>
          <a:ea typeface="+mn-ea"/>
          <a:cs typeface="+mn-cs"/>
        </a:defRPr>
      </a:lvl5pPr>
      <a:lvl6pPr marL="1709928" indent="-210312" algn="l" rtl="0" eaLnBrk="1" latinLnBrk="0" hangingPunct="1">
        <a:spcBef>
          <a:spcPct val="20000"/>
        </a:spcBef>
        <a:buClr>
          <a:schemeClr val="accent3"/>
        </a:buClr>
        <a:buFont typeface="Wingdings 2"/>
        <a:buChar char=""/>
        <a:defRPr kumimoji="0" sz="1800" kern="1200">
          <a:solidFill>
            <a:schemeClr val="tx1"/>
          </a:solidFill>
          <a:latin typeface="+mn-lt"/>
          <a:ea typeface="+mn-ea"/>
          <a:cs typeface="+mn-cs"/>
        </a:defRPr>
      </a:lvl6pPr>
      <a:lvl7pPr marL="1901952" indent="-182880" algn="l" rtl="0" eaLnBrk="1" latinLnBrk="0" hangingPunct="1">
        <a:spcBef>
          <a:spcPct val="20000"/>
        </a:spcBef>
        <a:buClr>
          <a:schemeClr val="accent4"/>
        </a:buClr>
        <a:buFont typeface="Wingdings 2"/>
        <a:buChar char=""/>
        <a:defRPr kumimoji="0" sz="1600" kern="1200">
          <a:solidFill>
            <a:schemeClr val="tx1"/>
          </a:solidFill>
          <a:latin typeface="+mn-lt"/>
          <a:ea typeface="+mn-ea"/>
          <a:cs typeface="+mn-cs"/>
        </a:defRPr>
      </a:lvl7pPr>
      <a:lvl8pPr marL="2093976" indent="-182880" algn="l" rtl="0" eaLnBrk="1" latinLnBrk="0" hangingPunct="1">
        <a:spcBef>
          <a:spcPct val="20000"/>
        </a:spcBef>
        <a:buClr>
          <a:schemeClr val="accent4"/>
        </a:buClr>
        <a:buFont typeface="Wingdings 2"/>
        <a:buChar char=""/>
        <a:defRPr kumimoji="0" sz="1600" kern="1200">
          <a:solidFill>
            <a:schemeClr val="tx1"/>
          </a:solidFill>
          <a:latin typeface="+mn-lt"/>
          <a:ea typeface="+mn-ea"/>
          <a:cs typeface="+mn-cs"/>
        </a:defRPr>
      </a:lvl8pPr>
      <a:lvl9pPr marL="2286000" indent="-182880" algn="l" rtl="0" eaLnBrk="1" latinLnBrk="0" hangingPunct="1">
        <a:spcBef>
          <a:spcPct val="20000"/>
        </a:spcBef>
        <a:buClr>
          <a:schemeClr val="accent4"/>
        </a:buClr>
        <a:buFont typeface="Wingdings 2"/>
        <a:buChar char=""/>
        <a:defRPr kumimoji="0" sz="1600" kern="120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3.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3.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3.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3.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3.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457200"/>
            <a:ext cx="8001000" cy="1975104"/>
          </a:xfrm>
        </p:spPr>
        <p:txBody>
          <a:bodyPr>
            <a:normAutofit/>
          </a:bodyPr>
          <a:lstStyle/>
          <a:p>
            <a:r>
              <a:rPr lang="en-US" dirty="0" smtClean="0">
                <a:latin typeface="+mn-lt"/>
              </a:rPr>
              <a:t>Project management:</a:t>
            </a:r>
            <a:br>
              <a:rPr lang="en-US" dirty="0" smtClean="0">
                <a:latin typeface="+mn-lt"/>
              </a:rPr>
            </a:br>
            <a:r>
              <a:rPr lang="en-US" dirty="0" smtClean="0">
                <a:latin typeface="+mn-lt"/>
              </a:rPr>
              <a:t>Classic </a:t>
            </a:r>
            <a:r>
              <a:rPr lang="en-US" dirty="0" smtClean="0">
                <a:latin typeface="+mn-lt"/>
              </a:rPr>
              <a:t>mistakes </a:t>
            </a:r>
            <a:endParaRPr lang="en-US" dirty="0">
              <a:latin typeface="+mn-lt"/>
            </a:endParaRPr>
          </a:p>
        </p:txBody>
      </p:sp>
      <p:sp>
        <p:nvSpPr>
          <p:cNvPr id="3" name="Subtitle 2"/>
          <p:cNvSpPr>
            <a:spLocks noGrp="1"/>
          </p:cNvSpPr>
          <p:nvPr>
            <p:ph type="subTitle" idx="1"/>
          </p:nvPr>
        </p:nvSpPr>
        <p:spPr/>
        <p:txBody>
          <a:bodyPr/>
          <a:lstStyle/>
          <a:p>
            <a:endParaRPr lang="en-US"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a:xfrm>
            <a:off x="381000" y="152400"/>
            <a:ext cx="8610600" cy="895350"/>
          </a:xfrm>
        </p:spPr>
        <p:txBody>
          <a:bodyPr>
            <a:normAutofit/>
          </a:bodyPr>
          <a:lstStyle/>
          <a:p>
            <a:pPr eaLnBrk="1" hangingPunct="1">
              <a:defRPr/>
            </a:pPr>
            <a:r>
              <a:rPr lang="en-US" dirty="0" smtClean="0"/>
              <a:t>Uncontrolled Problem Employees</a:t>
            </a:r>
          </a:p>
        </p:txBody>
      </p:sp>
      <p:sp>
        <p:nvSpPr>
          <p:cNvPr id="6" name="Slide Number Placeholder 5"/>
          <p:cNvSpPr>
            <a:spLocks noGrp="1"/>
          </p:cNvSpPr>
          <p:nvPr>
            <p:ph type="sldNum" sz="quarter" idx="12"/>
          </p:nvPr>
        </p:nvSpPr>
        <p:spPr/>
        <p:txBody>
          <a:bodyPr/>
          <a:lstStyle/>
          <a:p>
            <a:pPr>
              <a:defRPr/>
            </a:pPr>
            <a:fld id="{2FFE6D69-56CA-47A3-903F-17FB85B13C85}" type="slidenum">
              <a:rPr lang="en-US"/>
              <a:pPr>
                <a:defRPr/>
              </a:pPr>
              <a:t>10</a:t>
            </a:fld>
            <a:endParaRPr lang="en-US" dirty="0"/>
          </a:p>
        </p:txBody>
      </p:sp>
      <p:sp>
        <p:nvSpPr>
          <p:cNvPr id="7" name="TextBox 6"/>
          <p:cNvSpPr txBox="1"/>
          <p:nvPr/>
        </p:nvSpPr>
        <p:spPr>
          <a:xfrm>
            <a:off x="762000" y="1676400"/>
            <a:ext cx="8382000" cy="2616101"/>
          </a:xfrm>
          <a:prstGeom prst="rect">
            <a:avLst/>
          </a:prstGeom>
          <a:noFill/>
        </p:spPr>
        <p:txBody>
          <a:bodyPr wrap="square" rtlCol="0">
            <a:spAutoFit/>
          </a:bodyPr>
          <a:lstStyle/>
          <a:p>
            <a:pPr lvl="1">
              <a:buFont typeface="Arial" pitchFamily="34" charset="0"/>
              <a:buChar char="•"/>
            </a:pPr>
            <a:r>
              <a:rPr lang="en-US" sz="2400" dirty="0" smtClean="0"/>
              <a:t>     Failure to take action to deal with problem employee</a:t>
            </a:r>
          </a:p>
          <a:p>
            <a:pPr lvl="2">
              <a:buFont typeface="Arial" pitchFamily="34" charset="0"/>
              <a:buChar char="•"/>
            </a:pPr>
            <a:r>
              <a:rPr lang="en-US" sz="2400" dirty="0" smtClean="0"/>
              <a:t>   most common complaint of team leaders</a:t>
            </a:r>
          </a:p>
          <a:p>
            <a:pPr lvl="1">
              <a:buFont typeface="Arial" pitchFamily="34" charset="0"/>
              <a:buChar char="•"/>
            </a:pPr>
            <a:endParaRPr lang="en-US" sz="2400" dirty="0" smtClean="0"/>
          </a:p>
          <a:p>
            <a:pPr lvl="1">
              <a:buFont typeface="Arial" pitchFamily="34" charset="0"/>
              <a:buChar char="•"/>
            </a:pPr>
            <a:r>
              <a:rPr lang="en-US" sz="2400" dirty="0" smtClean="0"/>
              <a:t>     Failure to deal with problem personnel</a:t>
            </a:r>
          </a:p>
          <a:p>
            <a:pPr lvl="2">
              <a:buFont typeface="Arial" pitchFamily="34" charset="0"/>
              <a:buChar char="•"/>
            </a:pPr>
            <a:r>
              <a:rPr lang="en-US" sz="2400" dirty="0" smtClean="0"/>
              <a:t>   can threaten effectiveness</a:t>
            </a:r>
          </a:p>
          <a:p>
            <a:pPr lvl="1">
              <a:buFont typeface="Arial" pitchFamily="34" charset="0"/>
              <a:buChar char="•"/>
            </a:pPr>
            <a:endParaRPr lang="en-US" dirty="0" smtClean="0"/>
          </a:p>
          <a:p>
            <a:pPr lvl="1">
              <a:buFont typeface="Arial" pitchFamily="34" charset="0"/>
              <a:buChar char="•"/>
            </a:pPr>
            <a:endParaRPr lang="en-US"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57200" y="0"/>
            <a:ext cx="8229600" cy="1143000"/>
          </a:xfrm>
        </p:spPr>
        <p:txBody>
          <a:bodyPr/>
          <a:lstStyle/>
          <a:p>
            <a:pPr eaLnBrk="1" hangingPunct="1">
              <a:defRPr/>
            </a:pPr>
            <a:r>
              <a:rPr lang="en-US" dirty="0" smtClean="0"/>
              <a:t>Heroics</a:t>
            </a:r>
            <a:endParaRPr lang="en-US" dirty="0"/>
          </a:p>
        </p:txBody>
      </p:sp>
      <p:sp>
        <p:nvSpPr>
          <p:cNvPr id="5" name="Slide Number Placeholder 4"/>
          <p:cNvSpPr>
            <a:spLocks noGrp="1"/>
          </p:cNvSpPr>
          <p:nvPr>
            <p:ph type="sldNum" sz="quarter" idx="12"/>
          </p:nvPr>
        </p:nvSpPr>
        <p:spPr/>
        <p:txBody>
          <a:bodyPr/>
          <a:lstStyle/>
          <a:p>
            <a:pPr>
              <a:defRPr/>
            </a:pPr>
            <a:fld id="{F828FE4F-1C47-425B-BBAE-55EEB87534F1}" type="slidenum">
              <a:rPr lang="en-US"/>
              <a:pPr>
                <a:defRPr/>
              </a:pPr>
              <a:t>11</a:t>
            </a:fld>
            <a:endParaRPr lang="en-US" dirty="0"/>
          </a:p>
        </p:txBody>
      </p:sp>
      <p:sp>
        <p:nvSpPr>
          <p:cNvPr id="6" name="TextBox 5"/>
          <p:cNvSpPr txBox="1"/>
          <p:nvPr/>
        </p:nvSpPr>
        <p:spPr>
          <a:xfrm>
            <a:off x="533400" y="1219200"/>
            <a:ext cx="8229600" cy="5016758"/>
          </a:xfrm>
          <a:prstGeom prst="rect">
            <a:avLst/>
          </a:prstGeom>
          <a:noFill/>
        </p:spPr>
        <p:txBody>
          <a:bodyPr wrap="square" rtlCol="0">
            <a:spAutoFit/>
          </a:bodyPr>
          <a:lstStyle/>
          <a:p>
            <a:pPr>
              <a:buFont typeface="Arial" pitchFamily="34" charset="0"/>
              <a:buChar char="•"/>
            </a:pPr>
            <a:r>
              <a:rPr lang="en-US" sz="3200" dirty="0" smtClean="0"/>
              <a:t>  </a:t>
            </a:r>
            <a:r>
              <a:rPr lang="en-US" sz="2400" dirty="0" smtClean="0"/>
              <a:t>Some project teams emphasize project heroics</a:t>
            </a:r>
          </a:p>
          <a:p>
            <a:pPr>
              <a:buFont typeface="Arial" pitchFamily="34" charset="0"/>
              <a:buChar char="•"/>
            </a:pPr>
            <a:endParaRPr lang="en-US" sz="2400" dirty="0" smtClean="0"/>
          </a:p>
          <a:p>
            <a:pPr>
              <a:buFont typeface="Arial" pitchFamily="34" charset="0"/>
              <a:buChar char="•"/>
            </a:pPr>
            <a:r>
              <a:rPr lang="en-US" sz="2400" dirty="0" smtClean="0"/>
              <a:t>   Emphasizing heroics usually does more harm than good</a:t>
            </a:r>
          </a:p>
          <a:p>
            <a:pPr>
              <a:buFont typeface="Arial" pitchFamily="34" charset="0"/>
              <a:buChar char="•"/>
            </a:pPr>
            <a:endParaRPr lang="en-US" sz="2400" dirty="0" smtClean="0"/>
          </a:p>
          <a:p>
            <a:pPr>
              <a:buFont typeface="Arial" pitchFamily="34" charset="0"/>
              <a:buChar char="•"/>
            </a:pPr>
            <a:r>
              <a:rPr lang="en-US" sz="2400" dirty="0" smtClean="0"/>
              <a:t>   May undercut ability to take corrective action</a:t>
            </a:r>
          </a:p>
          <a:p>
            <a:pPr lvl="1">
              <a:buFont typeface="Arial" pitchFamily="34" charset="0"/>
              <a:buChar char="•"/>
            </a:pPr>
            <a:r>
              <a:rPr lang="en-US" sz="2400" dirty="0" smtClean="0"/>
              <a:t>  Do not know action is necessary (poor reporting)</a:t>
            </a:r>
          </a:p>
          <a:p>
            <a:pPr>
              <a:buFont typeface="Arial" pitchFamily="34" charset="0"/>
              <a:buChar char="•"/>
            </a:pPr>
            <a:endParaRPr lang="en-US" sz="2400" dirty="0" smtClean="0"/>
          </a:p>
          <a:p>
            <a:pPr>
              <a:buFont typeface="Arial" pitchFamily="34" charset="0"/>
              <a:buChar char="•"/>
            </a:pPr>
            <a:r>
              <a:rPr lang="en-US" sz="2400" dirty="0" smtClean="0"/>
              <a:t>   May encourage extreme risk taking</a:t>
            </a:r>
          </a:p>
          <a:p>
            <a:pPr>
              <a:buFont typeface="Arial" pitchFamily="34" charset="0"/>
              <a:buChar char="•"/>
            </a:pPr>
            <a:endParaRPr lang="en-US" sz="2400" dirty="0" smtClean="0"/>
          </a:p>
          <a:p>
            <a:pPr>
              <a:buFont typeface="Arial" pitchFamily="34" charset="0"/>
              <a:buChar char="•"/>
            </a:pPr>
            <a:r>
              <a:rPr lang="en-US" sz="2400" dirty="0" smtClean="0"/>
              <a:t>   May discourage cooperation among stakeholders</a:t>
            </a:r>
          </a:p>
          <a:p>
            <a:pPr>
              <a:buFont typeface="Arial" pitchFamily="34" charset="0"/>
              <a:buChar char="•"/>
            </a:pPr>
            <a:endParaRPr lang="en-US" sz="2400" dirty="0" smtClean="0"/>
          </a:p>
          <a:p>
            <a:pPr>
              <a:buFont typeface="Arial" pitchFamily="34" charset="0"/>
              <a:buChar char="•"/>
            </a:pPr>
            <a:r>
              <a:rPr lang="en-US" sz="2400" dirty="0" smtClean="0"/>
              <a:t>   Value of steady/consistent progress</a:t>
            </a:r>
          </a:p>
          <a:p>
            <a:pPr>
              <a:buFont typeface="Arial" pitchFamily="34" charset="0"/>
              <a:buChar char="•"/>
            </a:pPr>
            <a:endParaRPr lang="en-US" sz="2400"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57200" y="0"/>
            <a:ext cx="8534400" cy="1143000"/>
          </a:xfrm>
        </p:spPr>
        <p:txBody>
          <a:bodyPr/>
          <a:lstStyle/>
          <a:p>
            <a:pPr eaLnBrk="1" hangingPunct="1">
              <a:defRPr/>
            </a:pPr>
            <a:r>
              <a:rPr lang="en-US" dirty="0" smtClean="0"/>
              <a:t>Adding People To A Late Project</a:t>
            </a:r>
            <a:endParaRPr lang="en-US" dirty="0"/>
          </a:p>
        </p:txBody>
      </p:sp>
      <p:sp>
        <p:nvSpPr>
          <p:cNvPr id="17410" name="Content Placeholder 1"/>
          <p:cNvSpPr>
            <a:spLocks noGrp="1"/>
          </p:cNvSpPr>
          <p:nvPr>
            <p:ph idx="1"/>
          </p:nvPr>
        </p:nvSpPr>
        <p:spPr>
          <a:xfrm>
            <a:off x="457200" y="1143000"/>
            <a:ext cx="8229600" cy="4525963"/>
          </a:xfrm>
        </p:spPr>
        <p:txBody>
          <a:bodyPr>
            <a:normAutofit/>
          </a:bodyPr>
          <a:lstStyle/>
          <a:p>
            <a:pPr lvl="1" eaLnBrk="1" hangingPunct="1"/>
            <a:endParaRPr lang="en-US" dirty="0" smtClean="0"/>
          </a:p>
          <a:p>
            <a:pPr eaLnBrk="1" hangingPunct="1"/>
            <a:endParaRPr lang="en-US" dirty="0" smtClean="0"/>
          </a:p>
        </p:txBody>
      </p:sp>
      <p:sp>
        <p:nvSpPr>
          <p:cNvPr id="5" name="Slide Number Placeholder 4"/>
          <p:cNvSpPr>
            <a:spLocks noGrp="1"/>
          </p:cNvSpPr>
          <p:nvPr>
            <p:ph type="sldNum" sz="quarter" idx="12"/>
          </p:nvPr>
        </p:nvSpPr>
        <p:spPr/>
        <p:txBody>
          <a:bodyPr/>
          <a:lstStyle/>
          <a:p>
            <a:pPr>
              <a:defRPr/>
            </a:pPr>
            <a:fld id="{F828FE4F-1C47-425B-BBAE-55EEB87534F1}" type="slidenum">
              <a:rPr lang="en-US"/>
              <a:pPr>
                <a:defRPr/>
              </a:pPr>
              <a:t>12</a:t>
            </a:fld>
            <a:endParaRPr lang="en-US" dirty="0"/>
          </a:p>
        </p:txBody>
      </p:sp>
      <p:sp>
        <p:nvSpPr>
          <p:cNvPr id="7" name="Rectangle 3"/>
          <p:cNvSpPr txBox="1">
            <a:spLocks noChangeArrowheads="1"/>
          </p:cNvSpPr>
          <p:nvPr/>
        </p:nvSpPr>
        <p:spPr>
          <a:xfrm>
            <a:off x="457200" y="1524000"/>
            <a:ext cx="7772400" cy="3200400"/>
          </a:xfrm>
          <a:prstGeom prst="rect">
            <a:avLst/>
          </a:prstGeom>
        </p:spPr>
        <p:txBody>
          <a:bodyPr vert="horz">
            <a:normAutofit fontScale="92500" lnSpcReduction="20000"/>
          </a:bodyPr>
          <a:lstStyle/>
          <a:p>
            <a:pPr marL="411480" marR="0" lvl="0" indent="-342900" algn="l" defTabSz="914400" rtl="0" eaLnBrk="1" fontAlgn="auto" latinLnBrk="0" hangingPunct="1">
              <a:lnSpc>
                <a:spcPct val="100000"/>
              </a:lnSpc>
              <a:spcBef>
                <a:spcPts val="700"/>
              </a:spcBef>
              <a:spcAft>
                <a:spcPts val="0"/>
              </a:spcAft>
              <a:buClr>
                <a:schemeClr val="tx2"/>
              </a:buClr>
              <a:buSzPct val="95000"/>
              <a:buFont typeface="Wingdings"/>
              <a:buChar char=""/>
              <a:tabLst/>
              <a:defRPr/>
            </a:pPr>
            <a:r>
              <a:rPr kumimoji="0" lang="en-US" sz="3000" b="0" i="0" u="none" strike="noStrike" kern="1200" cap="none" spc="0" normalizeH="0" baseline="0" noProof="0" dirty="0" smtClean="0">
                <a:ln>
                  <a:noFill/>
                </a:ln>
                <a:solidFill>
                  <a:schemeClr val="tx1"/>
                </a:solidFill>
                <a:effectLst/>
                <a:uLnTx/>
                <a:uFillTx/>
                <a:latin typeface="+mn-lt"/>
                <a:ea typeface="+mn-ea"/>
                <a:cs typeface="+mn-cs"/>
              </a:rPr>
              <a:t>Takes Productivity away from productive team members</a:t>
            </a:r>
          </a:p>
          <a:p>
            <a:pPr marL="740664" marR="0" lvl="1" indent="-285750" algn="l" defTabSz="914400" rtl="0" eaLnBrk="1" fontAlgn="auto" latinLnBrk="0" hangingPunct="1">
              <a:lnSpc>
                <a:spcPct val="100000"/>
              </a:lnSpc>
              <a:spcBef>
                <a:spcPct val="20000"/>
              </a:spcBef>
              <a:spcAft>
                <a:spcPts val="0"/>
              </a:spcAft>
              <a:buClr>
                <a:schemeClr val="accent2"/>
              </a:buClr>
              <a:buSzPct val="90000"/>
              <a:buFont typeface="Wingdings"/>
              <a:buChar char=""/>
              <a:tabLst/>
              <a:defRPr/>
            </a:pPr>
            <a:r>
              <a:rPr lang="en-US" sz="2600" dirty="0" smtClean="0">
                <a:latin typeface="+mn-lt"/>
              </a:rPr>
              <a:t>Bringing up-to-date</a:t>
            </a:r>
          </a:p>
          <a:p>
            <a:pPr marL="740664" marR="0" lvl="1" indent="-285750" algn="l" defTabSz="914400" rtl="0" eaLnBrk="1" fontAlgn="auto" latinLnBrk="0" hangingPunct="1">
              <a:lnSpc>
                <a:spcPct val="100000"/>
              </a:lnSpc>
              <a:spcBef>
                <a:spcPct val="20000"/>
              </a:spcBef>
              <a:spcAft>
                <a:spcPts val="0"/>
              </a:spcAft>
              <a:buClr>
                <a:schemeClr val="accent2"/>
              </a:buClr>
              <a:buSzPct val="90000"/>
              <a:buFont typeface="Wingdings"/>
              <a:buChar char=""/>
              <a:tabLst/>
              <a:defRPr/>
            </a:pPr>
            <a:r>
              <a:rPr lang="en-US" sz="2600" dirty="0" smtClean="0">
                <a:latin typeface="+mn-lt"/>
              </a:rPr>
              <a:t>Training</a:t>
            </a:r>
            <a:endParaRPr kumimoji="0" lang="en-US" sz="2600" b="0" i="0" u="none" strike="noStrike" kern="1200" cap="none" spc="0" normalizeH="0" baseline="0" noProof="0" dirty="0" smtClean="0">
              <a:ln>
                <a:noFill/>
              </a:ln>
              <a:solidFill>
                <a:schemeClr val="tx1"/>
              </a:solidFill>
              <a:effectLst/>
              <a:uLnTx/>
              <a:uFillTx/>
              <a:latin typeface="+mn-lt"/>
              <a:ea typeface="+mn-ea"/>
              <a:cs typeface="+mn-cs"/>
            </a:endParaRPr>
          </a:p>
          <a:p>
            <a:pPr marL="740664" marR="0" lvl="1" indent="-285750" algn="l" defTabSz="914400" rtl="0" eaLnBrk="1" fontAlgn="auto" latinLnBrk="0" hangingPunct="1">
              <a:lnSpc>
                <a:spcPct val="100000"/>
              </a:lnSpc>
              <a:spcBef>
                <a:spcPct val="20000"/>
              </a:spcBef>
              <a:spcAft>
                <a:spcPts val="0"/>
              </a:spcAft>
              <a:buClr>
                <a:schemeClr val="accent2"/>
              </a:buClr>
              <a:buSzPct val="90000"/>
              <a:buFont typeface="Wingdings"/>
              <a:buChar char=""/>
              <a:tabLst/>
              <a:defRPr/>
            </a:pPr>
            <a:endParaRPr kumimoji="0" lang="en-US" sz="2600" b="0" i="0" u="none" strike="noStrike" kern="1200" cap="none" spc="0" normalizeH="0" baseline="0" noProof="0" dirty="0" smtClean="0">
              <a:ln>
                <a:noFill/>
              </a:ln>
              <a:solidFill>
                <a:schemeClr val="tx1"/>
              </a:solidFill>
              <a:effectLst/>
              <a:uLnTx/>
              <a:uFillTx/>
              <a:latin typeface="+mn-lt"/>
              <a:ea typeface="+mn-ea"/>
              <a:cs typeface="+mn-cs"/>
            </a:endParaRPr>
          </a:p>
          <a:p>
            <a:pPr marL="411480" marR="0" lvl="0" indent="-342900" algn="l" defTabSz="914400" rtl="0" eaLnBrk="1" fontAlgn="auto" latinLnBrk="0" hangingPunct="1">
              <a:lnSpc>
                <a:spcPct val="100000"/>
              </a:lnSpc>
              <a:spcBef>
                <a:spcPts val="700"/>
              </a:spcBef>
              <a:spcAft>
                <a:spcPts val="0"/>
              </a:spcAft>
              <a:buClr>
                <a:schemeClr val="tx2"/>
              </a:buClr>
              <a:buSzPct val="95000"/>
              <a:buFont typeface="Wingdings"/>
              <a:buChar char=""/>
              <a:tabLst/>
              <a:defRPr/>
            </a:pPr>
            <a:r>
              <a:rPr lang="en-US" sz="3000" dirty="0" smtClean="0">
                <a:latin typeface="+mn-lt"/>
              </a:rPr>
              <a:t>New members not immediately productive</a:t>
            </a:r>
            <a:endParaRPr kumimoji="0" lang="en-US" sz="3000" b="0" i="0" u="none" strike="noStrike" kern="1200" cap="none" spc="0" normalizeH="0" baseline="0" noProof="0" dirty="0" smtClean="0">
              <a:ln>
                <a:noFill/>
              </a:ln>
              <a:solidFill>
                <a:schemeClr val="tx1"/>
              </a:solidFill>
              <a:effectLst/>
              <a:uLnTx/>
              <a:uFillTx/>
              <a:latin typeface="+mn-lt"/>
              <a:ea typeface="+mn-ea"/>
              <a:cs typeface="+mn-cs"/>
            </a:endParaRPr>
          </a:p>
          <a:p>
            <a:pPr marL="740664" marR="0" lvl="1" indent="-285750" algn="l" defTabSz="914400" rtl="0" eaLnBrk="1" fontAlgn="auto" latinLnBrk="0" hangingPunct="1">
              <a:lnSpc>
                <a:spcPct val="100000"/>
              </a:lnSpc>
              <a:spcBef>
                <a:spcPct val="20000"/>
              </a:spcBef>
              <a:spcAft>
                <a:spcPts val="0"/>
              </a:spcAft>
              <a:buClr>
                <a:schemeClr val="accent2"/>
              </a:buClr>
              <a:buSzPct val="90000"/>
              <a:buFont typeface="Wingdings"/>
              <a:buChar char=""/>
              <a:tabLst/>
              <a:defRPr/>
            </a:pPr>
            <a:r>
              <a:rPr lang="en-US" sz="2600" dirty="0" smtClean="0">
                <a:latin typeface="+mn-lt"/>
              </a:rPr>
              <a:t>Learning Curve</a:t>
            </a:r>
          </a:p>
          <a:p>
            <a:pPr marL="740664" marR="0" lvl="1" indent="-285750" algn="l" defTabSz="914400" rtl="0" eaLnBrk="1" fontAlgn="auto" latinLnBrk="0" hangingPunct="1">
              <a:lnSpc>
                <a:spcPct val="100000"/>
              </a:lnSpc>
              <a:spcBef>
                <a:spcPct val="20000"/>
              </a:spcBef>
              <a:spcAft>
                <a:spcPts val="0"/>
              </a:spcAft>
              <a:buClr>
                <a:schemeClr val="accent2"/>
              </a:buClr>
              <a:buSzPct val="90000"/>
              <a:buFont typeface="Wingdings"/>
              <a:buChar char=""/>
              <a:tabLst/>
              <a:defRPr/>
            </a:pPr>
            <a:r>
              <a:rPr kumimoji="0" lang="en-US" sz="2600" b="0" i="0" u="none" strike="noStrike" kern="1200" cap="none" spc="0" normalizeH="0" baseline="0" noProof="0" dirty="0" smtClean="0">
                <a:ln>
                  <a:noFill/>
                </a:ln>
                <a:solidFill>
                  <a:schemeClr val="tx1"/>
                </a:solidFill>
                <a:effectLst/>
                <a:uLnTx/>
                <a:uFillTx/>
                <a:latin typeface="+mn-lt"/>
                <a:ea typeface="+mn-ea"/>
                <a:cs typeface="+mn-cs"/>
              </a:rPr>
              <a:t>Team</a:t>
            </a:r>
            <a:r>
              <a:rPr kumimoji="0" lang="en-US" sz="2600" b="0" i="0" u="none" strike="noStrike" kern="1200" cap="none" spc="0" normalizeH="0" noProof="0" dirty="0" smtClean="0">
                <a:ln>
                  <a:noFill/>
                </a:ln>
                <a:solidFill>
                  <a:schemeClr val="tx1"/>
                </a:solidFill>
                <a:effectLst/>
                <a:uLnTx/>
                <a:uFillTx/>
                <a:latin typeface="+mn-lt"/>
                <a:ea typeface="+mn-ea"/>
                <a:cs typeface="+mn-cs"/>
              </a:rPr>
              <a:t> dynamics</a:t>
            </a:r>
          </a:p>
          <a:p>
            <a:pPr marL="740664" marR="0" lvl="1" indent="-285750" algn="l" defTabSz="914400" rtl="0" eaLnBrk="1" fontAlgn="auto" latinLnBrk="0" hangingPunct="1">
              <a:lnSpc>
                <a:spcPct val="100000"/>
              </a:lnSpc>
              <a:spcBef>
                <a:spcPct val="20000"/>
              </a:spcBef>
              <a:spcAft>
                <a:spcPts val="0"/>
              </a:spcAft>
              <a:buClr>
                <a:schemeClr val="accent2"/>
              </a:buClr>
              <a:buSzPct val="90000"/>
              <a:buFont typeface="Wingdings"/>
              <a:buChar char=""/>
              <a:tabLst/>
              <a:defRPr/>
            </a:pPr>
            <a:endParaRPr kumimoji="0" lang="en-US" sz="2600" b="0" i="0" u="none" strike="noStrike" kern="1200" cap="none" spc="0" normalizeH="0" baseline="0" noProof="0" dirty="0" smtClean="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57200" y="0"/>
            <a:ext cx="8229600" cy="1143000"/>
          </a:xfrm>
        </p:spPr>
        <p:txBody>
          <a:bodyPr/>
          <a:lstStyle/>
          <a:p>
            <a:pPr eaLnBrk="1" hangingPunct="1">
              <a:defRPr/>
            </a:pPr>
            <a:r>
              <a:rPr lang="en-US" dirty="0" smtClean="0"/>
              <a:t>Noisy, Crowded Offices</a:t>
            </a:r>
            <a:endParaRPr lang="en-US" dirty="0"/>
          </a:p>
        </p:txBody>
      </p:sp>
      <p:sp>
        <p:nvSpPr>
          <p:cNvPr id="17410" name="Content Placeholder 1"/>
          <p:cNvSpPr>
            <a:spLocks noGrp="1"/>
          </p:cNvSpPr>
          <p:nvPr>
            <p:ph idx="1"/>
          </p:nvPr>
        </p:nvSpPr>
        <p:spPr>
          <a:xfrm>
            <a:off x="457200" y="1143000"/>
            <a:ext cx="8229600" cy="4525963"/>
          </a:xfrm>
        </p:spPr>
        <p:txBody>
          <a:bodyPr>
            <a:normAutofit/>
          </a:bodyPr>
          <a:lstStyle/>
          <a:p>
            <a:pPr lvl="1" eaLnBrk="1" hangingPunct="1"/>
            <a:endParaRPr lang="en-US" dirty="0" smtClean="0"/>
          </a:p>
          <a:p>
            <a:pPr eaLnBrk="1" hangingPunct="1"/>
            <a:endParaRPr lang="en-US" dirty="0" smtClean="0"/>
          </a:p>
          <a:p>
            <a:pPr eaLnBrk="1" hangingPunct="1"/>
            <a:endParaRPr lang="en-US" dirty="0" smtClean="0"/>
          </a:p>
        </p:txBody>
      </p:sp>
      <p:sp>
        <p:nvSpPr>
          <p:cNvPr id="5" name="Slide Number Placeholder 4"/>
          <p:cNvSpPr>
            <a:spLocks noGrp="1"/>
          </p:cNvSpPr>
          <p:nvPr>
            <p:ph type="sldNum" sz="quarter" idx="12"/>
          </p:nvPr>
        </p:nvSpPr>
        <p:spPr/>
        <p:txBody>
          <a:bodyPr/>
          <a:lstStyle/>
          <a:p>
            <a:pPr>
              <a:defRPr/>
            </a:pPr>
            <a:fld id="{F828FE4F-1C47-425B-BBAE-55EEB87534F1}" type="slidenum">
              <a:rPr lang="en-US"/>
              <a:pPr>
                <a:defRPr/>
              </a:pPr>
              <a:t>13</a:t>
            </a:fld>
            <a:endParaRPr lang="en-US" dirty="0"/>
          </a:p>
        </p:txBody>
      </p:sp>
      <p:sp>
        <p:nvSpPr>
          <p:cNvPr id="7" name="Rectangle 3"/>
          <p:cNvSpPr txBox="1">
            <a:spLocks noChangeArrowheads="1"/>
          </p:cNvSpPr>
          <p:nvPr/>
        </p:nvSpPr>
        <p:spPr>
          <a:xfrm>
            <a:off x="457200" y="1524000"/>
            <a:ext cx="7772400" cy="3200400"/>
          </a:xfrm>
          <a:prstGeom prst="rect">
            <a:avLst/>
          </a:prstGeom>
        </p:spPr>
        <p:txBody>
          <a:bodyPr vert="horz">
            <a:normAutofit fontScale="92500" lnSpcReduction="20000"/>
          </a:bodyPr>
          <a:lstStyle/>
          <a:p>
            <a:pPr marL="411480" marR="0" lvl="0" indent="-342900" algn="l" defTabSz="914400" rtl="0" eaLnBrk="1" fontAlgn="auto" latinLnBrk="0" hangingPunct="1">
              <a:lnSpc>
                <a:spcPct val="100000"/>
              </a:lnSpc>
              <a:spcBef>
                <a:spcPts val="700"/>
              </a:spcBef>
              <a:spcAft>
                <a:spcPts val="0"/>
              </a:spcAft>
              <a:buClr>
                <a:schemeClr val="tx2"/>
              </a:buClr>
              <a:buSzPct val="95000"/>
              <a:buFont typeface="Wingdings"/>
              <a:buChar char=""/>
              <a:tabLst/>
              <a:defRPr/>
            </a:pPr>
            <a:r>
              <a:rPr kumimoji="0" lang="en-US" sz="3000" b="0" i="0" u="none" strike="noStrike" kern="1200" cap="none" spc="0" normalizeH="0" baseline="0" noProof="0" dirty="0" smtClean="0">
                <a:ln>
                  <a:noFill/>
                </a:ln>
                <a:solidFill>
                  <a:schemeClr val="tx1"/>
                </a:solidFill>
                <a:effectLst/>
                <a:uLnTx/>
                <a:uFillTx/>
                <a:latin typeface="+mn-lt"/>
                <a:ea typeface="+mn-ea"/>
                <a:cs typeface="+mn-cs"/>
              </a:rPr>
              <a:t>60%</a:t>
            </a:r>
            <a:r>
              <a:rPr kumimoji="0" lang="en-US" sz="3000" b="0" i="0" u="none" strike="noStrike" kern="1200" cap="none" spc="0" normalizeH="0" noProof="0" dirty="0" smtClean="0">
                <a:ln>
                  <a:noFill/>
                </a:ln>
                <a:solidFill>
                  <a:schemeClr val="tx1"/>
                </a:solidFill>
                <a:effectLst/>
                <a:uLnTx/>
                <a:uFillTx/>
                <a:latin typeface="+mn-lt"/>
                <a:ea typeface="+mn-ea"/>
                <a:cs typeface="+mn-cs"/>
              </a:rPr>
              <a:t> of developers report work environments</a:t>
            </a:r>
            <a:endParaRPr kumimoji="0" lang="en-US" sz="3000" b="0" i="0" u="none" strike="noStrike" kern="1200" cap="none" spc="0" normalizeH="0" baseline="0" noProof="0" dirty="0" smtClean="0">
              <a:ln>
                <a:noFill/>
              </a:ln>
              <a:solidFill>
                <a:schemeClr val="tx1"/>
              </a:solidFill>
              <a:effectLst/>
              <a:uLnTx/>
              <a:uFillTx/>
              <a:latin typeface="+mn-lt"/>
              <a:ea typeface="+mn-ea"/>
              <a:cs typeface="+mn-cs"/>
            </a:endParaRPr>
          </a:p>
          <a:p>
            <a:pPr marL="740664" marR="0" lvl="1" indent="-285750" algn="l" defTabSz="914400" rtl="0" eaLnBrk="1" fontAlgn="auto" latinLnBrk="0" hangingPunct="1">
              <a:lnSpc>
                <a:spcPct val="100000"/>
              </a:lnSpc>
              <a:spcBef>
                <a:spcPct val="20000"/>
              </a:spcBef>
              <a:spcAft>
                <a:spcPts val="0"/>
              </a:spcAft>
              <a:buClr>
                <a:schemeClr val="accent2"/>
              </a:buClr>
              <a:buSzPct val="90000"/>
              <a:buFont typeface="Wingdings"/>
              <a:buChar char=""/>
              <a:tabLst/>
              <a:defRPr/>
            </a:pPr>
            <a:r>
              <a:rPr lang="en-US" sz="2600" dirty="0" smtClean="0">
                <a:latin typeface="+mn-lt"/>
              </a:rPr>
              <a:t>Not sufficiently quiet</a:t>
            </a:r>
          </a:p>
          <a:p>
            <a:pPr marL="740664" marR="0" lvl="1" indent="-285750" algn="l" defTabSz="914400" rtl="0" eaLnBrk="1" fontAlgn="auto" latinLnBrk="0" hangingPunct="1">
              <a:lnSpc>
                <a:spcPct val="100000"/>
              </a:lnSpc>
              <a:spcBef>
                <a:spcPct val="20000"/>
              </a:spcBef>
              <a:spcAft>
                <a:spcPts val="0"/>
              </a:spcAft>
              <a:buClr>
                <a:schemeClr val="accent2"/>
              </a:buClr>
              <a:buSzPct val="90000"/>
              <a:buFont typeface="Wingdings"/>
              <a:buChar char=""/>
              <a:tabLst/>
              <a:defRPr/>
            </a:pPr>
            <a:r>
              <a:rPr lang="en-US" sz="2600" noProof="0" dirty="0" smtClean="0">
                <a:latin typeface="+mn-lt"/>
              </a:rPr>
              <a:t>Not sufficiently private</a:t>
            </a:r>
            <a:endParaRPr kumimoji="0" lang="en-US" sz="2600" b="0" i="0" u="none" strike="noStrike" kern="1200" cap="none" spc="0" normalizeH="0" baseline="0" noProof="0" dirty="0" smtClean="0">
              <a:ln>
                <a:noFill/>
              </a:ln>
              <a:solidFill>
                <a:schemeClr val="tx1"/>
              </a:solidFill>
              <a:effectLst/>
              <a:uLnTx/>
              <a:uFillTx/>
              <a:latin typeface="+mn-lt"/>
              <a:ea typeface="+mn-ea"/>
              <a:cs typeface="+mn-cs"/>
            </a:endParaRPr>
          </a:p>
          <a:p>
            <a:pPr marL="740664" marR="0" lvl="1" indent="-285750" algn="l" defTabSz="914400" rtl="0" eaLnBrk="1" fontAlgn="auto" latinLnBrk="0" hangingPunct="1">
              <a:lnSpc>
                <a:spcPct val="100000"/>
              </a:lnSpc>
              <a:spcBef>
                <a:spcPct val="20000"/>
              </a:spcBef>
              <a:spcAft>
                <a:spcPts val="0"/>
              </a:spcAft>
              <a:buClr>
                <a:schemeClr val="accent2"/>
              </a:buClr>
              <a:buSzPct val="90000"/>
              <a:buFont typeface="Wingdings"/>
              <a:buChar char=""/>
              <a:tabLst/>
              <a:defRPr/>
            </a:pPr>
            <a:endParaRPr kumimoji="0" lang="en-US" sz="2600" b="0" i="0" u="none" strike="noStrike" kern="1200" cap="none" spc="0" normalizeH="0" baseline="0" noProof="0" dirty="0" smtClean="0">
              <a:ln>
                <a:noFill/>
              </a:ln>
              <a:solidFill>
                <a:schemeClr val="tx1"/>
              </a:solidFill>
              <a:effectLst/>
              <a:uLnTx/>
              <a:uFillTx/>
              <a:latin typeface="+mn-lt"/>
              <a:ea typeface="+mn-ea"/>
              <a:cs typeface="+mn-cs"/>
            </a:endParaRPr>
          </a:p>
          <a:p>
            <a:pPr marL="411480" marR="0" lvl="0" indent="-342900" algn="l" defTabSz="914400" rtl="0" eaLnBrk="1" fontAlgn="auto" latinLnBrk="0" hangingPunct="1">
              <a:lnSpc>
                <a:spcPct val="100000"/>
              </a:lnSpc>
              <a:spcBef>
                <a:spcPts val="700"/>
              </a:spcBef>
              <a:spcAft>
                <a:spcPts val="0"/>
              </a:spcAft>
              <a:buClr>
                <a:schemeClr val="tx2"/>
              </a:buClr>
              <a:buSzPct val="95000"/>
              <a:buFont typeface="Wingdings"/>
              <a:buChar char=""/>
              <a:tabLst/>
              <a:defRPr/>
            </a:pPr>
            <a:r>
              <a:rPr lang="en-US" sz="3000" noProof="0" dirty="0" smtClean="0">
                <a:latin typeface="+mn-lt"/>
              </a:rPr>
              <a:t>Prevents concentration and productivity flow</a:t>
            </a:r>
          </a:p>
          <a:p>
            <a:pPr marL="411480" marR="0" lvl="0" indent="-342900" algn="l" defTabSz="914400" rtl="0" eaLnBrk="1" fontAlgn="auto" latinLnBrk="0" hangingPunct="1">
              <a:lnSpc>
                <a:spcPct val="100000"/>
              </a:lnSpc>
              <a:spcBef>
                <a:spcPts val="700"/>
              </a:spcBef>
              <a:spcAft>
                <a:spcPts val="0"/>
              </a:spcAft>
              <a:buClr>
                <a:schemeClr val="tx2"/>
              </a:buClr>
              <a:buSzPct val="95000"/>
              <a:buFont typeface="Wingdings"/>
              <a:buChar char=""/>
              <a:tabLst/>
              <a:defRPr/>
            </a:pPr>
            <a:endParaRPr lang="en-US" sz="3000" dirty="0" smtClean="0">
              <a:latin typeface="+mn-lt"/>
            </a:endParaRPr>
          </a:p>
          <a:p>
            <a:pPr marL="411480" marR="0" lvl="0" indent="-342900" algn="l" defTabSz="914400" rtl="0" eaLnBrk="1" fontAlgn="auto" latinLnBrk="0" hangingPunct="1">
              <a:lnSpc>
                <a:spcPct val="100000"/>
              </a:lnSpc>
              <a:spcBef>
                <a:spcPts val="700"/>
              </a:spcBef>
              <a:spcAft>
                <a:spcPts val="0"/>
              </a:spcAft>
              <a:buClr>
                <a:schemeClr val="tx2"/>
              </a:buClr>
              <a:buSzPct val="95000"/>
              <a:buFont typeface="Wingdings"/>
              <a:buChar char=""/>
              <a:tabLst/>
              <a:defRPr/>
            </a:pPr>
            <a:r>
              <a:rPr kumimoji="0" lang="en-US" sz="3000" b="0" i="0" u="none" strike="noStrike" kern="1200" cap="none" spc="0" normalizeH="0" noProof="0" dirty="0" smtClean="0">
                <a:ln>
                  <a:noFill/>
                </a:ln>
                <a:solidFill>
                  <a:schemeClr val="tx1"/>
                </a:solidFill>
                <a:effectLst/>
                <a:uLnTx/>
                <a:uFillTx/>
                <a:latin typeface="+mn-lt"/>
                <a:ea typeface="+mn-ea"/>
                <a:cs typeface="+mn-cs"/>
              </a:rPr>
              <a:t>Quiet, private offices tend to increase productivity</a:t>
            </a:r>
            <a:endParaRPr kumimoji="0" lang="en-US" sz="2600" b="0" i="0" u="none" strike="noStrike" kern="1200" cap="none" spc="0" normalizeH="0" noProof="0" dirty="0" smtClean="0">
              <a:ln>
                <a:noFill/>
              </a:ln>
              <a:solidFill>
                <a:schemeClr val="tx1"/>
              </a:solidFill>
              <a:effectLst/>
              <a:uLnTx/>
              <a:uFillTx/>
              <a:latin typeface="+mn-lt"/>
              <a:ea typeface="+mn-ea"/>
              <a:cs typeface="+mn-cs"/>
            </a:endParaRPr>
          </a:p>
          <a:p>
            <a:pPr marL="740664" marR="0" lvl="1" indent="-285750" algn="l" defTabSz="914400" rtl="0" eaLnBrk="1" fontAlgn="auto" latinLnBrk="0" hangingPunct="1">
              <a:lnSpc>
                <a:spcPct val="100000"/>
              </a:lnSpc>
              <a:spcBef>
                <a:spcPct val="20000"/>
              </a:spcBef>
              <a:spcAft>
                <a:spcPts val="0"/>
              </a:spcAft>
              <a:buClr>
                <a:schemeClr val="accent2"/>
              </a:buClr>
              <a:buSzPct val="90000"/>
              <a:buFont typeface="Wingdings"/>
              <a:buChar char=""/>
              <a:tabLst/>
              <a:defRPr/>
            </a:pPr>
            <a:endParaRPr kumimoji="0" lang="en-US" sz="2600" b="0" i="0" u="none" strike="noStrike" kern="1200" cap="none" spc="0" normalizeH="0" baseline="0" noProof="0" dirty="0" smtClean="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57200" y="0"/>
            <a:ext cx="8229600" cy="1143000"/>
          </a:xfrm>
        </p:spPr>
        <p:txBody>
          <a:bodyPr/>
          <a:lstStyle/>
          <a:p>
            <a:pPr eaLnBrk="1" hangingPunct="1">
              <a:defRPr/>
            </a:pPr>
            <a:r>
              <a:rPr lang="en-US" dirty="0" smtClean="0"/>
              <a:t>Friction Between Developers And Customers</a:t>
            </a:r>
            <a:endParaRPr lang="en-US" dirty="0"/>
          </a:p>
        </p:txBody>
      </p:sp>
      <p:sp>
        <p:nvSpPr>
          <p:cNvPr id="17410" name="Content Placeholder 1"/>
          <p:cNvSpPr>
            <a:spLocks noGrp="1"/>
          </p:cNvSpPr>
          <p:nvPr>
            <p:ph idx="1"/>
          </p:nvPr>
        </p:nvSpPr>
        <p:spPr>
          <a:xfrm>
            <a:off x="457200" y="1143000"/>
            <a:ext cx="8229600" cy="4525963"/>
          </a:xfrm>
        </p:spPr>
        <p:txBody>
          <a:bodyPr>
            <a:normAutofit/>
          </a:bodyPr>
          <a:lstStyle/>
          <a:p>
            <a:pPr lvl="1" eaLnBrk="1" hangingPunct="1"/>
            <a:endParaRPr lang="en-US" dirty="0" smtClean="0"/>
          </a:p>
          <a:p>
            <a:pPr eaLnBrk="1" hangingPunct="1"/>
            <a:endParaRPr lang="en-US" dirty="0" smtClean="0"/>
          </a:p>
        </p:txBody>
      </p:sp>
      <p:sp>
        <p:nvSpPr>
          <p:cNvPr id="5" name="Slide Number Placeholder 4"/>
          <p:cNvSpPr>
            <a:spLocks noGrp="1"/>
          </p:cNvSpPr>
          <p:nvPr>
            <p:ph type="sldNum" sz="quarter" idx="12"/>
          </p:nvPr>
        </p:nvSpPr>
        <p:spPr/>
        <p:txBody>
          <a:bodyPr/>
          <a:lstStyle/>
          <a:p>
            <a:pPr>
              <a:defRPr/>
            </a:pPr>
            <a:fld id="{F828FE4F-1C47-425B-BBAE-55EEB87534F1}" type="slidenum">
              <a:rPr lang="en-US"/>
              <a:pPr>
                <a:defRPr/>
              </a:pPr>
              <a:t>14</a:t>
            </a:fld>
            <a:endParaRPr lang="en-US" dirty="0"/>
          </a:p>
        </p:txBody>
      </p:sp>
      <p:sp>
        <p:nvSpPr>
          <p:cNvPr id="7" name="Rectangle 3"/>
          <p:cNvSpPr txBox="1">
            <a:spLocks noChangeArrowheads="1"/>
          </p:cNvSpPr>
          <p:nvPr/>
        </p:nvSpPr>
        <p:spPr>
          <a:xfrm>
            <a:off x="457200" y="1524000"/>
            <a:ext cx="8458200" cy="4724400"/>
          </a:xfrm>
          <a:prstGeom prst="rect">
            <a:avLst/>
          </a:prstGeom>
        </p:spPr>
        <p:txBody>
          <a:bodyPr vert="horz">
            <a:normAutofit fontScale="92500" lnSpcReduction="10000"/>
          </a:bodyPr>
          <a:lstStyle/>
          <a:p>
            <a:pPr marL="411480" marR="0" lvl="0" indent="-342900" algn="l" defTabSz="914400" rtl="0" eaLnBrk="1" fontAlgn="auto" latinLnBrk="0" hangingPunct="1">
              <a:lnSpc>
                <a:spcPct val="100000"/>
              </a:lnSpc>
              <a:spcBef>
                <a:spcPts val="700"/>
              </a:spcBef>
              <a:spcAft>
                <a:spcPts val="0"/>
              </a:spcAft>
              <a:buClr>
                <a:schemeClr val="tx2"/>
              </a:buClr>
              <a:buSzPct val="95000"/>
              <a:buFont typeface="Wingdings"/>
              <a:buChar char=""/>
              <a:tabLst/>
              <a:defRPr/>
            </a:pPr>
            <a:r>
              <a:rPr kumimoji="0" lang="en-US" sz="2800" b="0" i="0" u="none" strike="noStrike" kern="1200" cap="none" spc="0" normalizeH="0" baseline="0" noProof="0" dirty="0" smtClean="0">
                <a:ln>
                  <a:noFill/>
                </a:ln>
                <a:solidFill>
                  <a:schemeClr val="tx1"/>
                </a:solidFill>
                <a:effectLst/>
                <a:uLnTx/>
                <a:uFillTx/>
                <a:latin typeface="+mn-lt"/>
                <a:ea typeface="+mn-ea"/>
                <a:cs typeface="+mn-cs"/>
              </a:rPr>
              <a:t>Customers feel developers not cooperative</a:t>
            </a:r>
          </a:p>
          <a:p>
            <a:pPr marL="740664" marR="0" lvl="1" indent="-285750" algn="l" defTabSz="914400" rtl="0" eaLnBrk="1" fontAlgn="auto" latinLnBrk="0" hangingPunct="1">
              <a:lnSpc>
                <a:spcPct val="100000"/>
              </a:lnSpc>
              <a:spcBef>
                <a:spcPct val="20000"/>
              </a:spcBef>
              <a:spcAft>
                <a:spcPts val="0"/>
              </a:spcAft>
              <a:buClr>
                <a:schemeClr val="accent2"/>
              </a:buClr>
              <a:buSzPct val="90000"/>
              <a:buFont typeface="Wingdings"/>
              <a:buChar char=""/>
              <a:tabLst/>
              <a:defRPr/>
            </a:pPr>
            <a:r>
              <a:rPr lang="en-US" sz="2400" dirty="0" smtClean="0">
                <a:latin typeface="+mn-lt"/>
              </a:rPr>
              <a:t>when developers do not agree with customer schedule</a:t>
            </a:r>
          </a:p>
          <a:p>
            <a:pPr marL="740664" marR="0" lvl="1" indent="-285750" algn="l" defTabSz="914400" rtl="0" eaLnBrk="1" fontAlgn="auto" latinLnBrk="0" hangingPunct="1">
              <a:lnSpc>
                <a:spcPct val="100000"/>
              </a:lnSpc>
              <a:spcBef>
                <a:spcPct val="20000"/>
              </a:spcBef>
              <a:spcAft>
                <a:spcPts val="0"/>
              </a:spcAft>
              <a:buClr>
                <a:schemeClr val="accent2"/>
              </a:buClr>
              <a:buSzPct val="90000"/>
              <a:buFont typeface="Wingdings"/>
              <a:buChar char=""/>
              <a:tabLst/>
              <a:defRPr/>
            </a:pPr>
            <a:r>
              <a:rPr lang="en-US" sz="2400" dirty="0" smtClean="0">
                <a:latin typeface="+mn-lt"/>
              </a:rPr>
              <a:t>when developers do not deliver on promises</a:t>
            </a:r>
            <a:endParaRPr kumimoji="0" lang="en-US" sz="2400" b="0" i="0" u="none" strike="noStrike" kern="1200" cap="none" spc="0" normalizeH="0" baseline="0" noProof="0" dirty="0" smtClean="0">
              <a:ln>
                <a:noFill/>
              </a:ln>
              <a:solidFill>
                <a:schemeClr val="tx1"/>
              </a:solidFill>
              <a:effectLst/>
              <a:uLnTx/>
              <a:uFillTx/>
              <a:latin typeface="+mn-lt"/>
              <a:ea typeface="+mn-ea"/>
              <a:cs typeface="+mn-cs"/>
            </a:endParaRPr>
          </a:p>
          <a:p>
            <a:pPr marL="740664" marR="0" lvl="1" indent="-285750" algn="l" defTabSz="914400" rtl="0" eaLnBrk="1" fontAlgn="auto" latinLnBrk="0" hangingPunct="1">
              <a:lnSpc>
                <a:spcPct val="100000"/>
              </a:lnSpc>
              <a:spcBef>
                <a:spcPct val="20000"/>
              </a:spcBef>
              <a:spcAft>
                <a:spcPts val="0"/>
              </a:spcAft>
              <a:buClr>
                <a:schemeClr val="accent2"/>
              </a:buClr>
              <a:buSzPct val="90000"/>
              <a:buFont typeface="Wingdings"/>
              <a:buChar char=""/>
              <a:tabLst/>
              <a:defRPr/>
            </a:pPr>
            <a:endParaRPr kumimoji="0" lang="en-US" sz="2600" b="0" i="0" u="none" strike="noStrike" kern="1200" cap="none" spc="0" normalizeH="0" baseline="0" noProof="0" dirty="0" smtClean="0">
              <a:ln>
                <a:noFill/>
              </a:ln>
              <a:solidFill>
                <a:schemeClr val="tx1"/>
              </a:solidFill>
              <a:effectLst/>
              <a:uLnTx/>
              <a:uFillTx/>
              <a:latin typeface="+mn-lt"/>
              <a:ea typeface="+mn-ea"/>
              <a:cs typeface="+mn-cs"/>
            </a:endParaRPr>
          </a:p>
          <a:p>
            <a:pPr marL="411480" marR="0" lvl="0" indent="-342900" algn="l" defTabSz="914400" rtl="0" eaLnBrk="1" fontAlgn="auto" latinLnBrk="0" hangingPunct="1">
              <a:lnSpc>
                <a:spcPct val="100000"/>
              </a:lnSpc>
              <a:spcBef>
                <a:spcPts val="700"/>
              </a:spcBef>
              <a:spcAft>
                <a:spcPts val="0"/>
              </a:spcAft>
              <a:buClr>
                <a:schemeClr val="tx2"/>
              </a:buClr>
              <a:buSzPct val="95000"/>
              <a:buFont typeface="Wingdings"/>
              <a:buChar char=""/>
              <a:tabLst/>
              <a:defRPr/>
            </a:pPr>
            <a:r>
              <a:rPr lang="en-US" sz="2800" dirty="0" smtClean="0">
                <a:latin typeface="+mn-lt"/>
              </a:rPr>
              <a:t>Developers may believe customer schedules unreasonable</a:t>
            </a:r>
            <a:endParaRPr lang="en-US" sz="2800" noProof="0" dirty="0" smtClean="0">
              <a:latin typeface="+mn-lt"/>
            </a:endParaRPr>
          </a:p>
          <a:p>
            <a:pPr marL="411480" marR="0" lvl="0" indent="-342900" algn="l" defTabSz="914400" rtl="0" eaLnBrk="1" fontAlgn="auto" latinLnBrk="0" hangingPunct="1">
              <a:lnSpc>
                <a:spcPct val="100000"/>
              </a:lnSpc>
              <a:spcBef>
                <a:spcPts val="700"/>
              </a:spcBef>
              <a:spcAft>
                <a:spcPts val="0"/>
              </a:spcAft>
              <a:buClr>
                <a:schemeClr val="tx2"/>
              </a:buClr>
              <a:buSzPct val="95000"/>
              <a:buFont typeface="Wingdings"/>
              <a:buChar char=""/>
              <a:tabLst/>
              <a:defRPr/>
            </a:pPr>
            <a:endParaRPr lang="en-US" sz="3000" dirty="0" smtClean="0">
              <a:latin typeface="+mn-lt"/>
            </a:endParaRPr>
          </a:p>
          <a:p>
            <a:pPr marL="411480" marR="0" lvl="0" indent="-342900" algn="l" defTabSz="914400" rtl="0" eaLnBrk="1" fontAlgn="auto" latinLnBrk="0" hangingPunct="1">
              <a:lnSpc>
                <a:spcPct val="100000"/>
              </a:lnSpc>
              <a:spcBef>
                <a:spcPts val="700"/>
              </a:spcBef>
              <a:spcAft>
                <a:spcPts val="0"/>
              </a:spcAft>
              <a:buClr>
                <a:schemeClr val="tx2"/>
              </a:buClr>
              <a:buSzPct val="95000"/>
              <a:buFont typeface="Wingdings"/>
              <a:buChar char=""/>
              <a:tabLst/>
              <a:defRPr/>
            </a:pPr>
            <a:r>
              <a:rPr kumimoji="0" lang="en-US" sz="2800" b="0" i="0" u="none" strike="noStrike" kern="1200" cap="none" spc="0" normalizeH="0" noProof="0" dirty="0" smtClean="0">
                <a:ln>
                  <a:noFill/>
                </a:ln>
                <a:solidFill>
                  <a:schemeClr val="tx1"/>
                </a:solidFill>
                <a:effectLst/>
                <a:uLnTx/>
                <a:uFillTx/>
                <a:latin typeface="+mn-lt"/>
                <a:ea typeface="+mn-ea"/>
                <a:cs typeface="+mn-cs"/>
              </a:rPr>
              <a:t>Primary effect is poor communication</a:t>
            </a:r>
          </a:p>
          <a:p>
            <a:pPr marL="411480" marR="0" lvl="0" indent="-342900" algn="l" defTabSz="914400" rtl="0" eaLnBrk="1" fontAlgn="auto" latinLnBrk="0" hangingPunct="1">
              <a:lnSpc>
                <a:spcPct val="100000"/>
              </a:lnSpc>
              <a:spcBef>
                <a:spcPts val="700"/>
              </a:spcBef>
              <a:spcAft>
                <a:spcPts val="0"/>
              </a:spcAft>
              <a:buClr>
                <a:schemeClr val="tx2"/>
              </a:buClr>
              <a:buSzPct val="95000"/>
              <a:buFont typeface="Wingdings"/>
              <a:buChar char=""/>
              <a:tabLst/>
              <a:defRPr/>
            </a:pPr>
            <a:endParaRPr kumimoji="0" lang="en-US" sz="2800" b="0" i="0" u="none" strike="noStrike" kern="1200" cap="none" spc="0" normalizeH="0" noProof="0" dirty="0" smtClean="0">
              <a:ln>
                <a:noFill/>
              </a:ln>
              <a:solidFill>
                <a:schemeClr val="tx1"/>
              </a:solidFill>
              <a:effectLst/>
              <a:uLnTx/>
              <a:uFillTx/>
              <a:latin typeface="+mn-lt"/>
              <a:ea typeface="+mn-ea"/>
              <a:cs typeface="+mn-cs"/>
            </a:endParaRPr>
          </a:p>
          <a:p>
            <a:pPr marL="411480" marR="0" lvl="0" indent="-342900" algn="l" defTabSz="914400" rtl="0" eaLnBrk="1" fontAlgn="auto" latinLnBrk="0" hangingPunct="1">
              <a:lnSpc>
                <a:spcPct val="100000"/>
              </a:lnSpc>
              <a:spcBef>
                <a:spcPts val="700"/>
              </a:spcBef>
              <a:spcAft>
                <a:spcPts val="0"/>
              </a:spcAft>
              <a:buClr>
                <a:schemeClr val="tx2"/>
              </a:buClr>
              <a:buSzPct val="95000"/>
              <a:buFont typeface="Wingdings"/>
              <a:buChar char=""/>
              <a:tabLst/>
              <a:defRPr/>
            </a:pPr>
            <a:r>
              <a:rPr lang="en-US" sz="2800" dirty="0" smtClean="0">
                <a:latin typeface="+mn-lt"/>
              </a:rPr>
              <a:t>Secondary effect includes poorly understood requirements</a:t>
            </a:r>
            <a:endParaRPr kumimoji="0" lang="en-US" sz="2800" b="0" i="0" u="none" strike="noStrike" kern="1200" cap="none" spc="0" normalizeH="0" noProof="0" dirty="0" smtClean="0">
              <a:ln>
                <a:noFill/>
              </a:ln>
              <a:solidFill>
                <a:schemeClr val="tx1"/>
              </a:solidFill>
              <a:effectLst/>
              <a:uLnTx/>
              <a:uFillTx/>
              <a:latin typeface="+mn-lt"/>
              <a:ea typeface="+mn-ea"/>
              <a:cs typeface="+mn-cs"/>
            </a:endParaRPr>
          </a:p>
          <a:p>
            <a:pPr marL="411480" marR="0" lvl="0" indent="-342900" algn="l" defTabSz="914400" rtl="0" eaLnBrk="1" fontAlgn="auto" latinLnBrk="0" hangingPunct="1">
              <a:lnSpc>
                <a:spcPct val="100000"/>
              </a:lnSpc>
              <a:spcBef>
                <a:spcPts val="700"/>
              </a:spcBef>
              <a:spcAft>
                <a:spcPts val="0"/>
              </a:spcAft>
              <a:buClr>
                <a:schemeClr val="tx2"/>
              </a:buClr>
              <a:buSzPct val="95000"/>
              <a:buFont typeface="Wingdings"/>
              <a:buChar char=""/>
              <a:tabLst/>
              <a:defRPr/>
            </a:pPr>
            <a:endParaRPr kumimoji="0" lang="en-US" sz="2600" b="0" i="0" u="none" strike="noStrike" kern="1200" cap="none" spc="0" normalizeH="0" noProof="0" dirty="0" smtClean="0">
              <a:ln>
                <a:noFill/>
              </a:ln>
              <a:solidFill>
                <a:schemeClr val="tx1"/>
              </a:solidFill>
              <a:effectLst/>
              <a:uLnTx/>
              <a:uFillTx/>
              <a:latin typeface="+mn-lt"/>
              <a:ea typeface="+mn-ea"/>
              <a:cs typeface="+mn-cs"/>
            </a:endParaRPr>
          </a:p>
          <a:p>
            <a:pPr marL="740664" marR="0" lvl="1" indent="-285750" algn="l" defTabSz="914400" rtl="0" eaLnBrk="1" fontAlgn="auto" latinLnBrk="0" hangingPunct="1">
              <a:lnSpc>
                <a:spcPct val="100000"/>
              </a:lnSpc>
              <a:spcBef>
                <a:spcPct val="20000"/>
              </a:spcBef>
              <a:spcAft>
                <a:spcPts val="0"/>
              </a:spcAft>
              <a:buClr>
                <a:schemeClr val="accent2"/>
              </a:buClr>
              <a:buSzPct val="90000"/>
              <a:buFont typeface="Wingdings"/>
              <a:buChar char=""/>
              <a:tabLst/>
              <a:defRPr/>
            </a:pPr>
            <a:endParaRPr kumimoji="0" lang="en-US" sz="2600" b="0" i="0" u="none" strike="noStrike" kern="1200" cap="none" spc="0" normalizeH="0" baseline="0" noProof="0" dirty="0" smtClean="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57200" y="0"/>
            <a:ext cx="8229600" cy="1143000"/>
          </a:xfrm>
        </p:spPr>
        <p:txBody>
          <a:bodyPr/>
          <a:lstStyle/>
          <a:p>
            <a:pPr eaLnBrk="1" hangingPunct="1">
              <a:defRPr/>
            </a:pPr>
            <a:r>
              <a:rPr lang="en-US" dirty="0" smtClean="0"/>
              <a:t>Unrealistic Expectations</a:t>
            </a:r>
            <a:endParaRPr lang="en-US" dirty="0"/>
          </a:p>
        </p:txBody>
      </p:sp>
      <p:sp>
        <p:nvSpPr>
          <p:cNvPr id="17410" name="Content Placeholder 1"/>
          <p:cNvSpPr>
            <a:spLocks noGrp="1"/>
          </p:cNvSpPr>
          <p:nvPr>
            <p:ph idx="1"/>
          </p:nvPr>
        </p:nvSpPr>
        <p:spPr>
          <a:xfrm>
            <a:off x="457200" y="1143000"/>
            <a:ext cx="8229600" cy="4525963"/>
          </a:xfrm>
        </p:spPr>
        <p:txBody>
          <a:bodyPr>
            <a:normAutofit/>
          </a:bodyPr>
          <a:lstStyle/>
          <a:p>
            <a:pPr lvl="1" eaLnBrk="1" hangingPunct="1"/>
            <a:endParaRPr lang="en-US" dirty="0" smtClean="0"/>
          </a:p>
          <a:p>
            <a:pPr eaLnBrk="1" hangingPunct="1"/>
            <a:endParaRPr lang="en-US" dirty="0" smtClean="0"/>
          </a:p>
        </p:txBody>
      </p:sp>
      <p:sp>
        <p:nvSpPr>
          <p:cNvPr id="5" name="Slide Number Placeholder 4"/>
          <p:cNvSpPr>
            <a:spLocks noGrp="1"/>
          </p:cNvSpPr>
          <p:nvPr>
            <p:ph type="sldNum" sz="quarter" idx="12"/>
          </p:nvPr>
        </p:nvSpPr>
        <p:spPr/>
        <p:txBody>
          <a:bodyPr/>
          <a:lstStyle/>
          <a:p>
            <a:pPr>
              <a:defRPr/>
            </a:pPr>
            <a:fld id="{F828FE4F-1C47-425B-BBAE-55EEB87534F1}" type="slidenum">
              <a:rPr lang="en-US"/>
              <a:pPr>
                <a:defRPr/>
              </a:pPr>
              <a:t>15</a:t>
            </a:fld>
            <a:endParaRPr lang="en-US" dirty="0"/>
          </a:p>
        </p:txBody>
      </p:sp>
      <p:sp>
        <p:nvSpPr>
          <p:cNvPr id="6" name="Rectangle 5"/>
          <p:cNvSpPr/>
          <p:nvPr/>
        </p:nvSpPr>
        <p:spPr>
          <a:xfrm>
            <a:off x="533400" y="990600"/>
            <a:ext cx="8305800" cy="2800767"/>
          </a:xfrm>
          <a:prstGeom prst="rect">
            <a:avLst/>
          </a:prstGeom>
        </p:spPr>
        <p:txBody>
          <a:bodyPr wrap="square">
            <a:spAutoFit/>
          </a:bodyPr>
          <a:lstStyle/>
          <a:p>
            <a:r>
              <a:rPr lang="en-US" dirty="0" smtClean="0"/>
              <a:t>“One of the most common causes of friction between developers</a:t>
            </a:r>
          </a:p>
          <a:p>
            <a:r>
              <a:rPr lang="en-US" dirty="0" smtClean="0"/>
              <a:t>and their customers or managers is unrealistic expectations.</a:t>
            </a:r>
          </a:p>
          <a:p>
            <a:r>
              <a:rPr lang="en-US" dirty="0" smtClean="0"/>
              <a:t>Often customers simply start with unrealistic expectations (which</a:t>
            </a:r>
          </a:p>
          <a:p>
            <a:r>
              <a:rPr lang="en-US" dirty="0" smtClean="0"/>
              <a:t>is probably just human nature). Sometimes project managers or</a:t>
            </a:r>
          </a:p>
          <a:p>
            <a:r>
              <a:rPr lang="en-US" dirty="0" smtClean="0"/>
              <a:t>developers ask for trouble by getting project approval based on</a:t>
            </a:r>
          </a:p>
          <a:p>
            <a:r>
              <a:rPr lang="en-US" dirty="0" smtClean="0"/>
              <a:t>optimistic estimates. A Standish Group survey listed realistic</a:t>
            </a:r>
          </a:p>
          <a:p>
            <a:r>
              <a:rPr lang="en-US" dirty="0" smtClean="0"/>
              <a:t>expectations as one of the top five factors needed to ensure the</a:t>
            </a:r>
          </a:p>
          <a:p>
            <a:r>
              <a:rPr lang="en-US" dirty="0" smtClean="0"/>
              <a:t>success of an in-house business-software project.”</a:t>
            </a:r>
            <a:endParaRPr lang="en-US" dirty="0"/>
          </a:p>
        </p:txBody>
      </p:sp>
      <p:sp>
        <p:nvSpPr>
          <p:cNvPr id="7" name="Rectangle 6"/>
          <p:cNvSpPr/>
          <p:nvPr/>
        </p:nvSpPr>
        <p:spPr>
          <a:xfrm>
            <a:off x="609600" y="4343400"/>
            <a:ext cx="7772400" cy="2123658"/>
          </a:xfrm>
          <a:prstGeom prst="rect">
            <a:avLst/>
          </a:prstGeom>
        </p:spPr>
        <p:txBody>
          <a:bodyPr wrap="square">
            <a:spAutoFit/>
          </a:bodyPr>
          <a:lstStyle/>
          <a:p>
            <a:r>
              <a:rPr lang="en-US" dirty="0" smtClean="0"/>
              <a:t>Sources of “Unrealistic Expectations”</a:t>
            </a:r>
          </a:p>
          <a:p>
            <a:r>
              <a:rPr lang="en-US" dirty="0" smtClean="0"/>
              <a:t>Upper Management 		69%</a:t>
            </a:r>
          </a:p>
          <a:p>
            <a:r>
              <a:rPr lang="en-US" dirty="0" smtClean="0"/>
              <a:t>Sales &amp; Marketing		51%</a:t>
            </a:r>
          </a:p>
          <a:p>
            <a:r>
              <a:rPr lang="en-US" dirty="0" smtClean="0"/>
              <a:t>Customers			46%</a:t>
            </a:r>
          </a:p>
          <a:p>
            <a:r>
              <a:rPr lang="en-US" dirty="0" smtClean="0"/>
              <a:t>Project / Program Managers	37%</a:t>
            </a:r>
          </a:p>
          <a:p>
            <a:r>
              <a:rPr lang="en-US" dirty="0" smtClean="0"/>
              <a:t>Development Team		15%</a:t>
            </a:r>
            <a:endParaRPr lang="en-US" dirty="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57200" y="0"/>
            <a:ext cx="8229600" cy="1143000"/>
          </a:xfrm>
        </p:spPr>
        <p:txBody>
          <a:bodyPr/>
          <a:lstStyle/>
          <a:p>
            <a:pPr eaLnBrk="1" hangingPunct="1">
              <a:defRPr/>
            </a:pPr>
            <a:r>
              <a:rPr lang="en-US" dirty="0" smtClean="0"/>
              <a:t>Lack Of Effective Project Sponsorship</a:t>
            </a:r>
            <a:endParaRPr lang="en-US" dirty="0"/>
          </a:p>
        </p:txBody>
      </p:sp>
      <p:sp>
        <p:nvSpPr>
          <p:cNvPr id="17410" name="Content Placeholder 1"/>
          <p:cNvSpPr>
            <a:spLocks noGrp="1"/>
          </p:cNvSpPr>
          <p:nvPr>
            <p:ph idx="1"/>
          </p:nvPr>
        </p:nvSpPr>
        <p:spPr>
          <a:xfrm>
            <a:off x="457200" y="1143000"/>
            <a:ext cx="8229600" cy="4525963"/>
          </a:xfrm>
        </p:spPr>
        <p:txBody>
          <a:bodyPr>
            <a:normAutofit/>
          </a:bodyPr>
          <a:lstStyle/>
          <a:p>
            <a:pPr lvl="1" eaLnBrk="1" hangingPunct="1"/>
            <a:endParaRPr lang="en-US" dirty="0" smtClean="0"/>
          </a:p>
          <a:p>
            <a:pPr eaLnBrk="1" hangingPunct="1"/>
            <a:endParaRPr lang="en-US" dirty="0" smtClean="0"/>
          </a:p>
        </p:txBody>
      </p:sp>
      <p:sp>
        <p:nvSpPr>
          <p:cNvPr id="5" name="Slide Number Placeholder 4"/>
          <p:cNvSpPr>
            <a:spLocks noGrp="1"/>
          </p:cNvSpPr>
          <p:nvPr>
            <p:ph type="sldNum" sz="quarter" idx="12"/>
          </p:nvPr>
        </p:nvSpPr>
        <p:spPr/>
        <p:txBody>
          <a:bodyPr/>
          <a:lstStyle/>
          <a:p>
            <a:pPr>
              <a:defRPr/>
            </a:pPr>
            <a:fld id="{F828FE4F-1C47-425B-BBAE-55EEB87534F1}" type="slidenum">
              <a:rPr lang="en-US"/>
              <a:pPr>
                <a:defRPr/>
              </a:pPr>
              <a:t>16</a:t>
            </a:fld>
            <a:endParaRPr lang="en-US" dirty="0"/>
          </a:p>
        </p:txBody>
      </p:sp>
      <p:sp>
        <p:nvSpPr>
          <p:cNvPr id="7" name="Rectangle 3"/>
          <p:cNvSpPr txBox="1">
            <a:spLocks noChangeArrowheads="1"/>
          </p:cNvSpPr>
          <p:nvPr/>
        </p:nvSpPr>
        <p:spPr>
          <a:xfrm>
            <a:off x="533400" y="1828800"/>
            <a:ext cx="8458200" cy="3200400"/>
          </a:xfrm>
          <a:prstGeom prst="rect">
            <a:avLst/>
          </a:prstGeom>
        </p:spPr>
        <p:txBody>
          <a:bodyPr vert="horz">
            <a:normAutofit/>
          </a:bodyPr>
          <a:lstStyle/>
          <a:p>
            <a:pPr marL="411480" marR="0" lvl="0" indent="-342900" algn="l" defTabSz="914400" rtl="0" eaLnBrk="1" fontAlgn="auto" latinLnBrk="0" hangingPunct="1">
              <a:lnSpc>
                <a:spcPct val="100000"/>
              </a:lnSpc>
              <a:spcBef>
                <a:spcPts val="700"/>
              </a:spcBef>
              <a:spcAft>
                <a:spcPts val="0"/>
              </a:spcAft>
              <a:buClr>
                <a:schemeClr val="tx2"/>
              </a:buClr>
              <a:buSzPct val="95000"/>
              <a:buFont typeface="Wingdings"/>
              <a:buChar char=""/>
              <a:tabLst/>
              <a:defRPr/>
            </a:pPr>
            <a:r>
              <a:rPr kumimoji="0" lang="en-US" sz="2800" b="0" i="0" u="none" strike="noStrike" kern="1200" cap="none" spc="0" normalizeH="0" baseline="0" noProof="0" dirty="0" smtClean="0">
                <a:ln>
                  <a:noFill/>
                </a:ln>
                <a:solidFill>
                  <a:schemeClr val="tx1"/>
                </a:solidFill>
                <a:effectLst/>
                <a:uLnTx/>
                <a:uFillTx/>
                <a:latin typeface="+mn-lt"/>
                <a:ea typeface="+mn-ea"/>
                <a:cs typeface="+mn-cs"/>
              </a:rPr>
              <a:t>Top management</a:t>
            </a:r>
            <a:r>
              <a:rPr kumimoji="0" lang="en-US" sz="2800" b="0" i="0" u="none" strike="noStrike" kern="1200" cap="none" spc="0" normalizeH="0" noProof="0" dirty="0" smtClean="0">
                <a:ln>
                  <a:noFill/>
                </a:ln>
                <a:solidFill>
                  <a:schemeClr val="tx1"/>
                </a:solidFill>
                <a:effectLst/>
                <a:uLnTx/>
                <a:uFillTx/>
                <a:latin typeface="+mn-lt"/>
                <a:ea typeface="+mn-ea"/>
                <a:cs typeface="+mn-cs"/>
              </a:rPr>
              <a:t> support</a:t>
            </a:r>
            <a:endParaRPr kumimoji="0" lang="en-US" sz="2800" b="0" i="0" u="none" strike="noStrike" kern="1200" cap="none" spc="0" normalizeH="0" baseline="0" noProof="0" dirty="0" smtClean="0">
              <a:ln>
                <a:noFill/>
              </a:ln>
              <a:solidFill>
                <a:schemeClr val="tx1"/>
              </a:solidFill>
              <a:effectLst/>
              <a:uLnTx/>
              <a:uFillTx/>
              <a:latin typeface="+mn-lt"/>
              <a:ea typeface="+mn-ea"/>
              <a:cs typeface="+mn-cs"/>
            </a:endParaRPr>
          </a:p>
          <a:p>
            <a:pPr marL="740664" marR="0" lvl="1" indent="-285750" algn="l" defTabSz="914400" rtl="0" eaLnBrk="1" fontAlgn="auto" latinLnBrk="0" hangingPunct="1">
              <a:lnSpc>
                <a:spcPct val="100000"/>
              </a:lnSpc>
              <a:spcBef>
                <a:spcPct val="20000"/>
              </a:spcBef>
              <a:spcAft>
                <a:spcPts val="0"/>
              </a:spcAft>
              <a:buClr>
                <a:schemeClr val="accent2"/>
              </a:buClr>
              <a:buSzPct val="90000"/>
              <a:buFont typeface="Wingdings"/>
              <a:buChar char=""/>
              <a:tabLst/>
              <a:defRPr/>
            </a:pPr>
            <a:r>
              <a:rPr lang="en-US" sz="2400" dirty="0" smtClean="0">
                <a:latin typeface="+mn-lt"/>
              </a:rPr>
              <a:t>Realistic estimates</a:t>
            </a:r>
          </a:p>
          <a:p>
            <a:pPr marL="740664" marR="0" lvl="1" indent="-285750" algn="l" defTabSz="914400" rtl="0" eaLnBrk="1" fontAlgn="auto" latinLnBrk="0" hangingPunct="1">
              <a:lnSpc>
                <a:spcPct val="100000"/>
              </a:lnSpc>
              <a:spcBef>
                <a:spcPct val="20000"/>
              </a:spcBef>
              <a:spcAft>
                <a:spcPts val="0"/>
              </a:spcAft>
              <a:buClr>
                <a:schemeClr val="accent2"/>
              </a:buClr>
              <a:buSzPct val="90000"/>
              <a:buFont typeface="Wingdings"/>
              <a:buChar char=""/>
              <a:tabLst/>
              <a:defRPr/>
            </a:pPr>
            <a:r>
              <a:rPr lang="en-US" sz="2400" noProof="0" dirty="0" smtClean="0">
                <a:latin typeface="+mn-lt"/>
              </a:rPr>
              <a:t>Adequate resource allocation</a:t>
            </a:r>
          </a:p>
          <a:p>
            <a:pPr marL="740664" marR="0" lvl="1" indent="-285750" algn="l" defTabSz="914400" rtl="0" eaLnBrk="1" fontAlgn="auto" latinLnBrk="0" hangingPunct="1">
              <a:lnSpc>
                <a:spcPct val="100000"/>
              </a:lnSpc>
              <a:spcBef>
                <a:spcPct val="20000"/>
              </a:spcBef>
              <a:spcAft>
                <a:spcPts val="0"/>
              </a:spcAft>
              <a:buClr>
                <a:schemeClr val="accent2"/>
              </a:buClr>
              <a:buSzPct val="90000"/>
              <a:buFont typeface="Wingdings"/>
              <a:buChar char=""/>
              <a:tabLst/>
              <a:defRPr/>
            </a:pPr>
            <a:r>
              <a:rPr kumimoji="0" lang="en-US" sz="2400" b="0" i="0" u="none" strike="noStrike" kern="1200" cap="none" spc="0" normalizeH="0" baseline="0" dirty="0" smtClean="0">
                <a:ln>
                  <a:noFill/>
                </a:ln>
                <a:solidFill>
                  <a:schemeClr val="tx1"/>
                </a:solidFill>
                <a:effectLst/>
                <a:uLnTx/>
                <a:uFillTx/>
                <a:latin typeface="+mn-lt"/>
                <a:ea typeface="+mn-ea"/>
                <a:cs typeface="+mn-cs"/>
              </a:rPr>
              <a:t>Achievable</a:t>
            </a:r>
            <a:r>
              <a:rPr kumimoji="0" lang="en-US" sz="2400" b="0" i="0" u="none" strike="noStrike" kern="1200" cap="none" spc="0" normalizeH="0" dirty="0" smtClean="0">
                <a:ln>
                  <a:noFill/>
                </a:ln>
                <a:solidFill>
                  <a:schemeClr val="tx1"/>
                </a:solidFill>
                <a:effectLst/>
                <a:uLnTx/>
                <a:uFillTx/>
                <a:latin typeface="+mn-lt"/>
                <a:ea typeface="+mn-ea"/>
                <a:cs typeface="+mn-cs"/>
              </a:rPr>
              <a:t> schedules</a:t>
            </a:r>
          </a:p>
          <a:p>
            <a:pPr marL="740664" marR="0" lvl="1" indent="-285750" algn="l" defTabSz="914400" rtl="0" eaLnBrk="1" fontAlgn="auto" latinLnBrk="0" hangingPunct="1">
              <a:lnSpc>
                <a:spcPct val="100000"/>
              </a:lnSpc>
              <a:spcBef>
                <a:spcPct val="20000"/>
              </a:spcBef>
              <a:spcAft>
                <a:spcPts val="0"/>
              </a:spcAft>
              <a:buClr>
                <a:schemeClr val="accent2"/>
              </a:buClr>
              <a:buSzPct val="90000"/>
              <a:buFont typeface="Wingdings"/>
              <a:buChar char=""/>
              <a:tabLst/>
              <a:defRPr/>
            </a:pPr>
            <a:r>
              <a:rPr lang="en-US" sz="2400" baseline="0" noProof="0" dirty="0" smtClean="0">
                <a:latin typeface="+mn-lt"/>
              </a:rPr>
              <a:t>Clearing roadblocks</a:t>
            </a:r>
            <a:endParaRPr kumimoji="0" lang="en-US" sz="2400" b="0" i="0" u="none" strike="noStrike" kern="1200" cap="none" spc="0" normalizeH="0" baseline="0" noProof="0" dirty="0" smtClean="0">
              <a:ln>
                <a:noFill/>
              </a:ln>
              <a:solidFill>
                <a:schemeClr val="tx1"/>
              </a:solidFill>
              <a:effectLst/>
              <a:uLnTx/>
              <a:uFillTx/>
              <a:latin typeface="+mn-lt"/>
              <a:ea typeface="+mn-ea"/>
              <a:cs typeface="+mn-cs"/>
            </a:endParaRPr>
          </a:p>
          <a:p>
            <a:pPr marL="411480" marR="0" lvl="0" indent="-342900" algn="l" defTabSz="914400" rtl="0" eaLnBrk="1" fontAlgn="auto" latinLnBrk="0" hangingPunct="1">
              <a:lnSpc>
                <a:spcPct val="100000"/>
              </a:lnSpc>
              <a:spcBef>
                <a:spcPts val="700"/>
              </a:spcBef>
              <a:spcAft>
                <a:spcPts val="0"/>
              </a:spcAft>
              <a:buClr>
                <a:schemeClr val="tx2"/>
              </a:buClr>
              <a:buSzPct val="95000"/>
              <a:tabLst/>
              <a:defRPr/>
            </a:pPr>
            <a:endParaRPr kumimoji="0" lang="en-US" sz="2800" b="0" i="0" u="none" strike="noStrike" kern="1200" cap="none" spc="0" normalizeH="0" noProof="0" dirty="0" smtClean="0">
              <a:ln>
                <a:noFill/>
              </a:ln>
              <a:solidFill>
                <a:schemeClr val="tx1"/>
              </a:solidFill>
              <a:effectLst/>
              <a:uLnTx/>
              <a:uFillTx/>
              <a:latin typeface="+mn-lt"/>
              <a:ea typeface="+mn-ea"/>
              <a:cs typeface="+mn-cs"/>
            </a:endParaRPr>
          </a:p>
          <a:p>
            <a:pPr marL="411480" marR="0" lvl="0" indent="-342900" algn="l" defTabSz="914400" rtl="0" eaLnBrk="1" fontAlgn="auto" latinLnBrk="0" hangingPunct="1">
              <a:lnSpc>
                <a:spcPct val="100000"/>
              </a:lnSpc>
              <a:spcBef>
                <a:spcPts val="700"/>
              </a:spcBef>
              <a:spcAft>
                <a:spcPts val="0"/>
              </a:spcAft>
              <a:buClr>
                <a:schemeClr val="tx2"/>
              </a:buClr>
              <a:buSzPct val="95000"/>
              <a:buFont typeface="Wingdings"/>
              <a:buChar char=""/>
              <a:tabLst/>
              <a:defRPr/>
            </a:pPr>
            <a:endParaRPr kumimoji="0" lang="en-US" sz="2600" b="0" i="0" u="none" strike="noStrike" kern="1200" cap="none" spc="0" normalizeH="0" noProof="0" dirty="0" smtClean="0">
              <a:ln>
                <a:noFill/>
              </a:ln>
              <a:solidFill>
                <a:schemeClr val="tx1"/>
              </a:solidFill>
              <a:effectLst/>
              <a:uLnTx/>
              <a:uFillTx/>
              <a:latin typeface="+mn-lt"/>
              <a:ea typeface="+mn-ea"/>
              <a:cs typeface="+mn-cs"/>
            </a:endParaRPr>
          </a:p>
          <a:p>
            <a:pPr marL="740664" marR="0" lvl="1" indent="-285750" algn="l" defTabSz="914400" rtl="0" eaLnBrk="1" fontAlgn="auto" latinLnBrk="0" hangingPunct="1">
              <a:lnSpc>
                <a:spcPct val="100000"/>
              </a:lnSpc>
              <a:spcBef>
                <a:spcPct val="20000"/>
              </a:spcBef>
              <a:spcAft>
                <a:spcPts val="0"/>
              </a:spcAft>
              <a:buClr>
                <a:schemeClr val="accent2"/>
              </a:buClr>
              <a:buSzPct val="90000"/>
              <a:buFont typeface="Wingdings"/>
              <a:buChar char=""/>
              <a:tabLst/>
              <a:defRPr/>
            </a:pPr>
            <a:endParaRPr kumimoji="0" lang="en-US" sz="2600" b="0" i="0" u="none" strike="noStrike" kern="1200" cap="none" spc="0" normalizeH="0" baseline="0" noProof="0" dirty="0" smtClean="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57200" y="0"/>
            <a:ext cx="8229600" cy="1143000"/>
          </a:xfrm>
        </p:spPr>
        <p:txBody>
          <a:bodyPr/>
          <a:lstStyle/>
          <a:p>
            <a:pPr eaLnBrk="1" hangingPunct="1">
              <a:defRPr/>
            </a:pPr>
            <a:r>
              <a:rPr lang="en-US" dirty="0" smtClean="0"/>
              <a:t>Lack Of Stakeholder Buy-In</a:t>
            </a:r>
            <a:endParaRPr lang="en-US" dirty="0"/>
          </a:p>
        </p:txBody>
      </p:sp>
      <p:sp>
        <p:nvSpPr>
          <p:cNvPr id="5" name="Slide Number Placeholder 4"/>
          <p:cNvSpPr>
            <a:spLocks noGrp="1"/>
          </p:cNvSpPr>
          <p:nvPr>
            <p:ph type="sldNum" sz="quarter" idx="12"/>
          </p:nvPr>
        </p:nvSpPr>
        <p:spPr/>
        <p:txBody>
          <a:bodyPr/>
          <a:lstStyle/>
          <a:p>
            <a:pPr>
              <a:defRPr/>
            </a:pPr>
            <a:fld id="{F828FE4F-1C47-425B-BBAE-55EEB87534F1}" type="slidenum">
              <a:rPr lang="en-US"/>
              <a:pPr>
                <a:defRPr/>
              </a:pPr>
              <a:t>17</a:t>
            </a:fld>
            <a:endParaRPr lang="en-US" dirty="0"/>
          </a:p>
        </p:txBody>
      </p:sp>
      <p:sp>
        <p:nvSpPr>
          <p:cNvPr id="7" name="Rectangle 3"/>
          <p:cNvSpPr txBox="1">
            <a:spLocks noChangeArrowheads="1"/>
          </p:cNvSpPr>
          <p:nvPr/>
        </p:nvSpPr>
        <p:spPr>
          <a:xfrm>
            <a:off x="457200" y="1219200"/>
            <a:ext cx="8458200" cy="4572000"/>
          </a:xfrm>
          <a:prstGeom prst="rect">
            <a:avLst/>
          </a:prstGeom>
        </p:spPr>
        <p:txBody>
          <a:bodyPr vert="horz">
            <a:normAutofit/>
          </a:bodyPr>
          <a:lstStyle/>
          <a:p>
            <a:pPr marL="411480" marR="0" lvl="0" indent="-342900" algn="l" defTabSz="914400" rtl="0" eaLnBrk="1" fontAlgn="auto" latinLnBrk="0" hangingPunct="1">
              <a:lnSpc>
                <a:spcPct val="100000"/>
              </a:lnSpc>
              <a:spcBef>
                <a:spcPts val="700"/>
              </a:spcBef>
              <a:spcAft>
                <a:spcPts val="0"/>
              </a:spcAft>
              <a:buClr>
                <a:schemeClr val="tx2"/>
              </a:buClr>
              <a:buSzPct val="95000"/>
              <a:buFont typeface="Wingdings"/>
              <a:buChar char=""/>
              <a:tabLst/>
              <a:defRPr/>
            </a:pPr>
            <a:r>
              <a:rPr lang="en-US" sz="2800" dirty="0" smtClean="0">
                <a:latin typeface="+mn-lt"/>
              </a:rPr>
              <a:t>Stakeholder buy-in</a:t>
            </a:r>
            <a:endParaRPr kumimoji="0" lang="en-US" sz="2800" b="0" i="0" u="none" strike="noStrike" kern="1200" cap="none" spc="0" normalizeH="0" baseline="0" noProof="0" dirty="0" smtClean="0">
              <a:ln>
                <a:noFill/>
              </a:ln>
              <a:solidFill>
                <a:schemeClr val="tx1"/>
              </a:solidFill>
              <a:effectLst/>
              <a:uLnTx/>
              <a:uFillTx/>
              <a:latin typeface="+mn-lt"/>
              <a:ea typeface="+mn-ea"/>
              <a:cs typeface="+mn-cs"/>
            </a:endParaRPr>
          </a:p>
          <a:p>
            <a:pPr marL="740664" marR="0" lvl="1" indent="-285750" algn="l" defTabSz="914400" rtl="0" eaLnBrk="1" fontAlgn="auto" latinLnBrk="0" hangingPunct="1">
              <a:lnSpc>
                <a:spcPct val="100000"/>
              </a:lnSpc>
              <a:spcBef>
                <a:spcPct val="20000"/>
              </a:spcBef>
              <a:spcAft>
                <a:spcPts val="0"/>
              </a:spcAft>
              <a:buClr>
                <a:schemeClr val="accent2"/>
              </a:buClr>
              <a:buSzPct val="90000"/>
              <a:buFont typeface="Wingdings"/>
              <a:buChar char=""/>
              <a:tabLst/>
              <a:defRPr/>
            </a:pPr>
            <a:r>
              <a:rPr lang="en-US" sz="2400" dirty="0" smtClean="0">
                <a:latin typeface="+mn-lt"/>
              </a:rPr>
              <a:t>Executive sponsor</a:t>
            </a:r>
          </a:p>
          <a:p>
            <a:pPr marL="740664" marR="0" lvl="1" indent="-285750" algn="l" defTabSz="914400" rtl="0" eaLnBrk="1" fontAlgn="auto" latinLnBrk="0" hangingPunct="1">
              <a:lnSpc>
                <a:spcPct val="100000"/>
              </a:lnSpc>
              <a:spcBef>
                <a:spcPct val="20000"/>
              </a:spcBef>
              <a:spcAft>
                <a:spcPts val="0"/>
              </a:spcAft>
              <a:buClr>
                <a:schemeClr val="accent2"/>
              </a:buClr>
              <a:buSzPct val="90000"/>
              <a:buFont typeface="Wingdings"/>
              <a:buChar char=""/>
              <a:tabLst/>
              <a:defRPr/>
            </a:pPr>
            <a:r>
              <a:rPr lang="en-US" sz="2400" dirty="0" smtClean="0">
                <a:latin typeface="+mn-lt"/>
              </a:rPr>
              <a:t>Team leader</a:t>
            </a:r>
            <a:endParaRPr lang="en-US" sz="2400" noProof="0" dirty="0" smtClean="0">
              <a:latin typeface="+mn-lt"/>
            </a:endParaRPr>
          </a:p>
          <a:p>
            <a:pPr marL="740664" marR="0" lvl="1" indent="-285750" algn="l" defTabSz="914400" rtl="0" eaLnBrk="1" fontAlgn="auto" latinLnBrk="0" hangingPunct="1">
              <a:lnSpc>
                <a:spcPct val="100000"/>
              </a:lnSpc>
              <a:spcBef>
                <a:spcPct val="20000"/>
              </a:spcBef>
              <a:spcAft>
                <a:spcPts val="0"/>
              </a:spcAft>
              <a:buClr>
                <a:schemeClr val="accent2"/>
              </a:buClr>
              <a:buSzPct val="90000"/>
              <a:buFont typeface="Wingdings"/>
              <a:buChar char=""/>
              <a:tabLst/>
              <a:defRPr/>
            </a:pPr>
            <a:r>
              <a:rPr lang="en-US" sz="2400" dirty="0" smtClean="0">
                <a:latin typeface="+mn-lt"/>
              </a:rPr>
              <a:t>Team members</a:t>
            </a:r>
            <a:endParaRPr kumimoji="0" lang="en-US" sz="2400" b="0" i="0" u="none" strike="noStrike" kern="1200" cap="none" spc="0" normalizeH="0" dirty="0" smtClean="0">
              <a:ln>
                <a:noFill/>
              </a:ln>
              <a:solidFill>
                <a:schemeClr val="tx1"/>
              </a:solidFill>
              <a:effectLst/>
              <a:uLnTx/>
              <a:uFillTx/>
              <a:latin typeface="+mn-lt"/>
              <a:ea typeface="+mn-ea"/>
              <a:cs typeface="+mn-cs"/>
            </a:endParaRPr>
          </a:p>
          <a:p>
            <a:pPr marL="740664" marR="0" lvl="1" indent="-285750" algn="l" defTabSz="914400" rtl="0" eaLnBrk="1" fontAlgn="auto" latinLnBrk="0" hangingPunct="1">
              <a:lnSpc>
                <a:spcPct val="100000"/>
              </a:lnSpc>
              <a:spcBef>
                <a:spcPct val="20000"/>
              </a:spcBef>
              <a:spcAft>
                <a:spcPts val="0"/>
              </a:spcAft>
              <a:buClr>
                <a:schemeClr val="accent2"/>
              </a:buClr>
              <a:buSzPct val="90000"/>
              <a:buFont typeface="Wingdings"/>
              <a:buChar char=""/>
              <a:tabLst/>
              <a:defRPr/>
            </a:pPr>
            <a:r>
              <a:rPr lang="en-US" sz="2400" dirty="0" smtClean="0">
                <a:latin typeface="+mn-lt"/>
              </a:rPr>
              <a:t>Marketing</a:t>
            </a:r>
          </a:p>
          <a:p>
            <a:pPr marL="740664" marR="0" lvl="1" indent="-285750" algn="l" defTabSz="914400" rtl="0" eaLnBrk="1" fontAlgn="auto" latinLnBrk="0" hangingPunct="1">
              <a:lnSpc>
                <a:spcPct val="100000"/>
              </a:lnSpc>
              <a:spcBef>
                <a:spcPct val="20000"/>
              </a:spcBef>
              <a:spcAft>
                <a:spcPts val="0"/>
              </a:spcAft>
              <a:buClr>
                <a:schemeClr val="accent2"/>
              </a:buClr>
              <a:buSzPct val="90000"/>
              <a:buFont typeface="Wingdings"/>
              <a:buChar char=""/>
              <a:tabLst/>
              <a:defRPr/>
            </a:pPr>
            <a:r>
              <a:rPr kumimoji="0" lang="en-US" sz="2400" b="0" i="0" u="none" strike="noStrike" kern="1200" cap="none" spc="0" normalizeH="0" baseline="0" noProof="0" dirty="0" smtClean="0">
                <a:ln>
                  <a:noFill/>
                </a:ln>
                <a:solidFill>
                  <a:schemeClr val="tx1"/>
                </a:solidFill>
                <a:effectLst/>
                <a:uLnTx/>
                <a:uFillTx/>
                <a:latin typeface="+mn-lt"/>
                <a:ea typeface="+mn-ea"/>
                <a:cs typeface="+mn-cs"/>
              </a:rPr>
              <a:t>End-users</a:t>
            </a:r>
          </a:p>
          <a:p>
            <a:pPr marL="740664" marR="0" lvl="1" indent="-285750" algn="l" defTabSz="914400" rtl="0" eaLnBrk="1" fontAlgn="auto" latinLnBrk="0" hangingPunct="1">
              <a:lnSpc>
                <a:spcPct val="100000"/>
              </a:lnSpc>
              <a:spcBef>
                <a:spcPct val="20000"/>
              </a:spcBef>
              <a:spcAft>
                <a:spcPts val="0"/>
              </a:spcAft>
              <a:buClr>
                <a:schemeClr val="accent2"/>
              </a:buClr>
              <a:buSzPct val="90000"/>
              <a:buFont typeface="Wingdings"/>
              <a:buChar char=""/>
              <a:tabLst/>
              <a:defRPr/>
            </a:pPr>
            <a:r>
              <a:rPr lang="en-US" sz="2400" dirty="0" smtClean="0">
                <a:latin typeface="+mn-lt"/>
              </a:rPr>
              <a:t>Customers</a:t>
            </a:r>
          </a:p>
          <a:p>
            <a:pPr marL="283464" lvl="0" indent="-285750" fontAlgn="auto">
              <a:spcBef>
                <a:spcPct val="20000"/>
              </a:spcBef>
              <a:spcAft>
                <a:spcPts val="0"/>
              </a:spcAft>
              <a:buClr>
                <a:schemeClr val="accent2"/>
              </a:buClr>
              <a:buSzPct val="90000"/>
              <a:buFont typeface="Wingdings"/>
              <a:buChar char=""/>
              <a:defRPr/>
            </a:pPr>
            <a:r>
              <a:rPr lang="en-US" sz="2400" dirty="0" smtClean="0"/>
              <a:t>Anyone who has an interest in the project</a:t>
            </a:r>
          </a:p>
          <a:p>
            <a:pPr marL="283464" indent="-285750" fontAlgn="auto">
              <a:spcBef>
                <a:spcPct val="20000"/>
              </a:spcBef>
              <a:spcAft>
                <a:spcPts val="0"/>
              </a:spcAft>
              <a:buClr>
                <a:schemeClr val="accent2"/>
              </a:buClr>
              <a:buSzPct val="90000"/>
              <a:buFont typeface="Wingdings"/>
              <a:buChar char=""/>
              <a:defRPr/>
            </a:pPr>
            <a:endParaRPr kumimoji="0" lang="en-US" sz="2400" b="0" i="0" u="none" strike="noStrike" kern="1200" cap="none" spc="0" normalizeH="0" baseline="0" noProof="0" dirty="0" smtClean="0">
              <a:ln>
                <a:noFill/>
              </a:ln>
              <a:solidFill>
                <a:schemeClr val="tx1"/>
              </a:solidFill>
              <a:effectLst/>
              <a:uLnTx/>
              <a:uFillTx/>
              <a:latin typeface="+mn-lt"/>
              <a:ea typeface="+mn-ea"/>
              <a:cs typeface="+mn-cs"/>
            </a:endParaRPr>
          </a:p>
          <a:p>
            <a:pPr marL="283464" indent="-285750" fontAlgn="auto">
              <a:spcBef>
                <a:spcPct val="20000"/>
              </a:spcBef>
              <a:spcAft>
                <a:spcPts val="0"/>
              </a:spcAft>
              <a:buClr>
                <a:schemeClr val="accent2"/>
              </a:buClr>
              <a:buSzPct val="90000"/>
              <a:buFont typeface="Wingdings"/>
              <a:buChar char=""/>
              <a:defRPr/>
            </a:pPr>
            <a:endParaRPr kumimoji="0" lang="en-US" sz="2400" b="0" i="0" u="none" strike="noStrike" kern="1200" cap="none" spc="0" normalizeH="0" baseline="0" noProof="0" dirty="0" smtClean="0">
              <a:ln>
                <a:noFill/>
              </a:ln>
              <a:solidFill>
                <a:schemeClr val="tx1"/>
              </a:solidFill>
              <a:effectLst/>
              <a:uLnTx/>
              <a:uFillTx/>
              <a:latin typeface="+mn-lt"/>
              <a:ea typeface="+mn-ea"/>
              <a:cs typeface="+mn-cs"/>
            </a:endParaRPr>
          </a:p>
          <a:p>
            <a:pPr marL="411480" marR="0" lvl="0" indent="-342900" algn="l" defTabSz="914400" rtl="0" eaLnBrk="1" fontAlgn="auto" latinLnBrk="0" hangingPunct="1">
              <a:lnSpc>
                <a:spcPct val="100000"/>
              </a:lnSpc>
              <a:spcBef>
                <a:spcPts val="700"/>
              </a:spcBef>
              <a:spcAft>
                <a:spcPts val="0"/>
              </a:spcAft>
              <a:buClr>
                <a:schemeClr val="tx2"/>
              </a:buClr>
              <a:buSzPct val="95000"/>
              <a:tabLst/>
              <a:defRPr/>
            </a:pPr>
            <a:endParaRPr kumimoji="0" lang="en-US" sz="2800" b="0" i="0" u="none" strike="noStrike" kern="1200" cap="none" spc="0" normalizeH="0" noProof="0" dirty="0" smtClean="0">
              <a:ln>
                <a:noFill/>
              </a:ln>
              <a:solidFill>
                <a:schemeClr val="tx1"/>
              </a:solidFill>
              <a:effectLst/>
              <a:uLnTx/>
              <a:uFillTx/>
              <a:latin typeface="+mn-lt"/>
              <a:ea typeface="+mn-ea"/>
              <a:cs typeface="+mn-cs"/>
            </a:endParaRPr>
          </a:p>
          <a:p>
            <a:pPr marL="411480" marR="0" lvl="0" indent="-342900" algn="l" defTabSz="914400" rtl="0" eaLnBrk="1" fontAlgn="auto" latinLnBrk="0" hangingPunct="1">
              <a:lnSpc>
                <a:spcPct val="100000"/>
              </a:lnSpc>
              <a:spcBef>
                <a:spcPts val="700"/>
              </a:spcBef>
              <a:spcAft>
                <a:spcPts val="0"/>
              </a:spcAft>
              <a:buClr>
                <a:schemeClr val="tx2"/>
              </a:buClr>
              <a:buSzPct val="95000"/>
              <a:buFont typeface="Wingdings"/>
              <a:buChar char=""/>
              <a:tabLst/>
              <a:defRPr/>
            </a:pPr>
            <a:endParaRPr kumimoji="0" lang="en-US" sz="2600" b="0" i="0" u="none" strike="noStrike" kern="1200" cap="none" spc="0" normalizeH="0" noProof="0" dirty="0" smtClean="0">
              <a:ln>
                <a:noFill/>
              </a:ln>
              <a:solidFill>
                <a:schemeClr val="tx1"/>
              </a:solidFill>
              <a:effectLst/>
              <a:uLnTx/>
              <a:uFillTx/>
              <a:latin typeface="+mn-lt"/>
              <a:ea typeface="+mn-ea"/>
              <a:cs typeface="+mn-cs"/>
            </a:endParaRPr>
          </a:p>
          <a:p>
            <a:pPr marL="740664" marR="0" lvl="1" indent="-285750" algn="l" defTabSz="914400" rtl="0" eaLnBrk="1" fontAlgn="auto" latinLnBrk="0" hangingPunct="1">
              <a:lnSpc>
                <a:spcPct val="100000"/>
              </a:lnSpc>
              <a:spcBef>
                <a:spcPct val="20000"/>
              </a:spcBef>
              <a:spcAft>
                <a:spcPts val="0"/>
              </a:spcAft>
              <a:buClr>
                <a:schemeClr val="accent2"/>
              </a:buClr>
              <a:buSzPct val="90000"/>
              <a:buFont typeface="Wingdings"/>
              <a:buChar char=""/>
              <a:tabLst/>
              <a:defRPr/>
            </a:pPr>
            <a:endParaRPr kumimoji="0" lang="en-US" sz="2600" b="0" i="0" u="none" strike="noStrike" kern="1200" cap="none" spc="0" normalizeH="0" baseline="0" noProof="0" dirty="0" smtClean="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57200" y="0"/>
            <a:ext cx="8229600" cy="1143000"/>
          </a:xfrm>
        </p:spPr>
        <p:txBody>
          <a:bodyPr/>
          <a:lstStyle/>
          <a:p>
            <a:pPr eaLnBrk="1" hangingPunct="1">
              <a:defRPr/>
            </a:pPr>
            <a:r>
              <a:rPr lang="en-US" dirty="0" smtClean="0"/>
              <a:t>Lack Of User Involvement</a:t>
            </a:r>
            <a:endParaRPr lang="en-US" dirty="0"/>
          </a:p>
        </p:txBody>
      </p:sp>
      <p:sp>
        <p:nvSpPr>
          <p:cNvPr id="17410" name="Content Placeholder 1"/>
          <p:cNvSpPr>
            <a:spLocks noGrp="1"/>
          </p:cNvSpPr>
          <p:nvPr>
            <p:ph idx="1"/>
          </p:nvPr>
        </p:nvSpPr>
        <p:spPr>
          <a:xfrm>
            <a:off x="457200" y="2209801"/>
            <a:ext cx="8229600" cy="2590800"/>
          </a:xfrm>
        </p:spPr>
        <p:txBody>
          <a:bodyPr>
            <a:normAutofit/>
          </a:bodyPr>
          <a:lstStyle/>
          <a:p>
            <a:pPr lvl="1" eaLnBrk="1" hangingPunct="1"/>
            <a:endParaRPr lang="en-US" dirty="0" smtClean="0"/>
          </a:p>
          <a:p>
            <a:pPr eaLnBrk="1" hangingPunct="1"/>
            <a:endParaRPr lang="en-US" dirty="0" smtClean="0"/>
          </a:p>
        </p:txBody>
      </p:sp>
      <p:sp>
        <p:nvSpPr>
          <p:cNvPr id="5" name="Slide Number Placeholder 4"/>
          <p:cNvSpPr>
            <a:spLocks noGrp="1"/>
          </p:cNvSpPr>
          <p:nvPr>
            <p:ph type="sldNum" sz="quarter" idx="12"/>
          </p:nvPr>
        </p:nvSpPr>
        <p:spPr/>
        <p:txBody>
          <a:bodyPr/>
          <a:lstStyle/>
          <a:p>
            <a:pPr>
              <a:defRPr/>
            </a:pPr>
            <a:fld id="{F828FE4F-1C47-425B-BBAE-55EEB87534F1}" type="slidenum">
              <a:rPr lang="en-US"/>
              <a:pPr>
                <a:defRPr/>
              </a:pPr>
              <a:t>18</a:t>
            </a:fld>
            <a:endParaRPr lang="en-US" dirty="0"/>
          </a:p>
        </p:txBody>
      </p:sp>
      <p:sp>
        <p:nvSpPr>
          <p:cNvPr id="8" name="Rectangle 3"/>
          <p:cNvSpPr txBox="1">
            <a:spLocks noChangeArrowheads="1"/>
          </p:cNvSpPr>
          <p:nvPr/>
        </p:nvSpPr>
        <p:spPr>
          <a:xfrm>
            <a:off x="381000" y="1524000"/>
            <a:ext cx="7772400" cy="3200400"/>
          </a:xfrm>
          <a:prstGeom prst="rect">
            <a:avLst/>
          </a:prstGeom>
        </p:spPr>
        <p:txBody>
          <a:bodyPr vert="horz">
            <a:normAutofit/>
          </a:bodyPr>
          <a:lstStyle/>
          <a:p>
            <a:pPr marL="411480" lvl="0" indent="-342900" fontAlgn="auto">
              <a:spcBef>
                <a:spcPts val="700"/>
              </a:spcBef>
              <a:spcAft>
                <a:spcPts val="0"/>
              </a:spcAft>
              <a:buClr>
                <a:schemeClr val="tx2"/>
              </a:buClr>
              <a:buSzPct val="95000"/>
              <a:buFont typeface="Wingdings"/>
              <a:buChar char=""/>
            </a:pPr>
            <a:r>
              <a:rPr lang="en-US" sz="2800" dirty="0" smtClean="0"/>
              <a:t>User involvement is necessary for defining meaningful requirements</a:t>
            </a:r>
            <a:endParaRPr kumimoji="0" lang="en-US" sz="2800" b="0" i="0" u="none" strike="noStrike" kern="1200" cap="none" spc="0" normalizeH="0" baseline="0" noProof="0" dirty="0" smtClean="0">
              <a:ln>
                <a:noFill/>
              </a:ln>
              <a:solidFill>
                <a:schemeClr val="tx1"/>
              </a:solidFill>
              <a:effectLst/>
              <a:uLnTx/>
              <a:uFillTx/>
              <a:latin typeface="+mn-lt"/>
              <a:ea typeface="+mn-ea"/>
              <a:cs typeface="+mn-cs"/>
            </a:endParaRPr>
          </a:p>
          <a:p>
            <a:pPr marL="411480" lvl="0" indent="-342900" fontAlgn="auto">
              <a:spcBef>
                <a:spcPts val="700"/>
              </a:spcBef>
              <a:spcAft>
                <a:spcPts val="0"/>
              </a:spcAft>
              <a:buClr>
                <a:schemeClr val="tx2"/>
              </a:buClr>
              <a:buSzPct val="95000"/>
              <a:buFont typeface="Wingdings"/>
              <a:buChar char=""/>
            </a:pPr>
            <a:r>
              <a:rPr lang="en-US" sz="2800" dirty="0" smtClean="0"/>
              <a:t>The degree of user involvement can affect how quickly or how slowly issues get resolved</a:t>
            </a:r>
            <a:endParaRPr kumimoji="0" lang="en-US" sz="2800" b="0" i="0" u="none" strike="noStrike" kern="1200" cap="none" spc="0" normalizeH="0" baseline="0" noProof="0" dirty="0" smtClean="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57200" y="0"/>
            <a:ext cx="8229600" cy="1143000"/>
          </a:xfrm>
        </p:spPr>
        <p:txBody>
          <a:bodyPr/>
          <a:lstStyle/>
          <a:p>
            <a:pPr eaLnBrk="1" hangingPunct="1">
              <a:defRPr/>
            </a:pPr>
            <a:r>
              <a:rPr lang="en-US" dirty="0" smtClean="0"/>
              <a:t>Politics Placed Over Substance</a:t>
            </a:r>
            <a:endParaRPr lang="en-US" dirty="0"/>
          </a:p>
        </p:txBody>
      </p:sp>
      <p:sp>
        <p:nvSpPr>
          <p:cNvPr id="17410" name="Content Placeholder 1"/>
          <p:cNvSpPr>
            <a:spLocks noGrp="1"/>
          </p:cNvSpPr>
          <p:nvPr>
            <p:ph idx="1"/>
          </p:nvPr>
        </p:nvSpPr>
        <p:spPr>
          <a:xfrm>
            <a:off x="457200" y="1143000"/>
            <a:ext cx="8229600" cy="4525963"/>
          </a:xfrm>
        </p:spPr>
        <p:txBody>
          <a:bodyPr>
            <a:normAutofit/>
          </a:bodyPr>
          <a:lstStyle/>
          <a:p>
            <a:r>
              <a:rPr lang="en-US" dirty="0" smtClean="0"/>
              <a:t>Political Orientations</a:t>
            </a:r>
          </a:p>
          <a:p>
            <a:pPr lvl="1"/>
            <a:r>
              <a:rPr lang="en-US" dirty="0" smtClean="0"/>
              <a:t>Politicians </a:t>
            </a:r>
          </a:p>
          <a:p>
            <a:pPr lvl="2"/>
            <a:r>
              <a:rPr lang="en-US" dirty="0" smtClean="0"/>
              <a:t>Concentrate on relationships with their managers</a:t>
            </a:r>
          </a:p>
          <a:p>
            <a:pPr lvl="1"/>
            <a:r>
              <a:rPr lang="en-US" dirty="0" smtClean="0"/>
              <a:t>Researchers</a:t>
            </a:r>
          </a:p>
          <a:p>
            <a:pPr lvl="2"/>
            <a:r>
              <a:rPr lang="en-US" dirty="0" smtClean="0"/>
              <a:t>Concentrate on searching and gathering information</a:t>
            </a:r>
          </a:p>
          <a:p>
            <a:pPr lvl="1"/>
            <a:r>
              <a:rPr lang="en-US" dirty="0" smtClean="0"/>
              <a:t>Isolationist</a:t>
            </a:r>
          </a:p>
          <a:p>
            <a:pPr lvl="2"/>
            <a:r>
              <a:rPr lang="en-US" dirty="0" smtClean="0"/>
              <a:t>Keep to themselves</a:t>
            </a:r>
          </a:p>
          <a:p>
            <a:pPr lvl="1"/>
            <a:r>
              <a:rPr lang="en-US" dirty="0" smtClean="0"/>
              <a:t>Generalist</a:t>
            </a:r>
          </a:p>
          <a:p>
            <a:pPr lvl="2"/>
            <a:r>
              <a:rPr lang="en-US" dirty="0" smtClean="0"/>
              <a:t>Little bit of all the above</a:t>
            </a:r>
          </a:p>
          <a:p>
            <a:pPr lvl="2"/>
            <a:endParaRPr lang="en-US" dirty="0" smtClean="0"/>
          </a:p>
          <a:p>
            <a:pPr eaLnBrk="1" hangingPunct="1"/>
            <a:endParaRPr lang="en-US" dirty="0" smtClean="0"/>
          </a:p>
        </p:txBody>
      </p:sp>
      <p:sp>
        <p:nvSpPr>
          <p:cNvPr id="5" name="Slide Number Placeholder 4"/>
          <p:cNvSpPr>
            <a:spLocks noGrp="1"/>
          </p:cNvSpPr>
          <p:nvPr>
            <p:ph type="sldNum" sz="quarter" idx="12"/>
          </p:nvPr>
        </p:nvSpPr>
        <p:spPr/>
        <p:txBody>
          <a:bodyPr/>
          <a:lstStyle/>
          <a:p>
            <a:pPr>
              <a:defRPr/>
            </a:pPr>
            <a:fld id="{F828FE4F-1C47-425B-BBAE-55EEB87534F1}" type="slidenum">
              <a:rPr lang="en-US"/>
              <a:pPr>
                <a:defRPr/>
              </a:pPr>
              <a:t>19</a:t>
            </a:fld>
            <a:endParaRPr lang="en-US"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09600" y="152400"/>
            <a:ext cx="8001000" cy="1524000"/>
          </a:xfrm>
        </p:spPr>
        <p:txBody>
          <a:bodyPr>
            <a:normAutofit/>
          </a:bodyPr>
          <a:lstStyle/>
          <a:p>
            <a:r>
              <a:rPr lang="en-US" dirty="0" smtClean="0">
                <a:latin typeface="+mn-lt"/>
              </a:rPr>
              <a:t>Project management:</a:t>
            </a:r>
            <a:br>
              <a:rPr lang="en-US" dirty="0" smtClean="0">
                <a:latin typeface="+mn-lt"/>
              </a:rPr>
            </a:br>
            <a:r>
              <a:rPr lang="en-US" dirty="0" smtClean="0">
                <a:latin typeface="+mn-lt"/>
              </a:rPr>
              <a:t>Classic mistakes</a:t>
            </a:r>
            <a:endParaRPr lang="en-US" dirty="0">
              <a:latin typeface="+mn-lt"/>
            </a:endParaRPr>
          </a:p>
        </p:txBody>
      </p:sp>
      <p:sp>
        <p:nvSpPr>
          <p:cNvPr id="4" name="TextBox 3"/>
          <p:cNvSpPr txBox="1"/>
          <p:nvPr/>
        </p:nvSpPr>
        <p:spPr>
          <a:xfrm>
            <a:off x="762000" y="2209800"/>
            <a:ext cx="7543800" cy="3539430"/>
          </a:xfrm>
          <a:prstGeom prst="rect">
            <a:avLst/>
          </a:prstGeom>
          <a:noFill/>
        </p:spPr>
        <p:txBody>
          <a:bodyPr wrap="square" rtlCol="0">
            <a:spAutoFit/>
          </a:bodyPr>
          <a:lstStyle/>
          <a:p>
            <a:pPr>
              <a:buFont typeface="Arial" pitchFamily="34" charset="0"/>
              <a:buChar char="•"/>
            </a:pPr>
            <a:r>
              <a:rPr lang="en-US" sz="3200" dirty="0" smtClean="0"/>
              <a:t>   People-Related Mistakes</a:t>
            </a:r>
          </a:p>
          <a:p>
            <a:pPr>
              <a:buFont typeface="Arial" pitchFamily="34" charset="0"/>
              <a:buChar char="•"/>
            </a:pPr>
            <a:endParaRPr lang="en-US" sz="3200" dirty="0" smtClean="0"/>
          </a:p>
          <a:p>
            <a:pPr>
              <a:buFont typeface="Arial" pitchFamily="34" charset="0"/>
              <a:buChar char="•"/>
            </a:pPr>
            <a:r>
              <a:rPr lang="en-US" sz="3200" dirty="0" smtClean="0"/>
              <a:t>   Process-Related Mistakes</a:t>
            </a:r>
          </a:p>
          <a:p>
            <a:pPr>
              <a:buFont typeface="Arial" pitchFamily="34" charset="0"/>
              <a:buChar char="•"/>
            </a:pPr>
            <a:endParaRPr lang="en-US" sz="3200" dirty="0" smtClean="0"/>
          </a:p>
          <a:p>
            <a:pPr>
              <a:buFont typeface="Arial" pitchFamily="34" charset="0"/>
              <a:buChar char="•"/>
            </a:pPr>
            <a:r>
              <a:rPr lang="en-US" sz="3200" dirty="0" smtClean="0"/>
              <a:t>   Product-Related Mistakes</a:t>
            </a:r>
          </a:p>
          <a:p>
            <a:pPr>
              <a:buFont typeface="Arial" pitchFamily="34" charset="0"/>
              <a:buChar char="•"/>
            </a:pPr>
            <a:endParaRPr lang="en-US" sz="3200" dirty="0" smtClean="0"/>
          </a:p>
          <a:p>
            <a:pPr>
              <a:buFont typeface="Arial" pitchFamily="34" charset="0"/>
              <a:buChar char="•"/>
            </a:pPr>
            <a:r>
              <a:rPr lang="en-US" sz="3200" dirty="0" smtClean="0"/>
              <a:t>   Technology-Related Mistakes</a:t>
            </a:r>
            <a:endParaRPr lang="en-US" sz="3200"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57200" y="0"/>
            <a:ext cx="8229600" cy="1143000"/>
          </a:xfrm>
        </p:spPr>
        <p:txBody>
          <a:bodyPr/>
          <a:lstStyle/>
          <a:p>
            <a:pPr eaLnBrk="1" hangingPunct="1">
              <a:defRPr/>
            </a:pPr>
            <a:r>
              <a:rPr lang="en-US" dirty="0" smtClean="0"/>
              <a:t>Wishful Thinking</a:t>
            </a:r>
            <a:endParaRPr lang="en-US" dirty="0"/>
          </a:p>
        </p:txBody>
      </p:sp>
      <p:sp>
        <p:nvSpPr>
          <p:cNvPr id="17410" name="Content Placeholder 1"/>
          <p:cNvSpPr>
            <a:spLocks noGrp="1"/>
          </p:cNvSpPr>
          <p:nvPr>
            <p:ph idx="1"/>
          </p:nvPr>
        </p:nvSpPr>
        <p:spPr>
          <a:xfrm>
            <a:off x="457200" y="1143000"/>
            <a:ext cx="8229600" cy="4525963"/>
          </a:xfrm>
        </p:spPr>
        <p:txBody>
          <a:bodyPr>
            <a:normAutofit/>
          </a:bodyPr>
          <a:lstStyle/>
          <a:p>
            <a:pPr lvl="1" eaLnBrk="1" hangingPunct="1"/>
            <a:endParaRPr lang="en-US" dirty="0" smtClean="0"/>
          </a:p>
          <a:p>
            <a:pPr eaLnBrk="1" hangingPunct="1"/>
            <a:endParaRPr lang="en-US" dirty="0" smtClean="0"/>
          </a:p>
        </p:txBody>
      </p:sp>
      <p:sp>
        <p:nvSpPr>
          <p:cNvPr id="5" name="Slide Number Placeholder 4"/>
          <p:cNvSpPr>
            <a:spLocks noGrp="1"/>
          </p:cNvSpPr>
          <p:nvPr>
            <p:ph type="sldNum" sz="quarter" idx="12"/>
          </p:nvPr>
        </p:nvSpPr>
        <p:spPr/>
        <p:txBody>
          <a:bodyPr/>
          <a:lstStyle/>
          <a:p>
            <a:pPr>
              <a:defRPr/>
            </a:pPr>
            <a:fld id="{F828FE4F-1C47-425B-BBAE-55EEB87534F1}" type="slidenum">
              <a:rPr lang="en-US"/>
              <a:pPr>
                <a:defRPr/>
              </a:pPr>
              <a:t>20</a:t>
            </a:fld>
            <a:endParaRPr lang="en-US" dirty="0"/>
          </a:p>
        </p:txBody>
      </p:sp>
      <p:sp>
        <p:nvSpPr>
          <p:cNvPr id="8" name="Content Placeholder 1"/>
          <p:cNvSpPr txBox="1">
            <a:spLocks/>
          </p:cNvSpPr>
          <p:nvPr/>
        </p:nvSpPr>
        <p:spPr>
          <a:xfrm>
            <a:off x="609600" y="1295400"/>
            <a:ext cx="8229600" cy="4525963"/>
          </a:xfrm>
          <a:prstGeom prst="rect">
            <a:avLst/>
          </a:prstGeom>
        </p:spPr>
        <p:txBody>
          <a:bodyPr vert="horz">
            <a:normAutofit/>
          </a:bodyPr>
          <a:lstStyle/>
          <a:p>
            <a:pPr marL="411480" marR="0" lvl="0" indent="-342900" algn="l" defTabSz="914400" rtl="0" eaLnBrk="1" fontAlgn="auto" latinLnBrk="0" hangingPunct="1">
              <a:lnSpc>
                <a:spcPct val="100000"/>
              </a:lnSpc>
              <a:spcBef>
                <a:spcPts val="700"/>
              </a:spcBef>
              <a:spcAft>
                <a:spcPts val="0"/>
              </a:spcAft>
              <a:buClr>
                <a:schemeClr val="tx2"/>
              </a:buClr>
              <a:buSzPct val="95000"/>
              <a:buFont typeface="Wingdings"/>
              <a:buChar char=""/>
              <a:tabLst/>
              <a:defRPr/>
            </a:pPr>
            <a:r>
              <a:rPr lang="en-US" sz="3000" noProof="0" dirty="0" smtClean="0">
                <a:latin typeface="+mn-lt"/>
              </a:rPr>
              <a:t>Hoping something works</a:t>
            </a:r>
            <a:endParaRPr kumimoji="0" lang="en-US" sz="3000" b="0" i="0" u="none" strike="noStrike" kern="1200" cap="none" spc="0" normalizeH="0" baseline="0" noProof="0" dirty="0" smtClean="0">
              <a:ln>
                <a:noFill/>
              </a:ln>
              <a:solidFill>
                <a:schemeClr val="tx1"/>
              </a:solidFill>
              <a:effectLst/>
              <a:uLnTx/>
              <a:uFillTx/>
              <a:latin typeface="+mn-lt"/>
              <a:ea typeface="+mn-ea"/>
              <a:cs typeface="+mn-cs"/>
            </a:endParaRPr>
          </a:p>
          <a:p>
            <a:pPr marL="740664" marR="0" lvl="1" indent="-285750" algn="l" defTabSz="914400" rtl="0" eaLnBrk="1" fontAlgn="auto" latinLnBrk="0" hangingPunct="1">
              <a:lnSpc>
                <a:spcPct val="100000"/>
              </a:lnSpc>
              <a:spcBef>
                <a:spcPct val="20000"/>
              </a:spcBef>
              <a:spcAft>
                <a:spcPts val="0"/>
              </a:spcAft>
              <a:buClr>
                <a:schemeClr val="accent2"/>
              </a:buClr>
              <a:buSzPct val="90000"/>
              <a:buFont typeface="Wingdings"/>
              <a:buChar char=""/>
              <a:tabLst/>
              <a:defRPr/>
            </a:pPr>
            <a:r>
              <a:rPr lang="en-US" sz="2600" dirty="0" smtClean="0">
                <a:latin typeface="+mn-lt"/>
              </a:rPr>
              <a:t>Without logical basis </a:t>
            </a:r>
          </a:p>
          <a:p>
            <a:pPr marL="740664" marR="0" lvl="1" indent="-285750" algn="l" defTabSz="914400" rtl="0" eaLnBrk="1" fontAlgn="auto" latinLnBrk="0" hangingPunct="1">
              <a:lnSpc>
                <a:spcPct val="100000"/>
              </a:lnSpc>
              <a:spcBef>
                <a:spcPct val="20000"/>
              </a:spcBef>
              <a:spcAft>
                <a:spcPts val="0"/>
              </a:spcAft>
              <a:buClr>
                <a:schemeClr val="accent2"/>
              </a:buClr>
              <a:buSzPct val="90000"/>
              <a:buFont typeface="Wingdings"/>
              <a:buChar char=""/>
              <a:tabLst/>
              <a:defRPr/>
            </a:pPr>
            <a:endParaRPr kumimoji="0" lang="en-US" sz="2600" b="0" i="0" u="none" strike="noStrike" kern="1200" cap="none" spc="0" normalizeH="0" baseline="0" noProof="0" dirty="0" smtClean="0">
              <a:ln>
                <a:noFill/>
              </a:ln>
              <a:solidFill>
                <a:schemeClr val="tx1"/>
              </a:solidFill>
              <a:effectLst/>
              <a:uLnTx/>
              <a:uFillTx/>
              <a:latin typeface="+mn-lt"/>
              <a:ea typeface="+mn-ea"/>
              <a:cs typeface="+mn-cs"/>
            </a:endParaRPr>
          </a:p>
          <a:p>
            <a:pPr marL="411480" lvl="0" indent="-342900" fontAlgn="auto">
              <a:spcBef>
                <a:spcPts val="700"/>
              </a:spcBef>
              <a:spcAft>
                <a:spcPts val="0"/>
              </a:spcAft>
              <a:buClr>
                <a:schemeClr val="tx2"/>
              </a:buClr>
              <a:buSzPct val="95000"/>
              <a:buFont typeface="Wingdings"/>
              <a:buChar char=""/>
              <a:defRPr/>
            </a:pPr>
            <a:r>
              <a:rPr lang="en-US" sz="3000" dirty="0" smtClean="0">
                <a:latin typeface="+mn-lt"/>
              </a:rPr>
              <a:t>May lead to schedule issues </a:t>
            </a:r>
          </a:p>
          <a:p>
            <a:pPr marL="740664" lvl="1" indent="-285750" fontAlgn="auto">
              <a:spcBef>
                <a:spcPct val="20000"/>
              </a:spcBef>
              <a:spcAft>
                <a:spcPts val="0"/>
              </a:spcAft>
              <a:buClr>
                <a:schemeClr val="accent2"/>
              </a:buClr>
              <a:buSzPct val="90000"/>
              <a:buFont typeface="Wingdings"/>
              <a:buChar char=""/>
              <a:defRPr/>
            </a:pPr>
            <a:r>
              <a:rPr lang="en-US" sz="2600" dirty="0" smtClean="0">
                <a:latin typeface="+mn-lt"/>
              </a:rPr>
              <a:t>Undermines meaningful planning</a:t>
            </a:r>
          </a:p>
          <a:p>
            <a:pPr marL="740664" marR="0" lvl="1" indent="-285750" algn="l" defTabSz="914400" rtl="0" eaLnBrk="1" fontAlgn="auto" latinLnBrk="0" hangingPunct="1">
              <a:lnSpc>
                <a:spcPct val="100000"/>
              </a:lnSpc>
              <a:spcBef>
                <a:spcPct val="20000"/>
              </a:spcBef>
              <a:spcAft>
                <a:spcPts val="0"/>
              </a:spcAft>
              <a:buClr>
                <a:schemeClr val="accent2"/>
              </a:buClr>
              <a:buSzPct val="90000"/>
              <a:buFont typeface="Wingdings"/>
              <a:buChar char=""/>
              <a:tabLst/>
              <a:defRPr/>
            </a:pPr>
            <a:endParaRPr kumimoji="0" lang="en-US" sz="2400" b="0" i="0" u="none" strike="noStrike" kern="1200" cap="none" spc="0" normalizeH="0" baseline="0" noProof="0" dirty="0" smtClean="0">
              <a:ln>
                <a:noFill/>
              </a:ln>
              <a:solidFill>
                <a:schemeClr val="tx1"/>
              </a:solidFill>
              <a:effectLst/>
              <a:uLnTx/>
              <a:uFillTx/>
              <a:latin typeface="+mn-lt"/>
              <a:ea typeface="+mn-ea"/>
              <a:cs typeface="+mn-cs"/>
            </a:endParaRPr>
          </a:p>
          <a:p>
            <a:pPr marL="996696" marR="0" lvl="2" indent="-228600" algn="l" defTabSz="914400" rtl="0" eaLnBrk="1" fontAlgn="auto" latinLnBrk="0" hangingPunct="1">
              <a:lnSpc>
                <a:spcPct val="100000"/>
              </a:lnSpc>
              <a:spcBef>
                <a:spcPct val="20000"/>
              </a:spcBef>
              <a:spcAft>
                <a:spcPts val="0"/>
              </a:spcAft>
              <a:buClr>
                <a:schemeClr val="accent2"/>
              </a:buClr>
              <a:buSzTx/>
              <a:buFont typeface="Wingdings 2"/>
              <a:buChar char=""/>
              <a:tabLst/>
              <a:defRPr/>
            </a:pPr>
            <a:endParaRPr kumimoji="0" lang="en-US" sz="2400" b="0" i="0" u="none" strike="noStrike" kern="1200" cap="none" spc="0" normalizeH="0" baseline="0" noProof="0" dirty="0" smtClean="0">
              <a:ln>
                <a:noFill/>
              </a:ln>
              <a:solidFill>
                <a:schemeClr val="tx1"/>
              </a:solidFill>
              <a:effectLst/>
              <a:uLnTx/>
              <a:uFillTx/>
              <a:latin typeface="+mn-lt"/>
              <a:ea typeface="+mn-ea"/>
              <a:cs typeface="+mn-cs"/>
            </a:endParaRPr>
          </a:p>
          <a:p>
            <a:pPr marL="411480" marR="0" lvl="0" indent="-342900" algn="l" defTabSz="914400" rtl="0" eaLnBrk="1" fontAlgn="auto" latinLnBrk="0" hangingPunct="1">
              <a:lnSpc>
                <a:spcPct val="100000"/>
              </a:lnSpc>
              <a:spcBef>
                <a:spcPts val="700"/>
              </a:spcBef>
              <a:spcAft>
                <a:spcPts val="0"/>
              </a:spcAft>
              <a:buClr>
                <a:schemeClr val="tx2"/>
              </a:buClr>
              <a:buSzPct val="95000"/>
              <a:buFont typeface="Wingdings"/>
              <a:buChar char=""/>
              <a:tabLst/>
              <a:defRPr/>
            </a:pPr>
            <a:endParaRPr kumimoji="0" lang="en-US" sz="3000" b="0" i="0" u="none" strike="noStrike" kern="1200" cap="none" spc="0" normalizeH="0" baseline="0" noProof="0" dirty="0" smtClean="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57200" y="0"/>
            <a:ext cx="8229600" cy="1143000"/>
          </a:xfrm>
        </p:spPr>
        <p:txBody>
          <a:bodyPr/>
          <a:lstStyle/>
          <a:p>
            <a:pPr eaLnBrk="1" hangingPunct="1">
              <a:defRPr/>
            </a:pPr>
            <a:r>
              <a:rPr lang="en-US" dirty="0" smtClean="0"/>
              <a:t>Overly Optimistic Schedules</a:t>
            </a:r>
            <a:endParaRPr lang="en-US" dirty="0"/>
          </a:p>
        </p:txBody>
      </p:sp>
      <p:sp>
        <p:nvSpPr>
          <p:cNvPr id="17410" name="Content Placeholder 1"/>
          <p:cNvSpPr>
            <a:spLocks noGrp="1"/>
          </p:cNvSpPr>
          <p:nvPr>
            <p:ph idx="1"/>
          </p:nvPr>
        </p:nvSpPr>
        <p:spPr>
          <a:xfrm>
            <a:off x="457200" y="1143000"/>
            <a:ext cx="8229600" cy="4525963"/>
          </a:xfrm>
        </p:spPr>
        <p:txBody>
          <a:bodyPr>
            <a:normAutofit/>
          </a:bodyPr>
          <a:lstStyle/>
          <a:p>
            <a:pPr lvl="1" eaLnBrk="1" hangingPunct="1"/>
            <a:endParaRPr lang="en-US" dirty="0" smtClean="0"/>
          </a:p>
          <a:p>
            <a:pPr eaLnBrk="1" hangingPunct="1"/>
            <a:endParaRPr lang="en-US" dirty="0" smtClean="0"/>
          </a:p>
        </p:txBody>
      </p:sp>
      <p:sp>
        <p:nvSpPr>
          <p:cNvPr id="5" name="Slide Number Placeholder 4"/>
          <p:cNvSpPr>
            <a:spLocks noGrp="1"/>
          </p:cNvSpPr>
          <p:nvPr>
            <p:ph type="sldNum" sz="quarter" idx="12"/>
          </p:nvPr>
        </p:nvSpPr>
        <p:spPr/>
        <p:txBody>
          <a:bodyPr/>
          <a:lstStyle/>
          <a:p>
            <a:pPr>
              <a:defRPr/>
            </a:pPr>
            <a:fld id="{F828FE4F-1C47-425B-BBAE-55EEB87534F1}" type="slidenum">
              <a:rPr lang="en-US"/>
              <a:pPr>
                <a:defRPr/>
              </a:pPr>
              <a:t>21</a:t>
            </a:fld>
            <a:endParaRPr lang="en-US" dirty="0"/>
          </a:p>
        </p:txBody>
      </p:sp>
      <p:sp>
        <p:nvSpPr>
          <p:cNvPr id="7" name="Content Placeholder 1"/>
          <p:cNvSpPr txBox="1">
            <a:spLocks/>
          </p:cNvSpPr>
          <p:nvPr/>
        </p:nvSpPr>
        <p:spPr>
          <a:xfrm>
            <a:off x="609600" y="1295400"/>
            <a:ext cx="8229600" cy="4525963"/>
          </a:xfrm>
          <a:prstGeom prst="rect">
            <a:avLst/>
          </a:prstGeom>
        </p:spPr>
        <p:txBody>
          <a:bodyPr vert="horz">
            <a:normAutofit/>
          </a:bodyPr>
          <a:lstStyle/>
          <a:p>
            <a:pPr marL="411480" marR="0" lvl="0" indent="-342900" algn="l" defTabSz="914400" rtl="0" eaLnBrk="1" fontAlgn="auto" latinLnBrk="0" hangingPunct="1">
              <a:lnSpc>
                <a:spcPct val="100000"/>
              </a:lnSpc>
              <a:spcBef>
                <a:spcPts val="700"/>
              </a:spcBef>
              <a:spcAft>
                <a:spcPts val="0"/>
              </a:spcAft>
              <a:buClr>
                <a:schemeClr val="tx2"/>
              </a:buClr>
              <a:buSzPct val="95000"/>
              <a:buFont typeface="Wingdings"/>
              <a:buChar char=""/>
              <a:tabLst/>
              <a:defRPr/>
            </a:pPr>
            <a:r>
              <a:rPr lang="en-US" sz="3000" dirty="0" smtClean="0">
                <a:latin typeface="+mn-lt"/>
              </a:rPr>
              <a:t>Under scopes the project</a:t>
            </a:r>
          </a:p>
          <a:p>
            <a:pPr marL="411480" marR="0" lvl="0" indent="-342900" algn="l" defTabSz="914400" rtl="0" eaLnBrk="1" fontAlgn="auto" latinLnBrk="0" hangingPunct="1">
              <a:lnSpc>
                <a:spcPct val="100000"/>
              </a:lnSpc>
              <a:spcBef>
                <a:spcPts val="700"/>
              </a:spcBef>
              <a:spcAft>
                <a:spcPts val="0"/>
              </a:spcAft>
              <a:buClr>
                <a:schemeClr val="tx2"/>
              </a:buClr>
              <a:buSzPct val="95000"/>
              <a:buFont typeface="Wingdings"/>
              <a:buChar char=""/>
              <a:tabLst/>
              <a:defRPr/>
            </a:pPr>
            <a:endParaRPr lang="en-US" sz="2600" dirty="0" smtClean="0">
              <a:latin typeface="+mn-lt"/>
            </a:endParaRPr>
          </a:p>
          <a:p>
            <a:pPr marL="411480" lvl="0" indent="-342900" fontAlgn="auto">
              <a:spcBef>
                <a:spcPts val="700"/>
              </a:spcBef>
              <a:spcAft>
                <a:spcPts val="0"/>
              </a:spcAft>
              <a:buClr>
                <a:schemeClr val="tx2"/>
              </a:buClr>
              <a:buSzPct val="95000"/>
              <a:buFont typeface="Wingdings"/>
              <a:buChar char=""/>
              <a:defRPr/>
            </a:pPr>
            <a:r>
              <a:rPr lang="en-US" sz="3000" dirty="0" smtClean="0">
                <a:latin typeface="+mn-lt"/>
              </a:rPr>
              <a:t>Undermines effective planning </a:t>
            </a:r>
          </a:p>
          <a:p>
            <a:pPr marL="411480" lvl="0" indent="-342900" fontAlgn="auto">
              <a:spcBef>
                <a:spcPts val="700"/>
              </a:spcBef>
              <a:spcAft>
                <a:spcPts val="0"/>
              </a:spcAft>
              <a:buClr>
                <a:schemeClr val="tx2"/>
              </a:buClr>
              <a:buSzPct val="95000"/>
              <a:buFont typeface="Wingdings"/>
              <a:buChar char=""/>
              <a:defRPr/>
            </a:pPr>
            <a:endParaRPr lang="en-US" sz="3000" dirty="0" smtClean="0">
              <a:latin typeface="+mn-lt"/>
            </a:endParaRPr>
          </a:p>
          <a:p>
            <a:pPr marL="411480" lvl="0" indent="-342900" fontAlgn="auto">
              <a:spcBef>
                <a:spcPts val="700"/>
              </a:spcBef>
              <a:spcAft>
                <a:spcPts val="0"/>
              </a:spcAft>
              <a:buClr>
                <a:schemeClr val="tx2"/>
              </a:buClr>
              <a:buSzPct val="95000"/>
              <a:buFont typeface="Wingdings"/>
              <a:buChar char=""/>
              <a:defRPr/>
            </a:pPr>
            <a:r>
              <a:rPr lang="en-US" sz="3000" dirty="0" smtClean="0">
                <a:latin typeface="+mn-lt"/>
              </a:rPr>
              <a:t>Added pressure on developers</a:t>
            </a:r>
            <a:endParaRPr lang="en-US" sz="2600" dirty="0" smtClean="0">
              <a:latin typeface="+mn-lt"/>
            </a:endParaRPr>
          </a:p>
          <a:p>
            <a:pPr marL="740664" marR="0" lvl="1" indent="-285750" algn="l" defTabSz="914400" rtl="0" eaLnBrk="1" fontAlgn="auto" latinLnBrk="0" hangingPunct="1">
              <a:lnSpc>
                <a:spcPct val="100000"/>
              </a:lnSpc>
              <a:spcBef>
                <a:spcPct val="20000"/>
              </a:spcBef>
              <a:spcAft>
                <a:spcPts val="0"/>
              </a:spcAft>
              <a:buClr>
                <a:schemeClr val="accent2"/>
              </a:buClr>
              <a:buSzPct val="90000"/>
              <a:buFont typeface="Wingdings"/>
              <a:buChar char=""/>
              <a:tabLst/>
              <a:defRPr/>
            </a:pPr>
            <a:endParaRPr kumimoji="0" lang="en-US" sz="2400" b="0" i="0" u="none" strike="noStrike" kern="1200" cap="none" spc="0" normalizeH="0" baseline="0" noProof="0" dirty="0" smtClean="0">
              <a:ln>
                <a:noFill/>
              </a:ln>
              <a:solidFill>
                <a:schemeClr val="tx1"/>
              </a:solidFill>
              <a:effectLst/>
              <a:uLnTx/>
              <a:uFillTx/>
              <a:latin typeface="+mn-lt"/>
              <a:ea typeface="+mn-ea"/>
              <a:cs typeface="+mn-cs"/>
            </a:endParaRPr>
          </a:p>
          <a:p>
            <a:pPr marL="996696" marR="0" lvl="2" indent="-228600" algn="l" defTabSz="914400" rtl="0" eaLnBrk="1" fontAlgn="auto" latinLnBrk="0" hangingPunct="1">
              <a:lnSpc>
                <a:spcPct val="100000"/>
              </a:lnSpc>
              <a:spcBef>
                <a:spcPct val="20000"/>
              </a:spcBef>
              <a:spcAft>
                <a:spcPts val="0"/>
              </a:spcAft>
              <a:buClr>
                <a:schemeClr val="accent2"/>
              </a:buClr>
              <a:buSzTx/>
              <a:buFont typeface="Wingdings 2"/>
              <a:buChar char=""/>
              <a:tabLst/>
              <a:defRPr/>
            </a:pPr>
            <a:endParaRPr kumimoji="0" lang="en-US" sz="2400" b="0" i="0" u="none" strike="noStrike" kern="1200" cap="none" spc="0" normalizeH="0" baseline="0" noProof="0" dirty="0" smtClean="0">
              <a:ln>
                <a:noFill/>
              </a:ln>
              <a:solidFill>
                <a:schemeClr val="tx1"/>
              </a:solidFill>
              <a:effectLst/>
              <a:uLnTx/>
              <a:uFillTx/>
              <a:latin typeface="+mn-lt"/>
              <a:ea typeface="+mn-ea"/>
              <a:cs typeface="+mn-cs"/>
            </a:endParaRPr>
          </a:p>
          <a:p>
            <a:pPr marL="411480" marR="0" lvl="0" indent="-342900" algn="l" defTabSz="914400" rtl="0" eaLnBrk="1" fontAlgn="auto" latinLnBrk="0" hangingPunct="1">
              <a:lnSpc>
                <a:spcPct val="100000"/>
              </a:lnSpc>
              <a:spcBef>
                <a:spcPts val="700"/>
              </a:spcBef>
              <a:spcAft>
                <a:spcPts val="0"/>
              </a:spcAft>
              <a:buClr>
                <a:schemeClr val="tx2"/>
              </a:buClr>
              <a:buSzPct val="95000"/>
              <a:buFont typeface="Wingdings"/>
              <a:buChar char=""/>
              <a:tabLst/>
              <a:defRPr/>
            </a:pPr>
            <a:endParaRPr kumimoji="0" lang="en-US" sz="3000" b="0" i="0" u="none" strike="noStrike" kern="1200" cap="none" spc="0" normalizeH="0" baseline="0" noProof="0" dirty="0" smtClean="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57200" y="0"/>
            <a:ext cx="8229600" cy="1143000"/>
          </a:xfrm>
        </p:spPr>
        <p:txBody>
          <a:bodyPr/>
          <a:lstStyle/>
          <a:p>
            <a:pPr eaLnBrk="1" hangingPunct="1">
              <a:defRPr/>
            </a:pPr>
            <a:r>
              <a:rPr lang="en-US" dirty="0" smtClean="0"/>
              <a:t>Insufficient Risk Management</a:t>
            </a:r>
            <a:endParaRPr lang="en-US" dirty="0"/>
          </a:p>
        </p:txBody>
      </p:sp>
      <p:sp>
        <p:nvSpPr>
          <p:cNvPr id="17410" name="Content Placeholder 1"/>
          <p:cNvSpPr>
            <a:spLocks noGrp="1"/>
          </p:cNvSpPr>
          <p:nvPr>
            <p:ph idx="1"/>
          </p:nvPr>
        </p:nvSpPr>
        <p:spPr>
          <a:xfrm>
            <a:off x="457200" y="1143000"/>
            <a:ext cx="8229600" cy="4525963"/>
          </a:xfrm>
        </p:spPr>
        <p:txBody>
          <a:bodyPr>
            <a:normAutofit/>
          </a:bodyPr>
          <a:lstStyle/>
          <a:p>
            <a:pPr lvl="1" eaLnBrk="1" hangingPunct="1"/>
            <a:endParaRPr lang="en-US" dirty="0" smtClean="0"/>
          </a:p>
          <a:p>
            <a:pPr eaLnBrk="1" hangingPunct="1"/>
            <a:endParaRPr lang="en-US" dirty="0" smtClean="0"/>
          </a:p>
        </p:txBody>
      </p:sp>
      <p:sp>
        <p:nvSpPr>
          <p:cNvPr id="5" name="Slide Number Placeholder 4"/>
          <p:cNvSpPr>
            <a:spLocks noGrp="1"/>
          </p:cNvSpPr>
          <p:nvPr>
            <p:ph type="sldNum" sz="quarter" idx="12"/>
          </p:nvPr>
        </p:nvSpPr>
        <p:spPr/>
        <p:txBody>
          <a:bodyPr/>
          <a:lstStyle/>
          <a:p>
            <a:pPr>
              <a:defRPr/>
            </a:pPr>
            <a:fld id="{F828FE4F-1C47-425B-BBAE-55EEB87534F1}" type="slidenum">
              <a:rPr lang="en-US"/>
              <a:pPr>
                <a:defRPr/>
              </a:pPr>
              <a:t>22</a:t>
            </a:fld>
            <a:endParaRPr lang="en-US" dirty="0"/>
          </a:p>
        </p:txBody>
      </p:sp>
      <p:sp>
        <p:nvSpPr>
          <p:cNvPr id="7" name="Content Placeholder 1"/>
          <p:cNvSpPr txBox="1">
            <a:spLocks/>
          </p:cNvSpPr>
          <p:nvPr/>
        </p:nvSpPr>
        <p:spPr>
          <a:xfrm>
            <a:off x="609600" y="1295400"/>
            <a:ext cx="8229600" cy="4525963"/>
          </a:xfrm>
          <a:prstGeom prst="rect">
            <a:avLst/>
          </a:prstGeom>
        </p:spPr>
        <p:txBody>
          <a:bodyPr vert="horz">
            <a:normAutofit/>
          </a:bodyPr>
          <a:lstStyle/>
          <a:p>
            <a:pPr marL="411480" marR="0" lvl="0" indent="-342900" algn="l" defTabSz="914400" rtl="0" eaLnBrk="1" fontAlgn="auto" latinLnBrk="0" hangingPunct="1">
              <a:lnSpc>
                <a:spcPct val="100000"/>
              </a:lnSpc>
              <a:spcBef>
                <a:spcPts val="700"/>
              </a:spcBef>
              <a:spcAft>
                <a:spcPts val="0"/>
              </a:spcAft>
              <a:buClr>
                <a:schemeClr val="tx2"/>
              </a:buClr>
              <a:buSzPct val="95000"/>
              <a:buFont typeface="Wingdings"/>
              <a:buChar char=""/>
              <a:tabLst/>
              <a:defRPr/>
            </a:pPr>
            <a:r>
              <a:rPr lang="en-US" sz="3000" dirty="0" smtClean="0">
                <a:latin typeface="+mn-lt"/>
              </a:rPr>
              <a:t>Not doing risk management at all</a:t>
            </a:r>
          </a:p>
          <a:p>
            <a:pPr marL="411480" marR="0" lvl="0" indent="-342900" algn="l" defTabSz="914400" rtl="0" eaLnBrk="1" fontAlgn="auto" latinLnBrk="0" hangingPunct="1">
              <a:lnSpc>
                <a:spcPct val="100000"/>
              </a:lnSpc>
              <a:spcBef>
                <a:spcPts val="700"/>
              </a:spcBef>
              <a:spcAft>
                <a:spcPts val="0"/>
              </a:spcAft>
              <a:buClr>
                <a:schemeClr val="tx2"/>
              </a:buClr>
              <a:buSzPct val="95000"/>
              <a:buFont typeface="Wingdings"/>
              <a:buChar char=""/>
              <a:tabLst/>
              <a:defRPr/>
            </a:pPr>
            <a:endParaRPr lang="en-US" sz="2600" dirty="0" smtClean="0">
              <a:latin typeface="+mn-lt"/>
            </a:endParaRPr>
          </a:p>
          <a:p>
            <a:pPr marL="411480" lvl="0" indent="-342900" fontAlgn="auto">
              <a:spcBef>
                <a:spcPts val="700"/>
              </a:spcBef>
              <a:spcAft>
                <a:spcPts val="0"/>
              </a:spcAft>
              <a:buClr>
                <a:schemeClr val="tx2"/>
              </a:buClr>
              <a:buSzPct val="95000"/>
              <a:buFont typeface="Wingdings"/>
              <a:buChar char=""/>
              <a:defRPr/>
            </a:pPr>
            <a:r>
              <a:rPr lang="en-US" sz="3000" dirty="0" smtClean="0">
                <a:latin typeface="+mn-lt"/>
              </a:rPr>
              <a:t>Identification of risks</a:t>
            </a:r>
          </a:p>
          <a:p>
            <a:pPr marL="411480" lvl="0" indent="-342900" fontAlgn="auto">
              <a:spcBef>
                <a:spcPts val="700"/>
              </a:spcBef>
              <a:spcAft>
                <a:spcPts val="0"/>
              </a:spcAft>
              <a:buClr>
                <a:schemeClr val="tx2"/>
              </a:buClr>
              <a:buSzPct val="95000"/>
              <a:buFont typeface="Wingdings"/>
              <a:buChar char=""/>
              <a:defRPr/>
            </a:pPr>
            <a:endParaRPr lang="en-US" sz="3000" dirty="0" smtClean="0">
              <a:latin typeface="+mn-lt"/>
            </a:endParaRPr>
          </a:p>
          <a:p>
            <a:pPr marL="411480" lvl="0" indent="-342900" fontAlgn="auto">
              <a:spcBef>
                <a:spcPts val="700"/>
              </a:spcBef>
              <a:spcAft>
                <a:spcPts val="0"/>
              </a:spcAft>
              <a:buClr>
                <a:schemeClr val="tx2"/>
              </a:buClr>
              <a:buSzPct val="95000"/>
              <a:buFont typeface="Wingdings"/>
              <a:buChar char=""/>
              <a:defRPr/>
            </a:pPr>
            <a:r>
              <a:rPr lang="en-US" sz="3000" dirty="0" smtClean="0">
                <a:latin typeface="+mn-lt"/>
              </a:rPr>
              <a:t>Managing / Mitigating Risks</a:t>
            </a:r>
            <a:endParaRPr lang="en-US" sz="2600" dirty="0" smtClean="0">
              <a:latin typeface="+mn-lt"/>
            </a:endParaRPr>
          </a:p>
          <a:p>
            <a:pPr marL="740664" marR="0" lvl="1" indent="-285750" algn="l" defTabSz="914400" rtl="0" eaLnBrk="1" fontAlgn="auto" latinLnBrk="0" hangingPunct="1">
              <a:lnSpc>
                <a:spcPct val="100000"/>
              </a:lnSpc>
              <a:spcBef>
                <a:spcPct val="20000"/>
              </a:spcBef>
              <a:spcAft>
                <a:spcPts val="0"/>
              </a:spcAft>
              <a:buClr>
                <a:schemeClr val="accent2"/>
              </a:buClr>
              <a:buSzPct val="90000"/>
              <a:buFont typeface="Wingdings"/>
              <a:buChar char=""/>
              <a:tabLst/>
              <a:defRPr/>
            </a:pPr>
            <a:endParaRPr kumimoji="0" lang="en-US" sz="2400" b="0" i="0" u="none" strike="noStrike" kern="1200" cap="none" spc="0" normalizeH="0" baseline="0" noProof="0" dirty="0" smtClean="0">
              <a:ln>
                <a:noFill/>
              </a:ln>
              <a:solidFill>
                <a:schemeClr val="tx1"/>
              </a:solidFill>
              <a:effectLst/>
              <a:uLnTx/>
              <a:uFillTx/>
              <a:latin typeface="+mn-lt"/>
              <a:ea typeface="+mn-ea"/>
              <a:cs typeface="+mn-cs"/>
            </a:endParaRPr>
          </a:p>
          <a:p>
            <a:pPr marL="996696" marR="0" lvl="2" indent="-228600" algn="l" defTabSz="914400" rtl="0" eaLnBrk="1" fontAlgn="auto" latinLnBrk="0" hangingPunct="1">
              <a:lnSpc>
                <a:spcPct val="100000"/>
              </a:lnSpc>
              <a:spcBef>
                <a:spcPct val="20000"/>
              </a:spcBef>
              <a:spcAft>
                <a:spcPts val="0"/>
              </a:spcAft>
              <a:buClr>
                <a:schemeClr val="accent2"/>
              </a:buClr>
              <a:buSzTx/>
              <a:buFont typeface="Wingdings 2"/>
              <a:buChar char=""/>
              <a:tabLst/>
              <a:defRPr/>
            </a:pPr>
            <a:endParaRPr kumimoji="0" lang="en-US" sz="2400" b="0" i="0" u="none" strike="noStrike" kern="1200" cap="none" spc="0" normalizeH="0" baseline="0" noProof="0" dirty="0" smtClean="0">
              <a:ln>
                <a:noFill/>
              </a:ln>
              <a:solidFill>
                <a:schemeClr val="tx1"/>
              </a:solidFill>
              <a:effectLst/>
              <a:uLnTx/>
              <a:uFillTx/>
              <a:latin typeface="+mn-lt"/>
              <a:ea typeface="+mn-ea"/>
              <a:cs typeface="+mn-cs"/>
            </a:endParaRPr>
          </a:p>
          <a:p>
            <a:pPr marL="411480" marR="0" lvl="0" indent="-342900" algn="l" defTabSz="914400" rtl="0" eaLnBrk="1" fontAlgn="auto" latinLnBrk="0" hangingPunct="1">
              <a:lnSpc>
                <a:spcPct val="100000"/>
              </a:lnSpc>
              <a:spcBef>
                <a:spcPts val="700"/>
              </a:spcBef>
              <a:spcAft>
                <a:spcPts val="0"/>
              </a:spcAft>
              <a:buClr>
                <a:schemeClr val="tx2"/>
              </a:buClr>
              <a:buSzPct val="95000"/>
              <a:buFont typeface="Wingdings"/>
              <a:buChar char=""/>
              <a:tabLst/>
              <a:defRPr/>
            </a:pPr>
            <a:endParaRPr kumimoji="0" lang="en-US" sz="3000" b="0" i="0" u="none" strike="noStrike" kern="1200" cap="none" spc="0" normalizeH="0" baseline="0" noProof="0" dirty="0" smtClean="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57200" y="0"/>
            <a:ext cx="8229600" cy="1143000"/>
          </a:xfrm>
        </p:spPr>
        <p:txBody>
          <a:bodyPr/>
          <a:lstStyle/>
          <a:p>
            <a:pPr eaLnBrk="1" hangingPunct="1">
              <a:defRPr/>
            </a:pPr>
            <a:r>
              <a:rPr lang="en-US" dirty="0" smtClean="0"/>
              <a:t>Subcontractor Failure</a:t>
            </a:r>
            <a:endParaRPr lang="en-US" dirty="0"/>
          </a:p>
        </p:txBody>
      </p:sp>
      <p:sp>
        <p:nvSpPr>
          <p:cNvPr id="17410" name="Content Placeholder 1"/>
          <p:cNvSpPr>
            <a:spLocks noGrp="1"/>
          </p:cNvSpPr>
          <p:nvPr>
            <p:ph idx="1"/>
          </p:nvPr>
        </p:nvSpPr>
        <p:spPr>
          <a:xfrm>
            <a:off x="457200" y="1143000"/>
            <a:ext cx="8229600" cy="4525963"/>
          </a:xfrm>
        </p:spPr>
        <p:txBody>
          <a:bodyPr>
            <a:normAutofit/>
          </a:bodyPr>
          <a:lstStyle/>
          <a:p>
            <a:pPr lvl="1" eaLnBrk="1" hangingPunct="1"/>
            <a:endParaRPr lang="en-US" dirty="0" smtClean="0"/>
          </a:p>
          <a:p>
            <a:pPr eaLnBrk="1" hangingPunct="1"/>
            <a:endParaRPr lang="en-US" dirty="0" smtClean="0"/>
          </a:p>
        </p:txBody>
      </p:sp>
      <p:sp>
        <p:nvSpPr>
          <p:cNvPr id="5" name="Slide Number Placeholder 4"/>
          <p:cNvSpPr>
            <a:spLocks noGrp="1"/>
          </p:cNvSpPr>
          <p:nvPr>
            <p:ph type="sldNum" sz="quarter" idx="12"/>
          </p:nvPr>
        </p:nvSpPr>
        <p:spPr/>
        <p:txBody>
          <a:bodyPr/>
          <a:lstStyle/>
          <a:p>
            <a:pPr>
              <a:defRPr/>
            </a:pPr>
            <a:fld id="{F828FE4F-1C47-425B-BBAE-55EEB87534F1}" type="slidenum">
              <a:rPr lang="en-US"/>
              <a:pPr>
                <a:defRPr/>
              </a:pPr>
              <a:t>23</a:t>
            </a:fld>
            <a:endParaRPr lang="en-US" dirty="0"/>
          </a:p>
        </p:txBody>
      </p:sp>
      <p:sp>
        <p:nvSpPr>
          <p:cNvPr id="7" name="Content Placeholder 1"/>
          <p:cNvSpPr txBox="1">
            <a:spLocks/>
          </p:cNvSpPr>
          <p:nvPr/>
        </p:nvSpPr>
        <p:spPr>
          <a:xfrm>
            <a:off x="609600" y="1295400"/>
            <a:ext cx="8229600" cy="4525963"/>
          </a:xfrm>
          <a:prstGeom prst="rect">
            <a:avLst/>
          </a:prstGeom>
        </p:spPr>
        <p:txBody>
          <a:bodyPr vert="horz">
            <a:normAutofit/>
          </a:bodyPr>
          <a:lstStyle/>
          <a:p>
            <a:pPr marL="411480" marR="0" lvl="0" indent="-342900" algn="l" defTabSz="914400" rtl="0" eaLnBrk="1" fontAlgn="auto" latinLnBrk="0" hangingPunct="1">
              <a:lnSpc>
                <a:spcPct val="100000"/>
              </a:lnSpc>
              <a:spcBef>
                <a:spcPts val="700"/>
              </a:spcBef>
              <a:spcAft>
                <a:spcPts val="0"/>
              </a:spcAft>
              <a:buClr>
                <a:schemeClr val="tx2"/>
              </a:buClr>
              <a:buSzPct val="95000"/>
              <a:buFont typeface="Wingdings"/>
              <a:buChar char=""/>
              <a:tabLst/>
              <a:defRPr/>
            </a:pPr>
            <a:r>
              <a:rPr lang="en-US" sz="3000" dirty="0" smtClean="0">
                <a:latin typeface="+mn-lt"/>
              </a:rPr>
              <a:t>Subcontracting when “rushed” </a:t>
            </a:r>
          </a:p>
          <a:p>
            <a:pPr marL="411480" marR="0" lvl="0" indent="-342900" algn="l" defTabSz="914400" rtl="0" eaLnBrk="1" fontAlgn="auto" latinLnBrk="0" hangingPunct="1">
              <a:lnSpc>
                <a:spcPct val="100000"/>
              </a:lnSpc>
              <a:spcBef>
                <a:spcPts val="700"/>
              </a:spcBef>
              <a:spcAft>
                <a:spcPts val="0"/>
              </a:spcAft>
              <a:buClr>
                <a:schemeClr val="tx2"/>
              </a:buClr>
              <a:buSzPct val="95000"/>
              <a:buFont typeface="Wingdings"/>
              <a:buChar char=""/>
              <a:tabLst/>
              <a:defRPr/>
            </a:pPr>
            <a:endParaRPr lang="en-US" sz="2600" dirty="0" smtClean="0">
              <a:latin typeface="+mn-lt"/>
            </a:endParaRPr>
          </a:p>
          <a:p>
            <a:pPr marL="411480" lvl="0" indent="-342900" fontAlgn="auto">
              <a:spcBef>
                <a:spcPts val="700"/>
              </a:spcBef>
              <a:spcAft>
                <a:spcPts val="0"/>
              </a:spcAft>
              <a:buClr>
                <a:schemeClr val="tx2"/>
              </a:buClr>
              <a:buSzPct val="95000"/>
              <a:buFont typeface="Wingdings"/>
              <a:buChar char=""/>
              <a:defRPr/>
            </a:pPr>
            <a:r>
              <a:rPr lang="en-US" sz="3000" dirty="0" smtClean="0">
                <a:latin typeface="+mn-lt"/>
              </a:rPr>
              <a:t>Problems with delivery</a:t>
            </a:r>
          </a:p>
          <a:p>
            <a:pPr marL="868680" lvl="1" indent="-342900" fontAlgn="auto">
              <a:spcBef>
                <a:spcPts val="700"/>
              </a:spcBef>
              <a:spcAft>
                <a:spcPts val="0"/>
              </a:spcAft>
              <a:buClr>
                <a:schemeClr val="tx2"/>
              </a:buClr>
              <a:buSzPct val="95000"/>
              <a:buFont typeface="Wingdings"/>
              <a:buChar char=""/>
              <a:defRPr/>
            </a:pPr>
            <a:r>
              <a:rPr lang="en-US" sz="2800" dirty="0" smtClean="0">
                <a:latin typeface="+mn-lt"/>
              </a:rPr>
              <a:t>Quality</a:t>
            </a:r>
          </a:p>
          <a:p>
            <a:pPr marL="1325880" lvl="2" indent="-342900" fontAlgn="auto">
              <a:spcBef>
                <a:spcPts val="700"/>
              </a:spcBef>
              <a:spcAft>
                <a:spcPts val="0"/>
              </a:spcAft>
              <a:buClr>
                <a:schemeClr val="tx2"/>
              </a:buClr>
              <a:buSzPct val="95000"/>
              <a:buFont typeface="Wingdings"/>
              <a:buChar char=""/>
              <a:defRPr/>
            </a:pPr>
            <a:r>
              <a:rPr lang="en-US" sz="2800" dirty="0" smtClean="0">
                <a:latin typeface="+mn-lt"/>
              </a:rPr>
              <a:t>Requirements</a:t>
            </a:r>
          </a:p>
          <a:p>
            <a:pPr marL="1325880" lvl="2" indent="-342900" fontAlgn="auto">
              <a:spcBef>
                <a:spcPts val="700"/>
              </a:spcBef>
              <a:spcAft>
                <a:spcPts val="0"/>
              </a:spcAft>
              <a:buClr>
                <a:schemeClr val="tx2"/>
              </a:buClr>
              <a:buSzPct val="95000"/>
              <a:buFont typeface="Wingdings"/>
              <a:buChar char=""/>
              <a:defRPr/>
            </a:pPr>
            <a:r>
              <a:rPr lang="en-US" sz="2800" dirty="0" smtClean="0">
                <a:latin typeface="+mn-lt"/>
              </a:rPr>
              <a:t>Interfaces</a:t>
            </a:r>
          </a:p>
          <a:p>
            <a:pPr marL="868680" lvl="1" indent="-342900" fontAlgn="auto">
              <a:spcBef>
                <a:spcPts val="700"/>
              </a:spcBef>
              <a:spcAft>
                <a:spcPts val="0"/>
              </a:spcAft>
              <a:buClr>
                <a:schemeClr val="tx2"/>
              </a:buClr>
              <a:buSzPct val="95000"/>
              <a:buFont typeface="Wingdings"/>
              <a:buChar char=""/>
              <a:defRPr/>
            </a:pPr>
            <a:r>
              <a:rPr lang="en-US" sz="2800" dirty="0" smtClean="0">
                <a:latin typeface="+mn-lt"/>
              </a:rPr>
              <a:t>Timeliness</a:t>
            </a:r>
          </a:p>
          <a:p>
            <a:pPr marL="411480" lvl="0" indent="-342900" fontAlgn="auto">
              <a:spcBef>
                <a:spcPts val="700"/>
              </a:spcBef>
              <a:spcAft>
                <a:spcPts val="0"/>
              </a:spcAft>
              <a:buClr>
                <a:schemeClr val="tx2"/>
              </a:buClr>
              <a:buSzPct val="95000"/>
              <a:defRPr/>
            </a:pPr>
            <a:endParaRPr lang="en-US" sz="2600" dirty="0" smtClean="0">
              <a:latin typeface="+mn-lt"/>
            </a:endParaRPr>
          </a:p>
          <a:p>
            <a:pPr marL="740664" marR="0" lvl="1" indent="-285750" algn="l" defTabSz="914400" rtl="0" eaLnBrk="1" fontAlgn="auto" latinLnBrk="0" hangingPunct="1">
              <a:lnSpc>
                <a:spcPct val="100000"/>
              </a:lnSpc>
              <a:spcBef>
                <a:spcPct val="20000"/>
              </a:spcBef>
              <a:spcAft>
                <a:spcPts val="0"/>
              </a:spcAft>
              <a:buClr>
                <a:schemeClr val="accent2"/>
              </a:buClr>
              <a:buSzPct val="90000"/>
              <a:buFont typeface="Wingdings"/>
              <a:buChar char=""/>
              <a:tabLst/>
              <a:defRPr/>
            </a:pPr>
            <a:endParaRPr kumimoji="0" lang="en-US" sz="2400" b="0" i="0" u="none" strike="noStrike" kern="1200" cap="none" spc="0" normalizeH="0" baseline="0" noProof="0" dirty="0" smtClean="0">
              <a:ln>
                <a:noFill/>
              </a:ln>
              <a:solidFill>
                <a:schemeClr val="tx1"/>
              </a:solidFill>
              <a:effectLst/>
              <a:uLnTx/>
              <a:uFillTx/>
              <a:latin typeface="+mn-lt"/>
              <a:ea typeface="+mn-ea"/>
              <a:cs typeface="+mn-cs"/>
            </a:endParaRPr>
          </a:p>
          <a:p>
            <a:pPr marL="996696" marR="0" lvl="2" indent="-228600" algn="l" defTabSz="914400" rtl="0" eaLnBrk="1" fontAlgn="auto" latinLnBrk="0" hangingPunct="1">
              <a:lnSpc>
                <a:spcPct val="100000"/>
              </a:lnSpc>
              <a:spcBef>
                <a:spcPct val="20000"/>
              </a:spcBef>
              <a:spcAft>
                <a:spcPts val="0"/>
              </a:spcAft>
              <a:buClr>
                <a:schemeClr val="accent2"/>
              </a:buClr>
              <a:buSzTx/>
              <a:buFont typeface="Wingdings 2"/>
              <a:buChar char=""/>
              <a:tabLst/>
              <a:defRPr/>
            </a:pPr>
            <a:endParaRPr kumimoji="0" lang="en-US" sz="2400" b="0" i="0" u="none" strike="noStrike" kern="1200" cap="none" spc="0" normalizeH="0" baseline="0" noProof="0" dirty="0" smtClean="0">
              <a:ln>
                <a:noFill/>
              </a:ln>
              <a:solidFill>
                <a:schemeClr val="tx1"/>
              </a:solidFill>
              <a:effectLst/>
              <a:uLnTx/>
              <a:uFillTx/>
              <a:latin typeface="+mn-lt"/>
              <a:ea typeface="+mn-ea"/>
              <a:cs typeface="+mn-cs"/>
            </a:endParaRPr>
          </a:p>
          <a:p>
            <a:pPr marL="411480" marR="0" lvl="0" indent="-342900" algn="l" defTabSz="914400" rtl="0" eaLnBrk="1" fontAlgn="auto" latinLnBrk="0" hangingPunct="1">
              <a:lnSpc>
                <a:spcPct val="100000"/>
              </a:lnSpc>
              <a:spcBef>
                <a:spcPts val="700"/>
              </a:spcBef>
              <a:spcAft>
                <a:spcPts val="0"/>
              </a:spcAft>
              <a:buClr>
                <a:schemeClr val="tx2"/>
              </a:buClr>
              <a:buSzPct val="95000"/>
              <a:buFont typeface="Wingdings"/>
              <a:buChar char=""/>
              <a:tabLst/>
              <a:defRPr/>
            </a:pPr>
            <a:endParaRPr kumimoji="0" lang="en-US" sz="3000" b="0" i="0" u="none" strike="noStrike" kern="1200" cap="none" spc="0" normalizeH="0" baseline="0" noProof="0" dirty="0" smtClean="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57200" y="0"/>
            <a:ext cx="8229600" cy="1143000"/>
          </a:xfrm>
        </p:spPr>
        <p:txBody>
          <a:bodyPr/>
          <a:lstStyle/>
          <a:p>
            <a:pPr eaLnBrk="1" hangingPunct="1">
              <a:defRPr/>
            </a:pPr>
            <a:r>
              <a:rPr lang="en-US" dirty="0" smtClean="0"/>
              <a:t>Insufficient Planning</a:t>
            </a:r>
            <a:endParaRPr lang="en-US" dirty="0"/>
          </a:p>
        </p:txBody>
      </p:sp>
      <p:sp>
        <p:nvSpPr>
          <p:cNvPr id="17410" name="Content Placeholder 1"/>
          <p:cNvSpPr>
            <a:spLocks noGrp="1"/>
          </p:cNvSpPr>
          <p:nvPr>
            <p:ph idx="1"/>
          </p:nvPr>
        </p:nvSpPr>
        <p:spPr>
          <a:xfrm>
            <a:off x="457200" y="1143000"/>
            <a:ext cx="8229600" cy="4525963"/>
          </a:xfrm>
        </p:spPr>
        <p:txBody>
          <a:bodyPr>
            <a:normAutofit/>
          </a:bodyPr>
          <a:lstStyle/>
          <a:p>
            <a:pPr lvl="1" eaLnBrk="1" hangingPunct="1"/>
            <a:endParaRPr lang="en-US" dirty="0" smtClean="0"/>
          </a:p>
          <a:p>
            <a:pPr eaLnBrk="1" hangingPunct="1"/>
            <a:endParaRPr lang="en-US" dirty="0" smtClean="0"/>
          </a:p>
        </p:txBody>
      </p:sp>
      <p:sp>
        <p:nvSpPr>
          <p:cNvPr id="5" name="Slide Number Placeholder 4"/>
          <p:cNvSpPr>
            <a:spLocks noGrp="1"/>
          </p:cNvSpPr>
          <p:nvPr>
            <p:ph type="sldNum" sz="quarter" idx="12"/>
          </p:nvPr>
        </p:nvSpPr>
        <p:spPr/>
        <p:txBody>
          <a:bodyPr/>
          <a:lstStyle/>
          <a:p>
            <a:pPr>
              <a:defRPr/>
            </a:pPr>
            <a:fld id="{F828FE4F-1C47-425B-BBAE-55EEB87534F1}" type="slidenum">
              <a:rPr lang="en-US"/>
              <a:pPr>
                <a:defRPr/>
              </a:pPr>
              <a:t>24</a:t>
            </a:fld>
            <a:endParaRPr lang="en-US" dirty="0"/>
          </a:p>
        </p:txBody>
      </p:sp>
      <p:sp>
        <p:nvSpPr>
          <p:cNvPr id="6" name="Rectangle 5"/>
          <p:cNvSpPr/>
          <p:nvPr/>
        </p:nvSpPr>
        <p:spPr>
          <a:xfrm>
            <a:off x="685800" y="2028617"/>
            <a:ext cx="7696200" cy="1569660"/>
          </a:xfrm>
          <a:prstGeom prst="rect">
            <a:avLst/>
          </a:prstGeom>
        </p:spPr>
        <p:txBody>
          <a:bodyPr wrap="square">
            <a:spAutoFit/>
          </a:bodyPr>
          <a:lstStyle/>
          <a:p>
            <a:r>
              <a:rPr lang="en-US" sz="2400" dirty="0" smtClean="0"/>
              <a:t>Planning can be done well, and planning can be done poorly. But some projects suffer from simply not doing enough planning at all, i.e., not prioritizing planning as an important activity.</a:t>
            </a:r>
            <a:endParaRPr lang="en-US" sz="2400" dirty="0"/>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57200" y="0"/>
            <a:ext cx="8229600" cy="1143000"/>
          </a:xfrm>
        </p:spPr>
        <p:txBody>
          <a:bodyPr/>
          <a:lstStyle/>
          <a:p>
            <a:pPr eaLnBrk="1" hangingPunct="1">
              <a:defRPr/>
            </a:pPr>
            <a:r>
              <a:rPr lang="en-US" dirty="0" smtClean="0"/>
              <a:t>Abandonment Of Planning Under Pressure</a:t>
            </a:r>
            <a:endParaRPr lang="en-US" dirty="0"/>
          </a:p>
        </p:txBody>
      </p:sp>
      <p:sp>
        <p:nvSpPr>
          <p:cNvPr id="17410" name="Content Placeholder 1"/>
          <p:cNvSpPr>
            <a:spLocks noGrp="1"/>
          </p:cNvSpPr>
          <p:nvPr>
            <p:ph idx="1"/>
          </p:nvPr>
        </p:nvSpPr>
        <p:spPr>
          <a:xfrm>
            <a:off x="457200" y="1143000"/>
            <a:ext cx="8229600" cy="4525963"/>
          </a:xfrm>
        </p:spPr>
        <p:txBody>
          <a:bodyPr>
            <a:normAutofit/>
          </a:bodyPr>
          <a:lstStyle/>
          <a:p>
            <a:pPr lvl="1" eaLnBrk="1" hangingPunct="1"/>
            <a:endParaRPr lang="en-US" dirty="0" smtClean="0"/>
          </a:p>
          <a:p>
            <a:pPr eaLnBrk="1" hangingPunct="1"/>
            <a:endParaRPr lang="en-US" dirty="0" smtClean="0"/>
          </a:p>
        </p:txBody>
      </p:sp>
      <p:sp>
        <p:nvSpPr>
          <p:cNvPr id="5" name="Slide Number Placeholder 4"/>
          <p:cNvSpPr>
            <a:spLocks noGrp="1"/>
          </p:cNvSpPr>
          <p:nvPr>
            <p:ph type="sldNum" sz="quarter" idx="12"/>
          </p:nvPr>
        </p:nvSpPr>
        <p:spPr/>
        <p:txBody>
          <a:bodyPr/>
          <a:lstStyle/>
          <a:p>
            <a:pPr>
              <a:defRPr/>
            </a:pPr>
            <a:fld id="{F828FE4F-1C47-425B-BBAE-55EEB87534F1}" type="slidenum">
              <a:rPr lang="en-US"/>
              <a:pPr>
                <a:defRPr/>
              </a:pPr>
              <a:t>25</a:t>
            </a:fld>
            <a:endParaRPr lang="en-US" dirty="0"/>
          </a:p>
        </p:txBody>
      </p:sp>
      <p:sp>
        <p:nvSpPr>
          <p:cNvPr id="7" name="Content Placeholder 1"/>
          <p:cNvSpPr txBox="1">
            <a:spLocks/>
          </p:cNvSpPr>
          <p:nvPr/>
        </p:nvSpPr>
        <p:spPr>
          <a:xfrm>
            <a:off x="533400" y="1828801"/>
            <a:ext cx="8229600" cy="4114800"/>
          </a:xfrm>
          <a:prstGeom prst="rect">
            <a:avLst/>
          </a:prstGeom>
        </p:spPr>
        <p:txBody>
          <a:bodyPr vert="horz">
            <a:normAutofit/>
          </a:bodyPr>
          <a:lstStyle/>
          <a:p>
            <a:pPr marL="411480" marR="0" lvl="0" indent="-342900" algn="l" defTabSz="914400" rtl="0" eaLnBrk="1" fontAlgn="auto" latinLnBrk="0" hangingPunct="1">
              <a:lnSpc>
                <a:spcPct val="100000"/>
              </a:lnSpc>
              <a:spcBef>
                <a:spcPts val="700"/>
              </a:spcBef>
              <a:spcAft>
                <a:spcPts val="0"/>
              </a:spcAft>
              <a:buClr>
                <a:schemeClr val="tx2"/>
              </a:buClr>
              <a:buSzPct val="95000"/>
              <a:buFont typeface="Wingdings"/>
              <a:buChar char=""/>
              <a:tabLst/>
              <a:defRPr/>
            </a:pPr>
            <a:r>
              <a:rPr lang="en-US" sz="3000" dirty="0" smtClean="0">
                <a:latin typeface="+mn-lt"/>
              </a:rPr>
              <a:t>Schedule slippage </a:t>
            </a:r>
          </a:p>
          <a:p>
            <a:pPr marL="411480" marR="0" lvl="0" indent="-342900" algn="l" defTabSz="914400" rtl="0" eaLnBrk="1" fontAlgn="auto" latinLnBrk="0" hangingPunct="1">
              <a:lnSpc>
                <a:spcPct val="100000"/>
              </a:lnSpc>
              <a:spcBef>
                <a:spcPts val="700"/>
              </a:spcBef>
              <a:spcAft>
                <a:spcPts val="0"/>
              </a:spcAft>
              <a:buClr>
                <a:schemeClr val="tx2"/>
              </a:buClr>
              <a:buSzPct val="95000"/>
              <a:buFont typeface="Wingdings"/>
              <a:buChar char=""/>
              <a:tabLst/>
              <a:defRPr/>
            </a:pPr>
            <a:endParaRPr lang="en-US" sz="2600" dirty="0" smtClean="0">
              <a:latin typeface="+mn-lt"/>
            </a:endParaRPr>
          </a:p>
          <a:p>
            <a:pPr marL="411480" lvl="0" indent="-342900" fontAlgn="auto">
              <a:spcBef>
                <a:spcPts val="700"/>
              </a:spcBef>
              <a:spcAft>
                <a:spcPts val="0"/>
              </a:spcAft>
              <a:buClr>
                <a:schemeClr val="tx2"/>
              </a:buClr>
              <a:buSzPct val="95000"/>
              <a:buFont typeface="Wingdings"/>
              <a:buChar char=""/>
              <a:defRPr/>
            </a:pPr>
            <a:r>
              <a:rPr lang="en-US" sz="3000" dirty="0" smtClean="0">
                <a:latin typeface="+mn-lt"/>
              </a:rPr>
              <a:t>Need to update plan</a:t>
            </a:r>
          </a:p>
          <a:p>
            <a:pPr marL="868680" lvl="1" indent="-342900" fontAlgn="auto">
              <a:spcBef>
                <a:spcPts val="700"/>
              </a:spcBef>
              <a:spcAft>
                <a:spcPts val="0"/>
              </a:spcAft>
              <a:buClr>
                <a:schemeClr val="tx2"/>
              </a:buClr>
              <a:buSzPct val="95000"/>
              <a:buFont typeface="Wingdings"/>
              <a:buChar char=""/>
              <a:defRPr/>
            </a:pPr>
            <a:r>
              <a:rPr lang="en-US" sz="2800" dirty="0" smtClean="0">
                <a:latin typeface="+mn-lt"/>
              </a:rPr>
              <a:t>Avoiding code-and-fix mode</a:t>
            </a:r>
          </a:p>
          <a:p>
            <a:pPr marL="411480" lvl="0" indent="-342900" fontAlgn="auto">
              <a:spcBef>
                <a:spcPts val="700"/>
              </a:spcBef>
              <a:spcAft>
                <a:spcPts val="0"/>
              </a:spcAft>
              <a:buClr>
                <a:schemeClr val="tx2"/>
              </a:buClr>
              <a:buSzPct val="95000"/>
              <a:defRPr/>
            </a:pPr>
            <a:endParaRPr lang="en-US" sz="2600" dirty="0" smtClean="0">
              <a:latin typeface="+mn-lt"/>
            </a:endParaRPr>
          </a:p>
          <a:p>
            <a:pPr marL="740664" marR="0" lvl="1" indent="-285750" algn="l" defTabSz="914400" rtl="0" eaLnBrk="1" fontAlgn="auto" latinLnBrk="0" hangingPunct="1">
              <a:lnSpc>
                <a:spcPct val="100000"/>
              </a:lnSpc>
              <a:spcBef>
                <a:spcPct val="20000"/>
              </a:spcBef>
              <a:spcAft>
                <a:spcPts val="0"/>
              </a:spcAft>
              <a:buClr>
                <a:schemeClr val="accent2"/>
              </a:buClr>
              <a:buSzPct val="90000"/>
              <a:buFont typeface="Wingdings"/>
              <a:buChar char=""/>
              <a:tabLst/>
              <a:defRPr/>
            </a:pPr>
            <a:endParaRPr kumimoji="0" lang="en-US" sz="2400" b="0" i="0" u="none" strike="noStrike" kern="1200" cap="none" spc="0" normalizeH="0" baseline="0" noProof="0" dirty="0" smtClean="0">
              <a:ln>
                <a:noFill/>
              </a:ln>
              <a:solidFill>
                <a:schemeClr val="tx1"/>
              </a:solidFill>
              <a:effectLst/>
              <a:uLnTx/>
              <a:uFillTx/>
              <a:latin typeface="+mn-lt"/>
              <a:ea typeface="+mn-ea"/>
              <a:cs typeface="+mn-cs"/>
            </a:endParaRPr>
          </a:p>
          <a:p>
            <a:pPr marL="996696" marR="0" lvl="2" indent="-228600" algn="l" defTabSz="914400" rtl="0" eaLnBrk="1" fontAlgn="auto" latinLnBrk="0" hangingPunct="1">
              <a:lnSpc>
                <a:spcPct val="100000"/>
              </a:lnSpc>
              <a:spcBef>
                <a:spcPct val="20000"/>
              </a:spcBef>
              <a:spcAft>
                <a:spcPts val="0"/>
              </a:spcAft>
              <a:buClr>
                <a:schemeClr val="accent2"/>
              </a:buClr>
              <a:buSzTx/>
              <a:buFont typeface="Wingdings 2"/>
              <a:buChar char=""/>
              <a:tabLst/>
              <a:defRPr/>
            </a:pPr>
            <a:endParaRPr kumimoji="0" lang="en-US" sz="2400" b="0" i="0" u="none" strike="noStrike" kern="1200" cap="none" spc="0" normalizeH="0" baseline="0" noProof="0" dirty="0" smtClean="0">
              <a:ln>
                <a:noFill/>
              </a:ln>
              <a:solidFill>
                <a:schemeClr val="tx1"/>
              </a:solidFill>
              <a:effectLst/>
              <a:uLnTx/>
              <a:uFillTx/>
              <a:latin typeface="+mn-lt"/>
              <a:ea typeface="+mn-ea"/>
              <a:cs typeface="+mn-cs"/>
            </a:endParaRPr>
          </a:p>
          <a:p>
            <a:pPr marL="411480" marR="0" lvl="0" indent="-342900" algn="l" defTabSz="914400" rtl="0" eaLnBrk="1" fontAlgn="auto" latinLnBrk="0" hangingPunct="1">
              <a:lnSpc>
                <a:spcPct val="100000"/>
              </a:lnSpc>
              <a:spcBef>
                <a:spcPts val="700"/>
              </a:spcBef>
              <a:spcAft>
                <a:spcPts val="0"/>
              </a:spcAft>
              <a:buClr>
                <a:schemeClr val="tx2"/>
              </a:buClr>
              <a:buSzPct val="95000"/>
              <a:buFont typeface="Wingdings"/>
              <a:buChar char=""/>
              <a:tabLst/>
              <a:defRPr/>
            </a:pPr>
            <a:endParaRPr kumimoji="0" lang="en-US" sz="3000" b="0" i="0" u="none" strike="noStrike" kern="1200" cap="none" spc="0" normalizeH="0" baseline="0" noProof="0" dirty="0" smtClean="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57200" y="0"/>
            <a:ext cx="8229600" cy="1143000"/>
          </a:xfrm>
        </p:spPr>
        <p:txBody>
          <a:bodyPr/>
          <a:lstStyle/>
          <a:p>
            <a:pPr eaLnBrk="1" hangingPunct="1">
              <a:defRPr/>
            </a:pPr>
            <a:r>
              <a:rPr lang="en-US" dirty="0" smtClean="0"/>
              <a:t>Wasted Time During The Fuzzy Front End</a:t>
            </a:r>
            <a:endParaRPr lang="en-US" dirty="0"/>
          </a:p>
        </p:txBody>
      </p:sp>
      <p:sp>
        <p:nvSpPr>
          <p:cNvPr id="17410" name="Content Placeholder 1"/>
          <p:cNvSpPr>
            <a:spLocks noGrp="1"/>
          </p:cNvSpPr>
          <p:nvPr>
            <p:ph idx="1"/>
          </p:nvPr>
        </p:nvSpPr>
        <p:spPr>
          <a:xfrm>
            <a:off x="457200" y="1143000"/>
            <a:ext cx="8229600" cy="4525963"/>
          </a:xfrm>
        </p:spPr>
        <p:txBody>
          <a:bodyPr>
            <a:normAutofit/>
          </a:bodyPr>
          <a:lstStyle/>
          <a:p>
            <a:pPr lvl="1" eaLnBrk="1" hangingPunct="1"/>
            <a:endParaRPr lang="en-US" dirty="0" smtClean="0"/>
          </a:p>
          <a:p>
            <a:pPr eaLnBrk="1" hangingPunct="1"/>
            <a:endParaRPr lang="en-US" dirty="0" smtClean="0"/>
          </a:p>
        </p:txBody>
      </p:sp>
      <p:sp>
        <p:nvSpPr>
          <p:cNvPr id="5" name="Slide Number Placeholder 4"/>
          <p:cNvSpPr>
            <a:spLocks noGrp="1"/>
          </p:cNvSpPr>
          <p:nvPr>
            <p:ph type="sldNum" sz="quarter" idx="12"/>
          </p:nvPr>
        </p:nvSpPr>
        <p:spPr/>
        <p:txBody>
          <a:bodyPr/>
          <a:lstStyle/>
          <a:p>
            <a:pPr>
              <a:defRPr/>
            </a:pPr>
            <a:fld id="{F828FE4F-1C47-425B-BBAE-55EEB87534F1}" type="slidenum">
              <a:rPr lang="en-US"/>
              <a:pPr>
                <a:defRPr/>
              </a:pPr>
              <a:t>26</a:t>
            </a:fld>
            <a:endParaRPr lang="en-US" dirty="0"/>
          </a:p>
        </p:txBody>
      </p:sp>
      <p:sp>
        <p:nvSpPr>
          <p:cNvPr id="6" name="Rectangle 5"/>
          <p:cNvSpPr/>
          <p:nvPr/>
        </p:nvSpPr>
        <p:spPr>
          <a:xfrm>
            <a:off x="609600" y="1859340"/>
            <a:ext cx="7696200" cy="1938992"/>
          </a:xfrm>
          <a:prstGeom prst="rect">
            <a:avLst/>
          </a:prstGeom>
        </p:spPr>
        <p:txBody>
          <a:bodyPr wrap="square">
            <a:spAutoFit/>
          </a:bodyPr>
          <a:lstStyle/>
          <a:p>
            <a:r>
              <a:rPr lang="en-US" sz="2400" dirty="0" smtClean="0"/>
              <a:t>The “fuzzy front end” is the time before the project starts, the time normally spent in the approval and budgeting process. It’s not uncommon for a project to spend months or years in the fuzzy front end and then to come out of the gates with an aggressive schedule.</a:t>
            </a:r>
            <a:endParaRPr lang="en-US" sz="2400" dirty="0"/>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57200" y="0"/>
            <a:ext cx="8229600" cy="1143000"/>
          </a:xfrm>
        </p:spPr>
        <p:txBody>
          <a:bodyPr/>
          <a:lstStyle/>
          <a:p>
            <a:pPr eaLnBrk="1" hangingPunct="1">
              <a:defRPr/>
            </a:pPr>
            <a:r>
              <a:rPr lang="en-US" dirty="0" smtClean="0"/>
              <a:t>Shortchanged Upstream Activities</a:t>
            </a:r>
            <a:endParaRPr lang="en-US" dirty="0"/>
          </a:p>
        </p:txBody>
      </p:sp>
      <p:sp>
        <p:nvSpPr>
          <p:cNvPr id="17410" name="Content Placeholder 1"/>
          <p:cNvSpPr>
            <a:spLocks noGrp="1"/>
          </p:cNvSpPr>
          <p:nvPr>
            <p:ph idx="1"/>
          </p:nvPr>
        </p:nvSpPr>
        <p:spPr>
          <a:xfrm>
            <a:off x="457200" y="1143000"/>
            <a:ext cx="8229600" cy="4525963"/>
          </a:xfrm>
        </p:spPr>
        <p:txBody>
          <a:bodyPr>
            <a:normAutofit/>
          </a:bodyPr>
          <a:lstStyle/>
          <a:p>
            <a:pPr lvl="1" eaLnBrk="1" hangingPunct="1"/>
            <a:endParaRPr lang="en-US" dirty="0" smtClean="0"/>
          </a:p>
          <a:p>
            <a:pPr eaLnBrk="1" hangingPunct="1"/>
            <a:endParaRPr lang="en-US" dirty="0" smtClean="0"/>
          </a:p>
        </p:txBody>
      </p:sp>
      <p:sp>
        <p:nvSpPr>
          <p:cNvPr id="5" name="Slide Number Placeholder 4"/>
          <p:cNvSpPr>
            <a:spLocks noGrp="1"/>
          </p:cNvSpPr>
          <p:nvPr>
            <p:ph type="sldNum" sz="quarter" idx="12"/>
          </p:nvPr>
        </p:nvSpPr>
        <p:spPr/>
        <p:txBody>
          <a:bodyPr/>
          <a:lstStyle/>
          <a:p>
            <a:pPr>
              <a:defRPr/>
            </a:pPr>
            <a:fld id="{F828FE4F-1C47-425B-BBAE-55EEB87534F1}" type="slidenum">
              <a:rPr lang="en-US"/>
              <a:pPr>
                <a:defRPr/>
              </a:pPr>
              <a:t>27</a:t>
            </a:fld>
            <a:endParaRPr lang="en-US" dirty="0"/>
          </a:p>
        </p:txBody>
      </p:sp>
      <p:sp>
        <p:nvSpPr>
          <p:cNvPr id="7" name="Content Placeholder 1"/>
          <p:cNvSpPr txBox="1">
            <a:spLocks/>
          </p:cNvSpPr>
          <p:nvPr/>
        </p:nvSpPr>
        <p:spPr>
          <a:xfrm>
            <a:off x="533400" y="1981200"/>
            <a:ext cx="8229600" cy="4525963"/>
          </a:xfrm>
          <a:prstGeom prst="rect">
            <a:avLst/>
          </a:prstGeom>
        </p:spPr>
        <p:txBody>
          <a:bodyPr vert="horz">
            <a:normAutofit/>
          </a:bodyPr>
          <a:lstStyle/>
          <a:p>
            <a:pPr marL="411480" marR="0" lvl="0" indent="-342900" algn="l" defTabSz="914400" rtl="0" eaLnBrk="1" fontAlgn="auto" latinLnBrk="0" hangingPunct="1">
              <a:lnSpc>
                <a:spcPct val="100000"/>
              </a:lnSpc>
              <a:spcBef>
                <a:spcPts val="700"/>
              </a:spcBef>
              <a:spcAft>
                <a:spcPts val="0"/>
              </a:spcAft>
              <a:buClr>
                <a:schemeClr val="tx2"/>
              </a:buClr>
              <a:buSzPct val="95000"/>
              <a:buFont typeface="Wingdings"/>
              <a:buChar char=""/>
              <a:tabLst/>
              <a:defRPr/>
            </a:pPr>
            <a:r>
              <a:rPr lang="en-US" sz="3000" dirty="0" smtClean="0">
                <a:latin typeface="+mn-lt"/>
              </a:rPr>
              <a:t>“Jumping into coding” </a:t>
            </a:r>
          </a:p>
          <a:p>
            <a:pPr marL="411480" marR="0" lvl="0" indent="-342900" algn="l" defTabSz="914400" rtl="0" eaLnBrk="1" fontAlgn="auto" latinLnBrk="0" hangingPunct="1">
              <a:lnSpc>
                <a:spcPct val="100000"/>
              </a:lnSpc>
              <a:spcBef>
                <a:spcPts val="700"/>
              </a:spcBef>
              <a:spcAft>
                <a:spcPts val="0"/>
              </a:spcAft>
              <a:buClr>
                <a:schemeClr val="tx2"/>
              </a:buClr>
              <a:buSzPct val="95000"/>
              <a:buFont typeface="Wingdings"/>
              <a:buChar char=""/>
              <a:tabLst/>
              <a:defRPr/>
            </a:pPr>
            <a:endParaRPr lang="en-US" sz="2600" dirty="0" smtClean="0">
              <a:latin typeface="+mn-lt"/>
            </a:endParaRPr>
          </a:p>
          <a:p>
            <a:pPr marL="411480" lvl="0" indent="-342900" fontAlgn="auto">
              <a:spcBef>
                <a:spcPts val="700"/>
              </a:spcBef>
              <a:spcAft>
                <a:spcPts val="0"/>
              </a:spcAft>
              <a:buClr>
                <a:schemeClr val="tx2"/>
              </a:buClr>
              <a:buSzPct val="95000"/>
              <a:buFont typeface="Wingdings"/>
              <a:buChar char=""/>
              <a:defRPr/>
            </a:pPr>
            <a:r>
              <a:rPr lang="en-US" sz="3000" dirty="0" smtClean="0">
                <a:latin typeface="+mn-lt"/>
              </a:rPr>
              <a:t>Abandoning </a:t>
            </a:r>
          </a:p>
          <a:p>
            <a:pPr marL="868680" lvl="1" indent="-342900" fontAlgn="auto">
              <a:spcBef>
                <a:spcPts val="700"/>
              </a:spcBef>
              <a:spcAft>
                <a:spcPts val="0"/>
              </a:spcAft>
              <a:buClr>
                <a:schemeClr val="tx2"/>
              </a:buClr>
              <a:buSzPct val="95000"/>
              <a:buFont typeface="Wingdings"/>
              <a:buChar char=""/>
              <a:defRPr/>
            </a:pPr>
            <a:r>
              <a:rPr lang="en-US" sz="2800" dirty="0" smtClean="0">
                <a:latin typeface="+mn-lt"/>
              </a:rPr>
              <a:t>Requirements</a:t>
            </a:r>
          </a:p>
          <a:p>
            <a:pPr marL="868680" lvl="1" indent="-342900" fontAlgn="auto">
              <a:spcBef>
                <a:spcPts val="700"/>
              </a:spcBef>
              <a:spcAft>
                <a:spcPts val="0"/>
              </a:spcAft>
              <a:buClr>
                <a:schemeClr val="tx2"/>
              </a:buClr>
              <a:buSzPct val="95000"/>
              <a:buFont typeface="Wingdings"/>
              <a:buChar char=""/>
              <a:defRPr/>
            </a:pPr>
            <a:r>
              <a:rPr lang="en-US" sz="2800" dirty="0" smtClean="0">
                <a:latin typeface="+mn-lt"/>
              </a:rPr>
              <a:t>Architecture</a:t>
            </a:r>
          </a:p>
          <a:p>
            <a:pPr marL="868680" lvl="1" indent="-342900" fontAlgn="auto">
              <a:spcBef>
                <a:spcPts val="700"/>
              </a:spcBef>
              <a:spcAft>
                <a:spcPts val="0"/>
              </a:spcAft>
              <a:buClr>
                <a:schemeClr val="tx2"/>
              </a:buClr>
              <a:buSzPct val="95000"/>
              <a:buFont typeface="Wingdings"/>
              <a:buChar char=""/>
              <a:defRPr/>
            </a:pPr>
            <a:r>
              <a:rPr lang="en-US" sz="2800" dirty="0" smtClean="0">
                <a:latin typeface="+mn-lt"/>
              </a:rPr>
              <a:t>Design</a:t>
            </a:r>
          </a:p>
          <a:p>
            <a:pPr marL="411480" lvl="0" indent="-342900" fontAlgn="auto">
              <a:spcBef>
                <a:spcPts val="700"/>
              </a:spcBef>
              <a:spcAft>
                <a:spcPts val="0"/>
              </a:spcAft>
              <a:buClr>
                <a:schemeClr val="tx2"/>
              </a:buClr>
              <a:buSzPct val="95000"/>
              <a:defRPr/>
            </a:pPr>
            <a:endParaRPr lang="en-US" sz="2600" dirty="0" smtClean="0">
              <a:latin typeface="+mn-lt"/>
            </a:endParaRPr>
          </a:p>
          <a:p>
            <a:pPr marL="740664" marR="0" lvl="1" indent="-285750" algn="l" defTabSz="914400" rtl="0" eaLnBrk="1" fontAlgn="auto" latinLnBrk="0" hangingPunct="1">
              <a:lnSpc>
                <a:spcPct val="100000"/>
              </a:lnSpc>
              <a:spcBef>
                <a:spcPct val="20000"/>
              </a:spcBef>
              <a:spcAft>
                <a:spcPts val="0"/>
              </a:spcAft>
              <a:buClr>
                <a:schemeClr val="accent2"/>
              </a:buClr>
              <a:buSzPct val="90000"/>
              <a:buFont typeface="Wingdings"/>
              <a:buChar char=""/>
              <a:tabLst/>
              <a:defRPr/>
            </a:pPr>
            <a:endParaRPr kumimoji="0" lang="en-US" sz="2400" b="0" i="0" u="none" strike="noStrike" kern="1200" cap="none" spc="0" normalizeH="0" baseline="0" noProof="0" dirty="0" smtClean="0">
              <a:ln>
                <a:noFill/>
              </a:ln>
              <a:solidFill>
                <a:schemeClr val="tx1"/>
              </a:solidFill>
              <a:effectLst/>
              <a:uLnTx/>
              <a:uFillTx/>
              <a:latin typeface="+mn-lt"/>
              <a:ea typeface="+mn-ea"/>
              <a:cs typeface="+mn-cs"/>
            </a:endParaRPr>
          </a:p>
          <a:p>
            <a:pPr marL="996696" marR="0" lvl="2" indent="-228600" algn="l" defTabSz="914400" rtl="0" eaLnBrk="1" fontAlgn="auto" latinLnBrk="0" hangingPunct="1">
              <a:lnSpc>
                <a:spcPct val="100000"/>
              </a:lnSpc>
              <a:spcBef>
                <a:spcPct val="20000"/>
              </a:spcBef>
              <a:spcAft>
                <a:spcPts val="0"/>
              </a:spcAft>
              <a:buClr>
                <a:schemeClr val="accent2"/>
              </a:buClr>
              <a:buSzTx/>
              <a:buFont typeface="Wingdings 2"/>
              <a:buChar char=""/>
              <a:tabLst/>
              <a:defRPr/>
            </a:pPr>
            <a:endParaRPr kumimoji="0" lang="en-US" sz="2400" b="0" i="0" u="none" strike="noStrike" kern="1200" cap="none" spc="0" normalizeH="0" baseline="0" noProof="0" dirty="0" smtClean="0">
              <a:ln>
                <a:noFill/>
              </a:ln>
              <a:solidFill>
                <a:schemeClr val="tx1"/>
              </a:solidFill>
              <a:effectLst/>
              <a:uLnTx/>
              <a:uFillTx/>
              <a:latin typeface="+mn-lt"/>
              <a:ea typeface="+mn-ea"/>
              <a:cs typeface="+mn-cs"/>
            </a:endParaRPr>
          </a:p>
          <a:p>
            <a:pPr marL="411480" marR="0" lvl="0" indent="-342900" algn="l" defTabSz="914400" rtl="0" eaLnBrk="1" fontAlgn="auto" latinLnBrk="0" hangingPunct="1">
              <a:lnSpc>
                <a:spcPct val="100000"/>
              </a:lnSpc>
              <a:spcBef>
                <a:spcPts val="700"/>
              </a:spcBef>
              <a:spcAft>
                <a:spcPts val="0"/>
              </a:spcAft>
              <a:buClr>
                <a:schemeClr val="tx2"/>
              </a:buClr>
              <a:buSzPct val="95000"/>
              <a:buFont typeface="Wingdings"/>
              <a:buChar char=""/>
              <a:tabLst/>
              <a:defRPr/>
            </a:pPr>
            <a:endParaRPr kumimoji="0" lang="en-US" sz="3000" b="0" i="0" u="none" strike="noStrike" kern="1200" cap="none" spc="0" normalizeH="0" baseline="0" noProof="0" dirty="0" smtClean="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57200" y="0"/>
            <a:ext cx="8229600" cy="1143000"/>
          </a:xfrm>
        </p:spPr>
        <p:txBody>
          <a:bodyPr/>
          <a:lstStyle/>
          <a:p>
            <a:pPr eaLnBrk="1" hangingPunct="1">
              <a:defRPr/>
            </a:pPr>
            <a:r>
              <a:rPr lang="en-US" dirty="0" smtClean="0"/>
              <a:t>Inadequate Design</a:t>
            </a:r>
            <a:endParaRPr lang="en-US" dirty="0"/>
          </a:p>
        </p:txBody>
      </p:sp>
      <p:sp>
        <p:nvSpPr>
          <p:cNvPr id="17410" name="Content Placeholder 1"/>
          <p:cNvSpPr>
            <a:spLocks noGrp="1"/>
          </p:cNvSpPr>
          <p:nvPr>
            <p:ph idx="1"/>
          </p:nvPr>
        </p:nvSpPr>
        <p:spPr>
          <a:xfrm>
            <a:off x="457200" y="1143000"/>
            <a:ext cx="8229600" cy="4525963"/>
          </a:xfrm>
        </p:spPr>
        <p:txBody>
          <a:bodyPr>
            <a:normAutofit/>
          </a:bodyPr>
          <a:lstStyle/>
          <a:p>
            <a:pPr lvl="1" eaLnBrk="1" hangingPunct="1"/>
            <a:endParaRPr lang="en-US" dirty="0" smtClean="0"/>
          </a:p>
          <a:p>
            <a:pPr eaLnBrk="1" hangingPunct="1"/>
            <a:endParaRPr lang="en-US" dirty="0" smtClean="0"/>
          </a:p>
        </p:txBody>
      </p:sp>
      <p:sp>
        <p:nvSpPr>
          <p:cNvPr id="5" name="Slide Number Placeholder 4"/>
          <p:cNvSpPr>
            <a:spLocks noGrp="1"/>
          </p:cNvSpPr>
          <p:nvPr>
            <p:ph type="sldNum" sz="quarter" idx="12"/>
          </p:nvPr>
        </p:nvSpPr>
        <p:spPr/>
        <p:txBody>
          <a:bodyPr/>
          <a:lstStyle/>
          <a:p>
            <a:pPr>
              <a:defRPr/>
            </a:pPr>
            <a:fld id="{F828FE4F-1C47-425B-BBAE-55EEB87534F1}" type="slidenum">
              <a:rPr lang="en-US"/>
              <a:pPr>
                <a:defRPr/>
              </a:pPr>
              <a:t>28</a:t>
            </a:fld>
            <a:endParaRPr lang="en-US" dirty="0"/>
          </a:p>
        </p:txBody>
      </p:sp>
      <p:sp>
        <p:nvSpPr>
          <p:cNvPr id="7" name="Content Placeholder 1"/>
          <p:cNvSpPr txBox="1">
            <a:spLocks/>
          </p:cNvSpPr>
          <p:nvPr/>
        </p:nvSpPr>
        <p:spPr>
          <a:xfrm>
            <a:off x="609600" y="1295400"/>
            <a:ext cx="8229600" cy="4525963"/>
          </a:xfrm>
          <a:prstGeom prst="rect">
            <a:avLst/>
          </a:prstGeom>
        </p:spPr>
        <p:txBody>
          <a:bodyPr vert="horz">
            <a:normAutofit/>
          </a:bodyPr>
          <a:lstStyle/>
          <a:p>
            <a:pPr marL="411480" marR="0" lvl="0" indent="-342900" algn="l" defTabSz="914400" rtl="0" eaLnBrk="1" fontAlgn="auto" latinLnBrk="0" hangingPunct="1">
              <a:lnSpc>
                <a:spcPct val="100000"/>
              </a:lnSpc>
              <a:spcBef>
                <a:spcPts val="700"/>
              </a:spcBef>
              <a:spcAft>
                <a:spcPts val="0"/>
              </a:spcAft>
              <a:buClr>
                <a:schemeClr val="tx2"/>
              </a:buClr>
              <a:buSzPct val="95000"/>
              <a:buFont typeface="Wingdings"/>
              <a:buChar char=""/>
              <a:tabLst/>
              <a:defRPr/>
            </a:pPr>
            <a:r>
              <a:rPr lang="en-US" sz="3000" dirty="0" smtClean="0">
                <a:latin typeface="+mn-lt"/>
              </a:rPr>
              <a:t>Special case of “Shortchanging upstream activities” </a:t>
            </a:r>
          </a:p>
          <a:p>
            <a:pPr marL="411480" marR="0" lvl="0" indent="-342900" algn="l" defTabSz="914400" rtl="0" eaLnBrk="1" fontAlgn="auto" latinLnBrk="0" hangingPunct="1">
              <a:lnSpc>
                <a:spcPct val="100000"/>
              </a:lnSpc>
              <a:spcBef>
                <a:spcPts val="700"/>
              </a:spcBef>
              <a:spcAft>
                <a:spcPts val="0"/>
              </a:spcAft>
              <a:buClr>
                <a:schemeClr val="tx2"/>
              </a:buClr>
              <a:buSzPct val="95000"/>
              <a:buFont typeface="Wingdings"/>
              <a:buChar char=""/>
              <a:tabLst/>
              <a:defRPr/>
            </a:pPr>
            <a:endParaRPr lang="en-US" sz="2600" dirty="0" smtClean="0">
              <a:latin typeface="+mn-lt"/>
            </a:endParaRPr>
          </a:p>
          <a:p>
            <a:pPr marL="411480" lvl="0" indent="-342900" fontAlgn="auto">
              <a:spcBef>
                <a:spcPts val="700"/>
              </a:spcBef>
              <a:spcAft>
                <a:spcPts val="0"/>
              </a:spcAft>
              <a:buClr>
                <a:schemeClr val="tx2"/>
              </a:buClr>
              <a:buSzPct val="95000"/>
              <a:buFont typeface="Wingdings"/>
              <a:buChar char=""/>
              <a:defRPr/>
            </a:pPr>
            <a:r>
              <a:rPr lang="en-US" sz="3000" dirty="0" smtClean="0">
                <a:latin typeface="+mn-lt"/>
              </a:rPr>
              <a:t>Not allocating enough time for design</a:t>
            </a:r>
          </a:p>
          <a:p>
            <a:pPr marL="868680" lvl="1" indent="-342900" fontAlgn="auto">
              <a:spcBef>
                <a:spcPts val="700"/>
              </a:spcBef>
              <a:spcAft>
                <a:spcPts val="0"/>
              </a:spcAft>
              <a:buClr>
                <a:schemeClr val="tx2"/>
              </a:buClr>
              <a:buSzPct val="95000"/>
              <a:buFont typeface="Wingdings"/>
              <a:buChar char=""/>
              <a:defRPr/>
            </a:pPr>
            <a:r>
              <a:rPr lang="en-US" sz="2800" dirty="0" smtClean="0">
                <a:latin typeface="+mn-lt"/>
              </a:rPr>
              <a:t>Possibly results in multiple design cycles</a:t>
            </a:r>
          </a:p>
          <a:p>
            <a:pPr marL="411480" lvl="0" indent="-342900" fontAlgn="auto">
              <a:spcBef>
                <a:spcPts val="700"/>
              </a:spcBef>
              <a:spcAft>
                <a:spcPts val="0"/>
              </a:spcAft>
              <a:buClr>
                <a:schemeClr val="tx2"/>
              </a:buClr>
              <a:buSzPct val="95000"/>
              <a:defRPr/>
            </a:pPr>
            <a:endParaRPr lang="en-US" sz="2600" dirty="0" smtClean="0">
              <a:latin typeface="+mn-lt"/>
            </a:endParaRPr>
          </a:p>
          <a:p>
            <a:pPr marL="740664" marR="0" lvl="1" indent="-285750" algn="l" defTabSz="914400" rtl="0" eaLnBrk="1" fontAlgn="auto" latinLnBrk="0" hangingPunct="1">
              <a:lnSpc>
                <a:spcPct val="100000"/>
              </a:lnSpc>
              <a:spcBef>
                <a:spcPct val="20000"/>
              </a:spcBef>
              <a:spcAft>
                <a:spcPts val="0"/>
              </a:spcAft>
              <a:buClr>
                <a:schemeClr val="accent2"/>
              </a:buClr>
              <a:buSzPct val="90000"/>
              <a:buFont typeface="Wingdings"/>
              <a:buChar char=""/>
              <a:tabLst/>
              <a:defRPr/>
            </a:pPr>
            <a:endParaRPr kumimoji="0" lang="en-US" sz="2400" b="0" i="0" u="none" strike="noStrike" kern="1200" cap="none" spc="0" normalizeH="0" baseline="0" noProof="0" dirty="0" smtClean="0">
              <a:ln>
                <a:noFill/>
              </a:ln>
              <a:solidFill>
                <a:schemeClr val="tx1"/>
              </a:solidFill>
              <a:effectLst/>
              <a:uLnTx/>
              <a:uFillTx/>
              <a:latin typeface="+mn-lt"/>
              <a:ea typeface="+mn-ea"/>
              <a:cs typeface="+mn-cs"/>
            </a:endParaRPr>
          </a:p>
          <a:p>
            <a:pPr marL="996696" marR="0" lvl="2" indent="-228600" algn="l" defTabSz="914400" rtl="0" eaLnBrk="1" fontAlgn="auto" latinLnBrk="0" hangingPunct="1">
              <a:lnSpc>
                <a:spcPct val="100000"/>
              </a:lnSpc>
              <a:spcBef>
                <a:spcPct val="20000"/>
              </a:spcBef>
              <a:spcAft>
                <a:spcPts val="0"/>
              </a:spcAft>
              <a:buClr>
                <a:schemeClr val="accent2"/>
              </a:buClr>
              <a:buSzTx/>
              <a:buFont typeface="Wingdings 2"/>
              <a:buChar char=""/>
              <a:tabLst/>
              <a:defRPr/>
            </a:pPr>
            <a:endParaRPr kumimoji="0" lang="en-US" sz="2400" b="0" i="0" u="none" strike="noStrike" kern="1200" cap="none" spc="0" normalizeH="0" baseline="0" noProof="0" dirty="0" smtClean="0">
              <a:ln>
                <a:noFill/>
              </a:ln>
              <a:solidFill>
                <a:schemeClr val="tx1"/>
              </a:solidFill>
              <a:effectLst/>
              <a:uLnTx/>
              <a:uFillTx/>
              <a:latin typeface="+mn-lt"/>
              <a:ea typeface="+mn-ea"/>
              <a:cs typeface="+mn-cs"/>
            </a:endParaRPr>
          </a:p>
          <a:p>
            <a:pPr marL="411480" marR="0" lvl="0" indent="-342900" algn="l" defTabSz="914400" rtl="0" eaLnBrk="1" fontAlgn="auto" latinLnBrk="0" hangingPunct="1">
              <a:lnSpc>
                <a:spcPct val="100000"/>
              </a:lnSpc>
              <a:spcBef>
                <a:spcPts val="700"/>
              </a:spcBef>
              <a:spcAft>
                <a:spcPts val="0"/>
              </a:spcAft>
              <a:buClr>
                <a:schemeClr val="tx2"/>
              </a:buClr>
              <a:buSzPct val="95000"/>
              <a:buFont typeface="Wingdings"/>
              <a:buChar char=""/>
              <a:tabLst/>
              <a:defRPr/>
            </a:pPr>
            <a:endParaRPr kumimoji="0" lang="en-US" sz="3000" b="0" i="0" u="none" strike="noStrike" kern="1200" cap="none" spc="0" normalizeH="0" baseline="0" noProof="0" dirty="0" smtClean="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57200" y="0"/>
            <a:ext cx="8229600" cy="1143000"/>
          </a:xfrm>
        </p:spPr>
        <p:txBody>
          <a:bodyPr/>
          <a:lstStyle/>
          <a:p>
            <a:pPr eaLnBrk="1" hangingPunct="1">
              <a:defRPr/>
            </a:pPr>
            <a:r>
              <a:rPr lang="en-US" dirty="0" smtClean="0"/>
              <a:t>Shortchanged Quality Assurance</a:t>
            </a:r>
            <a:endParaRPr lang="en-US" dirty="0"/>
          </a:p>
        </p:txBody>
      </p:sp>
      <p:sp>
        <p:nvSpPr>
          <p:cNvPr id="17410" name="Content Placeholder 1"/>
          <p:cNvSpPr>
            <a:spLocks noGrp="1"/>
          </p:cNvSpPr>
          <p:nvPr>
            <p:ph idx="1"/>
          </p:nvPr>
        </p:nvSpPr>
        <p:spPr>
          <a:xfrm>
            <a:off x="457200" y="1143000"/>
            <a:ext cx="8229600" cy="4525963"/>
          </a:xfrm>
        </p:spPr>
        <p:txBody>
          <a:bodyPr>
            <a:normAutofit/>
          </a:bodyPr>
          <a:lstStyle/>
          <a:p>
            <a:pPr lvl="1" eaLnBrk="1" hangingPunct="1"/>
            <a:endParaRPr lang="en-US" dirty="0" smtClean="0"/>
          </a:p>
          <a:p>
            <a:pPr eaLnBrk="1" hangingPunct="1"/>
            <a:endParaRPr lang="en-US" dirty="0" smtClean="0"/>
          </a:p>
        </p:txBody>
      </p:sp>
      <p:sp>
        <p:nvSpPr>
          <p:cNvPr id="5" name="Slide Number Placeholder 4"/>
          <p:cNvSpPr>
            <a:spLocks noGrp="1"/>
          </p:cNvSpPr>
          <p:nvPr>
            <p:ph type="sldNum" sz="quarter" idx="12"/>
          </p:nvPr>
        </p:nvSpPr>
        <p:spPr/>
        <p:txBody>
          <a:bodyPr/>
          <a:lstStyle/>
          <a:p>
            <a:pPr>
              <a:defRPr/>
            </a:pPr>
            <a:fld id="{F828FE4F-1C47-425B-BBAE-55EEB87534F1}" type="slidenum">
              <a:rPr lang="en-US"/>
              <a:pPr>
                <a:defRPr/>
              </a:pPr>
              <a:t>29</a:t>
            </a:fld>
            <a:endParaRPr lang="en-US" dirty="0"/>
          </a:p>
        </p:txBody>
      </p:sp>
      <p:sp>
        <p:nvSpPr>
          <p:cNvPr id="7" name="Content Placeholder 1"/>
          <p:cNvSpPr txBox="1">
            <a:spLocks/>
          </p:cNvSpPr>
          <p:nvPr/>
        </p:nvSpPr>
        <p:spPr>
          <a:xfrm>
            <a:off x="609600" y="1295400"/>
            <a:ext cx="8229600" cy="4525963"/>
          </a:xfrm>
          <a:prstGeom prst="rect">
            <a:avLst/>
          </a:prstGeom>
        </p:spPr>
        <p:txBody>
          <a:bodyPr vert="horz">
            <a:normAutofit/>
          </a:bodyPr>
          <a:lstStyle/>
          <a:p>
            <a:pPr marL="411480" marR="0" lvl="0" indent="-342900" algn="l" defTabSz="914400" rtl="0" eaLnBrk="1" fontAlgn="auto" latinLnBrk="0" hangingPunct="1">
              <a:lnSpc>
                <a:spcPct val="100000"/>
              </a:lnSpc>
              <a:spcBef>
                <a:spcPts val="700"/>
              </a:spcBef>
              <a:spcAft>
                <a:spcPts val="0"/>
              </a:spcAft>
              <a:buClr>
                <a:schemeClr val="tx2"/>
              </a:buClr>
              <a:buSzPct val="95000"/>
              <a:buFont typeface="Wingdings"/>
              <a:buChar char=""/>
              <a:tabLst/>
              <a:defRPr/>
            </a:pPr>
            <a:r>
              <a:rPr lang="en-US" sz="3000" dirty="0" smtClean="0">
                <a:latin typeface="+mn-lt"/>
              </a:rPr>
              <a:t>Victim of schedule slippage</a:t>
            </a:r>
          </a:p>
          <a:p>
            <a:pPr marL="411480" marR="0" lvl="0" indent="-342900" algn="l" defTabSz="914400" rtl="0" eaLnBrk="1" fontAlgn="auto" latinLnBrk="0" hangingPunct="1">
              <a:lnSpc>
                <a:spcPct val="100000"/>
              </a:lnSpc>
              <a:spcBef>
                <a:spcPts val="700"/>
              </a:spcBef>
              <a:spcAft>
                <a:spcPts val="0"/>
              </a:spcAft>
              <a:buClr>
                <a:schemeClr val="tx2"/>
              </a:buClr>
              <a:buSzPct val="95000"/>
              <a:buFont typeface="Wingdings"/>
              <a:buChar char=""/>
              <a:tabLst/>
              <a:defRPr/>
            </a:pPr>
            <a:endParaRPr lang="en-US" sz="3000" dirty="0" smtClean="0">
              <a:latin typeface="+mn-lt"/>
            </a:endParaRPr>
          </a:p>
          <a:p>
            <a:pPr marL="411480" marR="0" lvl="0" indent="-342900" algn="l" defTabSz="914400" rtl="0" eaLnBrk="1" fontAlgn="auto" latinLnBrk="0" hangingPunct="1">
              <a:lnSpc>
                <a:spcPct val="100000"/>
              </a:lnSpc>
              <a:spcBef>
                <a:spcPts val="700"/>
              </a:spcBef>
              <a:spcAft>
                <a:spcPts val="0"/>
              </a:spcAft>
              <a:buClr>
                <a:schemeClr val="tx2"/>
              </a:buClr>
              <a:buSzPct val="95000"/>
              <a:buFont typeface="Wingdings"/>
              <a:buChar char=""/>
              <a:tabLst/>
              <a:defRPr/>
            </a:pPr>
            <a:r>
              <a:rPr lang="en-US" sz="3000" dirty="0" smtClean="0">
                <a:latin typeface="+mn-lt"/>
              </a:rPr>
              <a:t>Hurried project that eliminate:</a:t>
            </a:r>
          </a:p>
          <a:p>
            <a:pPr marL="868680" lvl="1" indent="-342900" fontAlgn="auto">
              <a:spcBef>
                <a:spcPts val="700"/>
              </a:spcBef>
              <a:spcAft>
                <a:spcPts val="0"/>
              </a:spcAft>
              <a:buClr>
                <a:schemeClr val="tx2"/>
              </a:buClr>
              <a:buSzPct val="95000"/>
              <a:buFont typeface="Wingdings"/>
              <a:buChar char=""/>
              <a:defRPr/>
            </a:pPr>
            <a:r>
              <a:rPr lang="en-US" sz="3000" dirty="0" smtClean="0">
                <a:latin typeface="+mn-lt"/>
              </a:rPr>
              <a:t>Design and Code Reviews</a:t>
            </a:r>
          </a:p>
          <a:p>
            <a:pPr marL="868680" lvl="1" indent="-342900" fontAlgn="auto">
              <a:spcBef>
                <a:spcPts val="700"/>
              </a:spcBef>
              <a:spcAft>
                <a:spcPts val="0"/>
              </a:spcAft>
              <a:buClr>
                <a:schemeClr val="tx2"/>
              </a:buClr>
              <a:buSzPct val="95000"/>
              <a:buFont typeface="Wingdings"/>
              <a:buChar char=""/>
              <a:defRPr/>
            </a:pPr>
            <a:r>
              <a:rPr lang="en-US" sz="3000" dirty="0" smtClean="0">
                <a:latin typeface="+mn-lt"/>
              </a:rPr>
              <a:t>Test Planning</a:t>
            </a:r>
          </a:p>
          <a:p>
            <a:pPr marL="868680" lvl="1" indent="-342900" fontAlgn="auto">
              <a:spcBef>
                <a:spcPts val="700"/>
              </a:spcBef>
              <a:spcAft>
                <a:spcPts val="0"/>
              </a:spcAft>
              <a:buClr>
                <a:schemeClr val="tx2"/>
              </a:buClr>
              <a:buSzPct val="95000"/>
              <a:buFont typeface="Wingdings"/>
              <a:buChar char=""/>
              <a:defRPr/>
            </a:pPr>
            <a:r>
              <a:rPr lang="en-US" sz="3000" dirty="0" smtClean="0">
                <a:latin typeface="+mn-lt"/>
              </a:rPr>
              <a:t>Minimal Testing </a:t>
            </a:r>
          </a:p>
          <a:p>
            <a:pPr marL="411480" lvl="0" indent="-342900" fontAlgn="auto">
              <a:spcBef>
                <a:spcPts val="700"/>
              </a:spcBef>
              <a:spcAft>
                <a:spcPts val="0"/>
              </a:spcAft>
              <a:buClr>
                <a:schemeClr val="tx2"/>
              </a:buClr>
              <a:buSzPct val="95000"/>
              <a:defRPr/>
            </a:pPr>
            <a:endParaRPr lang="en-US" sz="2800" dirty="0" smtClean="0">
              <a:latin typeface="+mn-lt"/>
            </a:endParaRPr>
          </a:p>
          <a:p>
            <a:pPr marL="411480" lvl="0" indent="-342900" fontAlgn="auto">
              <a:spcBef>
                <a:spcPts val="700"/>
              </a:spcBef>
              <a:spcAft>
                <a:spcPts val="0"/>
              </a:spcAft>
              <a:buClr>
                <a:schemeClr val="tx2"/>
              </a:buClr>
              <a:buSzPct val="95000"/>
              <a:defRPr/>
            </a:pPr>
            <a:endParaRPr lang="en-US" sz="2600" dirty="0" smtClean="0">
              <a:latin typeface="+mn-lt"/>
            </a:endParaRPr>
          </a:p>
          <a:p>
            <a:pPr marL="740664" marR="0" lvl="1" indent="-285750" algn="l" defTabSz="914400" rtl="0" eaLnBrk="1" fontAlgn="auto" latinLnBrk="0" hangingPunct="1">
              <a:lnSpc>
                <a:spcPct val="100000"/>
              </a:lnSpc>
              <a:spcBef>
                <a:spcPct val="20000"/>
              </a:spcBef>
              <a:spcAft>
                <a:spcPts val="0"/>
              </a:spcAft>
              <a:buClr>
                <a:schemeClr val="accent2"/>
              </a:buClr>
              <a:buSzPct val="90000"/>
              <a:buFont typeface="Wingdings"/>
              <a:buChar char=""/>
              <a:tabLst/>
              <a:defRPr/>
            </a:pPr>
            <a:endParaRPr kumimoji="0" lang="en-US" sz="2400" b="0" i="0" u="none" strike="noStrike" kern="1200" cap="none" spc="0" normalizeH="0" baseline="0" noProof="0" dirty="0" smtClean="0">
              <a:ln>
                <a:noFill/>
              </a:ln>
              <a:solidFill>
                <a:schemeClr val="tx1"/>
              </a:solidFill>
              <a:effectLst/>
              <a:uLnTx/>
              <a:uFillTx/>
              <a:latin typeface="+mn-lt"/>
              <a:ea typeface="+mn-ea"/>
              <a:cs typeface="+mn-cs"/>
            </a:endParaRPr>
          </a:p>
          <a:p>
            <a:pPr marL="996696" marR="0" lvl="2" indent="-228600" algn="l" defTabSz="914400" rtl="0" eaLnBrk="1" fontAlgn="auto" latinLnBrk="0" hangingPunct="1">
              <a:lnSpc>
                <a:spcPct val="100000"/>
              </a:lnSpc>
              <a:spcBef>
                <a:spcPct val="20000"/>
              </a:spcBef>
              <a:spcAft>
                <a:spcPts val="0"/>
              </a:spcAft>
              <a:buClr>
                <a:schemeClr val="accent2"/>
              </a:buClr>
              <a:buSzTx/>
              <a:buFont typeface="Wingdings 2"/>
              <a:buChar char=""/>
              <a:tabLst/>
              <a:defRPr/>
            </a:pPr>
            <a:endParaRPr kumimoji="0" lang="en-US" sz="2400" b="0" i="0" u="none" strike="noStrike" kern="1200" cap="none" spc="0" normalizeH="0" baseline="0" noProof="0" dirty="0" smtClean="0">
              <a:ln>
                <a:noFill/>
              </a:ln>
              <a:solidFill>
                <a:schemeClr val="tx1"/>
              </a:solidFill>
              <a:effectLst/>
              <a:uLnTx/>
              <a:uFillTx/>
              <a:latin typeface="+mn-lt"/>
              <a:ea typeface="+mn-ea"/>
              <a:cs typeface="+mn-cs"/>
            </a:endParaRPr>
          </a:p>
          <a:p>
            <a:pPr marL="411480" marR="0" lvl="0" indent="-342900" algn="l" defTabSz="914400" rtl="0" eaLnBrk="1" fontAlgn="auto" latinLnBrk="0" hangingPunct="1">
              <a:lnSpc>
                <a:spcPct val="100000"/>
              </a:lnSpc>
              <a:spcBef>
                <a:spcPts val="700"/>
              </a:spcBef>
              <a:spcAft>
                <a:spcPts val="0"/>
              </a:spcAft>
              <a:buClr>
                <a:schemeClr val="tx2"/>
              </a:buClr>
              <a:buSzPct val="95000"/>
              <a:buFont typeface="Wingdings"/>
              <a:buChar char=""/>
              <a:tabLst/>
              <a:defRPr/>
            </a:pPr>
            <a:endParaRPr kumimoji="0" lang="en-US" sz="3000" b="0" i="0" u="none" strike="noStrike" kern="1200" cap="none" spc="0" normalizeH="0" baseline="0" noProof="0" dirty="0" smtClean="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33400" y="0"/>
            <a:ext cx="8001000" cy="914400"/>
          </a:xfrm>
        </p:spPr>
        <p:txBody>
          <a:bodyPr>
            <a:normAutofit/>
          </a:bodyPr>
          <a:lstStyle/>
          <a:p>
            <a:r>
              <a:rPr lang="en-US" dirty="0" smtClean="0">
                <a:latin typeface="+mn-lt"/>
              </a:rPr>
              <a:t>People-Related Mistakes</a:t>
            </a:r>
            <a:endParaRPr lang="en-US" dirty="0">
              <a:latin typeface="+mn-lt"/>
            </a:endParaRPr>
          </a:p>
        </p:txBody>
      </p:sp>
      <p:sp>
        <p:nvSpPr>
          <p:cNvPr id="3" name="Subtitle 2"/>
          <p:cNvSpPr>
            <a:spLocks noGrp="1"/>
          </p:cNvSpPr>
          <p:nvPr>
            <p:ph type="subTitle" idx="1"/>
          </p:nvPr>
        </p:nvSpPr>
        <p:spPr>
          <a:xfrm>
            <a:off x="609600" y="990600"/>
            <a:ext cx="7772400" cy="5257800"/>
          </a:xfrm>
        </p:spPr>
        <p:txBody>
          <a:bodyPr/>
          <a:lstStyle/>
          <a:p>
            <a:pPr>
              <a:buFont typeface="Arial" pitchFamily="34" charset="0"/>
              <a:buChar char="•"/>
            </a:pPr>
            <a:r>
              <a:rPr lang="en-US" sz="2400" dirty="0" smtClean="0"/>
              <a:t>    Undermined Motivation</a:t>
            </a:r>
          </a:p>
          <a:p>
            <a:pPr>
              <a:buFont typeface="Arial" pitchFamily="34" charset="0"/>
              <a:buChar char="•"/>
            </a:pPr>
            <a:r>
              <a:rPr lang="en-US" sz="2400" dirty="0" smtClean="0"/>
              <a:t>    Weak Personnel</a:t>
            </a:r>
          </a:p>
          <a:p>
            <a:pPr>
              <a:buFont typeface="Arial" pitchFamily="34" charset="0"/>
              <a:buChar char="•"/>
            </a:pPr>
            <a:r>
              <a:rPr lang="en-US" sz="2400" dirty="0" smtClean="0"/>
              <a:t>    Uncontrolled Problem Employees</a:t>
            </a:r>
          </a:p>
          <a:p>
            <a:pPr>
              <a:buFont typeface="Arial" pitchFamily="34" charset="0"/>
              <a:buChar char="•"/>
            </a:pPr>
            <a:r>
              <a:rPr lang="en-US" sz="2400" dirty="0" smtClean="0"/>
              <a:t>    Heroics</a:t>
            </a:r>
          </a:p>
          <a:p>
            <a:pPr>
              <a:buFont typeface="Arial" pitchFamily="34" charset="0"/>
              <a:buChar char="•"/>
            </a:pPr>
            <a:r>
              <a:rPr lang="en-US" sz="2400" dirty="0" smtClean="0"/>
              <a:t>    Adding People to a Late Project</a:t>
            </a:r>
          </a:p>
          <a:p>
            <a:pPr>
              <a:buFont typeface="Arial" pitchFamily="34" charset="0"/>
              <a:buChar char="•"/>
            </a:pPr>
            <a:r>
              <a:rPr lang="en-US" sz="2400" dirty="0" smtClean="0"/>
              <a:t>    Noisy, Crowded Offices</a:t>
            </a:r>
          </a:p>
          <a:p>
            <a:pPr>
              <a:buFont typeface="Arial" pitchFamily="34" charset="0"/>
              <a:buChar char="•"/>
            </a:pPr>
            <a:r>
              <a:rPr lang="en-US" sz="2400" dirty="0" smtClean="0"/>
              <a:t>    Friction Between Developers And Customers</a:t>
            </a:r>
          </a:p>
          <a:p>
            <a:pPr>
              <a:buFont typeface="Arial" pitchFamily="34" charset="0"/>
              <a:buChar char="•"/>
            </a:pPr>
            <a:r>
              <a:rPr lang="en-US" sz="2400" dirty="0" smtClean="0"/>
              <a:t>    Unrealistic Expectations</a:t>
            </a:r>
          </a:p>
          <a:p>
            <a:pPr>
              <a:buFont typeface="Arial" pitchFamily="34" charset="0"/>
              <a:buChar char="•"/>
            </a:pPr>
            <a:r>
              <a:rPr lang="en-US" sz="2400" dirty="0" smtClean="0"/>
              <a:t>    Lack of Stakeholder Buy-In</a:t>
            </a:r>
          </a:p>
          <a:p>
            <a:pPr>
              <a:buFont typeface="Arial" pitchFamily="34" charset="0"/>
              <a:buChar char="•"/>
            </a:pPr>
            <a:r>
              <a:rPr lang="en-US" sz="2400" dirty="0" smtClean="0"/>
              <a:t>    Lack of User Input</a:t>
            </a:r>
          </a:p>
          <a:p>
            <a:pPr>
              <a:buFont typeface="Arial" pitchFamily="34" charset="0"/>
              <a:buChar char="•"/>
            </a:pPr>
            <a:r>
              <a:rPr lang="en-US" sz="2400" dirty="0" smtClean="0"/>
              <a:t>    Politics Placed Over Substance </a:t>
            </a:r>
          </a:p>
          <a:p>
            <a:pPr>
              <a:buFont typeface="Arial" pitchFamily="34" charset="0"/>
              <a:buChar char="•"/>
            </a:pPr>
            <a:r>
              <a:rPr lang="en-US" sz="2400" dirty="0" smtClean="0"/>
              <a:t>    Wishful Thinking</a:t>
            </a:r>
          </a:p>
          <a:p>
            <a:endParaRPr lang="en-US" dirty="0" smtClean="0"/>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57200" y="0"/>
            <a:ext cx="8229600" cy="1143000"/>
          </a:xfrm>
        </p:spPr>
        <p:txBody>
          <a:bodyPr/>
          <a:lstStyle/>
          <a:p>
            <a:pPr eaLnBrk="1" hangingPunct="1">
              <a:defRPr/>
            </a:pPr>
            <a:r>
              <a:rPr lang="en-US" dirty="0" smtClean="0"/>
              <a:t>Insufficient Management Controls***</a:t>
            </a:r>
            <a:endParaRPr lang="en-US" dirty="0"/>
          </a:p>
        </p:txBody>
      </p:sp>
      <p:sp>
        <p:nvSpPr>
          <p:cNvPr id="17410" name="Content Placeholder 1"/>
          <p:cNvSpPr>
            <a:spLocks noGrp="1"/>
          </p:cNvSpPr>
          <p:nvPr>
            <p:ph idx="1"/>
          </p:nvPr>
        </p:nvSpPr>
        <p:spPr>
          <a:xfrm>
            <a:off x="457200" y="1143000"/>
            <a:ext cx="8229600" cy="4525963"/>
          </a:xfrm>
        </p:spPr>
        <p:txBody>
          <a:bodyPr>
            <a:normAutofit/>
          </a:bodyPr>
          <a:lstStyle/>
          <a:p>
            <a:pPr lvl="1" eaLnBrk="1" hangingPunct="1"/>
            <a:endParaRPr lang="en-US" dirty="0" smtClean="0"/>
          </a:p>
          <a:p>
            <a:pPr eaLnBrk="1" hangingPunct="1"/>
            <a:r>
              <a:rPr lang="en-US" dirty="0" smtClean="0"/>
              <a:t>Few management controls to provide warnings of schedule slips</a:t>
            </a:r>
          </a:p>
          <a:p>
            <a:pPr eaLnBrk="1" hangingPunct="1"/>
            <a:r>
              <a:rPr lang="en-US" dirty="0" smtClean="0"/>
              <a:t>Controls originally in place are abandoned  once project is in trouble</a:t>
            </a:r>
          </a:p>
          <a:p>
            <a:pPr eaLnBrk="1" hangingPunct="1"/>
            <a:endParaRPr lang="en-US" dirty="0" smtClean="0"/>
          </a:p>
          <a:p>
            <a:pPr eaLnBrk="1" hangingPunct="1"/>
            <a:endParaRPr lang="en-US" dirty="0" smtClean="0"/>
          </a:p>
          <a:p>
            <a:pPr eaLnBrk="1" hangingPunct="1">
              <a:buNone/>
            </a:pPr>
            <a:r>
              <a:rPr lang="en-US" dirty="0" smtClean="0"/>
              <a:t>*** Note: Excluded in 2008 Classic Mistakes</a:t>
            </a:r>
          </a:p>
        </p:txBody>
      </p:sp>
      <p:sp>
        <p:nvSpPr>
          <p:cNvPr id="5" name="Slide Number Placeholder 4"/>
          <p:cNvSpPr>
            <a:spLocks noGrp="1"/>
          </p:cNvSpPr>
          <p:nvPr>
            <p:ph type="sldNum" sz="quarter" idx="12"/>
          </p:nvPr>
        </p:nvSpPr>
        <p:spPr/>
        <p:txBody>
          <a:bodyPr/>
          <a:lstStyle/>
          <a:p>
            <a:pPr>
              <a:defRPr/>
            </a:pPr>
            <a:fld id="{F828FE4F-1C47-425B-BBAE-55EEB87534F1}" type="slidenum">
              <a:rPr lang="en-US"/>
              <a:pPr>
                <a:defRPr/>
              </a:pPr>
              <a:t>30</a:t>
            </a:fld>
            <a:endParaRPr lang="en-US" dirty="0"/>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57200" y="0"/>
            <a:ext cx="8229600" cy="1143000"/>
          </a:xfrm>
        </p:spPr>
        <p:txBody>
          <a:bodyPr/>
          <a:lstStyle/>
          <a:p>
            <a:pPr eaLnBrk="1" hangingPunct="1">
              <a:defRPr/>
            </a:pPr>
            <a:r>
              <a:rPr lang="en-US" dirty="0" smtClean="0"/>
              <a:t>Premature Or Too Frequent Convergence</a:t>
            </a:r>
            <a:endParaRPr lang="en-US" dirty="0"/>
          </a:p>
        </p:txBody>
      </p:sp>
      <p:sp>
        <p:nvSpPr>
          <p:cNvPr id="17410" name="Content Placeholder 1"/>
          <p:cNvSpPr>
            <a:spLocks noGrp="1"/>
          </p:cNvSpPr>
          <p:nvPr>
            <p:ph idx="1"/>
          </p:nvPr>
        </p:nvSpPr>
        <p:spPr>
          <a:xfrm>
            <a:off x="457200" y="1143000"/>
            <a:ext cx="8229600" cy="4525963"/>
          </a:xfrm>
        </p:spPr>
        <p:txBody>
          <a:bodyPr>
            <a:normAutofit/>
          </a:bodyPr>
          <a:lstStyle/>
          <a:p>
            <a:pPr lvl="1" eaLnBrk="1" hangingPunct="1"/>
            <a:endParaRPr lang="en-US" dirty="0" smtClean="0"/>
          </a:p>
          <a:p>
            <a:pPr eaLnBrk="1" hangingPunct="1"/>
            <a:endParaRPr lang="en-US" dirty="0" smtClean="0"/>
          </a:p>
        </p:txBody>
      </p:sp>
      <p:sp>
        <p:nvSpPr>
          <p:cNvPr id="5" name="Slide Number Placeholder 4"/>
          <p:cNvSpPr>
            <a:spLocks noGrp="1"/>
          </p:cNvSpPr>
          <p:nvPr>
            <p:ph type="sldNum" sz="quarter" idx="12"/>
          </p:nvPr>
        </p:nvSpPr>
        <p:spPr/>
        <p:txBody>
          <a:bodyPr/>
          <a:lstStyle/>
          <a:p>
            <a:pPr>
              <a:defRPr/>
            </a:pPr>
            <a:fld id="{F828FE4F-1C47-425B-BBAE-55EEB87534F1}" type="slidenum">
              <a:rPr lang="en-US"/>
              <a:pPr>
                <a:defRPr/>
              </a:pPr>
              <a:t>31</a:t>
            </a:fld>
            <a:endParaRPr lang="en-US" dirty="0"/>
          </a:p>
        </p:txBody>
      </p:sp>
      <p:sp>
        <p:nvSpPr>
          <p:cNvPr id="7" name="Content Placeholder 1"/>
          <p:cNvSpPr txBox="1">
            <a:spLocks/>
          </p:cNvSpPr>
          <p:nvPr/>
        </p:nvSpPr>
        <p:spPr>
          <a:xfrm>
            <a:off x="609600" y="1905000"/>
            <a:ext cx="8229600" cy="4525963"/>
          </a:xfrm>
          <a:prstGeom prst="rect">
            <a:avLst/>
          </a:prstGeom>
        </p:spPr>
        <p:txBody>
          <a:bodyPr vert="horz">
            <a:normAutofit fontScale="92500" lnSpcReduction="10000"/>
          </a:bodyPr>
          <a:lstStyle/>
          <a:p>
            <a:pPr marL="411480" lvl="0" indent="-342900" fontAlgn="auto">
              <a:spcBef>
                <a:spcPts val="700"/>
              </a:spcBef>
              <a:spcAft>
                <a:spcPts val="0"/>
              </a:spcAft>
              <a:buClr>
                <a:schemeClr val="tx2"/>
              </a:buClr>
              <a:buSzPct val="95000"/>
              <a:buFont typeface="Wingdings"/>
              <a:buChar char=""/>
              <a:defRPr/>
            </a:pPr>
            <a:r>
              <a:rPr lang="en-US" sz="3000" dirty="0" smtClean="0">
                <a:latin typeface="+mn-lt"/>
              </a:rPr>
              <a:t>Forcing convergence too early</a:t>
            </a:r>
          </a:p>
          <a:p>
            <a:pPr marL="868680" lvl="1" indent="-342900" fontAlgn="auto">
              <a:spcBef>
                <a:spcPts val="700"/>
              </a:spcBef>
              <a:spcAft>
                <a:spcPts val="0"/>
              </a:spcAft>
              <a:buClr>
                <a:schemeClr val="tx2"/>
              </a:buClr>
              <a:buSzPct val="95000"/>
              <a:buFont typeface="Wingdings"/>
              <a:buChar char=""/>
              <a:defRPr/>
            </a:pPr>
            <a:r>
              <a:rPr lang="en-US" sz="2800" dirty="0" smtClean="0">
                <a:latin typeface="+mn-lt"/>
              </a:rPr>
              <a:t>Unstable release</a:t>
            </a:r>
          </a:p>
          <a:p>
            <a:pPr marL="868680" lvl="1" indent="-342900" fontAlgn="auto">
              <a:spcBef>
                <a:spcPts val="700"/>
              </a:spcBef>
              <a:spcAft>
                <a:spcPts val="0"/>
              </a:spcAft>
              <a:buClr>
                <a:schemeClr val="tx2"/>
              </a:buClr>
              <a:buSzPct val="95000"/>
              <a:buFont typeface="Wingdings"/>
              <a:buChar char=""/>
              <a:defRPr/>
            </a:pPr>
            <a:r>
              <a:rPr lang="en-US" sz="2800" dirty="0" smtClean="0">
                <a:latin typeface="+mn-lt"/>
              </a:rPr>
              <a:t>Can prolong schedule</a:t>
            </a:r>
          </a:p>
          <a:p>
            <a:pPr marL="868680" lvl="1" indent="-342900" fontAlgn="auto">
              <a:spcBef>
                <a:spcPts val="700"/>
              </a:spcBef>
              <a:spcAft>
                <a:spcPts val="0"/>
              </a:spcAft>
              <a:buClr>
                <a:schemeClr val="tx2"/>
              </a:buClr>
              <a:buSzPct val="95000"/>
              <a:buFont typeface="Wingdings"/>
              <a:buChar char=""/>
              <a:defRPr/>
            </a:pPr>
            <a:endParaRPr lang="en-US" sz="2800" dirty="0" smtClean="0">
              <a:latin typeface="+mn-lt"/>
            </a:endParaRPr>
          </a:p>
          <a:p>
            <a:pPr marL="411480" marR="0" lvl="0" indent="-342900" algn="l" defTabSz="914400" rtl="0" eaLnBrk="1" fontAlgn="auto" latinLnBrk="0" hangingPunct="1">
              <a:lnSpc>
                <a:spcPct val="100000"/>
              </a:lnSpc>
              <a:spcBef>
                <a:spcPts val="700"/>
              </a:spcBef>
              <a:spcAft>
                <a:spcPts val="0"/>
              </a:spcAft>
              <a:buClr>
                <a:schemeClr val="tx2"/>
              </a:buClr>
              <a:buSzPct val="95000"/>
              <a:buFont typeface="Wingdings"/>
              <a:buChar char=""/>
              <a:tabLst/>
              <a:defRPr/>
            </a:pPr>
            <a:r>
              <a:rPr lang="en-US" sz="3000" dirty="0" smtClean="0">
                <a:latin typeface="+mn-lt"/>
              </a:rPr>
              <a:t>Push to prepare for software release</a:t>
            </a:r>
          </a:p>
          <a:p>
            <a:pPr marL="868680" lvl="1" indent="-342900" fontAlgn="auto">
              <a:spcBef>
                <a:spcPts val="700"/>
              </a:spcBef>
              <a:spcAft>
                <a:spcPts val="0"/>
              </a:spcAft>
              <a:buClr>
                <a:schemeClr val="tx2"/>
              </a:buClr>
              <a:buSzPct val="95000"/>
              <a:buFont typeface="Wingdings"/>
              <a:buChar char=""/>
              <a:defRPr/>
            </a:pPr>
            <a:r>
              <a:rPr lang="en-US" sz="3000" dirty="0" smtClean="0">
                <a:latin typeface="+mn-lt"/>
              </a:rPr>
              <a:t>Improving product performance</a:t>
            </a:r>
          </a:p>
          <a:p>
            <a:pPr marL="868680" lvl="1" indent="-342900" fontAlgn="auto">
              <a:spcBef>
                <a:spcPts val="700"/>
              </a:spcBef>
              <a:spcAft>
                <a:spcPts val="0"/>
              </a:spcAft>
              <a:buClr>
                <a:schemeClr val="tx2"/>
              </a:buClr>
              <a:buSzPct val="95000"/>
              <a:buFont typeface="Wingdings"/>
              <a:buChar char=""/>
              <a:defRPr/>
            </a:pPr>
            <a:r>
              <a:rPr lang="en-US" sz="3000" dirty="0" smtClean="0">
                <a:latin typeface="+mn-lt"/>
              </a:rPr>
              <a:t>Creating final documentation</a:t>
            </a:r>
          </a:p>
          <a:p>
            <a:pPr marL="868680" lvl="1" indent="-342900" fontAlgn="auto">
              <a:spcBef>
                <a:spcPts val="700"/>
              </a:spcBef>
              <a:spcAft>
                <a:spcPts val="0"/>
              </a:spcAft>
              <a:buClr>
                <a:schemeClr val="tx2"/>
              </a:buClr>
              <a:buSzPct val="95000"/>
              <a:buFont typeface="Wingdings"/>
              <a:buChar char=""/>
              <a:defRPr/>
            </a:pPr>
            <a:r>
              <a:rPr lang="en-US" sz="3000" dirty="0" smtClean="0">
                <a:latin typeface="+mn-lt"/>
              </a:rPr>
              <a:t>Remove functionality not ready for initial release</a:t>
            </a:r>
          </a:p>
          <a:p>
            <a:pPr marL="868680" lvl="1" indent="-342900" fontAlgn="auto">
              <a:spcBef>
                <a:spcPts val="700"/>
              </a:spcBef>
              <a:spcAft>
                <a:spcPts val="0"/>
              </a:spcAft>
              <a:buClr>
                <a:schemeClr val="tx2"/>
              </a:buClr>
              <a:buSzPct val="95000"/>
              <a:buFont typeface="Wingdings"/>
              <a:buChar char=""/>
              <a:defRPr/>
            </a:pPr>
            <a:r>
              <a:rPr lang="en-US" sz="3000" dirty="0" smtClean="0">
                <a:latin typeface="+mn-lt"/>
              </a:rPr>
              <a:t>Perform end-to-end testing </a:t>
            </a:r>
          </a:p>
          <a:p>
            <a:pPr marL="411480" marR="0" lvl="0" indent="-342900" algn="l" defTabSz="914400" rtl="0" eaLnBrk="1" fontAlgn="auto" latinLnBrk="0" hangingPunct="1">
              <a:lnSpc>
                <a:spcPct val="100000"/>
              </a:lnSpc>
              <a:spcBef>
                <a:spcPts val="700"/>
              </a:spcBef>
              <a:spcAft>
                <a:spcPts val="0"/>
              </a:spcAft>
              <a:buClr>
                <a:schemeClr val="tx2"/>
              </a:buClr>
              <a:buSzPct val="95000"/>
              <a:buFont typeface="Wingdings"/>
              <a:buChar char=""/>
              <a:tabLst/>
              <a:defRPr/>
            </a:pPr>
            <a:endParaRPr lang="en-US" sz="2600" dirty="0" smtClean="0">
              <a:latin typeface="+mn-lt"/>
            </a:endParaRPr>
          </a:p>
          <a:p>
            <a:pPr marL="411480" lvl="0" indent="-342900" fontAlgn="auto">
              <a:spcBef>
                <a:spcPts val="700"/>
              </a:spcBef>
              <a:spcAft>
                <a:spcPts val="0"/>
              </a:spcAft>
              <a:buClr>
                <a:schemeClr val="tx2"/>
              </a:buClr>
              <a:buSzPct val="95000"/>
              <a:defRPr/>
            </a:pPr>
            <a:endParaRPr lang="en-US" sz="2600" dirty="0" smtClean="0">
              <a:latin typeface="+mn-lt"/>
            </a:endParaRPr>
          </a:p>
          <a:p>
            <a:pPr marL="740664" marR="0" lvl="1" indent="-285750" algn="l" defTabSz="914400" rtl="0" eaLnBrk="1" fontAlgn="auto" latinLnBrk="0" hangingPunct="1">
              <a:lnSpc>
                <a:spcPct val="100000"/>
              </a:lnSpc>
              <a:spcBef>
                <a:spcPct val="20000"/>
              </a:spcBef>
              <a:spcAft>
                <a:spcPts val="0"/>
              </a:spcAft>
              <a:buClr>
                <a:schemeClr val="accent2"/>
              </a:buClr>
              <a:buSzPct val="90000"/>
              <a:buFont typeface="Wingdings"/>
              <a:buChar char=""/>
              <a:tabLst/>
              <a:defRPr/>
            </a:pPr>
            <a:endParaRPr kumimoji="0" lang="en-US" sz="2400" b="0" i="0" u="none" strike="noStrike" kern="1200" cap="none" spc="0" normalizeH="0" baseline="0" noProof="0" dirty="0" smtClean="0">
              <a:ln>
                <a:noFill/>
              </a:ln>
              <a:solidFill>
                <a:schemeClr val="tx1"/>
              </a:solidFill>
              <a:effectLst/>
              <a:uLnTx/>
              <a:uFillTx/>
              <a:latin typeface="+mn-lt"/>
              <a:ea typeface="+mn-ea"/>
              <a:cs typeface="+mn-cs"/>
            </a:endParaRPr>
          </a:p>
          <a:p>
            <a:pPr marL="996696" marR="0" lvl="2" indent="-228600" algn="l" defTabSz="914400" rtl="0" eaLnBrk="1" fontAlgn="auto" latinLnBrk="0" hangingPunct="1">
              <a:lnSpc>
                <a:spcPct val="100000"/>
              </a:lnSpc>
              <a:spcBef>
                <a:spcPct val="20000"/>
              </a:spcBef>
              <a:spcAft>
                <a:spcPts val="0"/>
              </a:spcAft>
              <a:buClr>
                <a:schemeClr val="accent2"/>
              </a:buClr>
              <a:buSzTx/>
              <a:buFont typeface="Wingdings 2"/>
              <a:buChar char=""/>
              <a:tabLst/>
              <a:defRPr/>
            </a:pPr>
            <a:endParaRPr kumimoji="0" lang="en-US" sz="2400" b="0" i="0" u="none" strike="noStrike" kern="1200" cap="none" spc="0" normalizeH="0" baseline="0" noProof="0" dirty="0" smtClean="0">
              <a:ln>
                <a:noFill/>
              </a:ln>
              <a:solidFill>
                <a:schemeClr val="tx1"/>
              </a:solidFill>
              <a:effectLst/>
              <a:uLnTx/>
              <a:uFillTx/>
              <a:latin typeface="+mn-lt"/>
              <a:ea typeface="+mn-ea"/>
              <a:cs typeface="+mn-cs"/>
            </a:endParaRPr>
          </a:p>
          <a:p>
            <a:pPr marL="411480" marR="0" lvl="0" indent="-342900" algn="l" defTabSz="914400" rtl="0" eaLnBrk="1" fontAlgn="auto" latinLnBrk="0" hangingPunct="1">
              <a:lnSpc>
                <a:spcPct val="100000"/>
              </a:lnSpc>
              <a:spcBef>
                <a:spcPts val="700"/>
              </a:spcBef>
              <a:spcAft>
                <a:spcPts val="0"/>
              </a:spcAft>
              <a:buClr>
                <a:schemeClr val="tx2"/>
              </a:buClr>
              <a:buSzPct val="95000"/>
              <a:buFont typeface="Wingdings"/>
              <a:buChar char=""/>
              <a:tabLst/>
              <a:defRPr/>
            </a:pPr>
            <a:endParaRPr kumimoji="0" lang="en-US" sz="3000" b="0" i="0" u="none" strike="noStrike" kern="1200" cap="none" spc="0" normalizeH="0" baseline="0" noProof="0" dirty="0" smtClean="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57200" y="0"/>
            <a:ext cx="8229600" cy="1143000"/>
          </a:xfrm>
        </p:spPr>
        <p:txBody>
          <a:bodyPr/>
          <a:lstStyle/>
          <a:p>
            <a:pPr eaLnBrk="1" hangingPunct="1">
              <a:defRPr/>
            </a:pPr>
            <a:r>
              <a:rPr lang="en-US" dirty="0" smtClean="0"/>
              <a:t>Omitting Necessary Tasks From Estimates</a:t>
            </a:r>
            <a:endParaRPr lang="en-US" dirty="0"/>
          </a:p>
        </p:txBody>
      </p:sp>
      <p:sp>
        <p:nvSpPr>
          <p:cNvPr id="17410" name="Content Placeholder 1"/>
          <p:cNvSpPr>
            <a:spLocks noGrp="1"/>
          </p:cNvSpPr>
          <p:nvPr>
            <p:ph idx="1"/>
          </p:nvPr>
        </p:nvSpPr>
        <p:spPr>
          <a:xfrm>
            <a:off x="457200" y="1143000"/>
            <a:ext cx="8229600" cy="4525963"/>
          </a:xfrm>
        </p:spPr>
        <p:txBody>
          <a:bodyPr>
            <a:normAutofit/>
          </a:bodyPr>
          <a:lstStyle/>
          <a:p>
            <a:pPr lvl="1" eaLnBrk="1" hangingPunct="1"/>
            <a:endParaRPr lang="en-US" dirty="0" smtClean="0"/>
          </a:p>
          <a:p>
            <a:pPr eaLnBrk="1" hangingPunct="1"/>
            <a:endParaRPr lang="en-US" dirty="0" smtClean="0"/>
          </a:p>
        </p:txBody>
      </p:sp>
      <p:sp>
        <p:nvSpPr>
          <p:cNvPr id="5" name="Slide Number Placeholder 4"/>
          <p:cNvSpPr>
            <a:spLocks noGrp="1"/>
          </p:cNvSpPr>
          <p:nvPr>
            <p:ph type="sldNum" sz="quarter" idx="12"/>
          </p:nvPr>
        </p:nvSpPr>
        <p:spPr/>
        <p:txBody>
          <a:bodyPr/>
          <a:lstStyle/>
          <a:p>
            <a:pPr>
              <a:defRPr/>
            </a:pPr>
            <a:fld id="{F828FE4F-1C47-425B-BBAE-55EEB87534F1}" type="slidenum">
              <a:rPr lang="en-US"/>
              <a:pPr>
                <a:defRPr/>
              </a:pPr>
              <a:t>32</a:t>
            </a:fld>
            <a:endParaRPr lang="en-US" dirty="0"/>
          </a:p>
        </p:txBody>
      </p:sp>
      <p:sp>
        <p:nvSpPr>
          <p:cNvPr id="7" name="Content Placeholder 1"/>
          <p:cNvSpPr txBox="1">
            <a:spLocks/>
          </p:cNvSpPr>
          <p:nvPr/>
        </p:nvSpPr>
        <p:spPr>
          <a:xfrm>
            <a:off x="609600" y="1981200"/>
            <a:ext cx="8229600" cy="3276600"/>
          </a:xfrm>
          <a:prstGeom prst="rect">
            <a:avLst/>
          </a:prstGeom>
        </p:spPr>
        <p:txBody>
          <a:bodyPr vert="horz">
            <a:normAutofit/>
          </a:bodyPr>
          <a:lstStyle/>
          <a:p>
            <a:pPr marL="411480" marR="0" lvl="0" indent="-342900" algn="l" defTabSz="914400" rtl="0" eaLnBrk="1" fontAlgn="auto" latinLnBrk="0" hangingPunct="1">
              <a:lnSpc>
                <a:spcPct val="100000"/>
              </a:lnSpc>
              <a:spcBef>
                <a:spcPts val="700"/>
              </a:spcBef>
              <a:spcAft>
                <a:spcPts val="0"/>
              </a:spcAft>
              <a:buClr>
                <a:schemeClr val="tx2"/>
              </a:buClr>
              <a:buSzPct val="95000"/>
              <a:buFont typeface="Wingdings"/>
              <a:buChar char=""/>
              <a:tabLst/>
              <a:defRPr/>
            </a:pPr>
            <a:r>
              <a:rPr lang="en-US" sz="3000" dirty="0" smtClean="0">
                <a:latin typeface="+mn-lt"/>
              </a:rPr>
              <a:t>Poor planning? </a:t>
            </a:r>
          </a:p>
          <a:p>
            <a:pPr marL="411480" marR="0" lvl="0" indent="-342900" algn="l" defTabSz="914400" rtl="0" eaLnBrk="1" fontAlgn="auto" latinLnBrk="0" hangingPunct="1">
              <a:lnSpc>
                <a:spcPct val="100000"/>
              </a:lnSpc>
              <a:spcBef>
                <a:spcPts val="700"/>
              </a:spcBef>
              <a:spcAft>
                <a:spcPts val="0"/>
              </a:spcAft>
              <a:buClr>
                <a:schemeClr val="tx2"/>
              </a:buClr>
              <a:buSzPct val="95000"/>
              <a:buFont typeface="Wingdings"/>
              <a:buChar char=""/>
              <a:tabLst/>
              <a:defRPr/>
            </a:pPr>
            <a:endParaRPr lang="en-US" sz="2600" dirty="0" smtClean="0">
              <a:latin typeface="+mn-lt"/>
            </a:endParaRPr>
          </a:p>
          <a:p>
            <a:pPr marL="411480" lvl="0" indent="-342900" fontAlgn="auto">
              <a:spcBef>
                <a:spcPts val="700"/>
              </a:spcBef>
              <a:spcAft>
                <a:spcPts val="0"/>
              </a:spcAft>
              <a:buClr>
                <a:schemeClr val="tx2"/>
              </a:buClr>
              <a:buSzPct val="95000"/>
              <a:buFont typeface="Wingdings"/>
              <a:buChar char=""/>
              <a:defRPr/>
            </a:pPr>
            <a:r>
              <a:rPr lang="en-US" sz="3000" dirty="0" smtClean="0">
                <a:latin typeface="+mn-lt"/>
              </a:rPr>
              <a:t>Forgetting less visible tasks</a:t>
            </a:r>
          </a:p>
          <a:p>
            <a:pPr marL="411480" lvl="0" indent="-342900" fontAlgn="auto">
              <a:spcBef>
                <a:spcPts val="700"/>
              </a:spcBef>
              <a:spcAft>
                <a:spcPts val="0"/>
              </a:spcAft>
              <a:buClr>
                <a:schemeClr val="tx2"/>
              </a:buClr>
              <a:buSzPct val="95000"/>
              <a:defRPr/>
            </a:pPr>
            <a:endParaRPr lang="en-US" sz="2600" dirty="0" smtClean="0">
              <a:latin typeface="+mn-lt"/>
            </a:endParaRPr>
          </a:p>
          <a:p>
            <a:pPr marL="740664" marR="0" lvl="1" indent="-285750" algn="l" defTabSz="914400" rtl="0" eaLnBrk="1" fontAlgn="auto" latinLnBrk="0" hangingPunct="1">
              <a:lnSpc>
                <a:spcPct val="100000"/>
              </a:lnSpc>
              <a:spcBef>
                <a:spcPct val="20000"/>
              </a:spcBef>
              <a:spcAft>
                <a:spcPts val="0"/>
              </a:spcAft>
              <a:buClr>
                <a:schemeClr val="accent2"/>
              </a:buClr>
              <a:buSzPct val="90000"/>
              <a:buFont typeface="Wingdings"/>
              <a:buChar char=""/>
              <a:tabLst/>
              <a:defRPr/>
            </a:pPr>
            <a:endParaRPr kumimoji="0" lang="en-US" sz="2400" b="0" i="0" u="none" strike="noStrike" kern="1200" cap="none" spc="0" normalizeH="0" baseline="0" noProof="0" dirty="0" smtClean="0">
              <a:ln>
                <a:noFill/>
              </a:ln>
              <a:solidFill>
                <a:schemeClr val="tx1"/>
              </a:solidFill>
              <a:effectLst/>
              <a:uLnTx/>
              <a:uFillTx/>
              <a:latin typeface="+mn-lt"/>
              <a:ea typeface="+mn-ea"/>
              <a:cs typeface="+mn-cs"/>
            </a:endParaRPr>
          </a:p>
          <a:p>
            <a:pPr marL="996696" marR="0" lvl="2" indent="-228600" algn="l" defTabSz="914400" rtl="0" eaLnBrk="1" fontAlgn="auto" latinLnBrk="0" hangingPunct="1">
              <a:lnSpc>
                <a:spcPct val="100000"/>
              </a:lnSpc>
              <a:spcBef>
                <a:spcPct val="20000"/>
              </a:spcBef>
              <a:spcAft>
                <a:spcPts val="0"/>
              </a:spcAft>
              <a:buClr>
                <a:schemeClr val="accent2"/>
              </a:buClr>
              <a:buSzTx/>
              <a:buFont typeface="Wingdings 2"/>
              <a:buChar char=""/>
              <a:tabLst/>
              <a:defRPr/>
            </a:pPr>
            <a:endParaRPr kumimoji="0" lang="en-US" sz="2400" b="0" i="0" u="none" strike="noStrike" kern="1200" cap="none" spc="0" normalizeH="0" baseline="0" noProof="0" dirty="0" smtClean="0">
              <a:ln>
                <a:noFill/>
              </a:ln>
              <a:solidFill>
                <a:schemeClr val="tx1"/>
              </a:solidFill>
              <a:effectLst/>
              <a:uLnTx/>
              <a:uFillTx/>
              <a:latin typeface="+mn-lt"/>
              <a:ea typeface="+mn-ea"/>
              <a:cs typeface="+mn-cs"/>
            </a:endParaRPr>
          </a:p>
          <a:p>
            <a:pPr marL="411480" marR="0" lvl="0" indent="-342900" algn="l" defTabSz="914400" rtl="0" eaLnBrk="1" fontAlgn="auto" latinLnBrk="0" hangingPunct="1">
              <a:lnSpc>
                <a:spcPct val="100000"/>
              </a:lnSpc>
              <a:spcBef>
                <a:spcPts val="700"/>
              </a:spcBef>
              <a:spcAft>
                <a:spcPts val="0"/>
              </a:spcAft>
              <a:buClr>
                <a:schemeClr val="tx2"/>
              </a:buClr>
              <a:buSzPct val="95000"/>
              <a:buFont typeface="Wingdings"/>
              <a:buChar char=""/>
              <a:tabLst/>
              <a:defRPr/>
            </a:pPr>
            <a:endParaRPr kumimoji="0" lang="en-US" sz="3000" b="0" i="0" u="none" strike="noStrike" kern="1200" cap="none" spc="0" normalizeH="0" baseline="0" noProof="0" dirty="0" smtClean="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57200" y="0"/>
            <a:ext cx="8229600" cy="1143000"/>
          </a:xfrm>
        </p:spPr>
        <p:txBody>
          <a:bodyPr/>
          <a:lstStyle/>
          <a:p>
            <a:pPr eaLnBrk="1" hangingPunct="1">
              <a:defRPr/>
            </a:pPr>
            <a:r>
              <a:rPr lang="en-US" dirty="0" smtClean="0"/>
              <a:t>Planning To Catch Up Later</a:t>
            </a:r>
            <a:endParaRPr lang="en-US" dirty="0"/>
          </a:p>
        </p:txBody>
      </p:sp>
      <p:sp>
        <p:nvSpPr>
          <p:cNvPr id="17410" name="Content Placeholder 1"/>
          <p:cNvSpPr>
            <a:spLocks noGrp="1"/>
          </p:cNvSpPr>
          <p:nvPr>
            <p:ph idx="1"/>
          </p:nvPr>
        </p:nvSpPr>
        <p:spPr>
          <a:xfrm>
            <a:off x="457200" y="1143000"/>
            <a:ext cx="8229600" cy="4525963"/>
          </a:xfrm>
        </p:spPr>
        <p:txBody>
          <a:bodyPr>
            <a:normAutofit/>
          </a:bodyPr>
          <a:lstStyle/>
          <a:p>
            <a:pPr lvl="1" eaLnBrk="1" hangingPunct="1"/>
            <a:endParaRPr lang="en-US" dirty="0" smtClean="0"/>
          </a:p>
          <a:p>
            <a:pPr eaLnBrk="1" hangingPunct="1"/>
            <a:endParaRPr lang="en-US" dirty="0" smtClean="0"/>
          </a:p>
        </p:txBody>
      </p:sp>
      <p:sp>
        <p:nvSpPr>
          <p:cNvPr id="5" name="Slide Number Placeholder 4"/>
          <p:cNvSpPr>
            <a:spLocks noGrp="1"/>
          </p:cNvSpPr>
          <p:nvPr>
            <p:ph type="sldNum" sz="quarter" idx="12"/>
          </p:nvPr>
        </p:nvSpPr>
        <p:spPr/>
        <p:txBody>
          <a:bodyPr/>
          <a:lstStyle/>
          <a:p>
            <a:pPr>
              <a:defRPr/>
            </a:pPr>
            <a:fld id="{F828FE4F-1C47-425B-BBAE-55EEB87534F1}" type="slidenum">
              <a:rPr lang="en-US"/>
              <a:pPr>
                <a:defRPr/>
              </a:pPr>
              <a:t>33</a:t>
            </a:fld>
            <a:endParaRPr lang="en-US" dirty="0"/>
          </a:p>
        </p:txBody>
      </p:sp>
      <p:sp>
        <p:nvSpPr>
          <p:cNvPr id="7" name="Content Placeholder 1"/>
          <p:cNvSpPr txBox="1">
            <a:spLocks/>
          </p:cNvSpPr>
          <p:nvPr/>
        </p:nvSpPr>
        <p:spPr>
          <a:xfrm>
            <a:off x="609600" y="1295400"/>
            <a:ext cx="8229600" cy="4525963"/>
          </a:xfrm>
          <a:prstGeom prst="rect">
            <a:avLst/>
          </a:prstGeom>
        </p:spPr>
        <p:txBody>
          <a:bodyPr vert="horz">
            <a:normAutofit/>
          </a:bodyPr>
          <a:lstStyle/>
          <a:p>
            <a:pPr marL="411480" marR="0" lvl="0" indent="-342900" algn="l" defTabSz="914400" rtl="0" eaLnBrk="1" fontAlgn="auto" latinLnBrk="0" hangingPunct="1">
              <a:lnSpc>
                <a:spcPct val="100000"/>
              </a:lnSpc>
              <a:spcBef>
                <a:spcPts val="700"/>
              </a:spcBef>
              <a:spcAft>
                <a:spcPts val="0"/>
              </a:spcAft>
              <a:buClr>
                <a:schemeClr val="tx2"/>
              </a:buClr>
              <a:buSzPct val="95000"/>
              <a:buFont typeface="Wingdings"/>
              <a:buChar char=""/>
              <a:tabLst/>
              <a:defRPr/>
            </a:pPr>
            <a:r>
              <a:rPr lang="en-US" sz="3000" dirty="0" smtClean="0">
                <a:latin typeface="+mn-lt"/>
              </a:rPr>
              <a:t>Projects that get behind schedule – stay behind schedule </a:t>
            </a:r>
          </a:p>
          <a:p>
            <a:pPr marL="411480" marR="0" lvl="0" indent="-342900" algn="l" defTabSz="914400" rtl="0" eaLnBrk="1" fontAlgn="auto" latinLnBrk="0" hangingPunct="1">
              <a:lnSpc>
                <a:spcPct val="100000"/>
              </a:lnSpc>
              <a:spcBef>
                <a:spcPts val="700"/>
              </a:spcBef>
              <a:spcAft>
                <a:spcPts val="0"/>
              </a:spcAft>
              <a:buClr>
                <a:schemeClr val="tx2"/>
              </a:buClr>
              <a:buSzPct val="95000"/>
              <a:buFont typeface="Wingdings"/>
              <a:buChar char=""/>
              <a:tabLst/>
              <a:defRPr/>
            </a:pPr>
            <a:endParaRPr lang="en-US" sz="2600" dirty="0" smtClean="0">
              <a:latin typeface="+mn-lt"/>
            </a:endParaRPr>
          </a:p>
          <a:p>
            <a:pPr marL="411480" lvl="0" indent="-342900" fontAlgn="auto">
              <a:spcBef>
                <a:spcPts val="700"/>
              </a:spcBef>
              <a:spcAft>
                <a:spcPts val="0"/>
              </a:spcAft>
              <a:buClr>
                <a:schemeClr val="tx2"/>
              </a:buClr>
              <a:buSzPct val="95000"/>
              <a:buFont typeface="Wingdings"/>
              <a:buChar char=""/>
              <a:defRPr/>
            </a:pPr>
            <a:r>
              <a:rPr lang="en-US" sz="3000" dirty="0" smtClean="0">
                <a:latin typeface="+mn-lt"/>
              </a:rPr>
              <a:t>Importance of  “earned value” planning</a:t>
            </a:r>
            <a:endParaRPr lang="en-US" sz="2800" dirty="0" smtClean="0">
              <a:latin typeface="+mn-lt"/>
            </a:endParaRPr>
          </a:p>
          <a:p>
            <a:pPr marL="411480" lvl="0" indent="-342900" fontAlgn="auto">
              <a:spcBef>
                <a:spcPts val="700"/>
              </a:spcBef>
              <a:spcAft>
                <a:spcPts val="0"/>
              </a:spcAft>
              <a:buClr>
                <a:schemeClr val="tx2"/>
              </a:buClr>
              <a:buSzPct val="95000"/>
              <a:defRPr/>
            </a:pPr>
            <a:endParaRPr lang="en-US" sz="2600" dirty="0" smtClean="0">
              <a:latin typeface="+mn-lt"/>
            </a:endParaRPr>
          </a:p>
          <a:p>
            <a:pPr marL="740664" marR="0" lvl="1" indent="-285750" algn="l" defTabSz="914400" rtl="0" eaLnBrk="1" fontAlgn="auto" latinLnBrk="0" hangingPunct="1">
              <a:lnSpc>
                <a:spcPct val="100000"/>
              </a:lnSpc>
              <a:spcBef>
                <a:spcPct val="20000"/>
              </a:spcBef>
              <a:spcAft>
                <a:spcPts val="0"/>
              </a:spcAft>
              <a:buClr>
                <a:schemeClr val="accent2"/>
              </a:buClr>
              <a:buSzPct val="90000"/>
              <a:buFont typeface="Wingdings"/>
              <a:buChar char=""/>
              <a:tabLst/>
              <a:defRPr/>
            </a:pPr>
            <a:endParaRPr kumimoji="0" lang="en-US" sz="2400" b="0" i="0" u="none" strike="noStrike" kern="1200" cap="none" spc="0" normalizeH="0" baseline="0" noProof="0" dirty="0" smtClean="0">
              <a:ln>
                <a:noFill/>
              </a:ln>
              <a:solidFill>
                <a:schemeClr val="tx1"/>
              </a:solidFill>
              <a:effectLst/>
              <a:uLnTx/>
              <a:uFillTx/>
              <a:latin typeface="+mn-lt"/>
              <a:ea typeface="+mn-ea"/>
              <a:cs typeface="+mn-cs"/>
            </a:endParaRPr>
          </a:p>
          <a:p>
            <a:pPr marL="996696" marR="0" lvl="2" indent="-228600" algn="l" defTabSz="914400" rtl="0" eaLnBrk="1" fontAlgn="auto" latinLnBrk="0" hangingPunct="1">
              <a:lnSpc>
                <a:spcPct val="100000"/>
              </a:lnSpc>
              <a:spcBef>
                <a:spcPct val="20000"/>
              </a:spcBef>
              <a:spcAft>
                <a:spcPts val="0"/>
              </a:spcAft>
              <a:buClr>
                <a:schemeClr val="accent2"/>
              </a:buClr>
              <a:buSzTx/>
              <a:buFont typeface="Wingdings 2"/>
              <a:buChar char=""/>
              <a:tabLst/>
              <a:defRPr/>
            </a:pPr>
            <a:endParaRPr kumimoji="0" lang="en-US" sz="2400" b="0" i="0" u="none" strike="noStrike" kern="1200" cap="none" spc="0" normalizeH="0" baseline="0" noProof="0" dirty="0" smtClean="0">
              <a:ln>
                <a:noFill/>
              </a:ln>
              <a:solidFill>
                <a:schemeClr val="tx1"/>
              </a:solidFill>
              <a:effectLst/>
              <a:uLnTx/>
              <a:uFillTx/>
              <a:latin typeface="+mn-lt"/>
              <a:ea typeface="+mn-ea"/>
              <a:cs typeface="+mn-cs"/>
            </a:endParaRPr>
          </a:p>
          <a:p>
            <a:pPr marL="411480" marR="0" lvl="0" indent="-342900" algn="l" defTabSz="914400" rtl="0" eaLnBrk="1" fontAlgn="auto" latinLnBrk="0" hangingPunct="1">
              <a:lnSpc>
                <a:spcPct val="100000"/>
              </a:lnSpc>
              <a:spcBef>
                <a:spcPts val="700"/>
              </a:spcBef>
              <a:spcAft>
                <a:spcPts val="0"/>
              </a:spcAft>
              <a:buClr>
                <a:schemeClr val="tx2"/>
              </a:buClr>
              <a:buSzPct val="95000"/>
              <a:buFont typeface="Wingdings"/>
              <a:buChar char=""/>
              <a:tabLst/>
              <a:defRPr/>
            </a:pPr>
            <a:endParaRPr kumimoji="0" lang="en-US" sz="3000" b="0" i="0" u="none" strike="noStrike" kern="1200" cap="none" spc="0" normalizeH="0" baseline="0" noProof="0" dirty="0" smtClean="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57200" y="0"/>
            <a:ext cx="8229600" cy="1143000"/>
          </a:xfrm>
        </p:spPr>
        <p:txBody>
          <a:bodyPr/>
          <a:lstStyle/>
          <a:p>
            <a:pPr eaLnBrk="1" hangingPunct="1">
              <a:defRPr/>
            </a:pPr>
            <a:r>
              <a:rPr lang="en-US" dirty="0" smtClean="0"/>
              <a:t>Code-like-hell Programming</a:t>
            </a:r>
            <a:endParaRPr lang="en-US" dirty="0"/>
          </a:p>
        </p:txBody>
      </p:sp>
      <p:sp>
        <p:nvSpPr>
          <p:cNvPr id="17410" name="Content Placeholder 1"/>
          <p:cNvSpPr>
            <a:spLocks noGrp="1"/>
          </p:cNvSpPr>
          <p:nvPr>
            <p:ph idx="1"/>
          </p:nvPr>
        </p:nvSpPr>
        <p:spPr>
          <a:xfrm>
            <a:off x="457200" y="1143000"/>
            <a:ext cx="8229600" cy="4525963"/>
          </a:xfrm>
        </p:spPr>
        <p:txBody>
          <a:bodyPr>
            <a:normAutofit/>
          </a:bodyPr>
          <a:lstStyle/>
          <a:p>
            <a:pPr lvl="1" eaLnBrk="1" hangingPunct="1"/>
            <a:endParaRPr lang="en-US" dirty="0" smtClean="0"/>
          </a:p>
          <a:p>
            <a:pPr eaLnBrk="1" hangingPunct="1"/>
            <a:endParaRPr lang="en-US" dirty="0" smtClean="0"/>
          </a:p>
        </p:txBody>
      </p:sp>
      <p:sp>
        <p:nvSpPr>
          <p:cNvPr id="5" name="Slide Number Placeholder 4"/>
          <p:cNvSpPr>
            <a:spLocks noGrp="1"/>
          </p:cNvSpPr>
          <p:nvPr>
            <p:ph type="sldNum" sz="quarter" idx="12"/>
          </p:nvPr>
        </p:nvSpPr>
        <p:spPr/>
        <p:txBody>
          <a:bodyPr/>
          <a:lstStyle/>
          <a:p>
            <a:pPr>
              <a:defRPr/>
            </a:pPr>
            <a:fld id="{F828FE4F-1C47-425B-BBAE-55EEB87534F1}" type="slidenum">
              <a:rPr lang="en-US"/>
              <a:pPr>
                <a:defRPr/>
              </a:pPr>
              <a:t>34</a:t>
            </a:fld>
            <a:endParaRPr lang="en-US" dirty="0"/>
          </a:p>
        </p:txBody>
      </p:sp>
      <p:sp>
        <p:nvSpPr>
          <p:cNvPr id="7" name="Content Placeholder 1"/>
          <p:cNvSpPr txBox="1">
            <a:spLocks/>
          </p:cNvSpPr>
          <p:nvPr/>
        </p:nvSpPr>
        <p:spPr>
          <a:xfrm>
            <a:off x="609600" y="1722437"/>
            <a:ext cx="8229600" cy="4525963"/>
          </a:xfrm>
          <a:prstGeom prst="rect">
            <a:avLst/>
          </a:prstGeom>
        </p:spPr>
        <p:txBody>
          <a:bodyPr vert="horz">
            <a:normAutofit/>
          </a:bodyPr>
          <a:lstStyle/>
          <a:p>
            <a:pPr marL="411480" marR="0" lvl="0" indent="-342900" algn="l" defTabSz="914400" rtl="0" eaLnBrk="1" fontAlgn="auto" latinLnBrk="0" hangingPunct="1">
              <a:lnSpc>
                <a:spcPct val="100000"/>
              </a:lnSpc>
              <a:spcBef>
                <a:spcPts val="700"/>
              </a:spcBef>
              <a:spcAft>
                <a:spcPts val="0"/>
              </a:spcAft>
              <a:buClr>
                <a:schemeClr val="tx2"/>
              </a:buClr>
              <a:buSzPct val="95000"/>
              <a:buFont typeface="Wingdings"/>
              <a:buChar char=""/>
              <a:tabLst/>
              <a:defRPr/>
            </a:pPr>
            <a:r>
              <a:rPr lang="en-US" sz="3000" dirty="0" smtClean="0">
                <a:latin typeface="+mn-lt"/>
              </a:rPr>
              <a:t>Synonym for “Code-and-fix” paradigm </a:t>
            </a:r>
          </a:p>
          <a:p>
            <a:pPr marL="411480" marR="0" lvl="0" indent="-342900" algn="l" defTabSz="914400" rtl="0" eaLnBrk="1" fontAlgn="auto" latinLnBrk="0" hangingPunct="1">
              <a:lnSpc>
                <a:spcPct val="100000"/>
              </a:lnSpc>
              <a:spcBef>
                <a:spcPts val="700"/>
              </a:spcBef>
              <a:spcAft>
                <a:spcPts val="0"/>
              </a:spcAft>
              <a:buClr>
                <a:schemeClr val="tx2"/>
              </a:buClr>
              <a:buSzPct val="95000"/>
              <a:buFont typeface="Wingdings"/>
              <a:buChar char=""/>
              <a:tabLst/>
              <a:defRPr/>
            </a:pPr>
            <a:endParaRPr lang="en-US" sz="2600" dirty="0" smtClean="0">
              <a:latin typeface="+mn-lt"/>
            </a:endParaRPr>
          </a:p>
          <a:p>
            <a:pPr marL="411480" lvl="0" indent="-342900" fontAlgn="auto">
              <a:spcBef>
                <a:spcPts val="700"/>
              </a:spcBef>
              <a:spcAft>
                <a:spcPts val="0"/>
              </a:spcAft>
              <a:buClr>
                <a:schemeClr val="tx2"/>
              </a:buClr>
              <a:buSzPct val="95000"/>
              <a:buFont typeface="Wingdings"/>
              <a:buChar char=""/>
              <a:defRPr/>
            </a:pPr>
            <a:r>
              <a:rPr lang="en-US" sz="3000" dirty="0" smtClean="0">
                <a:latin typeface="+mn-lt"/>
              </a:rPr>
              <a:t>Coincides with ambitious schedule</a:t>
            </a:r>
            <a:endParaRPr lang="en-US" sz="2800" dirty="0" smtClean="0">
              <a:latin typeface="+mn-lt"/>
            </a:endParaRPr>
          </a:p>
          <a:p>
            <a:pPr marL="411480" lvl="0" indent="-342900" fontAlgn="auto">
              <a:spcBef>
                <a:spcPts val="700"/>
              </a:spcBef>
              <a:spcAft>
                <a:spcPts val="0"/>
              </a:spcAft>
              <a:buClr>
                <a:schemeClr val="tx2"/>
              </a:buClr>
              <a:buSzPct val="95000"/>
              <a:defRPr/>
            </a:pPr>
            <a:endParaRPr lang="en-US" sz="2600" dirty="0" smtClean="0">
              <a:latin typeface="+mn-lt"/>
            </a:endParaRPr>
          </a:p>
          <a:p>
            <a:pPr marL="740664" marR="0" lvl="1" indent="-285750" algn="l" defTabSz="914400" rtl="0" eaLnBrk="1" fontAlgn="auto" latinLnBrk="0" hangingPunct="1">
              <a:lnSpc>
                <a:spcPct val="100000"/>
              </a:lnSpc>
              <a:spcBef>
                <a:spcPct val="20000"/>
              </a:spcBef>
              <a:spcAft>
                <a:spcPts val="0"/>
              </a:spcAft>
              <a:buClr>
                <a:schemeClr val="accent2"/>
              </a:buClr>
              <a:buSzPct val="90000"/>
              <a:buFont typeface="Wingdings"/>
              <a:buChar char=""/>
              <a:tabLst/>
              <a:defRPr/>
            </a:pPr>
            <a:endParaRPr kumimoji="0" lang="en-US" sz="2400" b="0" i="0" u="none" strike="noStrike" kern="1200" cap="none" spc="0" normalizeH="0" baseline="0" noProof="0" dirty="0" smtClean="0">
              <a:ln>
                <a:noFill/>
              </a:ln>
              <a:solidFill>
                <a:schemeClr val="tx1"/>
              </a:solidFill>
              <a:effectLst/>
              <a:uLnTx/>
              <a:uFillTx/>
              <a:latin typeface="+mn-lt"/>
              <a:ea typeface="+mn-ea"/>
              <a:cs typeface="+mn-cs"/>
            </a:endParaRPr>
          </a:p>
          <a:p>
            <a:pPr marL="996696" marR="0" lvl="2" indent="-228600" algn="l" defTabSz="914400" rtl="0" eaLnBrk="1" fontAlgn="auto" latinLnBrk="0" hangingPunct="1">
              <a:lnSpc>
                <a:spcPct val="100000"/>
              </a:lnSpc>
              <a:spcBef>
                <a:spcPct val="20000"/>
              </a:spcBef>
              <a:spcAft>
                <a:spcPts val="0"/>
              </a:spcAft>
              <a:buClr>
                <a:schemeClr val="accent2"/>
              </a:buClr>
              <a:buSzTx/>
              <a:buFont typeface="Wingdings 2"/>
              <a:buChar char=""/>
              <a:tabLst/>
              <a:defRPr/>
            </a:pPr>
            <a:endParaRPr kumimoji="0" lang="en-US" sz="2400" b="0" i="0" u="none" strike="noStrike" kern="1200" cap="none" spc="0" normalizeH="0" baseline="0" noProof="0" dirty="0" smtClean="0">
              <a:ln>
                <a:noFill/>
              </a:ln>
              <a:solidFill>
                <a:schemeClr val="tx1"/>
              </a:solidFill>
              <a:effectLst/>
              <a:uLnTx/>
              <a:uFillTx/>
              <a:latin typeface="+mn-lt"/>
              <a:ea typeface="+mn-ea"/>
              <a:cs typeface="+mn-cs"/>
            </a:endParaRPr>
          </a:p>
          <a:p>
            <a:pPr marL="411480" marR="0" lvl="0" indent="-342900" algn="l" defTabSz="914400" rtl="0" eaLnBrk="1" fontAlgn="auto" latinLnBrk="0" hangingPunct="1">
              <a:lnSpc>
                <a:spcPct val="100000"/>
              </a:lnSpc>
              <a:spcBef>
                <a:spcPts val="700"/>
              </a:spcBef>
              <a:spcAft>
                <a:spcPts val="0"/>
              </a:spcAft>
              <a:buClr>
                <a:schemeClr val="tx2"/>
              </a:buClr>
              <a:buSzPct val="95000"/>
              <a:buFont typeface="Wingdings"/>
              <a:buChar char=""/>
              <a:tabLst/>
              <a:defRPr/>
            </a:pPr>
            <a:endParaRPr kumimoji="0" lang="en-US" sz="3000" b="0" i="0" u="none" strike="noStrike" kern="1200" cap="none" spc="0" normalizeH="0" baseline="0" noProof="0" dirty="0" smtClean="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57200" y="0"/>
            <a:ext cx="8229600" cy="1143000"/>
          </a:xfrm>
        </p:spPr>
        <p:txBody>
          <a:bodyPr/>
          <a:lstStyle/>
          <a:p>
            <a:pPr eaLnBrk="1" hangingPunct="1">
              <a:defRPr/>
            </a:pPr>
            <a:r>
              <a:rPr lang="en-US" dirty="0" smtClean="0"/>
              <a:t>Requirements Gold-Plating</a:t>
            </a:r>
            <a:endParaRPr lang="en-US" dirty="0"/>
          </a:p>
        </p:txBody>
      </p:sp>
      <p:sp>
        <p:nvSpPr>
          <p:cNvPr id="17410" name="Content Placeholder 1"/>
          <p:cNvSpPr>
            <a:spLocks noGrp="1"/>
          </p:cNvSpPr>
          <p:nvPr>
            <p:ph idx="1"/>
          </p:nvPr>
        </p:nvSpPr>
        <p:spPr>
          <a:xfrm>
            <a:off x="457200" y="1143000"/>
            <a:ext cx="8229600" cy="4525963"/>
          </a:xfrm>
        </p:spPr>
        <p:txBody>
          <a:bodyPr>
            <a:normAutofit/>
          </a:bodyPr>
          <a:lstStyle/>
          <a:p>
            <a:pPr lvl="1" eaLnBrk="1" hangingPunct="1"/>
            <a:endParaRPr lang="en-US" dirty="0" smtClean="0"/>
          </a:p>
          <a:p>
            <a:pPr eaLnBrk="1" hangingPunct="1"/>
            <a:endParaRPr lang="en-US" dirty="0" smtClean="0"/>
          </a:p>
        </p:txBody>
      </p:sp>
      <p:sp>
        <p:nvSpPr>
          <p:cNvPr id="5" name="Slide Number Placeholder 4"/>
          <p:cNvSpPr>
            <a:spLocks noGrp="1"/>
          </p:cNvSpPr>
          <p:nvPr>
            <p:ph type="sldNum" sz="quarter" idx="12"/>
          </p:nvPr>
        </p:nvSpPr>
        <p:spPr/>
        <p:txBody>
          <a:bodyPr/>
          <a:lstStyle/>
          <a:p>
            <a:pPr>
              <a:defRPr/>
            </a:pPr>
            <a:fld id="{F828FE4F-1C47-425B-BBAE-55EEB87534F1}" type="slidenum">
              <a:rPr lang="en-US"/>
              <a:pPr>
                <a:defRPr/>
              </a:pPr>
              <a:t>35</a:t>
            </a:fld>
            <a:endParaRPr lang="en-US" dirty="0"/>
          </a:p>
        </p:txBody>
      </p:sp>
      <p:sp>
        <p:nvSpPr>
          <p:cNvPr id="7" name="Content Placeholder 1"/>
          <p:cNvSpPr txBox="1">
            <a:spLocks/>
          </p:cNvSpPr>
          <p:nvPr/>
        </p:nvSpPr>
        <p:spPr>
          <a:xfrm>
            <a:off x="609600" y="1570037"/>
            <a:ext cx="8229600" cy="4525963"/>
          </a:xfrm>
          <a:prstGeom prst="rect">
            <a:avLst/>
          </a:prstGeom>
        </p:spPr>
        <p:txBody>
          <a:bodyPr vert="horz">
            <a:normAutofit/>
          </a:bodyPr>
          <a:lstStyle/>
          <a:p>
            <a:pPr marL="411480" marR="0" lvl="0" indent="-342900" algn="l" defTabSz="914400" rtl="0" eaLnBrk="1" fontAlgn="auto" latinLnBrk="0" hangingPunct="1">
              <a:lnSpc>
                <a:spcPct val="100000"/>
              </a:lnSpc>
              <a:spcBef>
                <a:spcPts val="700"/>
              </a:spcBef>
              <a:spcAft>
                <a:spcPts val="0"/>
              </a:spcAft>
              <a:buClr>
                <a:schemeClr val="tx2"/>
              </a:buClr>
              <a:buSzPct val="95000"/>
              <a:buFont typeface="Wingdings"/>
              <a:buChar char=""/>
              <a:tabLst/>
              <a:defRPr/>
            </a:pPr>
            <a:r>
              <a:rPr lang="en-US" sz="3000" dirty="0" smtClean="0">
                <a:latin typeface="+mn-lt"/>
              </a:rPr>
              <a:t>Added requirements by developers and/or users </a:t>
            </a:r>
          </a:p>
          <a:p>
            <a:pPr marL="868680" lvl="1" indent="-342900" fontAlgn="auto">
              <a:spcBef>
                <a:spcPts val="700"/>
              </a:spcBef>
              <a:spcAft>
                <a:spcPts val="0"/>
              </a:spcAft>
              <a:buClr>
                <a:schemeClr val="tx2"/>
              </a:buClr>
              <a:buSzPct val="95000"/>
              <a:buFont typeface="Wingdings"/>
              <a:buChar char=""/>
              <a:defRPr/>
            </a:pPr>
            <a:r>
              <a:rPr lang="en-US" sz="2600" dirty="0" smtClean="0">
                <a:latin typeface="+mn-lt"/>
              </a:rPr>
              <a:t>No clear justification of business need</a:t>
            </a:r>
          </a:p>
          <a:p>
            <a:pPr marL="411480" lvl="0" indent="-342900" fontAlgn="auto">
              <a:spcBef>
                <a:spcPts val="700"/>
              </a:spcBef>
              <a:spcAft>
                <a:spcPts val="0"/>
              </a:spcAft>
              <a:buClr>
                <a:schemeClr val="tx2"/>
              </a:buClr>
              <a:buSzPct val="95000"/>
              <a:buFont typeface="Wingdings"/>
              <a:buChar char=""/>
              <a:defRPr/>
            </a:pPr>
            <a:r>
              <a:rPr lang="en-US" sz="3000" dirty="0" smtClean="0">
                <a:latin typeface="+mn-lt"/>
              </a:rPr>
              <a:t>Users who want best possible system</a:t>
            </a:r>
          </a:p>
          <a:p>
            <a:pPr marL="411480" lvl="0" indent="-342900" fontAlgn="auto">
              <a:spcBef>
                <a:spcPts val="700"/>
              </a:spcBef>
              <a:spcAft>
                <a:spcPts val="0"/>
              </a:spcAft>
              <a:buClr>
                <a:schemeClr val="tx2"/>
              </a:buClr>
              <a:buSzPct val="95000"/>
              <a:buFont typeface="Wingdings"/>
              <a:buChar char=""/>
              <a:defRPr/>
            </a:pPr>
            <a:r>
              <a:rPr lang="en-US" sz="3000" dirty="0" smtClean="0">
                <a:latin typeface="+mn-lt"/>
              </a:rPr>
              <a:t>Developers who want complex capabilities</a:t>
            </a:r>
            <a:endParaRPr lang="en-US" sz="2800" dirty="0" smtClean="0">
              <a:latin typeface="+mn-lt"/>
            </a:endParaRPr>
          </a:p>
          <a:p>
            <a:pPr marL="411480" lvl="0" indent="-342900" fontAlgn="auto">
              <a:spcBef>
                <a:spcPts val="700"/>
              </a:spcBef>
              <a:spcAft>
                <a:spcPts val="0"/>
              </a:spcAft>
              <a:buClr>
                <a:schemeClr val="tx2"/>
              </a:buClr>
              <a:buSzPct val="95000"/>
              <a:defRPr/>
            </a:pPr>
            <a:endParaRPr lang="en-US" sz="2600" dirty="0" smtClean="0">
              <a:latin typeface="+mn-lt"/>
            </a:endParaRPr>
          </a:p>
          <a:p>
            <a:pPr marL="740664" marR="0" lvl="1" indent="-285750" algn="l" defTabSz="914400" rtl="0" eaLnBrk="1" fontAlgn="auto" latinLnBrk="0" hangingPunct="1">
              <a:lnSpc>
                <a:spcPct val="100000"/>
              </a:lnSpc>
              <a:spcBef>
                <a:spcPct val="20000"/>
              </a:spcBef>
              <a:spcAft>
                <a:spcPts val="0"/>
              </a:spcAft>
              <a:buClr>
                <a:schemeClr val="accent2"/>
              </a:buClr>
              <a:buSzPct val="90000"/>
              <a:buFont typeface="Wingdings"/>
              <a:buChar char=""/>
              <a:tabLst/>
              <a:defRPr/>
            </a:pPr>
            <a:endParaRPr kumimoji="0" lang="en-US" sz="2400" b="0" i="0" u="none" strike="noStrike" kern="1200" cap="none" spc="0" normalizeH="0" baseline="0" noProof="0" dirty="0" smtClean="0">
              <a:ln>
                <a:noFill/>
              </a:ln>
              <a:solidFill>
                <a:schemeClr val="tx1"/>
              </a:solidFill>
              <a:effectLst/>
              <a:uLnTx/>
              <a:uFillTx/>
              <a:latin typeface="+mn-lt"/>
              <a:ea typeface="+mn-ea"/>
              <a:cs typeface="+mn-cs"/>
            </a:endParaRPr>
          </a:p>
          <a:p>
            <a:pPr marL="996696" marR="0" lvl="2" indent="-228600" algn="l" defTabSz="914400" rtl="0" eaLnBrk="1" fontAlgn="auto" latinLnBrk="0" hangingPunct="1">
              <a:lnSpc>
                <a:spcPct val="100000"/>
              </a:lnSpc>
              <a:spcBef>
                <a:spcPct val="20000"/>
              </a:spcBef>
              <a:spcAft>
                <a:spcPts val="0"/>
              </a:spcAft>
              <a:buClr>
                <a:schemeClr val="accent2"/>
              </a:buClr>
              <a:buSzTx/>
              <a:buFont typeface="Wingdings 2"/>
              <a:buChar char=""/>
              <a:tabLst/>
              <a:defRPr/>
            </a:pPr>
            <a:endParaRPr kumimoji="0" lang="en-US" sz="2400" b="0" i="0" u="none" strike="noStrike" kern="1200" cap="none" spc="0" normalizeH="0" baseline="0" noProof="0" dirty="0" smtClean="0">
              <a:ln>
                <a:noFill/>
              </a:ln>
              <a:solidFill>
                <a:schemeClr val="tx1"/>
              </a:solidFill>
              <a:effectLst/>
              <a:uLnTx/>
              <a:uFillTx/>
              <a:latin typeface="+mn-lt"/>
              <a:ea typeface="+mn-ea"/>
              <a:cs typeface="+mn-cs"/>
            </a:endParaRPr>
          </a:p>
          <a:p>
            <a:pPr marL="411480" marR="0" lvl="0" indent="-342900" algn="l" defTabSz="914400" rtl="0" eaLnBrk="1" fontAlgn="auto" latinLnBrk="0" hangingPunct="1">
              <a:lnSpc>
                <a:spcPct val="100000"/>
              </a:lnSpc>
              <a:spcBef>
                <a:spcPts val="700"/>
              </a:spcBef>
              <a:spcAft>
                <a:spcPts val="0"/>
              </a:spcAft>
              <a:buClr>
                <a:schemeClr val="tx2"/>
              </a:buClr>
              <a:buSzPct val="95000"/>
              <a:buFont typeface="Wingdings"/>
              <a:buChar char=""/>
              <a:tabLst/>
              <a:defRPr/>
            </a:pPr>
            <a:endParaRPr kumimoji="0" lang="en-US" sz="3000" b="0" i="0" u="none" strike="noStrike" kern="1200" cap="none" spc="0" normalizeH="0" baseline="0" noProof="0" dirty="0" smtClean="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57200" y="0"/>
            <a:ext cx="8229600" cy="1143000"/>
          </a:xfrm>
        </p:spPr>
        <p:txBody>
          <a:bodyPr/>
          <a:lstStyle/>
          <a:p>
            <a:pPr eaLnBrk="1" hangingPunct="1">
              <a:defRPr/>
            </a:pPr>
            <a:r>
              <a:rPr lang="en-US" dirty="0" smtClean="0"/>
              <a:t>Feature Creep</a:t>
            </a:r>
            <a:endParaRPr lang="en-US" dirty="0"/>
          </a:p>
        </p:txBody>
      </p:sp>
      <p:sp>
        <p:nvSpPr>
          <p:cNvPr id="17410" name="Content Placeholder 1"/>
          <p:cNvSpPr>
            <a:spLocks noGrp="1"/>
          </p:cNvSpPr>
          <p:nvPr>
            <p:ph idx="1"/>
          </p:nvPr>
        </p:nvSpPr>
        <p:spPr>
          <a:xfrm>
            <a:off x="457200" y="1143000"/>
            <a:ext cx="8229600" cy="4525963"/>
          </a:xfrm>
        </p:spPr>
        <p:txBody>
          <a:bodyPr>
            <a:normAutofit/>
          </a:bodyPr>
          <a:lstStyle/>
          <a:p>
            <a:pPr lvl="1" eaLnBrk="1" hangingPunct="1"/>
            <a:endParaRPr lang="en-US" dirty="0" smtClean="0"/>
          </a:p>
          <a:p>
            <a:pPr eaLnBrk="1" hangingPunct="1"/>
            <a:endParaRPr lang="en-US" dirty="0" smtClean="0"/>
          </a:p>
        </p:txBody>
      </p:sp>
      <p:sp>
        <p:nvSpPr>
          <p:cNvPr id="5" name="Slide Number Placeholder 4"/>
          <p:cNvSpPr>
            <a:spLocks noGrp="1"/>
          </p:cNvSpPr>
          <p:nvPr>
            <p:ph type="sldNum" sz="quarter" idx="12"/>
          </p:nvPr>
        </p:nvSpPr>
        <p:spPr/>
        <p:txBody>
          <a:bodyPr/>
          <a:lstStyle/>
          <a:p>
            <a:pPr>
              <a:defRPr/>
            </a:pPr>
            <a:fld id="{F828FE4F-1C47-425B-BBAE-55EEB87534F1}" type="slidenum">
              <a:rPr lang="en-US"/>
              <a:pPr>
                <a:defRPr/>
              </a:pPr>
              <a:t>36</a:t>
            </a:fld>
            <a:endParaRPr lang="en-US" dirty="0"/>
          </a:p>
        </p:txBody>
      </p:sp>
      <p:sp>
        <p:nvSpPr>
          <p:cNvPr id="6" name="Rectangle 5"/>
          <p:cNvSpPr/>
          <p:nvPr/>
        </p:nvSpPr>
        <p:spPr>
          <a:xfrm>
            <a:off x="609600" y="1520786"/>
            <a:ext cx="7848600" cy="2308324"/>
          </a:xfrm>
          <a:prstGeom prst="rect">
            <a:avLst/>
          </a:prstGeom>
        </p:spPr>
        <p:txBody>
          <a:bodyPr wrap="square">
            <a:spAutoFit/>
          </a:bodyPr>
          <a:lstStyle/>
          <a:p>
            <a:r>
              <a:rPr lang="en-US" sz="2400" dirty="0" smtClean="0"/>
              <a:t>The average project experiences about a 25-percent change in requirements over its lifetime. Such a change produces at least a 25-percent addition to the software effort and schedule, which is often unaccounted for in the project’s plans and unacknowledged in the project’s status reports.</a:t>
            </a:r>
            <a:endParaRPr lang="en-US" sz="2400" dirty="0"/>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57200" y="0"/>
            <a:ext cx="8229600" cy="1143000"/>
          </a:xfrm>
        </p:spPr>
        <p:txBody>
          <a:bodyPr/>
          <a:lstStyle/>
          <a:p>
            <a:pPr eaLnBrk="1" hangingPunct="1">
              <a:defRPr/>
            </a:pPr>
            <a:r>
              <a:rPr lang="en-US" dirty="0" smtClean="0"/>
              <a:t>Developer Gold-Plating</a:t>
            </a:r>
            <a:endParaRPr lang="en-US" dirty="0"/>
          </a:p>
        </p:txBody>
      </p:sp>
      <p:sp>
        <p:nvSpPr>
          <p:cNvPr id="17410" name="Content Placeholder 1"/>
          <p:cNvSpPr>
            <a:spLocks noGrp="1"/>
          </p:cNvSpPr>
          <p:nvPr>
            <p:ph idx="1"/>
          </p:nvPr>
        </p:nvSpPr>
        <p:spPr>
          <a:xfrm>
            <a:off x="457200" y="1143000"/>
            <a:ext cx="8229600" cy="4525963"/>
          </a:xfrm>
        </p:spPr>
        <p:txBody>
          <a:bodyPr>
            <a:normAutofit/>
          </a:bodyPr>
          <a:lstStyle/>
          <a:p>
            <a:pPr lvl="1" eaLnBrk="1" hangingPunct="1"/>
            <a:endParaRPr lang="en-US" dirty="0" smtClean="0"/>
          </a:p>
          <a:p>
            <a:pPr eaLnBrk="1" hangingPunct="1"/>
            <a:endParaRPr lang="en-US" dirty="0" smtClean="0"/>
          </a:p>
        </p:txBody>
      </p:sp>
      <p:sp>
        <p:nvSpPr>
          <p:cNvPr id="5" name="Slide Number Placeholder 4"/>
          <p:cNvSpPr>
            <a:spLocks noGrp="1"/>
          </p:cNvSpPr>
          <p:nvPr>
            <p:ph type="sldNum" sz="quarter" idx="12"/>
          </p:nvPr>
        </p:nvSpPr>
        <p:spPr/>
        <p:txBody>
          <a:bodyPr/>
          <a:lstStyle/>
          <a:p>
            <a:pPr>
              <a:defRPr/>
            </a:pPr>
            <a:fld id="{F828FE4F-1C47-425B-BBAE-55EEB87534F1}" type="slidenum">
              <a:rPr lang="en-US"/>
              <a:pPr>
                <a:defRPr/>
              </a:pPr>
              <a:t>37</a:t>
            </a:fld>
            <a:endParaRPr lang="en-US" dirty="0"/>
          </a:p>
        </p:txBody>
      </p:sp>
      <p:sp>
        <p:nvSpPr>
          <p:cNvPr id="7" name="Content Placeholder 1"/>
          <p:cNvSpPr txBox="1">
            <a:spLocks/>
          </p:cNvSpPr>
          <p:nvPr/>
        </p:nvSpPr>
        <p:spPr>
          <a:xfrm>
            <a:off x="609600" y="1295400"/>
            <a:ext cx="8229600" cy="4525963"/>
          </a:xfrm>
          <a:prstGeom prst="rect">
            <a:avLst/>
          </a:prstGeom>
        </p:spPr>
        <p:txBody>
          <a:bodyPr vert="horz">
            <a:normAutofit lnSpcReduction="10000"/>
          </a:bodyPr>
          <a:lstStyle/>
          <a:p>
            <a:pPr marL="411480" marR="0" lvl="0" indent="-342900" algn="l" defTabSz="914400" rtl="0" eaLnBrk="1" fontAlgn="auto" latinLnBrk="0" hangingPunct="1">
              <a:lnSpc>
                <a:spcPct val="100000"/>
              </a:lnSpc>
              <a:spcBef>
                <a:spcPts val="700"/>
              </a:spcBef>
              <a:spcAft>
                <a:spcPts val="0"/>
              </a:spcAft>
              <a:buClr>
                <a:schemeClr val="tx2"/>
              </a:buClr>
              <a:buSzPct val="95000"/>
              <a:buFont typeface="Wingdings"/>
              <a:buChar char=""/>
              <a:tabLst/>
              <a:defRPr/>
            </a:pPr>
            <a:r>
              <a:rPr lang="en-US" sz="3000" dirty="0" smtClean="0">
                <a:latin typeface="+mn-lt"/>
              </a:rPr>
              <a:t>Developers fascinated by new technology </a:t>
            </a:r>
          </a:p>
          <a:p>
            <a:pPr marL="411480" marR="0" lvl="0" indent="-342900" algn="l" defTabSz="914400" rtl="0" eaLnBrk="1" fontAlgn="auto" latinLnBrk="0" hangingPunct="1">
              <a:lnSpc>
                <a:spcPct val="100000"/>
              </a:lnSpc>
              <a:spcBef>
                <a:spcPts val="700"/>
              </a:spcBef>
              <a:spcAft>
                <a:spcPts val="0"/>
              </a:spcAft>
              <a:buClr>
                <a:schemeClr val="tx2"/>
              </a:buClr>
              <a:buSzPct val="95000"/>
              <a:buFont typeface="Wingdings"/>
              <a:buChar char=""/>
              <a:tabLst/>
              <a:defRPr/>
            </a:pPr>
            <a:endParaRPr lang="en-US" sz="2600" dirty="0" smtClean="0">
              <a:latin typeface="+mn-lt"/>
            </a:endParaRPr>
          </a:p>
          <a:p>
            <a:pPr marL="411480" lvl="0" indent="-342900" fontAlgn="auto">
              <a:spcBef>
                <a:spcPts val="700"/>
              </a:spcBef>
              <a:spcAft>
                <a:spcPts val="0"/>
              </a:spcAft>
              <a:buClr>
                <a:schemeClr val="tx2"/>
              </a:buClr>
              <a:buSzPct val="95000"/>
              <a:buFont typeface="Wingdings"/>
              <a:buChar char=""/>
              <a:defRPr/>
            </a:pPr>
            <a:r>
              <a:rPr lang="en-US" sz="3000" dirty="0" smtClean="0">
                <a:latin typeface="+mn-lt"/>
              </a:rPr>
              <a:t>Creating “own” implementation of features</a:t>
            </a:r>
          </a:p>
          <a:p>
            <a:pPr marL="868680" lvl="1" indent="-342900" fontAlgn="auto">
              <a:spcBef>
                <a:spcPts val="700"/>
              </a:spcBef>
              <a:spcAft>
                <a:spcPts val="0"/>
              </a:spcAft>
              <a:buClr>
                <a:schemeClr val="tx2"/>
              </a:buClr>
              <a:buSzPct val="95000"/>
              <a:buFont typeface="Wingdings"/>
              <a:buChar char=""/>
              <a:defRPr/>
            </a:pPr>
            <a:r>
              <a:rPr lang="en-US" sz="2800" dirty="0" smtClean="0">
                <a:latin typeface="+mn-lt"/>
              </a:rPr>
              <a:t>Additional effort needed to:</a:t>
            </a:r>
          </a:p>
          <a:p>
            <a:pPr marL="1325880" lvl="2" indent="-342900" fontAlgn="auto">
              <a:spcBef>
                <a:spcPts val="700"/>
              </a:spcBef>
              <a:spcAft>
                <a:spcPts val="0"/>
              </a:spcAft>
              <a:buClr>
                <a:schemeClr val="tx2"/>
              </a:buClr>
              <a:buSzPct val="95000"/>
              <a:buFont typeface="Wingdings"/>
              <a:buChar char=""/>
              <a:defRPr/>
            </a:pPr>
            <a:r>
              <a:rPr lang="en-US" sz="2800" dirty="0" smtClean="0">
                <a:latin typeface="+mn-lt"/>
              </a:rPr>
              <a:t>Design</a:t>
            </a:r>
          </a:p>
          <a:p>
            <a:pPr marL="1325880" lvl="2" indent="-342900" fontAlgn="auto">
              <a:spcBef>
                <a:spcPts val="700"/>
              </a:spcBef>
              <a:spcAft>
                <a:spcPts val="0"/>
              </a:spcAft>
              <a:buClr>
                <a:schemeClr val="tx2"/>
              </a:buClr>
              <a:buSzPct val="95000"/>
              <a:buFont typeface="Wingdings"/>
              <a:buChar char=""/>
              <a:defRPr/>
            </a:pPr>
            <a:r>
              <a:rPr lang="en-US" sz="2800" dirty="0" smtClean="0">
                <a:latin typeface="+mn-lt"/>
              </a:rPr>
              <a:t>Implement</a:t>
            </a:r>
          </a:p>
          <a:p>
            <a:pPr marL="1325880" lvl="2" indent="-342900" fontAlgn="auto">
              <a:spcBef>
                <a:spcPts val="700"/>
              </a:spcBef>
              <a:spcAft>
                <a:spcPts val="0"/>
              </a:spcAft>
              <a:buClr>
                <a:schemeClr val="tx2"/>
              </a:buClr>
              <a:buSzPct val="95000"/>
              <a:buFont typeface="Wingdings"/>
              <a:buChar char=""/>
              <a:defRPr/>
            </a:pPr>
            <a:r>
              <a:rPr lang="en-US" sz="2800" dirty="0" smtClean="0">
                <a:latin typeface="+mn-lt"/>
              </a:rPr>
              <a:t>Test</a:t>
            </a:r>
          </a:p>
          <a:p>
            <a:pPr marL="1325880" lvl="2" indent="-342900" fontAlgn="auto">
              <a:spcBef>
                <a:spcPts val="700"/>
              </a:spcBef>
              <a:spcAft>
                <a:spcPts val="0"/>
              </a:spcAft>
              <a:buClr>
                <a:schemeClr val="tx2"/>
              </a:buClr>
              <a:buSzPct val="95000"/>
              <a:buFont typeface="Wingdings"/>
              <a:buChar char=""/>
              <a:defRPr/>
            </a:pPr>
            <a:r>
              <a:rPr lang="en-US" sz="2800" dirty="0" smtClean="0">
                <a:latin typeface="+mn-lt"/>
              </a:rPr>
              <a:t>Document</a:t>
            </a:r>
          </a:p>
          <a:p>
            <a:pPr marL="1325880" lvl="2" indent="-342900" fontAlgn="auto">
              <a:spcBef>
                <a:spcPts val="700"/>
              </a:spcBef>
              <a:spcAft>
                <a:spcPts val="0"/>
              </a:spcAft>
              <a:buClr>
                <a:schemeClr val="tx2"/>
              </a:buClr>
              <a:buSzPct val="95000"/>
              <a:buFont typeface="Wingdings"/>
              <a:buChar char=""/>
              <a:defRPr/>
            </a:pPr>
            <a:r>
              <a:rPr lang="en-US" sz="2800" dirty="0" smtClean="0">
                <a:latin typeface="+mn-lt"/>
              </a:rPr>
              <a:t>Support</a:t>
            </a:r>
          </a:p>
          <a:p>
            <a:pPr marL="411480" lvl="0" indent="-342900" fontAlgn="auto">
              <a:spcBef>
                <a:spcPts val="700"/>
              </a:spcBef>
              <a:spcAft>
                <a:spcPts val="0"/>
              </a:spcAft>
              <a:buClr>
                <a:schemeClr val="tx2"/>
              </a:buClr>
              <a:buSzPct val="95000"/>
              <a:defRPr/>
            </a:pPr>
            <a:endParaRPr lang="en-US" sz="2600" dirty="0" smtClean="0">
              <a:latin typeface="+mn-lt"/>
            </a:endParaRPr>
          </a:p>
          <a:p>
            <a:pPr marL="740664" marR="0" lvl="1" indent="-285750" algn="l" defTabSz="914400" rtl="0" eaLnBrk="1" fontAlgn="auto" latinLnBrk="0" hangingPunct="1">
              <a:lnSpc>
                <a:spcPct val="100000"/>
              </a:lnSpc>
              <a:spcBef>
                <a:spcPct val="20000"/>
              </a:spcBef>
              <a:spcAft>
                <a:spcPts val="0"/>
              </a:spcAft>
              <a:buClr>
                <a:schemeClr val="accent2"/>
              </a:buClr>
              <a:buSzPct val="90000"/>
              <a:buFont typeface="Wingdings"/>
              <a:buChar char=""/>
              <a:tabLst/>
              <a:defRPr/>
            </a:pPr>
            <a:endParaRPr kumimoji="0" lang="en-US" sz="2400" b="0" i="0" u="none" strike="noStrike" kern="1200" cap="none" spc="0" normalizeH="0" baseline="0" noProof="0" dirty="0" smtClean="0">
              <a:ln>
                <a:noFill/>
              </a:ln>
              <a:solidFill>
                <a:schemeClr val="tx1"/>
              </a:solidFill>
              <a:effectLst/>
              <a:uLnTx/>
              <a:uFillTx/>
              <a:latin typeface="+mn-lt"/>
              <a:ea typeface="+mn-ea"/>
              <a:cs typeface="+mn-cs"/>
            </a:endParaRPr>
          </a:p>
          <a:p>
            <a:pPr marL="996696" marR="0" lvl="2" indent="-228600" algn="l" defTabSz="914400" rtl="0" eaLnBrk="1" fontAlgn="auto" latinLnBrk="0" hangingPunct="1">
              <a:lnSpc>
                <a:spcPct val="100000"/>
              </a:lnSpc>
              <a:spcBef>
                <a:spcPct val="20000"/>
              </a:spcBef>
              <a:spcAft>
                <a:spcPts val="0"/>
              </a:spcAft>
              <a:buClr>
                <a:schemeClr val="accent2"/>
              </a:buClr>
              <a:buSzTx/>
              <a:buFont typeface="Wingdings 2"/>
              <a:buChar char=""/>
              <a:tabLst/>
              <a:defRPr/>
            </a:pPr>
            <a:endParaRPr kumimoji="0" lang="en-US" sz="2400" b="0" i="0" u="none" strike="noStrike" kern="1200" cap="none" spc="0" normalizeH="0" baseline="0" noProof="0" dirty="0" smtClean="0">
              <a:ln>
                <a:noFill/>
              </a:ln>
              <a:solidFill>
                <a:schemeClr val="tx1"/>
              </a:solidFill>
              <a:effectLst/>
              <a:uLnTx/>
              <a:uFillTx/>
              <a:latin typeface="+mn-lt"/>
              <a:ea typeface="+mn-ea"/>
              <a:cs typeface="+mn-cs"/>
            </a:endParaRPr>
          </a:p>
          <a:p>
            <a:pPr marL="411480" marR="0" lvl="0" indent="-342900" algn="l" defTabSz="914400" rtl="0" eaLnBrk="1" fontAlgn="auto" latinLnBrk="0" hangingPunct="1">
              <a:lnSpc>
                <a:spcPct val="100000"/>
              </a:lnSpc>
              <a:spcBef>
                <a:spcPts val="700"/>
              </a:spcBef>
              <a:spcAft>
                <a:spcPts val="0"/>
              </a:spcAft>
              <a:buClr>
                <a:schemeClr val="tx2"/>
              </a:buClr>
              <a:buSzPct val="95000"/>
              <a:buFont typeface="Wingdings"/>
              <a:buChar char=""/>
              <a:tabLst/>
              <a:defRPr/>
            </a:pPr>
            <a:endParaRPr kumimoji="0" lang="en-US" sz="3000" b="0" i="0" u="none" strike="noStrike" kern="1200" cap="none" spc="0" normalizeH="0" baseline="0" noProof="0" dirty="0" smtClean="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57200" y="0"/>
            <a:ext cx="8229600" cy="1143000"/>
          </a:xfrm>
        </p:spPr>
        <p:txBody>
          <a:bodyPr/>
          <a:lstStyle/>
          <a:p>
            <a:pPr eaLnBrk="1" hangingPunct="1">
              <a:defRPr/>
            </a:pPr>
            <a:r>
              <a:rPr lang="en-US" dirty="0" smtClean="0"/>
              <a:t>Push-me, Pull-me Negotiation</a:t>
            </a:r>
            <a:endParaRPr lang="en-US" dirty="0"/>
          </a:p>
        </p:txBody>
      </p:sp>
      <p:sp>
        <p:nvSpPr>
          <p:cNvPr id="17410" name="Content Placeholder 1"/>
          <p:cNvSpPr>
            <a:spLocks noGrp="1"/>
          </p:cNvSpPr>
          <p:nvPr>
            <p:ph idx="1"/>
          </p:nvPr>
        </p:nvSpPr>
        <p:spPr>
          <a:xfrm>
            <a:off x="457200" y="1143000"/>
            <a:ext cx="8229600" cy="4525963"/>
          </a:xfrm>
        </p:spPr>
        <p:txBody>
          <a:bodyPr>
            <a:normAutofit/>
          </a:bodyPr>
          <a:lstStyle/>
          <a:p>
            <a:pPr lvl="1" eaLnBrk="1" hangingPunct="1"/>
            <a:endParaRPr lang="en-US" dirty="0" smtClean="0"/>
          </a:p>
          <a:p>
            <a:pPr eaLnBrk="1" hangingPunct="1"/>
            <a:endParaRPr lang="en-US" dirty="0" smtClean="0"/>
          </a:p>
        </p:txBody>
      </p:sp>
      <p:sp>
        <p:nvSpPr>
          <p:cNvPr id="5" name="Slide Number Placeholder 4"/>
          <p:cNvSpPr>
            <a:spLocks noGrp="1"/>
          </p:cNvSpPr>
          <p:nvPr>
            <p:ph type="sldNum" sz="quarter" idx="12"/>
          </p:nvPr>
        </p:nvSpPr>
        <p:spPr/>
        <p:txBody>
          <a:bodyPr/>
          <a:lstStyle/>
          <a:p>
            <a:pPr>
              <a:defRPr/>
            </a:pPr>
            <a:fld id="{F828FE4F-1C47-425B-BBAE-55EEB87534F1}" type="slidenum">
              <a:rPr lang="en-US"/>
              <a:pPr>
                <a:defRPr/>
              </a:pPr>
              <a:t>38</a:t>
            </a:fld>
            <a:endParaRPr lang="en-US" dirty="0"/>
          </a:p>
        </p:txBody>
      </p:sp>
      <p:sp>
        <p:nvSpPr>
          <p:cNvPr id="7" name="Content Placeholder 1"/>
          <p:cNvSpPr txBox="1">
            <a:spLocks/>
          </p:cNvSpPr>
          <p:nvPr/>
        </p:nvSpPr>
        <p:spPr>
          <a:xfrm>
            <a:off x="609600" y="1295400"/>
            <a:ext cx="8229600" cy="4525963"/>
          </a:xfrm>
          <a:prstGeom prst="rect">
            <a:avLst/>
          </a:prstGeom>
        </p:spPr>
        <p:txBody>
          <a:bodyPr vert="horz">
            <a:normAutofit/>
          </a:bodyPr>
          <a:lstStyle/>
          <a:p>
            <a:pPr marL="411480" marR="0" lvl="0" indent="-342900" algn="l" defTabSz="914400" rtl="0" eaLnBrk="1" fontAlgn="auto" latinLnBrk="0" hangingPunct="1">
              <a:lnSpc>
                <a:spcPct val="100000"/>
              </a:lnSpc>
              <a:spcBef>
                <a:spcPts val="700"/>
              </a:spcBef>
              <a:spcAft>
                <a:spcPts val="0"/>
              </a:spcAft>
              <a:buClr>
                <a:schemeClr val="tx2"/>
              </a:buClr>
              <a:buSzPct val="95000"/>
              <a:buFont typeface="Wingdings"/>
              <a:buChar char=""/>
              <a:tabLst/>
              <a:defRPr/>
            </a:pPr>
            <a:r>
              <a:rPr lang="en-US" sz="3000" dirty="0" smtClean="0">
                <a:latin typeface="+mn-lt"/>
              </a:rPr>
              <a:t>Project Manager approval of schedule slippage while simultaneously adding new tasks </a:t>
            </a:r>
          </a:p>
          <a:p>
            <a:pPr marL="411480" marR="0" lvl="0" indent="-342900" algn="l" defTabSz="914400" rtl="0" eaLnBrk="1" fontAlgn="auto" latinLnBrk="0" hangingPunct="1">
              <a:lnSpc>
                <a:spcPct val="100000"/>
              </a:lnSpc>
              <a:spcBef>
                <a:spcPts val="700"/>
              </a:spcBef>
              <a:spcAft>
                <a:spcPts val="0"/>
              </a:spcAft>
              <a:buClr>
                <a:schemeClr val="tx2"/>
              </a:buClr>
              <a:buSzPct val="95000"/>
              <a:buFont typeface="Wingdings"/>
              <a:buChar char=""/>
              <a:tabLst/>
              <a:defRPr/>
            </a:pPr>
            <a:endParaRPr lang="en-US" sz="2600" dirty="0" smtClean="0">
              <a:latin typeface="+mn-lt"/>
            </a:endParaRPr>
          </a:p>
          <a:p>
            <a:pPr marL="411480" lvl="0" indent="-342900" fontAlgn="auto">
              <a:spcBef>
                <a:spcPts val="700"/>
              </a:spcBef>
              <a:spcAft>
                <a:spcPts val="0"/>
              </a:spcAft>
              <a:buClr>
                <a:schemeClr val="tx2"/>
              </a:buClr>
              <a:buSzPct val="95000"/>
              <a:buFont typeface="Wingdings"/>
              <a:buChar char=""/>
              <a:defRPr/>
            </a:pPr>
            <a:r>
              <a:rPr lang="en-US" sz="3000" dirty="0" smtClean="0">
                <a:latin typeface="+mn-lt"/>
              </a:rPr>
              <a:t>Project Manager aware of scheduling problem</a:t>
            </a:r>
          </a:p>
          <a:p>
            <a:pPr marL="411480" lvl="0" indent="-342900" fontAlgn="auto">
              <a:spcBef>
                <a:spcPts val="700"/>
              </a:spcBef>
              <a:spcAft>
                <a:spcPts val="0"/>
              </a:spcAft>
              <a:buClr>
                <a:schemeClr val="tx2"/>
              </a:buClr>
              <a:buSzPct val="95000"/>
              <a:buFont typeface="Wingdings"/>
              <a:buChar char=""/>
              <a:defRPr/>
            </a:pPr>
            <a:endParaRPr lang="en-US" sz="3000" dirty="0" smtClean="0">
              <a:latin typeface="+mn-lt"/>
            </a:endParaRPr>
          </a:p>
          <a:p>
            <a:pPr marL="411480" lvl="0" indent="-342900" fontAlgn="auto">
              <a:spcBef>
                <a:spcPts val="700"/>
              </a:spcBef>
              <a:spcAft>
                <a:spcPts val="0"/>
              </a:spcAft>
              <a:buClr>
                <a:schemeClr val="tx2"/>
              </a:buClr>
              <a:buSzPct val="95000"/>
              <a:buFont typeface="Wingdings"/>
              <a:buChar char=""/>
              <a:defRPr/>
            </a:pPr>
            <a:r>
              <a:rPr lang="en-US" sz="3000" dirty="0" smtClean="0">
                <a:latin typeface="+mn-lt"/>
              </a:rPr>
              <a:t>Project Manager  adds tasks to alter schedule</a:t>
            </a:r>
            <a:endParaRPr lang="en-US" sz="2800" dirty="0" smtClean="0">
              <a:latin typeface="+mn-lt"/>
            </a:endParaRPr>
          </a:p>
          <a:p>
            <a:pPr marL="411480" lvl="0" indent="-342900" fontAlgn="auto">
              <a:spcBef>
                <a:spcPts val="700"/>
              </a:spcBef>
              <a:spcAft>
                <a:spcPts val="0"/>
              </a:spcAft>
              <a:buClr>
                <a:schemeClr val="tx2"/>
              </a:buClr>
              <a:buSzPct val="95000"/>
              <a:defRPr/>
            </a:pPr>
            <a:endParaRPr lang="en-US" sz="2600" dirty="0" smtClean="0">
              <a:latin typeface="+mn-lt"/>
            </a:endParaRPr>
          </a:p>
          <a:p>
            <a:pPr marL="740664" marR="0" lvl="1" indent="-285750" algn="l" defTabSz="914400" rtl="0" eaLnBrk="1" fontAlgn="auto" latinLnBrk="0" hangingPunct="1">
              <a:lnSpc>
                <a:spcPct val="100000"/>
              </a:lnSpc>
              <a:spcBef>
                <a:spcPct val="20000"/>
              </a:spcBef>
              <a:spcAft>
                <a:spcPts val="0"/>
              </a:spcAft>
              <a:buClr>
                <a:schemeClr val="accent2"/>
              </a:buClr>
              <a:buSzPct val="90000"/>
              <a:buFont typeface="Wingdings"/>
              <a:buChar char=""/>
              <a:tabLst/>
              <a:defRPr/>
            </a:pPr>
            <a:endParaRPr kumimoji="0" lang="en-US" sz="2400" b="0" i="0" u="none" strike="noStrike" kern="1200" cap="none" spc="0" normalizeH="0" baseline="0" noProof="0" dirty="0" smtClean="0">
              <a:ln>
                <a:noFill/>
              </a:ln>
              <a:solidFill>
                <a:schemeClr val="tx1"/>
              </a:solidFill>
              <a:effectLst/>
              <a:uLnTx/>
              <a:uFillTx/>
              <a:latin typeface="+mn-lt"/>
              <a:ea typeface="+mn-ea"/>
              <a:cs typeface="+mn-cs"/>
            </a:endParaRPr>
          </a:p>
          <a:p>
            <a:pPr marL="996696" marR="0" lvl="2" indent="-228600" algn="l" defTabSz="914400" rtl="0" eaLnBrk="1" fontAlgn="auto" latinLnBrk="0" hangingPunct="1">
              <a:lnSpc>
                <a:spcPct val="100000"/>
              </a:lnSpc>
              <a:spcBef>
                <a:spcPct val="20000"/>
              </a:spcBef>
              <a:spcAft>
                <a:spcPts val="0"/>
              </a:spcAft>
              <a:buClr>
                <a:schemeClr val="accent2"/>
              </a:buClr>
              <a:buSzTx/>
              <a:buFont typeface="Wingdings 2"/>
              <a:buChar char=""/>
              <a:tabLst/>
              <a:defRPr/>
            </a:pPr>
            <a:endParaRPr kumimoji="0" lang="en-US" sz="2400" b="0" i="0" u="none" strike="noStrike" kern="1200" cap="none" spc="0" normalizeH="0" baseline="0" noProof="0" dirty="0" smtClean="0">
              <a:ln>
                <a:noFill/>
              </a:ln>
              <a:solidFill>
                <a:schemeClr val="tx1"/>
              </a:solidFill>
              <a:effectLst/>
              <a:uLnTx/>
              <a:uFillTx/>
              <a:latin typeface="+mn-lt"/>
              <a:ea typeface="+mn-ea"/>
              <a:cs typeface="+mn-cs"/>
            </a:endParaRPr>
          </a:p>
          <a:p>
            <a:pPr marL="411480" marR="0" lvl="0" indent="-342900" algn="l" defTabSz="914400" rtl="0" eaLnBrk="1" fontAlgn="auto" latinLnBrk="0" hangingPunct="1">
              <a:lnSpc>
                <a:spcPct val="100000"/>
              </a:lnSpc>
              <a:spcBef>
                <a:spcPts val="700"/>
              </a:spcBef>
              <a:spcAft>
                <a:spcPts val="0"/>
              </a:spcAft>
              <a:buClr>
                <a:schemeClr val="tx2"/>
              </a:buClr>
              <a:buSzPct val="95000"/>
              <a:buFont typeface="Wingdings"/>
              <a:buChar char=""/>
              <a:tabLst/>
              <a:defRPr/>
            </a:pPr>
            <a:endParaRPr kumimoji="0" lang="en-US" sz="3000" b="0" i="0" u="none" strike="noStrike" kern="1200" cap="none" spc="0" normalizeH="0" baseline="0" noProof="0" dirty="0" smtClean="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57200" y="0"/>
            <a:ext cx="8229600" cy="1143000"/>
          </a:xfrm>
        </p:spPr>
        <p:txBody>
          <a:bodyPr/>
          <a:lstStyle/>
          <a:p>
            <a:pPr eaLnBrk="1" hangingPunct="1">
              <a:defRPr/>
            </a:pPr>
            <a:r>
              <a:rPr lang="en-US" dirty="0" smtClean="0"/>
              <a:t>Research-Oriented Development</a:t>
            </a:r>
            <a:endParaRPr lang="en-US" dirty="0"/>
          </a:p>
        </p:txBody>
      </p:sp>
      <p:sp>
        <p:nvSpPr>
          <p:cNvPr id="17410" name="Content Placeholder 1"/>
          <p:cNvSpPr>
            <a:spLocks noGrp="1"/>
          </p:cNvSpPr>
          <p:nvPr>
            <p:ph idx="1"/>
          </p:nvPr>
        </p:nvSpPr>
        <p:spPr>
          <a:xfrm>
            <a:off x="457200" y="1143000"/>
            <a:ext cx="8229600" cy="4525963"/>
          </a:xfrm>
        </p:spPr>
        <p:txBody>
          <a:bodyPr>
            <a:normAutofit/>
          </a:bodyPr>
          <a:lstStyle/>
          <a:p>
            <a:pPr lvl="1" eaLnBrk="1" hangingPunct="1"/>
            <a:endParaRPr lang="en-US" dirty="0" smtClean="0"/>
          </a:p>
          <a:p>
            <a:pPr eaLnBrk="1" hangingPunct="1"/>
            <a:endParaRPr lang="en-US" dirty="0" smtClean="0"/>
          </a:p>
        </p:txBody>
      </p:sp>
      <p:sp>
        <p:nvSpPr>
          <p:cNvPr id="5" name="Slide Number Placeholder 4"/>
          <p:cNvSpPr>
            <a:spLocks noGrp="1"/>
          </p:cNvSpPr>
          <p:nvPr>
            <p:ph type="sldNum" sz="quarter" idx="12"/>
          </p:nvPr>
        </p:nvSpPr>
        <p:spPr/>
        <p:txBody>
          <a:bodyPr/>
          <a:lstStyle/>
          <a:p>
            <a:pPr>
              <a:defRPr/>
            </a:pPr>
            <a:fld id="{F828FE4F-1C47-425B-BBAE-55EEB87534F1}" type="slidenum">
              <a:rPr lang="en-US"/>
              <a:pPr>
                <a:defRPr/>
              </a:pPr>
              <a:t>39</a:t>
            </a:fld>
            <a:endParaRPr lang="en-US" dirty="0"/>
          </a:p>
        </p:txBody>
      </p:sp>
      <p:sp>
        <p:nvSpPr>
          <p:cNvPr id="7" name="Content Placeholder 1"/>
          <p:cNvSpPr txBox="1">
            <a:spLocks/>
          </p:cNvSpPr>
          <p:nvPr/>
        </p:nvSpPr>
        <p:spPr>
          <a:xfrm>
            <a:off x="609600" y="1295400"/>
            <a:ext cx="8229600" cy="4525963"/>
          </a:xfrm>
          <a:prstGeom prst="rect">
            <a:avLst/>
          </a:prstGeom>
        </p:spPr>
        <p:txBody>
          <a:bodyPr vert="horz">
            <a:normAutofit/>
          </a:bodyPr>
          <a:lstStyle/>
          <a:p>
            <a:pPr marL="411480" marR="0" lvl="0" indent="-342900" algn="l" defTabSz="914400" rtl="0" eaLnBrk="1" fontAlgn="auto" latinLnBrk="0" hangingPunct="1">
              <a:lnSpc>
                <a:spcPct val="100000"/>
              </a:lnSpc>
              <a:spcBef>
                <a:spcPts val="700"/>
              </a:spcBef>
              <a:spcAft>
                <a:spcPts val="0"/>
              </a:spcAft>
              <a:buClr>
                <a:schemeClr val="tx2"/>
              </a:buClr>
              <a:buSzPct val="95000"/>
              <a:buFont typeface="Wingdings"/>
              <a:buChar char=""/>
              <a:tabLst/>
              <a:defRPr/>
            </a:pPr>
            <a:r>
              <a:rPr lang="en-US" sz="3000" dirty="0" smtClean="0">
                <a:latin typeface="+mn-lt"/>
              </a:rPr>
              <a:t>Advancing state of the art  </a:t>
            </a:r>
          </a:p>
          <a:p>
            <a:pPr marL="411480" marR="0" lvl="0" indent="-342900" algn="l" defTabSz="914400" rtl="0" eaLnBrk="1" fontAlgn="auto" latinLnBrk="0" hangingPunct="1">
              <a:lnSpc>
                <a:spcPct val="100000"/>
              </a:lnSpc>
              <a:spcBef>
                <a:spcPts val="700"/>
              </a:spcBef>
              <a:spcAft>
                <a:spcPts val="0"/>
              </a:spcAft>
              <a:buClr>
                <a:schemeClr val="tx2"/>
              </a:buClr>
              <a:buSzPct val="95000"/>
              <a:buFont typeface="Wingdings"/>
              <a:buChar char=""/>
              <a:tabLst/>
              <a:defRPr/>
            </a:pPr>
            <a:endParaRPr lang="en-US" sz="2600" dirty="0" smtClean="0">
              <a:latin typeface="+mn-lt"/>
            </a:endParaRPr>
          </a:p>
          <a:p>
            <a:pPr marL="411480" lvl="0" indent="-342900" fontAlgn="auto">
              <a:spcBef>
                <a:spcPts val="700"/>
              </a:spcBef>
              <a:spcAft>
                <a:spcPts val="0"/>
              </a:spcAft>
              <a:buClr>
                <a:schemeClr val="tx2"/>
              </a:buClr>
              <a:buSzPct val="95000"/>
              <a:buFont typeface="Wingdings"/>
              <a:buChar char=""/>
              <a:defRPr/>
            </a:pPr>
            <a:r>
              <a:rPr lang="en-US" sz="3000" dirty="0" smtClean="0">
                <a:latin typeface="+mn-lt"/>
              </a:rPr>
              <a:t>Conflicts with</a:t>
            </a:r>
          </a:p>
          <a:p>
            <a:pPr marL="868680" lvl="1" indent="-342900" fontAlgn="auto">
              <a:spcBef>
                <a:spcPts val="700"/>
              </a:spcBef>
              <a:spcAft>
                <a:spcPts val="0"/>
              </a:spcAft>
              <a:buClr>
                <a:schemeClr val="tx2"/>
              </a:buClr>
              <a:buSzPct val="95000"/>
              <a:buFont typeface="Wingdings"/>
              <a:buChar char=""/>
              <a:defRPr/>
            </a:pPr>
            <a:r>
              <a:rPr lang="en-US" sz="2800" dirty="0" smtClean="0">
                <a:latin typeface="+mn-lt"/>
              </a:rPr>
              <a:t>Tight budget </a:t>
            </a:r>
          </a:p>
          <a:p>
            <a:pPr marL="868680" lvl="1" indent="-342900" fontAlgn="auto">
              <a:spcBef>
                <a:spcPts val="700"/>
              </a:spcBef>
              <a:spcAft>
                <a:spcPts val="0"/>
              </a:spcAft>
              <a:buClr>
                <a:schemeClr val="tx2"/>
              </a:buClr>
              <a:buSzPct val="95000"/>
              <a:buFont typeface="Wingdings"/>
              <a:buChar char=""/>
              <a:defRPr/>
            </a:pPr>
            <a:r>
              <a:rPr lang="en-US" sz="2800" dirty="0" smtClean="0">
                <a:latin typeface="+mn-lt"/>
              </a:rPr>
              <a:t>Short schedule</a:t>
            </a:r>
          </a:p>
          <a:p>
            <a:pPr marL="411480" lvl="0" indent="-342900" fontAlgn="auto">
              <a:spcBef>
                <a:spcPts val="700"/>
              </a:spcBef>
              <a:spcAft>
                <a:spcPts val="0"/>
              </a:spcAft>
              <a:buClr>
                <a:schemeClr val="tx2"/>
              </a:buClr>
              <a:buSzPct val="95000"/>
              <a:defRPr/>
            </a:pPr>
            <a:endParaRPr lang="en-US" sz="2600" dirty="0" smtClean="0">
              <a:latin typeface="+mn-lt"/>
            </a:endParaRPr>
          </a:p>
          <a:p>
            <a:pPr marL="740664" marR="0" lvl="1" indent="-285750" algn="l" defTabSz="914400" rtl="0" eaLnBrk="1" fontAlgn="auto" latinLnBrk="0" hangingPunct="1">
              <a:lnSpc>
                <a:spcPct val="100000"/>
              </a:lnSpc>
              <a:spcBef>
                <a:spcPct val="20000"/>
              </a:spcBef>
              <a:spcAft>
                <a:spcPts val="0"/>
              </a:spcAft>
              <a:buClr>
                <a:schemeClr val="accent2"/>
              </a:buClr>
              <a:buSzPct val="90000"/>
              <a:buFont typeface="Wingdings"/>
              <a:buChar char=""/>
              <a:tabLst/>
              <a:defRPr/>
            </a:pPr>
            <a:endParaRPr kumimoji="0" lang="en-US" sz="2400" b="0" i="0" u="none" strike="noStrike" kern="1200" cap="none" spc="0" normalizeH="0" baseline="0" noProof="0" dirty="0" smtClean="0">
              <a:ln>
                <a:noFill/>
              </a:ln>
              <a:solidFill>
                <a:schemeClr val="tx1"/>
              </a:solidFill>
              <a:effectLst/>
              <a:uLnTx/>
              <a:uFillTx/>
              <a:latin typeface="+mn-lt"/>
              <a:ea typeface="+mn-ea"/>
              <a:cs typeface="+mn-cs"/>
            </a:endParaRPr>
          </a:p>
          <a:p>
            <a:pPr marL="996696" marR="0" lvl="2" indent="-228600" algn="l" defTabSz="914400" rtl="0" eaLnBrk="1" fontAlgn="auto" latinLnBrk="0" hangingPunct="1">
              <a:lnSpc>
                <a:spcPct val="100000"/>
              </a:lnSpc>
              <a:spcBef>
                <a:spcPct val="20000"/>
              </a:spcBef>
              <a:spcAft>
                <a:spcPts val="0"/>
              </a:spcAft>
              <a:buClr>
                <a:schemeClr val="accent2"/>
              </a:buClr>
              <a:buSzTx/>
              <a:buFont typeface="Wingdings 2"/>
              <a:buChar char=""/>
              <a:tabLst/>
              <a:defRPr/>
            </a:pPr>
            <a:endParaRPr kumimoji="0" lang="en-US" sz="2400" b="0" i="0" u="none" strike="noStrike" kern="1200" cap="none" spc="0" normalizeH="0" baseline="0" noProof="0" dirty="0" smtClean="0">
              <a:ln>
                <a:noFill/>
              </a:ln>
              <a:solidFill>
                <a:schemeClr val="tx1"/>
              </a:solidFill>
              <a:effectLst/>
              <a:uLnTx/>
              <a:uFillTx/>
              <a:latin typeface="+mn-lt"/>
              <a:ea typeface="+mn-ea"/>
              <a:cs typeface="+mn-cs"/>
            </a:endParaRPr>
          </a:p>
          <a:p>
            <a:pPr marL="411480" marR="0" lvl="0" indent="-342900" algn="l" defTabSz="914400" rtl="0" eaLnBrk="1" fontAlgn="auto" latinLnBrk="0" hangingPunct="1">
              <a:lnSpc>
                <a:spcPct val="100000"/>
              </a:lnSpc>
              <a:spcBef>
                <a:spcPts val="700"/>
              </a:spcBef>
              <a:spcAft>
                <a:spcPts val="0"/>
              </a:spcAft>
              <a:buClr>
                <a:schemeClr val="tx2"/>
              </a:buClr>
              <a:buSzPct val="95000"/>
              <a:buFont typeface="Wingdings"/>
              <a:buChar char=""/>
              <a:tabLst/>
              <a:defRPr/>
            </a:pPr>
            <a:endParaRPr kumimoji="0" lang="en-US" sz="3000" b="0" i="0" u="none" strike="noStrike" kern="1200" cap="none" spc="0" normalizeH="0" baseline="0" noProof="0" dirty="0" smtClean="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33400" y="0"/>
            <a:ext cx="8001000" cy="914400"/>
          </a:xfrm>
        </p:spPr>
        <p:txBody>
          <a:bodyPr>
            <a:normAutofit/>
          </a:bodyPr>
          <a:lstStyle/>
          <a:p>
            <a:r>
              <a:rPr lang="en-US" dirty="0" smtClean="0">
                <a:latin typeface="+mn-lt"/>
              </a:rPr>
              <a:t>Process-Related Mistakes</a:t>
            </a:r>
            <a:endParaRPr lang="en-US" dirty="0">
              <a:latin typeface="+mn-lt"/>
            </a:endParaRPr>
          </a:p>
        </p:txBody>
      </p:sp>
      <p:sp>
        <p:nvSpPr>
          <p:cNvPr id="3" name="Subtitle 2"/>
          <p:cNvSpPr>
            <a:spLocks noGrp="1"/>
          </p:cNvSpPr>
          <p:nvPr>
            <p:ph type="subTitle" idx="1"/>
          </p:nvPr>
        </p:nvSpPr>
        <p:spPr>
          <a:xfrm>
            <a:off x="609600" y="1371600"/>
            <a:ext cx="7772400" cy="5257800"/>
          </a:xfrm>
        </p:spPr>
        <p:txBody>
          <a:bodyPr>
            <a:normAutofit/>
          </a:bodyPr>
          <a:lstStyle/>
          <a:p>
            <a:pPr>
              <a:buFont typeface="Arial" pitchFamily="34" charset="0"/>
              <a:buChar char="•"/>
            </a:pPr>
            <a:r>
              <a:rPr lang="en-US" sz="2400" dirty="0" smtClean="0"/>
              <a:t>    Overly Optimistic Schedules</a:t>
            </a:r>
          </a:p>
          <a:p>
            <a:pPr>
              <a:buFont typeface="Arial" pitchFamily="34" charset="0"/>
              <a:buChar char="•"/>
            </a:pPr>
            <a:r>
              <a:rPr lang="en-US" sz="2400" dirty="0" smtClean="0"/>
              <a:t>    Insufficient Risk Management</a:t>
            </a:r>
          </a:p>
          <a:p>
            <a:pPr>
              <a:buFont typeface="Arial" pitchFamily="34" charset="0"/>
              <a:buChar char="•"/>
            </a:pPr>
            <a:r>
              <a:rPr lang="en-US" sz="2400" dirty="0" smtClean="0"/>
              <a:t>    Contractor Failure</a:t>
            </a:r>
          </a:p>
          <a:p>
            <a:pPr>
              <a:buFont typeface="Arial" pitchFamily="34" charset="0"/>
              <a:buChar char="•"/>
            </a:pPr>
            <a:r>
              <a:rPr lang="en-US" sz="2400" dirty="0" smtClean="0"/>
              <a:t>    Insufficient Planning</a:t>
            </a:r>
          </a:p>
          <a:p>
            <a:pPr>
              <a:buFont typeface="Arial" pitchFamily="34" charset="0"/>
              <a:buChar char="•"/>
            </a:pPr>
            <a:r>
              <a:rPr lang="en-US" sz="2400" dirty="0" smtClean="0"/>
              <a:t>    Abandonment of Planning Under Pressure</a:t>
            </a:r>
          </a:p>
          <a:p>
            <a:pPr>
              <a:buFont typeface="Arial" pitchFamily="34" charset="0"/>
              <a:buChar char="•"/>
            </a:pPr>
            <a:r>
              <a:rPr lang="en-US" sz="2400" dirty="0" smtClean="0"/>
              <a:t>    Wasted Time During The Fuzzy Front End</a:t>
            </a:r>
          </a:p>
          <a:p>
            <a:pPr>
              <a:buFont typeface="Arial" pitchFamily="34" charset="0"/>
              <a:buChar char="•"/>
            </a:pPr>
            <a:r>
              <a:rPr lang="en-US" sz="2400" dirty="0" smtClean="0"/>
              <a:t>    Shortchanged Upstream Activities</a:t>
            </a:r>
          </a:p>
          <a:p>
            <a:pPr>
              <a:buFont typeface="Arial" pitchFamily="34" charset="0"/>
              <a:buChar char="•"/>
            </a:pPr>
            <a:r>
              <a:rPr lang="en-US" sz="2400" dirty="0" smtClean="0"/>
              <a:t>    Inadequate Design</a:t>
            </a:r>
          </a:p>
          <a:p>
            <a:pPr>
              <a:buFont typeface="Arial" pitchFamily="34" charset="0"/>
              <a:buChar char="•"/>
            </a:pPr>
            <a:r>
              <a:rPr lang="en-US" sz="2400" dirty="0" smtClean="0"/>
              <a:t>    Shortchanged Quality Assurance</a:t>
            </a:r>
          </a:p>
          <a:p>
            <a:pPr>
              <a:buFont typeface="Arial" pitchFamily="34" charset="0"/>
              <a:buChar char="•"/>
            </a:pPr>
            <a:r>
              <a:rPr lang="en-US" sz="2400" dirty="0" smtClean="0"/>
              <a:t>    Insufficient Management Controls</a:t>
            </a:r>
          </a:p>
          <a:p>
            <a:pPr>
              <a:buFont typeface="Arial" pitchFamily="34" charset="0"/>
              <a:buChar char="•"/>
            </a:pPr>
            <a:r>
              <a:rPr lang="en-US" sz="2400" dirty="0" smtClean="0"/>
              <a:t>     Premature of Overly Frequent Convergence</a:t>
            </a:r>
          </a:p>
          <a:p>
            <a:pPr>
              <a:buFont typeface="Arial" pitchFamily="34" charset="0"/>
              <a:buChar char="•"/>
            </a:pPr>
            <a:r>
              <a:rPr lang="en-US" sz="2400" dirty="0" smtClean="0"/>
              <a:t>    Omitting Necessary Tasks From Estimates</a:t>
            </a:r>
          </a:p>
          <a:p>
            <a:pPr>
              <a:buFont typeface="Arial" pitchFamily="34" charset="0"/>
              <a:buChar char="•"/>
            </a:pPr>
            <a:r>
              <a:rPr lang="en-US" sz="2400" dirty="0" smtClean="0"/>
              <a:t>    Planning to Catch Up Later</a:t>
            </a:r>
          </a:p>
          <a:p>
            <a:pPr>
              <a:buFont typeface="Arial" pitchFamily="34" charset="0"/>
              <a:buChar char="•"/>
            </a:pPr>
            <a:r>
              <a:rPr lang="en-US" sz="2400" dirty="0" smtClean="0"/>
              <a:t>    Code-like-hell Programming</a:t>
            </a:r>
          </a:p>
          <a:p>
            <a:endParaRPr lang="en-US" dirty="0" smtClean="0"/>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57200" y="0"/>
            <a:ext cx="8229600" cy="1143000"/>
          </a:xfrm>
        </p:spPr>
        <p:txBody>
          <a:bodyPr/>
          <a:lstStyle/>
          <a:p>
            <a:pPr eaLnBrk="1" hangingPunct="1">
              <a:defRPr/>
            </a:pPr>
            <a:r>
              <a:rPr lang="en-US" dirty="0" smtClean="0"/>
              <a:t>Silver-Bullet Syndrome</a:t>
            </a:r>
            <a:endParaRPr lang="en-US" dirty="0"/>
          </a:p>
        </p:txBody>
      </p:sp>
      <p:sp>
        <p:nvSpPr>
          <p:cNvPr id="17410" name="Content Placeholder 1"/>
          <p:cNvSpPr>
            <a:spLocks noGrp="1"/>
          </p:cNvSpPr>
          <p:nvPr>
            <p:ph idx="1"/>
          </p:nvPr>
        </p:nvSpPr>
        <p:spPr>
          <a:xfrm>
            <a:off x="457200" y="1143000"/>
            <a:ext cx="8229600" cy="4525963"/>
          </a:xfrm>
        </p:spPr>
        <p:txBody>
          <a:bodyPr>
            <a:normAutofit/>
          </a:bodyPr>
          <a:lstStyle/>
          <a:p>
            <a:pPr lvl="1" eaLnBrk="1" hangingPunct="1"/>
            <a:endParaRPr lang="en-US" dirty="0" smtClean="0"/>
          </a:p>
          <a:p>
            <a:pPr eaLnBrk="1" hangingPunct="1"/>
            <a:endParaRPr lang="en-US" dirty="0" smtClean="0"/>
          </a:p>
        </p:txBody>
      </p:sp>
      <p:sp>
        <p:nvSpPr>
          <p:cNvPr id="5" name="Slide Number Placeholder 4"/>
          <p:cNvSpPr>
            <a:spLocks noGrp="1"/>
          </p:cNvSpPr>
          <p:nvPr>
            <p:ph type="sldNum" sz="quarter" idx="12"/>
          </p:nvPr>
        </p:nvSpPr>
        <p:spPr/>
        <p:txBody>
          <a:bodyPr/>
          <a:lstStyle/>
          <a:p>
            <a:pPr>
              <a:defRPr/>
            </a:pPr>
            <a:fld id="{F828FE4F-1C47-425B-BBAE-55EEB87534F1}" type="slidenum">
              <a:rPr lang="en-US"/>
              <a:pPr>
                <a:defRPr/>
              </a:pPr>
              <a:t>40</a:t>
            </a:fld>
            <a:endParaRPr lang="en-US" dirty="0"/>
          </a:p>
        </p:txBody>
      </p:sp>
      <p:sp>
        <p:nvSpPr>
          <p:cNvPr id="7" name="Content Placeholder 1"/>
          <p:cNvSpPr txBox="1">
            <a:spLocks/>
          </p:cNvSpPr>
          <p:nvPr/>
        </p:nvSpPr>
        <p:spPr>
          <a:xfrm>
            <a:off x="609600" y="1295400"/>
            <a:ext cx="8229600" cy="4525963"/>
          </a:xfrm>
          <a:prstGeom prst="rect">
            <a:avLst/>
          </a:prstGeom>
        </p:spPr>
        <p:txBody>
          <a:bodyPr vert="horz">
            <a:normAutofit/>
          </a:bodyPr>
          <a:lstStyle/>
          <a:p>
            <a:pPr marL="411480" marR="0" lvl="0" indent="-342900" algn="l" defTabSz="914400" rtl="0" eaLnBrk="1" fontAlgn="auto" latinLnBrk="0" hangingPunct="1">
              <a:lnSpc>
                <a:spcPct val="100000"/>
              </a:lnSpc>
              <a:spcBef>
                <a:spcPts val="700"/>
              </a:spcBef>
              <a:spcAft>
                <a:spcPts val="0"/>
              </a:spcAft>
              <a:buClr>
                <a:schemeClr val="tx2"/>
              </a:buClr>
              <a:buSzPct val="95000"/>
              <a:buFont typeface="Wingdings"/>
              <a:buChar char=""/>
              <a:tabLst/>
              <a:defRPr/>
            </a:pPr>
            <a:r>
              <a:rPr lang="en-US" sz="3000" dirty="0" smtClean="0">
                <a:latin typeface="+mn-lt"/>
              </a:rPr>
              <a:t>Over reliance on new technology</a:t>
            </a:r>
          </a:p>
          <a:p>
            <a:pPr marL="868680" lvl="1" indent="-342900" fontAlgn="auto">
              <a:spcBef>
                <a:spcPts val="700"/>
              </a:spcBef>
              <a:spcAft>
                <a:spcPts val="0"/>
              </a:spcAft>
              <a:buClr>
                <a:schemeClr val="tx2"/>
              </a:buClr>
              <a:buSzPct val="95000"/>
              <a:buFont typeface="Wingdings"/>
              <a:buChar char=""/>
              <a:defRPr/>
            </a:pPr>
            <a:r>
              <a:rPr lang="en-US" sz="3000" dirty="0" smtClean="0">
                <a:latin typeface="+mn-lt"/>
              </a:rPr>
              <a:t>Unused technology – tools</a:t>
            </a:r>
          </a:p>
          <a:p>
            <a:pPr marL="868680" lvl="1" indent="-342900" fontAlgn="auto">
              <a:spcBef>
                <a:spcPts val="700"/>
              </a:spcBef>
              <a:spcAft>
                <a:spcPts val="0"/>
              </a:spcAft>
              <a:buClr>
                <a:schemeClr val="tx2"/>
              </a:buClr>
              <a:buSzPct val="95000"/>
              <a:buFont typeface="Wingdings"/>
              <a:buChar char=""/>
              <a:defRPr/>
            </a:pPr>
            <a:r>
              <a:rPr lang="en-US" sz="3000" dirty="0" smtClean="0">
                <a:latin typeface="+mn-lt"/>
              </a:rPr>
              <a:t>New methodology </a:t>
            </a:r>
          </a:p>
          <a:p>
            <a:pPr marL="411480" marR="0" lvl="0" indent="-342900" algn="l" defTabSz="914400" rtl="0" eaLnBrk="1" fontAlgn="auto" latinLnBrk="0" hangingPunct="1">
              <a:lnSpc>
                <a:spcPct val="100000"/>
              </a:lnSpc>
              <a:spcBef>
                <a:spcPts val="700"/>
              </a:spcBef>
              <a:spcAft>
                <a:spcPts val="0"/>
              </a:spcAft>
              <a:buClr>
                <a:schemeClr val="tx2"/>
              </a:buClr>
              <a:buSzPct val="95000"/>
              <a:buFont typeface="Wingdings"/>
              <a:buChar char=""/>
              <a:tabLst/>
              <a:defRPr/>
            </a:pPr>
            <a:endParaRPr lang="en-US" sz="2600" dirty="0" smtClean="0">
              <a:latin typeface="+mn-lt"/>
            </a:endParaRPr>
          </a:p>
          <a:p>
            <a:pPr marL="411480" lvl="0" indent="-342900" fontAlgn="auto">
              <a:spcBef>
                <a:spcPts val="700"/>
              </a:spcBef>
              <a:spcAft>
                <a:spcPts val="0"/>
              </a:spcAft>
              <a:buClr>
                <a:schemeClr val="tx2"/>
              </a:buClr>
              <a:buSzPct val="95000"/>
              <a:defRPr/>
            </a:pPr>
            <a:endParaRPr lang="en-US" sz="2600" dirty="0" smtClean="0">
              <a:latin typeface="+mn-lt"/>
            </a:endParaRPr>
          </a:p>
          <a:p>
            <a:pPr marL="740664" marR="0" lvl="1" indent="-285750" algn="l" defTabSz="914400" rtl="0" eaLnBrk="1" fontAlgn="auto" latinLnBrk="0" hangingPunct="1">
              <a:lnSpc>
                <a:spcPct val="100000"/>
              </a:lnSpc>
              <a:spcBef>
                <a:spcPct val="20000"/>
              </a:spcBef>
              <a:spcAft>
                <a:spcPts val="0"/>
              </a:spcAft>
              <a:buClr>
                <a:schemeClr val="accent2"/>
              </a:buClr>
              <a:buSzPct val="90000"/>
              <a:buFont typeface="Wingdings"/>
              <a:buChar char=""/>
              <a:tabLst/>
              <a:defRPr/>
            </a:pPr>
            <a:endParaRPr kumimoji="0" lang="en-US" sz="2400" b="0" i="0" u="none" strike="noStrike" kern="1200" cap="none" spc="0" normalizeH="0" baseline="0" noProof="0" dirty="0" smtClean="0">
              <a:ln>
                <a:noFill/>
              </a:ln>
              <a:solidFill>
                <a:schemeClr val="tx1"/>
              </a:solidFill>
              <a:effectLst/>
              <a:uLnTx/>
              <a:uFillTx/>
              <a:latin typeface="+mn-lt"/>
              <a:ea typeface="+mn-ea"/>
              <a:cs typeface="+mn-cs"/>
            </a:endParaRPr>
          </a:p>
          <a:p>
            <a:pPr marL="996696" marR="0" lvl="2" indent="-228600" algn="l" defTabSz="914400" rtl="0" eaLnBrk="1" fontAlgn="auto" latinLnBrk="0" hangingPunct="1">
              <a:lnSpc>
                <a:spcPct val="100000"/>
              </a:lnSpc>
              <a:spcBef>
                <a:spcPct val="20000"/>
              </a:spcBef>
              <a:spcAft>
                <a:spcPts val="0"/>
              </a:spcAft>
              <a:buClr>
                <a:schemeClr val="accent2"/>
              </a:buClr>
              <a:buSzTx/>
              <a:buFont typeface="Wingdings 2"/>
              <a:buChar char=""/>
              <a:tabLst/>
              <a:defRPr/>
            </a:pPr>
            <a:endParaRPr kumimoji="0" lang="en-US" sz="2400" b="0" i="0" u="none" strike="noStrike" kern="1200" cap="none" spc="0" normalizeH="0" baseline="0" noProof="0" dirty="0" smtClean="0">
              <a:ln>
                <a:noFill/>
              </a:ln>
              <a:solidFill>
                <a:schemeClr val="tx1"/>
              </a:solidFill>
              <a:effectLst/>
              <a:uLnTx/>
              <a:uFillTx/>
              <a:latin typeface="+mn-lt"/>
              <a:ea typeface="+mn-ea"/>
              <a:cs typeface="+mn-cs"/>
            </a:endParaRPr>
          </a:p>
          <a:p>
            <a:pPr marL="411480" marR="0" lvl="0" indent="-342900" algn="l" defTabSz="914400" rtl="0" eaLnBrk="1" fontAlgn="auto" latinLnBrk="0" hangingPunct="1">
              <a:lnSpc>
                <a:spcPct val="100000"/>
              </a:lnSpc>
              <a:spcBef>
                <a:spcPts val="700"/>
              </a:spcBef>
              <a:spcAft>
                <a:spcPts val="0"/>
              </a:spcAft>
              <a:buClr>
                <a:schemeClr val="tx2"/>
              </a:buClr>
              <a:buSzPct val="95000"/>
              <a:buFont typeface="Wingdings"/>
              <a:buChar char=""/>
              <a:tabLst/>
              <a:defRPr/>
            </a:pPr>
            <a:endParaRPr kumimoji="0" lang="en-US" sz="3000" b="0" i="0" u="none" strike="noStrike" kern="1200" cap="none" spc="0" normalizeH="0" baseline="0" noProof="0" dirty="0" smtClean="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57200" y="0"/>
            <a:ext cx="8229600" cy="1143000"/>
          </a:xfrm>
        </p:spPr>
        <p:txBody>
          <a:bodyPr/>
          <a:lstStyle/>
          <a:p>
            <a:pPr eaLnBrk="1" hangingPunct="1">
              <a:defRPr/>
            </a:pPr>
            <a:r>
              <a:rPr lang="en-US" dirty="0" smtClean="0"/>
              <a:t>Overestimated Savings From New Tools Or Methods</a:t>
            </a:r>
            <a:endParaRPr lang="en-US" dirty="0"/>
          </a:p>
        </p:txBody>
      </p:sp>
      <p:sp>
        <p:nvSpPr>
          <p:cNvPr id="17410" name="Content Placeholder 1"/>
          <p:cNvSpPr>
            <a:spLocks noGrp="1"/>
          </p:cNvSpPr>
          <p:nvPr>
            <p:ph idx="1"/>
          </p:nvPr>
        </p:nvSpPr>
        <p:spPr>
          <a:xfrm>
            <a:off x="457200" y="1143000"/>
            <a:ext cx="8229600" cy="4525963"/>
          </a:xfrm>
        </p:spPr>
        <p:txBody>
          <a:bodyPr>
            <a:normAutofit/>
          </a:bodyPr>
          <a:lstStyle/>
          <a:p>
            <a:pPr lvl="1" eaLnBrk="1" hangingPunct="1"/>
            <a:endParaRPr lang="en-US" dirty="0" smtClean="0"/>
          </a:p>
          <a:p>
            <a:pPr eaLnBrk="1" hangingPunct="1"/>
            <a:endParaRPr lang="en-US" dirty="0" smtClean="0"/>
          </a:p>
        </p:txBody>
      </p:sp>
      <p:sp>
        <p:nvSpPr>
          <p:cNvPr id="5" name="Slide Number Placeholder 4"/>
          <p:cNvSpPr>
            <a:spLocks noGrp="1"/>
          </p:cNvSpPr>
          <p:nvPr>
            <p:ph type="sldNum" sz="quarter" idx="12"/>
          </p:nvPr>
        </p:nvSpPr>
        <p:spPr/>
        <p:txBody>
          <a:bodyPr/>
          <a:lstStyle/>
          <a:p>
            <a:pPr>
              <a:defRPr/>
            </a:pPr>
            <a:fld id="{F828FE4F-1C47-425B-BBAE-55EEB87534F1}" type="slidenum">
              <a:rPr lang="en-US"/>
              <a:pPr>
                <a:defRPr/>
              </a:pPr>
              <a:t>41</a:t>
            </a:fld>
            <a:endParaRPr lang="en-US" dirty="0"/>
          </a:p>
        </p:txBody>
      </p:sp>
      <p:sp>
        <p:nvSpPr>
          <p:cNvPr id="7" name="Content Placeholder 1"/>
          <p:cNvSpPr txBox="1">
            <a:spLocks/>
          </p:cNvSpPr>
          <p:nvPr/>
        </p:nvSpPr>
        <p:spPr>
          <a:xfrm>
            <a:off x="609600" y="2027237"/>
            <a:ext cx="8229600" cy="3230563"/>
          </a:xfrm>
          <a:prstGeom prst="rect">
            <a:avLst/>
          </a:prstGeom>
        </p:spPr>
        <p:txBody>
          <a:bodyPr vert="horz">
            <a:normAutofit/>
          </a:bodyPr>
          <a:lstStyle/>
          <a:p>
            <a:pPr marL="411480" marR="0" lvl="0" indent="-342900" algn="l" defTabSz="914400" rtl="0" eaLnBrk="1" fontAlgn="auto" latinLnBrk="0" hangingPunct="1">
              <a:lnSpc>
                <a:spcPct val="100000"/>
              </a:lnSpc>
              <a:spcBef>
                <a:spcPts val="700"/>
              </a:spcBef>
              <a:spcAft>
                <a:spcPts val="0"/>
              </a:spcAft>
              <a:buClr>
                <a:schemeClr val="tx2"/>
              </a:buClr>
              <a:buSzPct val="95000"/>
              <a:buFont typeface="Wingdings"/>
              <a:buChar char=""/>
              <a:tabLst/>
              <a:defRPr/>
            </a:pPr>
            <a:r>
              <a:rPr lang="en-US" sz="3000" dirty="0" smtClean="0">
                <a:latin typeface="+mn-lt"/>
              </a:rPr>
              <a:t>Expecting new technology – tools – methods to reduce cost and/or shorten schedules </a:t>
            </a:r>
          </a:p>
          <a:p>
            <a:pPr marL="411480" marR="0" lvl="0" indent="-342900" algn="l" defTabSz="914400" rtl="0" eaLnBrk="1" fontAlgn="auto" latinLnBrk="0" hangingPunct="1">
              <a:lnSpc>
                <a:spcPct val="100000"/>
              </a:lnSpc>
              <a:spcBef>
                <a:spcPts val="700"/>
              </a:spcBef>
              <a:spcAft>
                <a:spcPts val="0"/>
              </a:spcAft>
              <a:buClr>
                <a:schemeClr val="tx2"/>
              </a:buClr>
              <a:buSzPct val="95000"/>
              <a:buFont typeface="Wingdings"/>
              <a:buChar char=""/>
              <a:tabLst/>
              <a:defRPr/>
            </a:pPr>
            <a:endParaRPr lang="en-US" sz="2600" dirty="0" smtClean="0">
              <a:latin typeface="+mn-lt"/>
            </a:endParaRPr>
          </a:p>
          <a:p>
            <a:pPr marL="411480" lvl="0" indent="-342900" fontAlgn="auto">
              <a:spcBef>
                <a:spcPts val="700"/>
              </a:spcBef>
              <a:spcAft>
                <a:spcPts val="0"/>
              </a:spcAft>
              <a:buClr>
                <a:schemeClr val="tx2"/>
              </a:buClr>
              <a:buSzPct val="95000"/>
              <a:buFont typeface="Wingdings"/>
              <a:buChar char=""/>
              <a:defRPr/>
            </a:pPr>
            <a:r>
              <a:rPr lang="en-US" sz="3000" dirty="0" smtClean="0">
                <a:latin typeface="+mn-lt"/>
              </a:rPr>
              <a:t>Learning curve</a:t>
            </a:r>
            <a:endParaRPr lang="en-US" sz="2800" dirty="0" smtClean="0">
              <a:latin typeface="+mn-lt"/>
            </a:endParaRPr>
          </a:p>
          <a:p>
            <a:pPr marL="411480" lvl="0" indent="-342900" fontAlgn="auto">
              <a:spcBef>
                <a:spcPts val="700"/>
              </a:spcBef>
              <a:spcAft>
                <a:spcPts val="0"/>
              </a:spcAft>
              <a:buClr>
                <a:schemeClr val="tx2"/>
              </a:buClr>
              <a:buSzPct val="95000"/>
              <a:defRPr/>
            </a:pPr>
            <a:endParaRPr lang="en-US" sz="2600" dirty="0" smtClean="0">
              <a:latin typeface="+mn-lt"/>
            </a:endParaRPr>
          </a:p>
          <a:p>
            <a:pPr marL="740664" marR="0" lvl="1" indent="-285750" algn="l" defTabSz="914400" rtl="0" eaLnBrk="1" fontAlgn="auto" latinLnBrk="0" hangingPunct="1">
              <a:lnSpc>
                <a:spcPct val="100000"/>
              </a:lnSpc>
              <a:spcBef>
                <a:spcPct val="20000"/>
              </a:spcBef>
              <a:spcAft>
                <a:spcPts val="0"/>
              </a:spcAft>
              <a:buClr>
                <a:schemeClr val="accent2"/>
              </a:buClr>
              <a:buSzPct val="90000"/>
              <a:buFont typeface="Wingdings"/>
              <a:buChar char=""/>
              <a:tabLst/>
              <a:defRPr/>
            </a:pPr>
            <a:endParaRPr kumimoji="0" lang="en-US" sz="2400" b="0" i="0" u="none" strike="noStrike" kern="1200" cap="none" spc="0" normalizeH="0" baseline="0" noProof="0" dirty="0" smtClean="0">
              <a:ln>
                <a:noFill/>
              </a:ln>
              <a:solidFill>
                <a:schemeClr val="tx1"/>
              </a:solidFill>
              <a:effectLst/>
              <a:uLnTx/>
              <a:uFillTx/>
              <a:latin typeface="+mn-lt"/>
              <a:ea typeface="+mn-ea"/>
              <a:cs typeface="+mn-cs"/>
            </a:endParaRPr>
          </a:p>
          <a:p>
            <a:pPr marL="996696" marR="0" lvl="2" indent="-228600" algn="l" defTabSz="914400" rtl="0" eaLnBrk="1" fontAlgn="auto" latinLnBrk="0" hangingPunct="1">
              <a:lnSpc>
                <a:spcPct val="100000"/>
              </a:lnSpc>
              <a:spcBef>
                <a:spcPct val="20000"/>
              </a:spcBef>
              <a:spcAft>
                <a:spcPts val="0"/>
              </a:spcAft>
              <a:buClr>
                <a:schemeClr val="accent2"/>
              </a:buClr>
              <a:buSzTx/>
              <a:buFont typeface="Wingdings 2"/>
              <a:buChar char=""/>
              <a:tabLst/>
              <a:defRPr/>
            </a:pPr>
            <a:endParaRPr kumimoji="0" lang="en-US" sz="2400" b="0" i="0" u="none" strike="noStrike" kern="1200" cap="none" spc="0" normalizeH="0" baseline="0" noProof="0" dirty="0" smtClean="0">
              <a:ln>
                <a:noFill/>
              </a:ln>
              <a:solidFill>
                <a:schemeClr val="tx1"/>
              </a:solidFill>
              <a:effectLst/>
              <a:uLnTx/>
              <a:uFillTx/>
              <a:latin typeface="+mn-lt"/>
              <a:ea typeface="+mn-ea"/>
              <a:cs typeface="+mn-cs"/>
            </a:endParaRPr>
          </a:p>
          <a:p>
            <a:pPr marL="411480" marR="0" lvl="0" indent="-342900" algn="l" defTabSz="914400" rtl="0" eaLnBrk="1" fontAlgn="auto" latinLnBrk="0" hangingPunct="1">
              <a:lnSpc>
                <a:spcPct val="100000"/>
              </a:lnSpc>
              <a:spcBef>
                <a:spcPts val="700"/>
              </a:spcBef>
              <a:spcAft>
                <a:spcPts val="0"/>
              </a:spcAft>
              <a:buClr>
                <a:schemeClr val="tx2"/>
              </a:buClr>
              <a:buSzPct val="95000"/>
              <a:buFont typeface="Wingdings"/>
              <a:buChar char=""/>
              <a:tabLst/>
              <a:defRPr/>
            </a:pPr>
            <a:endParaRPr kumimoji="0" lang="en-US" sz="3000" b="0" i="0" u="none" strike="noStrike" kern="1200" cap="none" spc="0" normalizeH="0" baseline="0" noProof="0" dirty="0" smtClean="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57200" y="0"/>
            <a:ext cx="8229600" cy="1143000"/>
          </a:xfrm>
        </p:spPr>
        <p:txBody>
          <a:bodyPr/>
          <a:lstStyle/>
          <a:p>
            <a:pPr eaLnBrk="1" hangingPunct="1">
              <a:defRPr/>
            </a:pPr>
            <a:r>
              <a:rPr lang="en-US" dirty="0" smtClean="0"/>
              <a:t>Switching Tools In The Middle Of A Project</a:t>
            </a:r>
            <a:endParaRPr lang="en-US" dirty="0"/>
          </a:p>
        </p:txBody>
      </p:sp>
      <p:sp>
        <p:nvSpPr>
          <p:cNvPr id="17410" name="Content Placeholder 1"/>
          <p:cNvSpPr>
            <a:spLocks noGrp="1"/>
          </p:cNvSpPr>
          <p:nvPr>
            <p:ph idx="1"/>
          </p:nvPr>
        </p:nvSpPr>
        <p:spPr>
          <a:xfrm>
            <a:off x="457200" y="1143000"/>
            <a:ext cx="8229600" cy="4525963"/>
          </a:xfrm>
        </p:spPr>
        <p:txBody>
          <a:bodyPr>
            <a:normAutofit/>
          </a:bodyPr>
          <a:lstStyle/>
          <a:p>
            <a:pPr lvl="1" eaLnBrk="1" hangingPunct="1"/>
            <a:endParaRPr lang="en-US" dirty="0" smtClean="0"/>
          </a:p>
          <a:p>
            <a:pPr eaLnBrk="1" hangingPunct="1"/>
            <a:endParaRPr lang="en-US" dirty="0" smtClean="0"/>
          </a:p>
        </p:txBody>
      </p:sp>
      <p:sp>
        <p:nvSpPr>
          <p:cNvPr id="5" name="Slide Number Placeholder 4"/>
          <p:cNvSpPr>
            <a:spLocks noGrp="1"/>
          </p:cNvSpPr>
          <p:nvPr>
            <p:ph type="sldNum" sz="quarter" idx="12"/>
          </p:nvPr>
        </p:nvSpPr>
        <p:spPr/>
        <p:txBody>
          <a:bodyPr/>
          <a:lstStyle/>
          <a:p>
            <a:pPr>
              <a:defRPr/>
            </a:pPr>
            <a:fld id="{F828FE4F-1C47-425B-BBAE-55EEB87534F1}" type="slidenum">
              <a:rPr lang="en-US"/>
              <a:pPr>
                <a:defRPr/>
              </a:pPr>
              <a:t>42</a:t>
            </a:fld>
            <a:endParaRPr lang="en-US" dirty="0"/>
          </a:p>
        </p:txBody>
      </p:sp>
      <p:sp>
        <p:nvSpPr>
          <p:cNvPr id="7" name="Content Placeholder 1"/>
          <p:cNvSpPr txBox="1">
            <a:spLocks/>
          </p:cNvSpPr>
          <p:nvPr/>
        </p:nvSpPr>
        <p:spPr>
          <a:xfrm>
            <a:off x="457200" y="2103437"/>
            <a:ext cx="8229600" cy="3230563"/>
          </a:xfrm>
          <a:prstGeom prst="rect">
            <a:avLst/>
          </a:prstGeom>
        </p:spPr>
        <p:txBody>
          <a:bodyPr vert="horz">
            <a:normAutofit/>
          </a:bodyPr>
          <a:lstStyle/>
          <a:p>
            <a:pPr marL="411480" marR="0" lvl="0" indent="-342900" algn="l" defTabSz="914400" rtl="0" eaLnBrk="1" fontAlgn="auto" latinLnBrk="0" hangingPunct="1">
              <a:lnSpc>
                <a:spcPct val="100000"/>
              </a:lnSpc>
              <a:spcBef>
                <a:spcPts val="700"/>
              </a:spcBef>
              <a:spcAft>
                <a:spcPts val="0"/>
              </a:spcAft>
              <a:buClr>
                <a:schemeClr val="tx2"/>
              </a:buClr>
              <a:buSzPct val="95000"/>
              <a:buFont typeface="Wingdings"/>
              <a:buChar char=""/>
              <a:tabLst/>
              <a:defRPr/>
            </a:pPr>
            <a:r>
              <a:rPr lang="en-US" sz="3000" dirty="0" smtClean="0">
                <a:latin typeface="+mn-lt"/>
              </a:rPr>
              <a:t>New tool versus newer release </a:t>
            </a:r>
          </a:p>
          <a:p>
            <a:pPr marL="411480" marR="0" lvl="0" indent="-342900" algn="l" defTabSz="914400" rtl="0" eaLnBrk="1" fontAlgn="auto" latinLnBrk="0" hangingPunct="1">
              <a:lnSpc>
                <a:spcPct val="100000"/>
              </a:lnSpc>
              <a:spcBef>
                <a:spcPts val="700"/>
              </a:spcBef>
              <a:spcAft>
                <a:spcPts val="0"/>
              </a:spcAft>
              <a:buClr>
                <a:schemeClr val="tx2"/>
              </a:buClr>
              <a:buSzPct val="95000"/>
              <a:buFont typeface="Wingdings"/>
              <a:buChar char=""/>
              <a:tabLst/>
              <a:defRPr/>
            </a:pPr>
            <a:endParaRPr lang="en-US" sz="2600" dirty="0" smtClean="0">
              <a:latin typeface="+mn-lt"/>
            </a:endParaRPr>
          </a:p>
          <a:p>
            <a:pPr marL="411480" lvl="0" indent="-342900" fontAlgn="auto">
              <a:spcBef>
                <a:spcPts val="700"/>
              </a:spcBef>
              <a:spcAft>
                <a:spcPts val="0"/>
              </a:spcAft>
              <a:buClr>
                <a:schemeClr val="tx2"/>
              </a:buClr>
              <a:buSzPct val="95000"/>
              <a:buFont typeface="Wingdings"/>
              <a:buChar char=""/>
              <a:defRPr/>
            </a:pPr>
            <a:r>
              <a:rPr lang="en-US" sz="3000" dirty="0" smtClean="0">
                <a:latin typeface="+mn-lt"/>
              </a:rPr>
              <a:t>Learning Curve</a:t>
            </a:r>
            <a:endParaRPr lang="en-US" sz="2800" dirty="0" smtClean="0">
              <a:latin typeface="+mn-lt"/>
            </a:endParaRPr>
          </a:p>
          <a:p>
            <a:pPr marL="411480" lvl="0" indent="-342900" fontAlgn="auto">
              <a:spcBef>
                <a:spcPts val="700"/>
              </a:spcBef>
              <a:spcAft>
                <a:spcPts val="0"/>
              </a:spcAft>
              <a:buClr>
                <a:schemeClr val="tx2"/>
              </a:buClr>
              <a:buSzPct val="95000"/>
              <a:defRPr/>
            </a:pPr>
            <a:endParaRPr lang="en-US" sz="2600" dirty="0" smtClean="0">
              <a:latin typeface="+mn-lt"/>
            </a:endParaRPr>
          </a:p>
          <a:p>
            <a:pPr marL="740664" marR="0" lvl="1" indent="-285750" algn="l" defTabSz="914400" rtl="0" eaLnBrk="1" fontAlgn="auto" latinLnBrk="0" hangingPunct="1">
              <a:lnSpc>
                <a:spcPct val="100000"/>
              </a:lnSpc>
              <a:spcBef>
                <a:spcPct val="20000"/>
              </a:spcBef>
              <a:spcAft>
                <a:spcPts val="0"/>
              </a:spcAft>
              <a:buClr>
                <a:schemeClr val="accent2"/>
              </a:buClr>
              <a:buSzPct val="90000"/>
              <a:buFont typeface="Wingdings"/>
              <a:buChar char=""/>
              <a:tabLst/>
              <a:defRPr/>
            </a:pPr>
            <a:endParaRPr kumimoji="0" lang="en-US" sz="2400" b="0" i="0" u="none" strike="noStrike" kern="1200" cap="none" spc="0" normalizeH="0" baseline="0" noProof="0" dirty="0" smtClean="0">
              <a:ln>
                <a:noFill/>
              </a:ln>
              <a:solidFill>
                <a:schemeClr val="tx1"/>
              </a:solidFill>
              <a:effectLst/>
              <a:uLnTx/>
              <a:uFillTx/>
              <a:latin typeface="+mn-lt"/>
              <a:ea typeface="+mn-ea"/>
              <a:cs typeface="+mn-cs"/>
            </a:endParaRPr>
          </a:p>
          <a:p>
            <a:pPr marL="996696" marR="0" lvl="2" indent="-228600" algn="l" defTabSz="914400" rtl="0" eaLnBrk="1" fontAlgn="auto" latinLnBrk="0" hangingPunct="1">
              <a:lnSpc>
                <a:spcPct val="100000"/>
              </a:lnSpc>
              <a:spcBef>
                <a:spcPct val="20000"/>
              </a:spcBef>
              <a:spcAft>
                <a:spcPts val="0"/>
              </a:spcAft>
              <a:buClr>
                <a:schemeClr val="accent2"/>
              </a:buClr>
              <a:buSzTx/>
              <a:buFont typeface="Wingdings 2"/>
              <a:buChar char=""/>
              <a:tabLst/>
              <a:defRPr/>
            </a:pPr>
            <a:endParaRPr kumimoji="0" lang="en-US" sz="2400" b="0" i="0" u="none" strike="noStrike" kern="1200" cap="none" spc="0" normalizeH="0" baseline="0" noProof="0" dirty="0" smtClean="0">
              <a:ln>
                <a:noFill/>
              </a:ln>
              <a:solidFill>
                <a:schemeClr val="tx1"/>
              </a:solidFill>
              <a:effectLst/>
              <a:uLnTx/>
              <a:uFillTx/>
              <a:latin typeface="+mn-lt"/>
              <a:ea typeface="+mn-ea"/>
              <a:cs typeface="+mn-cs"/>
            </a:endParaRPr>
          </a:p>
          <a:p>
            <a:pPr marL="411480" marR="0" lvl="0" indent="-342900" algn="l" defTabSz="914400" rtl="0" eaLnBrk="1" fontAlgn="auto" latinLnBrk="0" hangingPunct="1">
              <a:lnSpc>
                <a:spcPct val="100000"/>
              </a:lnSpc>
              <a:spcBef>
                <a:spcPts val="700"/>
              </a:spcBef>
              <a:spcAft>
                <a:spcPts val="0"/>
              </a:spcAft>
              <a:buClr>
                <a:schemeClr val="tx2"/>
              </a:buClr>
              <a:buSzPct val="95000"/>
              <a:buFont typeface="Wingdings"/>
              <a:buChar char=""/>
              <a:tabLst/>
              <a:defRPr/>
            </a:pPr>
            <a:endParaRPr kumimoji="0" lang="en-US" sz="3000" b="0" i="0" u="none" strike="noStrike" kern="1200" cap="none" spc="0" normalizeH="0" baseline="0" noProof="0" dirty="0" smtClean="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57200" y="0"/>
            <a:ext cx="8229600" cy="1143000"/>
          </a:xfrm>
        </p:spPr>
        <p:txBody>
          <a:bodyPr/>
          <a:lstStyle/>
          <a:p>
            <a:pPr eaLnBrk="1" hangingPunct="1">
              <a:defRPr/>
            </a:pPr>
            <a:r>
              <a:rPr lang="en-US" dirty="0" smtClean="0"/>
              <a:t>Lack Of Automated Source-Code Control</a:t>
            </a:r>
            <a:endParaRPr lang="en-US" dirty="0"/>
          </a:p>
        </p:txBody>
      </p:sp>
      <p:sp>
        <p:nvSpPr>
          <p:cNvPr id="17410" name="Content Placeholder 1"/>
          <p:cNvSpPr>
            <a:spLocks noGrp="1"/>
          </p:cNvSpPr>
          <p:nvPr>
            <p:ph idx="1"/>
          </p:nvPr>
        </p:nvSpPr>
        <p:spPr>
          <a:xfrm>
            <a:off x="457200" y="1143000"/>
            <a:ext cx="8229600" cy="4525963"/>
          </a:xfrm>
        </p:spPr>
        <p:txBody>
          <a:bodyPr>
            <a:normAutofit/>
          </a:bodyPr>
          <a:lstStyle/>
          <a:p>
            <a:pPr lvl="1" eaLnBrk="1" hangingPunct="1"/>
            <a:endParaRPr lang="en-US" dirty="0" smtClean="0"/>
          </a:p>
          <a:p>
            <a:pPr eaLnBrk="1" hangingPunct="1"/>
            <a:endParaRPr lang="en-US" dirty="0" smtClean="0"/>
          </a:p>
        </p:txBody>
      </p:sp>
      <p:sp>
        <p:nvSpPr>
          <p:cNvPr id="5" name="Slide Number Placeholder 4"/>
          <p:cNvSpPr>
            <a:spLocks noGrp="1"/>
          </p:cNvSpPr>
          <p:nvPr>
            <p:ph type="sldNum" sz="quarter" idx="12"/>
          </p:nvPr>
        </p:nvSpPr>
        <p:spPr/>
        <p:txBody>
          <a:bodyPr/>
          <a:lstStyle/>
          <a:p>
            <a:pPr>
              <a:defRPr/>
            </a:pPr>
            <a:fld id="{F828FE4F-1C47-425B-BBAE-55EEB87534F1}" type="slidenum">
              <a:rPr lang="en-US"/>
              <a:pPr>
                <a:defRPr/>
              </a:pPr>
              <a:t>43</a:t>
            </a:fld>
            <a:endParaRPr lang="en-US" dirty="0"/>
          </a:p>
        </p:txBody>
      </p:sp>
      <p:sp>
        <p:nvSpPr>
          <p:cNvPr id="7" name="Content Placeholder 1"/>
          <p:cNvSpPr txBox="1">
            <a:spLocks/>
          </p:cNvSpPr>
          <p:nvPr/>
        </p:nvSpPr>
        <p:spPr>
          <a:xfrm>
            <a:off x="609600" y="2027237"/>
            <a:ext cx="8229600" cy="4525963"/>
          </a:xfrm>
          <a:prstGeom prst="rect">
            <a:avLst/>
          </a:prstGeom>
        </p:spPr>
        <p:txBody>
          <a:bodyPr vert="horz">
            <a:normAutofit/>
          </a:bodyPr>
          <a:lstStyle/>
          <a:p>
            <a:pPr marL="411480" marR="0" lvl="0" indent="-342900" algn="l" defTabSz="914400" rtl="0" eaLnBrk="1" fontAlgn="auto" latinLnBrk="0" hangingPunct="1">
              <a:lnSpc>
                <a:spcPct val="100000"/>
              </a:lnSpc>
              <a:spcBef>
                <a:spcPts val="700"/>
              </a:spcBef>
              <a:spcAft>
                <a:spcPts val="0"/>
              </a:spcAft>
              <a:buClr>
                <a:schemeClr val="tx2"/>
              </a:buClr>
              <a:buSzPct val="95000"/>
              <a:buFont typeface="Wingdings"/>
              <a:buChar char=""/>
              <a:tabLst/>
              <a:defRPr/>
            </a:pPr>
            <a:r>
              <a:rPr lang="en-US" sz="3000" dirty="0" smtClean="0">
                <a:latin typeface="+mn-lt"/>
              </a:rPr>
              <a:t>Source control tools </a:t>
            </a:r>
          </a:p>
          <a:p>
            <a:pPr marL="868680" lvl="1" indent="-342900" fontAlgn="auto">
              <a:spcBef>
                <a:spcPts val="700"/>
              </a:spcBef>
              <a:spcAft>
                <a:spcPts val="0"/>
              </a:spcAft>
              <a:buClr>
                <a:schemeClr val="tx2"/>
              </a:buClr>
              <a:buSzPct val="95000"/>
              <a:buFont typeface="Wingdings"/>
              <a:buChar char=""/>
              <a:defRPr/>
            </a:pPr>
            <a:r>
              <a:rPr lang="en-US" sz="3000" dirty="0" smtClean="0">
                <a:latin typeface="+mn-lt"/>
              </a:rPr>
              <a:t>Coordinate working on software</a:t>
            </a:r>
          </a:p>
          <a:p>
            <a:pPr marL="868680" lvl="1" indent="-342900" fontAlgn="auto">
              <a:spcBef>
                <a:spcPts val="700"/>
              </a:spcBef>
              <a:spcAft>
                <a:spcPts val="0"/>
              </a:spcAft>
              <a:buClr>
                <a:schemeClr val="tx2"/>
              </a:buClr>
              <a:buSzPct val="95000"/>
              <a:buFont typeface="Wingdings"/>
              <a:buChar char=""/>
              <a:defRPr/>
            </a:pPr>
            <a:r>
              <a:rPr lang="en-US" sz="3000" dirty="0" smtClean="0">
                <a:latin typeface="+mn-lt"/>
              </a:rPr>
              <a:t>Backing up versions of software</a:t>
            </a:r>
          </a:p>
          <a:p>
            <a:pPr marL="868680" lvl="1" indent="-342900" fontAlgn="auto">
              <a:spcBef>
                <a:spcPts val="700"/>
              </a:spcBef>
              <a:spcAft>
                <a:spcPts val="0"/>
              </a:spcAft>
              <a:buClr>
                <a:schemeClr val="tx2"/>
              </a:buClr>
              <a:buSzPct val="95000"/>
              <a:buFont typeface="Wingdings"/>
              <a:buChar char=""/>
              <a:defRPr/>
            </a:pPr>
            <a:r>
              <a:rPr lang="en-US" sz="3000" dirty="0" smtClean="0">
                <a:latin typeface="+mn-lt"/>
              </a:rPr>
              <a:t>Using correct versions of software</a:t>
            </a:r>
            <a:endParaRPr lang="en-US" sz="2800" dirty="0" smtClean="0">
              <a:latin typeface="+mn-lt"/>
            </a:endParaRPr>
          </a:p>
          <a:p>
            <a:pPr marL="411480" lvl="0" indent="-342900" fontAlgn="auto">
              <a:spcBef>
                <a:spcPts val="700"/>
              </a:spcBef>
              <a:spcAft>
                <a:spcPts val="0"/>
              </a:spcAft>
              <a:buClr>
                <a:schemeClr val="tx2"/>
              </a:buClr>
              <a:buSzPct val="95000"/>
              <a:defRPr/>
            </a:pPr>
            <a:endParaRPr lang="en-US" sz="2600" dirty="0" smtClean="0">
              <a:latin typeface="+mn-lt"/>
            </a:endParaRPr>
          </a:p>
          <a:p>
            <a:pPr marL="740664" marR="0" lvl="1" indent="-285750" algn="l" defTabSz="914400" rtl="0" eaLnBrk="1" fontAlgn="auto" latinLnBrk="0" hangingPunct="1">
              <a:lnSpc>
                <a:spcPct val="100000"/>
              </a:lnSpc>
              <a:spcBef>
                <a:spcPct val="20000"/>
              </a:spcBef>
              <a:spcAft>
                <a:spcPts val="0"/>
              </a:spcAft>
              <a:buClr>
                <a:schemeClr val="accent2"/>
              </a:buClr>
              <a:buSzPct val="90000"/>
              <a:buFont typeface="Wingdings"/>
              <a:buChar char=""/>
              <a:tabLst/>
              <a:defRPr/>
            </a:pPr>
            <a:endParaRPr kumimoji="0" lang="en-US" sz="2400" b="0" i="0" u="none" strike="noStrike" kern="1200" cap="none" spc="0" normalizeH="0" baseline="0" noProof="0" dirty="0" smtClean="0">
              <a:ln>
                <a:noFill/>
              </a:ln>
              <a:solidFill>
                <a:schemeClr val="tx1"/>
              </a:solidFill>
              <a:effectLst/>
              <a:uLnTx/>
              <a:uFillTx/>
              <a:latin typeface="+mn-lt"/>
              <a:ea typeface="+mn-ea"/>
              <a:cs typeface="+mn-cs"/>
            </a:endParaRPr>
          </a:p>
          <a:p>
            <a:pPr marL="996696" marR="0" lvl="2" indent="-228600" algn="l" defTabSz="914400" rtl="0" eaLnBrk="1" fontAlgn="auto" latinLnBrk="0" hangingPunct="1">
              <a:lnSpc>
                <a:spcPct val="100000"/>
              </a:lnSpc>
              <a:spcBef>
                <a:spcPct val="20000"/>
              </a:spcBef>
              <a:spcAft>
                <a:spcPts val="0"/>
              </a:spcAft>
              <a:buClr>
                <a:schemeClr val="accent2"/>
              </a:buClr>
              <a:buSzTx/>
              <a:buFont typeface="Wingdings 2"/>
              <a:buChar char=""/>
              <a:tabLst/>
              <a:defRPr/>
            </a:pPr>
            <a:endParaRPr kumimoji="0" lang="en-US" sz="2400" b="0" i="0" u="none" strike="noStrike" kern="1200" cap="none" spc="0" normalizeH="0" baseline="0" noProof="0" dirty="0" smtClean="0">
              <a:ln>
                <a:noFill/>
              </a:ln>
              <a:solidFill>
                <a:schemeClr val="tx1"/>
              </a:solidFill>
              <a:effectLst/>
              <a:uLnTx/>
              <a:uFillTx/>
              <a:latin typeface="+mn-lt"/>
              <a:ea typeface="+mn-ea"/>
              <a:cs typeface="+mn-cs"/>
            </a:endParaRPr>
          </a:p>
          <a:p>
            <a:pPr marL="411480" marR="0" lvl="0" indent="-342900" algn="l" defTabSz="914400" rtl="0" eaLnBrk="1" fontAlgn="auto" latinLnBrk="0" hangingPunct="1">
              <a:lnSpc>
                <a:spcPct val="100000"/>
              </a:lnSpc>
              <a:spcBef>
                <a:spcPts val="700"/>
              </a:spcBef>
              <a:spcAft>
                <a:spcPts val="0"/>
              </a:spcAft>
              <a:buClr>
                <a:schemeClr val="tx2"/>
              </a:buClr>
              <a:buSzPct val="95000"/>
              <a:buFont typeface="Wingdings"/>
              <a:buChar char=""/>
              <a:tabLst/>
              <a:defRPr/>
            </a:pPr>
            <a:endParaRPr kumimoji="0" lang="en-US" sz="3000" b="0" i="0" u="none" strike="noStrike" kern="1200" cap="none" spc="0" normalizeH="0" baseline="0" noProof="0" dirty="0" smtClean="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57200" y="0"/>
            <a:ext cx="8229600" cy="1143000"/>
          </a:xfrm>
        </p:spPr>
        <p:txBody>
          <a:bodyPr/>
          <a:lstStyle/>
          <a:p>
            <a:pPr eaLnBrk="1" hangingPunct="1">
              <a:defRPr/>
            </a:pPr>
            <a:r>
              <a:rPr lang="en-US" dirty="0" smtClean="0"/>
              <a:t>Excessive Multi-tasking</a:t>
            </a:r>
            <a:endParaRPr lang="en-US" dirty="0"/>
          </a:p>
        </p:txBody>
      </p:sp>
      <p:sp>
        <p:nvSpPr>
          <p:cNvPr id="17410" name="Content Placeholder 1"/>
          <p:cNvSpPr>
            <a:spLocks noGrp="1"/>
          </p:cNvSpPr>
          <p:nvPr>
            <p:ph idx="1"/>
          </p:nvPr>
        </p:nvSpPr>
        <p:spPr>
          <a:xfrm>
            <a:off x="457200" y="1143000"/>
            <a:ext cx="8229600" cy="4525963"/>
          </a:xfrm>
        </p:spPr>
        <p:txBody>
          <a:bodyPr>
            <a:normAutofit/>
          </a:bodyPr>
          <a:lstStyle/>
          <a:p>
            <a:pPr lvl="1" eaLnBrk="1" hangingPunct="1"/>
            <a:endParaRPr lang="en-US" dirty="0" smtClean="0"/>
          </a:p>
          <a:p>
            <a:pPr eaLnBrk="1" hangingPunct="1"/>
            <a:endParaRPr lang="en-US" dirty="0" smtClean="0"/>
          </a:p>
        </p:txBody>
      </p:sp>
      <p:sp>
        <p:nvSpPr>
          <p:cNvPr id="5" name="Slide Number Placeholder 4"/>
          <p:cNvSpPr>
            <a:spLocks noGrp="1"/>
          </p:cNvSpPr>
          <p:nvPr>
            <p:ph type="sldNum" sz="quarter" idx="12"/>
          </p:nvPr>
        </p:nvSpPr>
        <p:spPr/>
        <p:txBody>
          <a:bodyPr/>
          <a:lstStyle/>
          <a:p>
            <a:pPr>
              <a:defRPr/>
            </a:pPr>
            <a:fld id="{F828FE4F-1C47-425B-BBAE-55EEB87534F1}" type="slidenum">
              <a:rPr lang="en-US"/>
              <a:pPr>
                <a:defRPr/>
              </a:pPr>
              <a:t>44</a:t>
            </a:fld>
            <a:endParaRPr lang="en-US" dirty="0"/>
          </a:p>
        </p:txBody>
      </p:sp>
      <p:sp>
        <p:nvSpPr>
          <p:cNvPr id="7" name="Content Placeholder 1"/>
          <p:cNvSpPr txBox="1">
            <a:spLocks/>
          </p:cNvSpPr>
          <p:nvPr/>
        </p:nvSpPr>
        <p:spPr>
          <a:xfrm>
            <a:off x="609600" y="1646237"/>
            <a:ext cx="8229600" cy="4525963"/>
          </a:xfrm>
          <a:prstGeom prst="rect">
            <a:avLst/>
          </a:prstGeom>
        </p:spPr>
        <p:txBody>
          <a:bodyPr vert="horz">
            <a:normAutofit/>
          </a:bodyPr>
          <a:lstStyle/>
          <a:p>
            <a:pPr marL="411480" marR="0" lvl="0" indent="-342900" algn="l" defTabSz="914400" rtl="0" eaLnBrk="1" fontAlgn="auto" latinLnBrk="0" hangingPunct="1">
              <a:lnSpc>
                <a:spcPct val="100000"/>
              </a:lnSpc>
              <a:spcBef>
                <a:spcPts val="700"/>
              </a:spcBef>
              <a:spcAft>
                <a:spcPts val="0"/>
              </a:spcAft>
              <a:buClr>
                <a:schemeClr val="tx2"/>
              </a:buClr>
              <a:buSzPct val="95000"/>
              <a:buFont typeface="Wingdings"/>
              <a:buChar char=""/>
              <a:tabLst/>
              <a:defRPr/>
            </a:pPr>
            <a:r>
              <a:rPr lang="en-US" sz="3000" dirty="0" smtClean="0">
                <a:latin typeface="+mn-lt"/>
              </a:rPr>
              <a:t>Working on tasks simultaneously </a:t>
            </a:r>
          </a:p>
          <a:p>
            <a:pPr marL="411480" marR="0" lvl="0" indent="-342900" algn="l" defTabSz="914400" rtl="0" eaLnBrk="1" fontAlgn="auto" latinLnBrk="0" hangingPunct="1">
              <a:lnSpc>
                <a:spcPct val="100000"/>
              </a:lnSpc>
              <a:spcBef>
                <a:spcPts val="700"/>
              </a:spcBef>
              <a:spcAft>
                <a:spcPts val="0"/>
              </a:spcAft>
              <a:buClr>
                <a:schemeClr val="tx2"/>
              </a:buClr>
              <a:buSzPct val="95000"/>
              <a:buFont typeface="Wingdings"/>
              <a:buChar char=""/>
              <a:tabLst/>
              <a:defRPr/>
            </a:pPr>
            <a:endParaRPr lang="en-US" sz="2600" dirty="0" smtClean="0">
              <a:latin typeface="+mn-lt"/>
            </a:endParaRPr>
          </a:p>
          <a:p>
            <a:pPr marL="411480" lvl="0" indent="-342900" fontAlgn="auto">
              <a:spcBef>
                <a:spcPts val="700"/>
              </a:spcBef>
              <a:spcAft>
                <a:spcPts val="0"/>
              </a:spcAft>
              <a:buClr>
                <a:schemeClr val="tx2"/>
              </a:buClr>
              <a:buSzPct val="95000"/>
              <a:buFont typeface="Wingdings"/>
              <a:buChar char=""/>
              <a:defRPr/>
            </a:pPr>
            <a:r>
              <a:rPr lang="en-US" sz="3000" dirty="0" smtClean="0">
                <a:latin typeface="+mn-lt"/>
              </a:rPr>
              <a:t>Switching costs</a:t>
            </a:r>
            <a:endParaRPr lang="en-US" sz="2800" dirty="0" smtClean="0">
              <a:latin typeface="+mn-lt"/>
            </a:endParaRPr>
          </a:p>
          <a:p>
            <a:pPr marL="411480" lvl="0" indent="-342900" fontAlgn="auto">
              <a:spcBef>
                <a:spcPts val="700"/>
              </a:spcBef>
              <a:spcAft>
                <a:spcPts val="0"/>
              </a:spcAft>
              <a:buClr>
                <a:schemeClr val="tx2"/>
              </a:buClr>
              <a:buSzPct val="95000"/>
              <a:defRPr/>
            </a:pPr>
            <a:endParaRPr lang="en-US" sz="2600" dirty="0" smtClean="0">
              <a:latin typeface="+mn-lt"/>
            </a:endParaRPr>
          </a:p>
          <a:p>
            <a:pPr marL="740664" marR="0" lvl="1" indent="-285750" algn="l" defTabSz="914400" rtl="0" eaLnBrk="1" fontAlgn="auto" latinLnBrk="0" hangingPunct="1">
              <a:lnSpc>
                <a:spcPct val="100000"/>
              </a:lnSpc>
              <a:spcBef>
                <a:spcPct val="20000"/>
              </a:spcBef>
              <a:spcAft>
                <a:spcPts val="0"/>
              </a:spcAft>
              <a:buClr>
                <a:schemeClr val="accent2"/>
              </a:buClr>
              <a:buSzPct val="90000"/>
              <a:buFont typeface="Wingdings"/>
              <a:buChar char=""/>
              <a:tabLst/>
              <a:defRPr/>
            </a:pPr>
            <a:endParaRPr kumimoji="0" lang="en-US" sz="2400" b="0" i="0" u="none" strike="noStrike" kern="1200" cap="none" spc="0" normalizeH="0" baseline="0" noProof="0" dirty="0" smtClean="0">
              <a:ln>
                <a:noFill/>
              </a:ln>
              <a:solidFill>
                <a:schemeClr val="tx1"/>
              </a:solidFill>
              <a:effectLst/>
              <a:uLnTx/>
              <a:uFillTx/>
              <a:latin typeface="+mn-lt"/>
              <a:ea typeface="+mn-ea"/>
              <a:cs typeface="+mn-cs"/>
            </a:endParaRPr>
          </a:p>
          <a:p>
            <a:pPr marL="996696" marR="0" lvl="2" indent="-228600" algn="l" defTabSz="914400" rtl="0" eaLnBrk="1" fontAlgn="auto" latinLnBrk="0" hangingPunct="1">
              <a:lnSpc>
                <a:spcPct val="100000"/>
              </a:lnSpc>
              <a:spcBef>
                <a:spcPct val="20000"/>
              </a:spcBef>
              <a:spcAft>
                <a:spcPts val="0"/>
              </a:spcAft>
              <a:buClr>
                <a:schemeClr val="accent2"/>
              </a:buClr>
              <a:buSzTx/>
              <a:buFont typeface="Wingdings 2"/>
              <a:buChar char=""/>
              <a:tabLst/>
              <a:defRPr/>
            </a:pPr>
            <a:endParaRPr kumimoji="0" lang="en-US" sz="2400" b="0" i="0" u="none" strike="noStrike" kern="1200" cap="none" spc="0" normalizeH="0" baseline="0" noProof="0" dirty="0" smtClean="0">
              <a:ln>
                <a:noFill/>
              </a:ln>
              <a:solidFill>
                <a:schemeClr val="tx1"/>
              </a:solidFill>
              <a:effectLst/>
              <a:uLnTx/>
              <a:uFillTx/>
              <a:latin typeface="+mn-lt"/>
              <a:ea typeface="+mn-ea"/>
              <a:cs typeface="+mn-cs"/>
            </a:endParaRPr>
          </a:p>
          <a:p>
            <a:pPr marL="411480" marR="0" lvl="0" indent="-342900" algn="l" defTabSz="914400" rtl="0" eaLnBrk="1" fontAlgn="auto" latinLnBrk="0" hangingPunct="1">
              <a:lnSpc>
                <a:spcPct val="100000"/>
              </a:lnSpc>
              <a:spcBef>
                <a:spcPts val="700"/>
              </a:spcBef>
              <a:spcAft>
                <a:spcPts val="0"/>
              </a:spcAft>
              <a:buClr>
                <a:schemeClr val="tx2"/>
              </a:buClr>
              <a:buSzPct val="95000"/>
              <a:buFont typeface="Wingdings"/>
              <a:buChar char=""/>
              <a:tabLst/>
              <a:defRPr/>
            </a:pPr>
            <a:endParaRPr kumimoji="0" lang="en-US" sz="3000" b="0" i="0" u="none" strike="noStrike" kern="1200" cap="none" spc="0" normalizeH="0" baseline="0" noProof="0" dirty="0" smtClean="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57200" y="0"/>
            <a:ext cx="8229600" cy="1143000"/>
          </a:xfrm>
        </p:spPr>
        <p:txBody>
          <a:bodyPr/>
          <a:lstStyle/>
          <a:p>
            <a:pPr eaLnBrk="1" hangingPunct="1">
              <a:defRPr/>
            </a:pPr>
            <a:r>
              <a:rPr lang="en-US" dirty="0" smtClean="0"/>
              <a:t>Confusing Estimates With Targets</a:t>
            </a:r>
            <a:endParaRPr lang="en-US" dirty="0"/>
          </a:p>
        </p:txBody>
      </p:sp>
      <p:sp>
        <p:nvSpPr>
          <p:cNvPr id="17410" name="Content Placeholder 1"/>
          <p:cNvSpPr>
            <a:spLocks noGrp="1"/>
          </p:cNvSpPr>
          <p:nvPr>
            <p:ph idx="1"/>
          </p:nvPr>
        </p:nvSpPr>
        <p:spPr>
          <a:xfrm>
            <a:off x="457200" y="1143000"/>
            <a:ext cx="8229600" cy="4525963"/>
          </a:xfrm>
        </p:spPr>
        <p:txBody>
          <a:bodyPr>
            <a:normAutofit/>
          </a:bodyPr>
          <a:lstStyle/>
          <a:p>
            <a:pPr lvl="1" eaLnBrk="1" hangingPunct="1"/>
            <a:endParaRPr lang="en-US" dirty="0" smtClean="0"/>
          </a:p>
          <a:p>
            <a:pPr eaLnBrk="1" hangingPunct="1"/>
            <a:r>
              <a:rPr lang="en-US" dirty="0" smtClean="0"/>
              <a:t>Estimates versus Targets</a:t>
            </a:r>
          </a:p>
        </p:txBody>
      </p:sp>
      <p:sp>
        <p:nvSpPr>
          <p:cNvPr id="5" name="Slide Number Placeholder 4"/>
          <p:cNvSpPr>
            <a:spLocks noGrp="1"/>
          </p:cNvSpPr>
          <p:nvPr>
            <p:ph type="sldNum" sz="quarter" idx="12"/>
          </p:nvPr>
        </p:nvSpPr>
        <p:spPr/>
        <p:txBody>
          <a:bodyPr/>
          <a:lstStyle/>
          <a:p>
            <a:pPr>
              <a:defRPr/>
            </a:pPr>
            <a:fld id="{F828FE4F-1C47-425B-BBAE-55EEB87534F1}" type="slidenum">
              <a:rPr lang="en-US"/>
              <a:pPr>
                <a:defRPr/>
              </a:pPr>
              <a:t>45</a:t>
            </a:fld>
            <a:endParaRPr lang="en-US" dirty="0"/>
          </a:p>
        </p:txBody>
      </p:sp>
      <p:sp>
        <p:nvSpPr>
          <p:cNvPr id="7" name="Content Placeholder 1"/>
          <p:cNvSpPr txBox="1">
            <a:spLocks/>
          </p:cNvSpPr>
          <p:nvPr/>
        </p:nvSpPr>
        <p:spPr>
          <a:xfrm>
            <a:off x="609600" y="2255837"/>
            <a:ext cx="8229600" cy="4525963"/>
          </a:xfrm>
          <a:prstGeom prst="rect">
            <a:avLst/>
          </a:prstGeom>
        </p:spPr>
        <p:txBody>
          <a:bodyPr vert="horz">
            <a:normAutofit/>
          </a:bodyPr>
          <a:lstStyle/>
          <a:p>
            <a:pPr marL="411480" marR="0" lvl="0" indent="-342900" algn="l" defTabSz="914400" rtl="0" eaLnBrk="1" fontAlgn="auto" latinLnBrk="0" hangingPunct="1">
              <a:lnSpc>
                <a:spcPct val="100000"/>
              </a:lnSpc>
              <a:spcBef>
                <a:spcPts val="700"/>
              </a:spcBef>
              <a:spcAft>
                <a:spcPts val="0"/>
              </a:spcAft>
              <a:buClr>
                <a:schemeClr val="tx2"/>
              </a:buClr>
              <a:buSzPct val="95000"/>
              <a:buFont typeface="Wingdings"/>
              <a:buChar char=""/>
              <a:tabLst/>
              <a:defRPr/>
            </a:pPr>
            <a:endParaRPr lang="en-US" sz="2600" dirty="0" smtClean="0">
              <a:latin typeface="+mn-lt"/>
            </a:endParaRPr>
          </a:p>
          <a:p>
            <a:pPr marL="411480" indent="-342900" fontAlgn="auto">
              <a:spcBef>
                <a:spcPts val="700"/>
              </a:spcBef>
              <a:spcAft>
                <a:spcPts val="0"/>
              </a:spcAft>
              <a:buClr>
                <a:schemeClr val="tx2"/>
              </a:buClr>
              <a:buSzPct val="95000"/>
              <a:buFont typeface="Wingdings"/>
              <a:buChar char=""/>
              <a:defRPr/>
            </a:pPr>
            <a:r>
              <a:rPr lang="en-US" sz="3000" dirty="0" smtClean="0">
                <a:latin typeface="+mn-lt"/>
              </a:rPr>
              <a:t>Estimates based on desired results </a:t>
            </a:r>
          </a:p>
          <a:p>
            <a:pPr marL="411480" lvl="0" indent="-342900" fontAlgn="auto">
              <a:spcBef>
                <a:spcPts val="700"/>
              </a:spcBef>
              <a:spcAft>
                <a:spcPts val="0"/>
              </a:spcAft>
              <a:buClr>
                <a:schemeClr val="tx2"/>
              </a:buClr>
              <a:buSzPct val="95000"/>
              <a:defRPr/>
            </a:pPr>
            <a:endParaRPr lang="en-US" sz="2600" dirty="0" smtClean="0">
              <a:latin typeface="+mn-lt"/>
            </a:endParaRPr>
          </a:p>
          <a:p>
            <a:pPr marL="740664" marR="0" lvl="1" indent="-285750" algn="l" defTabSz="914400" rtl="0" eaLnBrk="1" fontAlgn="auto" latinLnBrk="0" hangingPunct="1">
              <a:lnSpc>
                <a:spcPct val="100000"/>
              </a:lnSpc>
              <a:spcBef>
                <a:spcPct val="20000"/>
              </a:spcBef>
              <a:spcAft>
                <a:spcPts val="0"/>
              </a:spcAft>
              <a:buClr>
                <a:schemeClr val="accent2"/>
              </a:buClr>
              <a:buSzPct val="90000"/>
              <a:buFont typeface="Wingdings"/>
              <a:buChar char=""/>
              <a:tabLst/>
              <a:defRPr/>
            </a:pPr>
            <a:endParaRPr kumimoji="0" lang="en-US" sz="2400" b="0" i="0" u="none" strike="noStrike" kern="1200" cap="none" spc="0" normalizeH="0" baseline="0" noProof="0" dirty="0" smtClean="0">
              <a:ln>
                <a:noFill/>
              </a:ln>
              <a:solidFill>
                <a:schemeClr val="tx1"/>
              </a:solidFill>
              <a:effectLst/>
              <a:uLnTx/>
              <a:uFillTx/>
              <a:latin typeface="+mn-lt"/>
              <a:ea typeface="+mn-ea"/>
              <a:cs typeface="+mn-cs"/>
            </a:endParaRPr>
          </a:p>
          <a:p>
            <a:pPr marL="996696" marR="0" lvl="2" indent="-228600" algn="l" defTabSz="914400" rtl="0" eaLnBrk="1" fontAlgn="auto" latinLnBrk="0" hangingPunct="1">
              <a:lnSpc>
                <a:spcPct val="100000"/>
              </a:lnSpc>
              <a:spcBef>
                <a:spcPct val="20000"/>
              </a:spcBef>
              <a:spcAft>
                <a:spcPts val="0"/>
              </a:spcAft>
              <a:buClr>
                <a:schemeClr val="accent2"/>
              </a:buClr>
              <a:buSzTx/>
              <a:buFont typeface="Wingdings 2"/>
              <a:buChar char=""/>
              <a:tabLst/>
              <a:defRPr/>
            </a:pPr>
            <a:endParaRPr kumimoji="0" lang="en-US" sz="2400" b="0" i="0" u="none" strike="noStrike" kern="1200" cap="none" spc="0" normalizeH="0" baseline="0" noProof="0" dirty="0" smtClean="0">
              <a:ln>
                <a:noFill/>
              </a:ln>
              <a:solidFill>
                <a:schemeClr val="tx1"/>
              </a:solidFill>
              <a:effectLst/>
              <a:uLnTx/>
              <a:uFillTx/>
              <a:latin typeface="+mn-lt"/>
              <a:ea typeface="+mn-ea"/>
              <a:cs typeface="+mn-cs"/>
            </a:endParaRPr>
          </a:p>
          <a:p>
            <a:pPr marL="411480" marR="0" lvl="0" indent="-342900" algn="l" defTabSz="914400" rtl="0" eaLnBrk="1" fontAlgn="auto" latinLnBrk="0" hangingPunct="1">
              <a:lnSpc>
                <a:spcPct val="100000"/>
              </a:lnSpc>
              <a:spcBef>
                <a:spcPts val="700"/>
              </a:spcBef>
              <a:spcAft>
                <a:spcPts val="0"/>
              </a:spcAft>
              <a:buClr>
                <a:schemeClr val="tx2"/>
              </a:buClr>
              <a:buSzPct val="95000"/>
              <a:buFont typeface="Wingdings"/>
              <a:buChar char=""/>
              <a:tabLst/>
              <a:defRPr/>
            </a:pPr>
            <a:endParaRPr kumimoji="0" lang="en-US" sz="3000" b="0" i="0" u="none" strike="noStrike" kern="1200" cap="none" spc="0" normalizeH="0" baseline="0" noProof="0" dirty="0" smtClean="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57200" y="0"/>
            <a:ext cx="8229600" cy="1143000"/>
          </a:xfrm>
        </p:spPr>
        <p:txBody>
          <a:bodyPr/>
          <a:lstStyle/>
          <a:p>
            <a:pPr eaLnBrk="1" hangingPunct="1">
              <a:defRPr/>
            </a:pPr>
            <a:r>
              <a:rPr lang="en-US" dirty="0" smtClean="0"/>
              <a:t>Unclear Project Vision</a:t>
            </a:r>
            <a:endParaRPr lang="en-US" dirty="0"/>
          </a:p>
        </p:txBody>
      </p:sp>
      <p:sp>
        <p:nvSpPr>
          <p:cNvPr id="17410" name="Content Placeholder 1"/>
          <p:cNvSpPr>
            <a:spLocks noGrp="1"/>
          </p:cNvSpPr>
          <p:nvPr>
            <p:ph idx="1"/>
          </p:nvPr>
        </p:nvSpPr>
        <p:spPr>
          <a:xfrm>
            <a:off x="457200" y="1143000"/>
            <a:ext cx="8229600" cy="4525963"/>
          </a:xfrm>
        </p:spPr>
        <p:txBody>
          <a:bodyPr>
            <a:normAutofit/>
          </a:bodyPr>
          <a:lstStyle/>
          <a:p>
            <a:pPr lvl="1" eaLnBrk="1" hangingPunct="1"/>
            <a:endParaRPr lang="en-US" dirty="0" smtClean="0"/>
          </a:p>
          <a:p>
            <a:pPr eaLnBrk="1" hangingPunct="1"/>
            <a:endParaRPr lang="en-US" dirty="0" smtClean="0"/>
          </a:p>
        </p:txBody>
      </p:sp>
      <p:sp>
        <p:nvSpPr>
          <p:cNvPr id="5" name="Slide Number Placeholder 4"/>
          <p:cNvSpPr>
            <a:spLocks noGrp="1"/>
          </p:cNvSpPr>
          <p:nvPr>
            <p:ph type="sldNum" sz="quarter" idx="12"/>
          </p:nvPr>
        </p:nvSpPr>
        <p:spPr/>
        <p:txBody>
          <a:bodyPr/>
          <a:lstStyle/>
          <a:p>
            <a:pPr>
              <a:defRPr/>
            </a:pPr>
            <a:fld id="{F828FE4F-1C47-425B-BBAE-55EEB87534F1}" type="slidenum">
              <a:rPr lang="en-US"/>
              <a:pPr>
                <a:defRPr/>
              </a:pPr>
              <a:t>46</a:t>
            </a:fld>
            <a:endParaRPr lang="en-US" dirty="0"/>
          </a:p>
        </p:txBody>
      </p:sp>
      <p:sp>
        <p:nvSpPr>
          <p:cNvPr id="7" name="Content Placeholder 1"/>
          <p:cNvSpPr txBox="1">
            <a:spLocks/>
          </p:cNvSpPr>
          <p:nvPr/>
        </p:nvSpPr>
        <p:spPr>
          <a:xfrm>
            <a:off x="609600" y="1295400"/>
            <a:ext cx="8229600" cy="4525963"/>
          </a:xfrm>
          <a:prstGeom prst="rect">
            <a:avLst/>
          </a:prstGeom>
        </p:spPr>
        <p:txBody>
          <a:bodyPr vert="horz">
            <a:normAutofit/>
          </a:bodyPr>
          <a:lstStyle/>
          <a:p>
            <a:pPr marL="411480" marR="0" lvl="0" indent="-342900" algn="l" defTabSz="914400" rtl="0" eaLnBrk="1" fontAlgn="auto" latinLnBrk="0" hangingPunct="1">
              <a:lnSpc>
                <a:spcPct val="100000"/>
              </a:lnSpc>
              <a:spcBef>
                <a:spcPts val="700"/>
              </a:spcBef>
              <a:spcAft>
                <a:spcPts val="0"/>
              </a:spcAft>
              <a:buClr>
                <a:schemeClr val="tx2"/>
              </a:buClr>
              <a:buSzPct val="95000"/>
              <a:buFont typeface="Wingdings"/>
              <a:buChar char=""/>
              <a:tabLst/>
              <a:defRPr/>
            </a:pPr>
            <a:r>
              <a:rPr lang="en-US" sz="3000" dirty="0" smtClean="0">
                <a:latin typeface="+mn-lt"/>
              </a:rPr>
              <a:t>Aligning project goals with organizational goals </a:t>
            </a:r>
          </a:p>
          <a:p>
            <a:pPr marL="411480" marR="0" lvl="0" indent="-342900" algn="l" defTabSz="914400" rtl="0" eaLnBrk="1" fontAlgn="auto" latinLnBrk="0" hangingPunct="1">
              <a:lnSpc>
                <a:spcPct val="100000"/>
              </a:lnSpc>
              <a:spcBef>
                <a:spcPts val="700"/>
              </a:spcBef>
              <a:spcAft>
                <a:spcPts val="0"/>
              </a:spcAft>
              <a:buClr>
                <a:schemeClr val="tx2"/>
              </a:buClr>
              <a:buSzPct val="95000"/>
              <a:buFont typeface="Wingdings"/>
              <a:buChar char=""/>
              <a:tabLst/>
              <a:defRPr/>
            </a:pPr>
            <a:endParaRPr lang="en-US" sz="2600" dirty="0" smtClean="0">
              <a:latin typeface="+mn-lt"/>
            </a:endParaRPr>
          </a:p>
          <a:p>
            <a:pPr marL="411480" lvl="0" indent="-342900" fontAlgn="auto">
              <a:spcBef>
                <a:spcPts val="700"/>
              </a:spcBef>
              <a:spcAft>
                <a:spcPts val="0"/>
              </a:spcAft>
              <a:buClr>
                <a:schemeClr val="tx2"/>
              </a:buClr>
              <a:buSzPct val="95000"/>
              <a:buFont typeface="Wingdings"/>
              <a:buChar char=""/>
              <a:defRPr/>
            </a:pPr>
            <a:r>
              <a:rPr lang="en-US" sz="3000" dirty="0" smtClean="0">
                <a:latin typeface="+mn-lt"/>
              </a:rPr>
              <a:t>Mission Statements</a:t>
            </a:r>
          </a:p>
          <a:p>
            <a:pPr marL="868680" lvl="1" indent="-342900" fontAlgn="auto">
              <a:spcBef>
                <a:spcPts val="700"/>
              </a:spcBef>
              <a:spcAft>
                <a:spcPts val="0"/>
              </a:spcAft>
              <a:buClr>
                <a:schemeClr val="tx2"/>
              </a:buClr>
              <a:buSzPct val="95000"/>
              <a:buFont typeface="Wingdings"/>
              <a:buChar char=""/>
              <a:defRPr/>
            </a:pPr>
            <a:r>
              <a:rPr lang="en-US" sz="2800" dirty="0" smtClean="0">
                <a:latin typeface="+mn-lt"/>
              </a:rPr>
              <a:t>Goals</a:t>
            </a:r>
          </a:p>
          <a:p>
            <a:pPr marL="868680" lvl="1" indent="-342900" fontAlgn="auto">
              <a:spcBef>
                <a:spcPts val="700"/>
              </a:spcBef>
              <a:spcAft>
                <a:spcPts val="0"/>
              </a:spcAft>
              <a:buClr>
                <a:schemeClr val="tx2"/>
              </a:buClr>
              <a:buSzPct val="95000"/>
              <a:buFont typeface="Wingdings"/>
              <a:buChar char=""/>
              <a:defRPr/>
            </a:pPr>
            <a:r>
              <a:rPr lang="en-US" sz="2800" dirty="0" smtClean="0">
                <a:latin typeface="+mn-lt"/>
              </a:rPr>
              <a:t>Vision</a:t>
            </a:r>
          </a:p>
          <a:p>
            <a:pPr marL="411480" lvl="0" indent="-342900" fontAlgn="auto">
              <a:spcBef>
                <a:spcPts val="700"/>
              </a:spcBef>
              <a:spcAft>
                <a:spcPts val="0"/>
              </a:spcAft>
              <a:buClr>
                <a:schemeClr val="tx2"/>
              </a:buClr>
              <a:buSzPct val="95000"/>
              <a:defRPr/>
            </a:pPr>
            <a:endParaRPr lang="en-US" sz="2600" dirty="0" smtClean="0">
              <a:latin typeface="+mn-lt"/>
            </a:endParaRPr>
          </a:p>
          <a:p>
            <a:pPr marL="740664" marR="0" lvl="1" indent="-285750" algn="l" defTabSz="914400" rtl="0" eaLnBrk="1" fontAlgn="auto" latinLnBrk="0" hangingPunct="1">
              <a:lnSpc>
                <a:spcPct val="100000"/>
              </a:lnSpc>
              <a:spcBef>
                <a:spcPct val="20000"/>
              </a:spcBef>
              <a:spcAft>
                <a:spcPts val="0"/>
              </a:spcAft>
              <a:buClr>
                <a:schemeClr val="accent2"/>
              </a:buClr>
              <a:buSzPct val="90000"/>
              <a:buFont typeface="Wingdings"/>
              <a:buChar char=""/>
              <a:tabLst/>
              <a:defRPr/>
            </a:pPr>
            <a:endParaRPr kumimoji="0" lang="en-US" sz="2400" b="0" i="0" u="none" strike="noStrike" kern="1200" cap="none" spc="0" normalizeH="0" baseline="0" noProof="0" dirty="0" smtClean="0">
              <a:ln>
                <a:noFill/>
              </a:ln>
              <a:solidFill>
                <a:schemeClr val="tx1"/>
              </a:solidFill>
              <a:effectLst/>
              <a:uLnTx/>
              <a:uFillTx/>
              <a:latin typeface="+mn-lt"/>
              <a:ea typeface="+mn-ea"/>
              <a:cs typeface="+mn-cs"/>
            </a:endParaRPr>
          </a:p>
          <a:p>
            <a:pPr marL="996696" marR="0" lvl="2" indent="-228600" algn="l" defTabSz="914400" rtl="0" eaLnBrk="1" fontAlgn="auto" latinLnBrk="0" hangingPunct="1">
              <a:lnSpc>
                <a:spcPct val="100000"/>
              </a:lnSpc>
              <a:spcBef>
                <a:spcPct val="20000"/>
              </a:spcBef>
              <a:spcAft>
                <a:spcPts val="0"/>
              </a:spcAft>
              <a:buClr>
                <a:schemeClr val="accent2"/>
              </a:buClr>
              <a:buSzTx/>
              <a:buFont typeface="Wingdings 2"/>
              <a:buChar char=""/>
              <a:tabLst/>
              <a:defRPr/>
            </a:pPr>
            <a:endParaRPr kumimoji="0" lang="en-US" sz="2400" b="0" i="0" u="none" strike="noStrike" kern="1200" cap="none" spc="0" normalizeH="0" baseline="0" noProof="0" dirty="0" smtClean="0">
              <a:ln>
                <a:noFill/>
              </a:ln>
              <a:solidFill>
                <a:schemeClr val="tx1"/>
              </a:solidFill>
              <a:effectLst/>
              <a:uLnTx/>
              <a:uFillTx/>
              <a:latin typeface="+mn-lt"/>
              <a:ea typeface="+mn-ea"/>
              <a:cs typeface="+mn-cs"/>
            </a:endParaRPr>
          </a:p>
          <a:p>
            <a:pPr marL="411480" marR="0" lvl="0" indent="-342900" algn="l" defTabSz="914400" rtl="0" eaLnBrk="1" fontAlgn="auto" latinLnBrk="0" hangingPunct="1">
              <a:lnSpc>
                <a:spcPct val="100000"/>
              </a:lnSpc>
              <a:spcBef>
                <a:spcPts val="700"/>
              </a:spcBef>
              <a:spcAft>
                <a:spcPts val="0"/>
              </a:spcAft>
              <a:buClr>
                <a:schemeClr val="tx2"/>
              </a:buClr>
              <a:buSzPct val="95000"/>
              <a:buFont typeface="Wingdings"/>
              <a:buChar char=""/>
              <a:tabLst/>
              <a:defRPr/>
            </a:pPr>
            <a:endParaRPr kumimoji="0" lang="en-US" sz="3000" b="0" i="0" u="none" strike="noStrike" kern="1200" cap="none" spc="0" normalizeH="0" baseline="0" noProof="0" dirty="0" smtClean="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57200" y="0"/>
            <a:ext cx="8229600" cy="1143000"/>
          </a:xfrm>
        </p:spPr>
        <p:txBody>
          <a:bodyPr/>
          <a:lstStyle/>
          <a:p>
            <a:pPr eaLnBrk="1" hangingPunct="1">
              <a:defRPr/>
            </a:pPr>
            <a:r>
              <a:rPr lang="en-US" dirty="0" smtClean="0"/>
              <a:t>Trusting The Map More Than The Terrain</a:t>
            </a:r>
            <a:endParaRPr lang="en-US" dirty="0"/>
          </a:p>
        </p:txBody>
      </p:sp>
      <p:sp>
        <p:nvSpPr>
          <p:cNvPr id="17410" name="Content Placeholder 1"/>
          <p:cNvSpPr>
            <a:spLocks noGrp="1"/>
          </p:cNvSpPr>
          <p:nvPr>
            <p:ph idx="1"/>
          </p:nvPr>
        </p:nvSpPr>
        <p:spPr>
          <a:xfrm>
            <a:off x="457200" y="1143000"/>
            <a:ext cx="8229600" cy="4525963"/>
          </a:xfrm>
        </p:spPr>
        <p:txBody>
          <a:bodyPr>
            <a:normAutofit/>
          </a:bodyPr>
          <a:lstStyle/>
          <a:p>
            <a:pPr lvl="1" eaLnBrk="1" hangingPunct="1"/>
            <a:endParaRPr lang="en-US" dirty="0" smtClean="0"/>
          </a:p>
          <a:p>
            <a:pPr eaLnBrk="1" hangingPunct="1"/>
            <a:endParaRPr lang="en-US" dirty="0" smtClean="0"/>
          </a:p>
        </p:txBody>
      </p:sp>
      <p:sp>
        <p:nvSpPr>
          <p:cNvPr id="5" name="Slide Number Placeholder 4"/>
          <p:cNvSpPr>
            <a:spLocks noGrp="1"/>
          </p:cNvSpPr>
          <p:nvPr>
            <p:ph type="sldNum" sz="quarter" idx="12"/>
          </p:nvPr>
        </p:nvSpPr>
        <p:spPr/>
        <p:txBody>
          <a:bodyPr/>
          <a:lstStyle/>
          <a:p>
            <a:pPr>
              <a:defRPr/>
            </a:pPr>
            <a:fld id="{F828FE4F-1C47-425B-BBAE-55EEB87534F1}" type="slidenum">
              <a:rPr lang="en-US"/>
              <a:pPr>
                <a:defRPr/>
              </a:pPr>
              <a:t>47</a:t>
            </a:fld>
            <a:endParaRPr lang="en-US" dirty="0"/>
          </a:p>
        </p:txBody>
      </p:sp>
      <p:sp>
        <p:nvSpPr>
          <p:cNvPr id="7" name="Content Placeholder 1"/>
          <p:cNvSpPr txBox="1">
            <a:spLocks/>
          </p:cNvSpPr>
          <p:nvPr/>
        </p:nvSpPr>
        <p:spPr>
          <a:xfrm>
            <a:off x="609600" y="1798637"/>
            <a:ext cx="8229600" cy="4525963"/>
          </a:xfrm>
          <a:prstGeom prst="rect">
            <a:avLst/>
          </a:prstGeom>
        </p:spPr>
        <p:txBody>
          <a:bodyPr vert="horz">
            <a:normAutofit/>
          </a:bodyPr>
          <a:lstStyle/>
          <a:p>
            <a:pPr marL="411480" marR="0" lvl="0" indent="-342900" algn="l" defTabSz="914400" rtl="0" eaLnBrk="1" fontAlgn="auto" latinLnBrk="0" hangingPunct="1">
              <a:lnSpc>
                <a:spcPct val="100000"/>
              </a:lnSpc>
              <a:spcBef>
                <a:spcPts val="700"/>
              </a:spcBef>
              <a:spcAft>
                <a:spcPts val="0"/>
              </a:spcAft>
              <a:buClr>
                <a:schemeClr val="tx2"/>
              </a:buClr>
              <a:buSzPct val="95000"/>
              <a:buFont typeface="Wingdings"/>
              <a:buChar char=""/>
              <a:tabLst/>
              <a:defRPr/>
            </a:pPr>
            <a:r>
              <a:rPr lang="en-US" sz="3000" dirty="0" smtClean="0">
                <a:latin typeface="+mn-lt"/>
              </a:rPr>
              <a:t>Ignoring Experience </a:t>
            </a:r>
          </a:p>
          <a:p>
            <a:pPr marL="411480" marR="0" lvl="0" indent="-342900" algn="l" defTabSz="914400" rtl="0" eaLnBrk="1" fontAlgn="auto" latinLnBrk="0" hangingPunct="1">
              <a:lnSpc>
                <a:spcPct val="100000"/>
              </a:lnSpc>
              <a:spcBef>
                <a:spcPts val="700"/>
              </a:spcBef>
              <a:spcAft>
                <a:spcPts val="0"/>
              </a:spcAft>
              <a:buClr>
                <a:schemeClr val="tx2"/>
              </a:buClr>
              <a:buSzPct val="95000"/>
              <a:buFont typeface="Wingdings"/>
              <a:buChar char=""/>
              <a:tabLst/>
              <a:defRPr/>
            </a:pPr>
            <a:endParaRPr lang="en-US" sz="2600" dirty="0" smtClean="0">
              <a:latin typeface="+mn-lt"/>
            </a:endParaRPr>
          </a:p>
          <a:p>
            <a:pPr marL="411480" lvl="0" indent="-342900" fontAlgn="auto">
              <a:spcBef>
                <a:spcPts val="700"/>
              </a:spcBef>
              <a:spcAft>
                <a:spcPts val="0"/>
              </a:spcAft>
              <a:buClr>
                <a:schemeClr val="tx2"/>
              </a:buClr>
              <a:buSzPct val="95000"/>
              <a:buFont typeface="Wingdings"/>
              <a:buChar char=""/>
              <a:defRPr/>
            </a:pPr>
            <a:r>
              <a:rPr lang="en-US" sz="3000" dirty="0" smtClean="0">
                <a:latin typeface="+mn-lt"/>
              </a:rPr>
              <a:t>Reality versus the Plan</a:t>
            </a:r>
            <a:endParaRPr lang="en-US" sz="2800" dirty="0" smtClean="0">
              <a:latin typeface="+mn-lt"/>
            </a:endParaRPr>
          </a:p>
          <a:p>
            <a:pPr marL="411480" lvl="0" indent="-342900" fontAlgn="auto">
              <a:spcBef>
                <a:spcPts val="700"/>
              </a:spcBef>
              <a:spcAft>
                <a:spcPts val="0"/>
              </a:spcAft>
              <a:buClr>
                <a:schemeClr val="tx2"/>
              </a:buClr>
              <a:buSzPct val="95000"/>
              <a:defRPr/>
            </a:pPr>
            <a:endParaRPr lang="en-US" sz="2600" dirty="0" smtClean="0">
              <a:latin typeface="+mn-lt"/>
            </a:endParaRPr>
          </a:p>
          <a:p>
            <a:pPr marL="740664" marR="0" lvl="1" indent="-285750" algn="l" defTabSz="914400" rtl="0" eaLnBrk="1" fontAlgn="auto" latinLnBrk="0" hangingPunct="1">
              <a:lnSpc>
                <a:spcPct val="100000"/>
              </a:lnSpc>
              <a:spcBef>
                <a:spcPct val="20000"/>
              </a:spcBef>
              <a:spcAft>
                <a:spcPts val="0"/>
              </a:spcAft>
              <a:buClr>
                <a:schemeClr val="accent2"/>
              </a:buClr>
              <a:buSzPct val="90000"/>
              <a:buFont typeface="Wingdings"/>
              <a:buChar char=""/>
              <a:tabLst/>
              <a:defRPr/>
            </a:pPr>
            <a:endParaRPr kumimoji="0" lang="en-US" sz="2400" b="0" i="0" u="none" strike="noStrike" kern="1200" cap="none" spc="0" normalizeH="0" baseline="0" noProof="0" dirty="0" smtClean="0">
              <a:ln>
                <a:noFill/>
              </a:ln>
              <a:solidFill>
                <a:schemeClr val="tx1"/>
              </a:solidFill>
              <a:effectLst/>
              <a:uLnTx/>
              <a:uFillTx/>
              <a:latin typeface="+mn-lt"/>
              <a:ea typeface="+mn-ea"/>
              <a:cs typeface="+mn-cs"/>
            </a:endParaRPr>
          </a:p>
          <a:p>
            <a:pPr marL="996696" marR="0" lvl="2" indent="-228600" algn="l" defTabSz="914400" rtl="0" eaLnBrk="1" fontAlgn="auto" latinLnBrk="0" hangingPunct="1">
              <a:lnSpc>
                <a:spcPct val="100000"/>
              </a:lnSpc>
              <a:spcBef>
                <a:spcPct val="20000"/>
              </a:spcBef>
              <a:spcAft>
                <a:spcPts val="0"/>
              </a:spcAft>
              <a:buClr>
                <a:schemeClr val="accent2"/>
              </a:buClr>
              <a:buSzTx/>
              <a:buFont typeface="Wingdings 2"/>
              <a:buChar char=""/>
              <a:tabLst/>
              <a:defRPr/>
            </a:pPr>
            <a:endParaRPr kumimoji="0" lang="en-US" sz="2400" b="0" i="0" u="none" strike="noStrike" kern="1200" cap="none" spc="0" normalizeH="0" baseline="0" noProof="0" dirty="0" smtClean="0">
              <a:ln>
                <a:noFill/>
              </a:ln>
              <a:solidFill>
                <a:schemeClr val="tx1"/>
              </a:solidFill>
              <a:effectLst/>
              <a:uLnTx/>
              <a:uFillTx/>
              <a:latin typeface="+mn-lt"/>
              <a:ea typeface="+mn-ea"/>
              <a:cs typeface="+mn-cs"/>
            </a:endParaRPr>
          </a:p>
          <a:p>
            <a:pPr marL="411480" marR="0" lvl="0" indent="-342900" algn="l" defTabSz="914400" rtl="0" eaLnBrk="1" fontAlgn="auto" latinLnBrk="0" hangingPunct="1">
              <a:lnSpc>
                <a:spcPct val="100000"/>
              </a:lnSpc>
              <a:spcBef>
                <a:spcPts val="700"/>
              </a:spcBef>
              <a:spcAft>
                <a:spcPts val="0"/>
              </a:spcAft>
              <a:buClr>
                <a:schemeClr val="tx2"/>
              </a:buClr>
              <a:buSzPct val="95000"/>
              <a:buFont typeface="Wingdings"/>
              <a:buChar char=""/>
              <a:tabLst/>
              <a:defRPr/>
            </a:pPr>
            <a:endParaRPr kumimoji="0" lang="en-US" sz="3000" b="0" i="0" u="none" strike="noStrike" kern="1200" cap="none" spc="0" normalizeH="0" baseline="0" noProof="0" dirty="0" smtClean="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57200" y="0"/>
            <a:ext cx="8229600" cy="1143000"/>
          </a:xfrm>
        </p:spPr>
        <p:txBody>
          <a:bodyPr/>
          <a:lstStyle/>
          <a:p>
            <a:pPr eaLnBrk="1" hangingPunct="1">
              <a:defRPr/>
            </a:pPr>
            <a:r>
              <a:rPr lang="en-US" dirty="0" smtClean="0"/>
              <a:t>Assuming Global Development Has Little Impact</a:t>
            </a:r>
            <a:endParaRPr lang="en-US" dirty="0"/>
          </a:p>
        </p:txBody>
      </p:sp>
      <p:sp>
        <p:nvSpPr>
          <p:cNvPr id="17410" name="Content Placeholder 1"/>
          <p:cNvSpPr>
            <a:spLocks noGrp="1"/>
          </p:cNvSpPr>
          <p:nvPr>
            <p:ph idx="1"/>
          </p:nvPr>
        </p:nvSpPr>
        <p:spPr>
          <a:xfrm>
            <a:off x="457200" y="1143000"/>
            <a:ext cx="8229600" cy="4525963"/>
          </a:xfrm>
        </p:spPr>
        <p:txBody>
          <a:bodyPr>
            <a:normAutofit/>
          </a:bodyPr>
          <a:lstStyle/>
          <a:p>
            <a:pPr lvl="1" eaLnBrk="1" hangingPunct="1"/>
            <a:endParaRPr lang="en-US" dirty="0" smtClean="0"/>
          </a:p>
          <a:p>
            <a:pPr eaLnBrk="1" hangingPunct="1"/>
            <a:endParaRPr lang="en-US" dirty="0" smtClean="0"/>
          </a:p>
        </p:txBody>
      </p:sp>
      <p:sp>
        <p:nvSpPr>
          <p:cNvPr id="5" name="Slide Number Placeholder 4"/>
          <p:cNvSpPr>
            <a:spLocks noGrp="1"/>
          </p:cNvSpPr>
          <p:nvPr>
            <p:ph type="sldNum" sz="quarter" idx="12"/>
          </p:nvPr>
        </p:nvSpPr>
        <p:spPr/>
        <p:txBody>
          <a:bodyPr/>
          <a:lstStyle/>
          <a:p>
            <a:pPr>
              <a:defRPr/>
            </a:pPr>
            <a:fld id="{F828FE4F-1C47-425B-BBAE-55EEB87534F1}" type="slidenum">
              <a:rPr lang="en-US"/>
              <a:pPr>
                <a:defRPr/>
              </a:pPr>
              <a:t>48</a:t>
            </a:fld>
            <a:endParaRPr lang="en-US" dirty="0"/>
          </a:p>
        </p:txBody>
      </p:sp>
      <p:sp>
        <p:nvSpPr>
          <p:cNvPr id="7" name="Content Placeholder 1"/>
          <p:cNvSpPr txBox="1">
            <a:spLocks/>
          </p:cNvSpPr>
          <p:nvPr/>
        </p:nvSpPr>
        <p:spPr>
          <a:xfrm>
            <a:off x="609600" y="1798637"/>
            <a:ext cx="8229600" cy="4525963"/>
          </a:xfrm>
          <a:prstGeom prst="rect">
            <a:avLst/>
          </a:prstGeom>
        </p:spPr>
        <p:txBody>
          <a:bodyPr vert="horz">
            <a:normAutofit/>
          </a:bodyPr>
          <a:lstStyle/>
          <a:p>
            <a:pPr marL="411480" marR="0" lvl="0" indent="-342900" algn="l" defTabSz="914400" rtl="0" eaLnBrk="1" fontAlgn="auto" latinLnBrk="0" hangingPunct="1">
              <a:lnSpc>
                <a:spcPct val="100000"/>
              </a:lnSpc>
              <a:spcBef>
                <a:spcPts val="700"/>
              </a:spcBef>
              <a:spcAft>
                <a:spcPts val="0"/>
              </a:spcAft>
              <a:buClr>
                <a:schemeClr val="tx2"/>
              </a:buClr>
              <a:buSzPct val="95000"/>
              <a:buFont typeface="Wingdings"/>
              <a:buChar char=""/>
              <a:tabLst/>
              <a:defRPr/>
            </a:pPr>
            <a:r>
              <a:rPr lang="en-US" sz="3000" dirty="0" smtClean="0">
                <a:latin typeface="+mn-lt"/>
              </a:rPr>
              <a:t>Time Zones </a:t>
            </a:r>
            <a:endParaRPr lang="en-US" sz="2600" dirty="0" smtClean="0">
              <a:latin typeface="+mn-lt"/>
            </a:endParaRPr>
          </a:p>
          <a:p>
            <a:pPr marL="411480" lvl="0" indent="-342900" fontAlgn="auto">
              <a:spcBef>
                <a:spcPts val="700"/>
              </a:spcBef>
              <a:spcAft>
                <a:spcPts val="0"/>
              </a:spcAft>
              <a:buClr>
                <a:schemeClr val="tx2"/>
              </a:buClr>
              <a:buSzPct val="95000"/>
              <a:buFont typeface="Wingdings"/>
              <a:buChar char=""/>
              <a:defRPr/>
            </a:pPr>
            <a:r>
              <a:rPr lang="en-US" sz="3000" dirty="0" smtClean="0">
                <a:latin typeface="+mn-lt"/>
              </a:rPr>
              <a:t>Company Cultures</a:t>
            </a:r>
          </a:p>
          <a:p>
            <a:pPr marL="411480" lvl="0" indent="-342900" fontAlgn="auto">
              <a:spcBef>
                <a:spcPts val="700"/>
              </a:spcBef>
              <a:spcAft>
                <a:spcPts val="0"/>
              </a:spcAft>
              <a:buClr>
                <a:schemeClr val="tx2"/>
              </a:buClr>
              <a:buSzPct val="95000"/>
              <a:buFont typeface="Wingdings"/>
              <a:buChar char=""/>
              <a:defRPr/>
            </a:pPr>
            <a:r>
              <a:rPr lang="en-US" sz="3000" dirty="0" smtClean="0">
                <a:latin typeface="+mn-lt"/>
              </a:rPr>
              <a:t>National Cultures</a:t>
            </a:r>
          </a:p>
          <a:p>
            <a:pPr marL="411480" lvl="0" indent="-342900" fontAlgn="auto">
              <a:spcBef>
                <a:spcPts val="700"/>
              </a:spcBef>
              <a:spcAft>
                <a:spcPts val="0"/>
              </a:spcAft>
              <a:buClr>
                <a:schemeClr val="tx2"/>
              </a:buClr>
              <a:buSzPct val="95000"/>
              <a:buFont typeface="Wingdings"/>
              <a:buChar char=""/>
              <a:defRPr/>
            </a:pPr>
            <a:r>
              <a:rPr lang="en-US" sz="3000" dirty="0" smtClean="0">
                <a:latin typeface="+mn-lt"/>
              </a:rPr>
              <a:t>Single site to Multiple site development</a:t>
            </a:r>
            <a:endParaRPr lang="en-US" sz="2600" dirty="0" smtClean="0">
              <a:latin typeface="+mn-lt"/>
            </a:endParaRPr>
          </a:p>
          <a:p>
            <a:pPr marL="740664" marR="0" lvl="1" indent="-285750" algn="l" defTabSz="914400" rtl="0" eaLnBrk="1" fontAlgn="auto" latinLnBrk="0" hangingPunct="1">
              <a:lnSpc>
                <a:spcPct val="100000"/>
              </a:lnSpc>
              <a:spcBef>
                <a:spcPct val="20000"/>
              </a:spcBef>
              <a:spcAft>
                <a:spcPts val="0"/>
              </a:spcAft>
              <a:buClr>
                <a:schemeClr val="accent2"/>
              </a:buClr>
              <a:buSzPct val="90000"/>
              <a:buFont typeface="Wingdings"/>
              <a:buChar char=""/>
              <a:tabLst/>
              <a:defRPr/>
            </a:pPr>
            <a:endParaRPr kumimoji="0" lang="en-US" sz="2400" b="0" i="0" u="none" strike="noStrike" kern="1200" cap="none" spc="0" normalizeH="0" baseline="0" noProof="0" dirty="0" smtClean="0">
              <a:ln>
                <a:noFill/>
              </a:ln>
              <a:solidFill>
                <a:schemeClr val="tx1"/>
              </a:solidFill>
              <a:effectLst/>
              <a:uLnTx/>
              <a:uFillTx/>
              <a:latin typeface="+mn-lt"/>
              <a:ea typeface="+mn-ea"/>
              <a:cs typeface="+mn-cs"/>
            </a:endParaRPr>
          </a:p>
          <a:p>
            <a:pPr marL="996696" marR="0" lvl="2" indent="-228600" algn="l" defTabSz="914400" rtl="0" eaLnBrk="1" fontAlgn="auto" latinLnBrk="0" hangingPunct="1">
              <a:lnSpc>
                <a:spcPct val="100000"/>
              </a:lnSpc>
              <a:spcBef>
                <a:spcPct val="20000"/>
              </a:spcBef>
              <a:spcAft>
                <a:spcPts val="0"/>
              </a:spcAft>
              <a:buClr>
                <a:schemeClr val="accent2"/>
              </a:buClr>
              <a:buSzTx/>
              <a:buFont typeface="Wingdings 2"/>
              <a:buChar char=""/>
              <a:tabLst/>
              <a:defRPr/>
            </a:pPr>
            <a:endParaRPr kumimoji="0" lang="en-US" sz="2400" b="0" i="0" u="none" strike="noStrike" kern="1200" cap="none" spc="0" normalizeH="0" baseline="0" noProof="0" dirty="0" smtClean="0">
              <a:ln>
                <a:noFill/>
              </a:ln>
              <a:solidFill>
                <a:schemeClr val="tx1"/>
              </a:solidFill>
              <a:effectLst/>
              <a:uLnTx/>
              <a:uFillTx/>
              <a:latin typeface="+mn-lt"/>
              <a:ea typeface="+mn-ea"/>
              <a:cs typeface="+mn-cs"/>
            </a:endParaRPr>
          </a:p>
          <a:p>
            <a:pPr marL="411480" marR="0" lvl="0" indent="-342900" algn="l" defTabSz="914400" rtl="0" eaLnBrk="1" fontAlgn="auto" latinLnBrk="0" hangingPunct="1">
              <a:lnSpc>
                <a:spcPct val="100000"/>
              </a:lnSpc>
              <a:spcBef>
                <a:spcPts val="700"/>
              </a:spcBef>
              <a:spcAft>
                <a:spcPts val="0"/>
              </a:spcAft>
              <a:buClr>
                <a:schemeClr val="tx2"/>
              </a:buClr>
              <a:buSzPct val="95000"/>
              <a:buFont typeface="Wingdings"/>
              <a:buChar char=""/>
              <a:tabLst/>
              <a:defRPr/>
            </a:pPr>
            <a:endParaRPr kumimoji="0" lang="en-US" sz="3000" b="0" i="0" u="none" strike="noStrike" kern="1200" cap="none" spc="0" normalizeH="0" baseline="0" noProof="0" dirty="0" smtClean="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57200" y="0"/>
            <a:ext cx="8229600" cy="1143000"/>
          </a:xfrm>
        </p:spPr>
        <p:txBody>
          <a:bodyPr/>
          <a:lstStyle/>
          <a:p>
            <a:pPr eaLnBrk="1" hangingPunct="1">
              <a:defRPr/>
            </a:pPr>
            <a:r>
              <a:rPr lang="en-US" dirty="0" smtClean="0"/>
              <a:t>Outsourcing To Reduce Cost</a:t>
            </a:r>
            <a:endParaRPr lang="en-US" dirty="0"/>
          </a:p>
        </p:txBody>
      </p:sp>
      <p:sp>
        <p:nvSpPr>
          <p:cNvPr id="5" name="Slide Number Placeholder 4"/>
          <p:cNvSpPr>
            <a:spLocks noGrp="1"/>
          </p:cNvSpPr>
          <p:nvPr>
            <p:ph type="sldNum" sz="quarter" idx="12"/>
          </p:nvPr>
        </p:nvSpPr>
        <p:spPr/>
        <p:txBody>
          <a:bodyPr/>
          <a:lstStyle/>
          <a:p>
            <a:pPr>
              <a:defRPr/>
            </a:pPr>
            <a:fld id="{F828FE4F-1C47-425B-BBAE-55EEB87534F1}" type="slidenum">
              <a:rPr lang="en-US"/>
              <a:pPr>
                <a:defRPr/>
              </a:pPr>
              <a:t>49</a:t>
            </a:fld>
            <a:endParaRPr lang="en-US" dirty="0"/>
          </a:p>
        </p:txBody>
      </p:sp>
      <p:sp>
        <p:nvSpPr>
          <p:cNvPr id="7" name="Content Placeholder 1"/>
          <p:cNvSpPr txBox="1">
            <a:spLocks/>
          </p:cNvSpPr>
          <p:nvPr/>
        </p:nvSpPr>
        <p:spPr>
          <a:xfrm>
            <a:off x="609600" y="1295400"/>
            <a:ext cx="8229600" cy="4525963"/>
          </a:xfrm>
          <a:prstGeom prst="rect">
            <a:avLst/>
          </a:prstGeom>
        </p:spPr>
        <p:txBody>
          <a:bodyPr vert="horz">
            <a:normAutofit/>
          </a:bodyPr>
          <a:lstStyle/>
          <a:p>
            <a:pPr marL="411480" marR="0" lvl="0" indent="-342900" algn="l" defTabSz="914400" rtl="0" eaLnBrk="1" fontAlgn="auto" latinLnBrk="0" hangingPunct="1">
              <a:lnSpc>
                <a:spcPct val="100000"/>
              </a:lnSpc>
              <a:spcBef>
                <a:spcPts val="700"/>
              </a:spcBef>
              <a:spcAft>
                <a:spcPts val="0"/>
              </a:spcAft>
              <a:buClr>
                <a:schemeClr val="tx2"/>
              </a:buClr>
              <a:buSzPct val="95000"/>
              <a:buFont typeface="Wingdings"/>
              <a:buChar char=""/>
              <a:tabLst/>
              <a:defRPr/>
            </a:pPr>
            <a:r>
              <a:rPr lang="en-US" sz="3000" dirty="0" smtClean="0">
                <a:latin typeface="+mn-lt"/>
              </a:rPr>
              <a:t>Valid reasons to outsource </a:t>
            </a:r>
          </a:p>
          <a:p>
            <a:pPr marL="868680" lvl="1" indent="-342900" fontAlgn="auto">
              <a:spcBef>
                <a:spcPts val="700"/>
              </a:spcBef>
              <a:spcAft>
                <a:spcPts val="0"/>
              </a:spcAft>
              <a:buClr>
                <a:schemeClr val="tx2"/>
              </a:buClr>
              <a:buSzPct val="95000"/>
              <a:buFont typeface="Wingdings"/>
              <a:buChar char=""/>
              <a:defRPr/>
            </a:pPr>
            <a:r>
              <a:rPr lang="en-US" sz="2600" dirty="0" smtClean="0">
                <a:latin typeface="+mn-lt"/>
              </a:rPr>
              <a:t>Lack of internal expertise</a:t>
            </a:r>
          </a:p>
          <a:p>
            <a:pPr marL="868680" lvl="1" indent="-342900" fontAlgn="auto">
              <a:spcBef>
                <a:spcPts val="700"/>
              </a:spcBef>
              <a:spcAft>
                <a:spcPts val="0"/>
              </a:spcAft>
              <a:buClr>
                <a:schemeClr val="tx2"/>
              </a:buClr>
              <a:buSzPct val="95000"/>
              <a:buFont typeface="Wingdings"/>
              <a:buChar char=""/>
              <a:defRPr/>
            </a:pPr>
            <a:r>
              <a:rPr lang="en-US" sz="2600" dirty="0" smtClean="0">
                <a:latin typeface="+mn-lt"/>
              </a:rPr>
              <a:t>Diversifying labor force</a:t>
            </a:r>
          </a:p>
          <a:p>
            <a:pPr marL="868680" lvl="1" indent="-342900" fontAlgn="auto">
              <a:spcBef>
                <a:spcPts val="700"/>
              </a:spcBef>
              <a:spcAft>
                <a:spcPts val="0"/>
              </a:spcAft>
              <a:buClr>
                <a:schemeClr val="tx2"/>
              </a:buClr>
              <a:buSzPct val="95000"/>
              <a:buFont typeface="Wingdings"/>
              <a:buChar char=""/>
              <a:defRPr/>
            </a:pPr>
            <a:r>
              <a:rPr lang="en-US" sz="2600" dirty="0" smtClean="0">
                <a:latin typeface="+mn-lt"/>
              </a:rPr>
              <a:t>Freeing up in-house staff</a:t>
            </a:r>
          </a:p>
          <a:p>
            <a:pPr marL="868680" lvl="1" indent="-342900" fontAlgn="auto">
              <a:spcBef>
                <a:spcPts val="700"/>
              </a:spcBef>
              <a:spcAft>
                <a:spcPts val="0"/>
              </a:spcAft>
              <a:buClr>
                <a:schemeClr val="tx2"/>
              </a:buClr>
              <a:buSzPct val="95000"/>
              <a:buFont typeface="Wingdings"/>
              <a:buChar char=""/>
              <a:defRPr/>
            </a:pPr>
            <a:r>
              <a:rPr lang="en-US" sz="2600" dirty="0" smtClean="0">
                <a:latin typeface="+mn-lt"/>
              </a:rPr>
              <a:t>Surge Capacity</a:t>
            </a:r>
          </a:p>
          <a:p>
            <a:pPr marL="868680" lvl="1" indent="-342900" fontAlgn="auto">
              <a:spcBef>
                <a:spcPts val="700"/>
              </a:spcBef>
              <a:spcAft>
                <a:spcPts val="0"/>
              </a:spcAft>
              <a:buClr>
                <a:schemeClr val="tx2"/>
              </a:buClr>
              <a:buSzPct val="95000"/>
              <a:buFont typeface="Wingdings"/>
              <a:buChar char=""/>
              <a:defRPr/>
            </a:pPr>
            <a:r>
              <a:rPr lang="en-US" sz="2600" dirty="0" smtClean="0">
                <a:latin typeface="+mn-lt"/>
              </a:rPr>
              <a:t>Around the clock development</a:t>
            </a:r>
            <a:endParaRPr lang="en-US" sz="2800" dirty="0" smtClean="0">
              <a:latin typeface="+mn-lt"/>
            </a:endParaRPr>
          </a:p>
          <a:p>
            <a:pPr marL="411480" lvl="0" indent="-342900" fontAlgn="auto">
              <a:spcBef>
                <a:spcPts val="700"/>
              </a:spcBef>
              <a:spcAft>
                <a:spcPts val="0"/>
              </a:spcAft>
              <a:buClr>
                <a:schemeClr val="tx2"/>
              </a:buClr>
              <a:buSzPct val="95000"/>
              <a:defRPr/>
            </a:pPr>
            <a:endParaRPr lang="en-US" sz="2600" dirty="0" smtClean="0">
              <a:latin typeface="+mn-lt"/>
            </a:endParaRPr>
          </a:p>
          <a:p>
            <a:pPr marL="740664" marR="0" lvl="1" indent="-285750" algn="l" defTabSz="914400" rtl="0" eaLnBrk="1" fontAlgn="auto" latinLnBrk="0" hangingPunct="1">
              <a:lnSpc>
                <a:spcPct val="100000"/>
              </a:lnSpc>
              <a:spcBef>
                <a:spcPct val="20000"/>
              </a:spcBef>
              <a:spcAft>
                <a:spcPts val="0"/>
              </a:spcAft>
              <a:buClr>
                <a:schemeClr val="accent2"/>
              </a:buClr>
              <a:buSzPct val="90000"/>
              <a:buFont typeface="Wingdings"/>
              <a:buChar char=""/>
              <a:tabLst/>
              <a:defRPr/>
            </a:pPr>
            <a:endParaRPr kumimoji="0" lang="en-US" sz="2400" b="0" i="0" u="none" strike="noStrike" kern="1200" cap="none" spc="0" normalizeH="0" baseline="0" noProof="0" dirty="0" smtClean="0">
              <a:ln>
                <a:noFill/>
              </a:ln>
              <a:solidFill>
                <a:schemeClr val="tx1"/>
              </a:solidFill>
              <a:effectLst/>
              <a:uLnTx/>
              <a:uFillTx/>
              <a:latin typeface="+mn-lt"/>
              <a:ea typeface="+mn-ea"/>
              <a:cs typeface="+mn-cs"/>
            </a:endParaRPr>
          </a:p>
          <a:p>
            <a:pPr marL="996696" marR="0" lvl="2" indent="-228600" algn="l" defTabSz="914400" rtl="0" eaLnBrk="1" fontAlgn="auto" latinLnBrk="0" hangingPunct="1">
              <a:lnSpc>
                <a:spcPct val="100000"/>
              </a:lnSpc>
              <a:spcBef>
                <a:spcPct val="20000"/>
              </a:spcBef>
              <a:spcAft>
                <a:spcPts val="0"/>
              </a:spcAft>
              <a:buClr>
                <a:schemeClr val="accent2"/>
              </a:buClr>
              <a:buSzTx/>
              <a:buFont typeface="Wingdings 2"/>
              <a:buChar char=""/>
              <a:tabLst/>
              <a:defRPr/>
            </a:pPr>
            <a:endParaRPr kumimoji="0" lang="en-US" sz="2400" b="0" i="0" u="none" strike="noStrike" kern="1200" cap="none" spc="0" normalizeH="0" baseline="0" noProof="0" dirty="0" smtClean="0">
              <a:ln>
                <a:noFill/>
              </a:ln>
              <a:solidFill>
                <a:schemeClr val="tx1"/>
              </a:solidFill>
              <a:effectLst/>
              <a:uLnTx/>
              <a:uFillTx/>
              <a:latin typeface="+mn-lt"/>
              <a:ea typeface="+mn-ea"/>
              <a:cs typeface="+mn-cs"/>
            </a:endParaRPr>
          </a:p>
          <a:p>
            <a:pPr marL="411480" marR="0" lvl="0" indent="-342900" algn="l" defTabSz="914400" rtl="0" eaLnBrk="1" fontAlgn="auto" latinLnBrk="0" hangingPunct="1">
              <a:lnSpc>
                <a:spcPct val="100000"/>
              </a:lnSpc>
              <a:spcBef>
                <a:spcPts val="700"/>
              </a:spcBef>
              <a:spcAft>
                <a:spcPts val="0"/>
              </a:spcAft>
              <a:buClr>
                <a:schemeClr val="tx2"/>
              </a:buClr>
              <a:buSzPct val="95000"/>
              <a:buFont typeface="Wingdings"/>
              <a:buChar char=""/>
              <a:tabLst/>
              <a:defRPr/>
            </a:pPr>
            <a:endParaRPr kumimoji="0" lang="en-US" sz="3000" b="0" i="0" u="none" strike="noStrike" kern="1200" cap="none" spc="0" normalizeH="0" baseline="0" noProof="0" dirty="0" smtClean="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33400" y="0"/>
            <a:ext cx="8001000" cy="914400"/>
          </a:xfrm>
        </p:spPr>
        <p:txBody>
          <a:bodyPr>
            <a:normAutofit/>
          </a:bodyPr>
          <a:lstStyle/>
          <a:p>
            <a:r>
              <a:rPr lang="en-US" dirty="0" smtClean="0">
                <a:latin typeface="+mn-lt"/>
              </a:rPr>
              <a:t>product-Related Mistakes</a:t>
            </a:r>
            <a:endParaRPr lang="en-US" dirty="0">
              <a:latin typeface="+mn-lt"/>
            </a:endParaRPr>
          </a:p>
        </p:txBody>
      </p:sp>
      <p:sp>
        <p:nvSpPr>
          <p:cNvPr id="3" name="Subtitle 2"/>
          <p:cNvSpPr>
            <a:spLocks noGrp="1"/>
          </p:cNvSpPr>
          <p:nvPr>
            <p:ph type="subTitle" idx="1"/>
          </p:nvPr>
        </p:nvSpPr>
        <p:spPr>
          <a:xfrm>
            <a:off x="609600" y="1219200"/>
            <a:ext cx="7772400" cy="5257800"/>
          </a:xfrm>
        </p:spPr>
        <p:txBody>
          <a:bodyPr>
            <a:normAutofit/>
          </a:bodyPr>
          <a:lstStyle/>
          <a:p>
            <a:pPr>
              <a:buFont typeface="Arial" pitchFamily="34" charset="0"/>
              <a:buChar char="•"/>
            </a:pPr>
            <a:r>
              <a:rPr lang="en-US" sz="2400" dirty="0" smtClean="0"/>
              <a:t>    Requirements Gold-Plating</a:t>
            </a:r>
          </a:p>
          <a:p>
            <a:pPr>
              <a:buFont typeface="Arial" pitchFamily="34" charset="0"/>
              <a:buChar char="•"/>
            </a:pPr>
            <a:r>
              <a:rPr lang="en-US" sz="2400" dirty="0" smtClean="0"/>
              <a:t>    Feature Creep</a:t>
            </a:r>
          </a:p>
          <a:p>
            <a:pPr>
              <a:buFont typeface="Arial" pitchFamily="34" charset="0"/>
              <a:buChar char="•"/>
            </a:pPr>
            <a:r>
              <a:rPr lang="en-US" sz="2400" dirty="0" smtClean="0"/>
              <a:t>    Developer Gold-Plating</a:t>
            </a:r>
          </a:p>
          <a:p>
            <a:pPr>
              <a:buFont typeface="Arial" pitchFamily="34" charset="0"/>
              <a:buChar char="•"/>
            </a:pPr>
            <a:r>
              <a:rPr lang="en-US" sz="2400" dirty="0" smtClean="0"/>
              <a:t>     Push-me, Pull-me Negotiation</a:t>
            </a:r>
          </a:p>
          <a:p>
            <a:pPr>
              <a:buFont typeface="Arial" pitchFamily="34" charset="0"/>
              <a:buChar char="•"/>
            </a:pPr>
            <a:r>
              <a:rPr lang="en-US" sz="2400" dirty="0" smtClean="0"/>
              <a:t>    Research-oriented Development</a:t>
            </a:r>
          </a:p>
          <a:p>
            <a:endParaRPr lang="en-US" sz="2400" dirty="0" smtClean="0"/>
          </a:p>
          <a:p>
            <a:endParaRPr lang="en-US" sz="2400" dirty="0" smtClean="0"/>
          </a:p>
          <a:p>
            <a:endParaRPr lang="en-US" sz="2400" dirty="0" smtClean="0"/>
          </a:p>
          <a:p>
            <a:endParaRPr lang="en-US" sz="2400" dirty="0" smtClean="0"/>
          </a:p>
          <a:p>
            <a:endParaRPr lang="en-US" sz="2400" dirty="0" smtClean="0"/>
          </a:p>
          <a:p>
            <a:endParaRPr lang="en-US" sz="2400" dirty="0" smtClean="0"/>
          </a:p>
          <a:p>
            <a:endParaRPr lang="en-US" sz="2400" dirty="0" smtClean="0"/>
          </a:p>
          <a:p>
            <a:endParaRPr lang="en-US" dirty="0" smtClean="0"/>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57200" y="0"/>
            <a:ext cx="8229600" cy="1143000"/>
          </a:xfrm>
        </p:spPr>
        <p:txBody>
          <a:bodyPr/>
          <a:lstStyle/>
          <a:p>
            <a:pPr eaLnBrk="1" hangingPunct="1">
              <a:defRPr/>
            </a:pPr>
            <a:r>
              <a:rPr lang="en-US" dirty="0" smtClean="0"/>
              <a:t>Letting A Team Go Dark</a:t>
            </a:r>
            <a:endParaRPr lang="en-US" dirty="0"/>
          </a:p>
        </p:txBody>
      </p:sp>
      <p:sp>
        <p:nvSpPr>
          <p:cNvPr id="5" name="Slide Number Placeholder 4"/>
          <p:cNvSpPr>
            <a:spLocks noGrp="1"/>
          </p:cNvSpPr>
          <p:nvPr>
            <p:ph type="sldNum" sz="quarter" idx="12"/>
          </p:nvPr>
        </p:nvSpPr>
        <p:spPr/>
        <p:txBody>
          <a:bodyPr/>
          <a:lstStyle/>
          <a:p>
            <a:pPr>
              <a:defRPr/>
            </a:pPr>
            <a:fld id="{F828FE4F-1C47-425B-BBAE-55EEB87534F1}" type="slidenum">
              <a:rPr lang="en-US"/>
              <a:pPr>
                <a:defRPr/>
              </a:pPr>
              <a:t>50</a:t>
            </a:fld>
            <a:endParaRPr lang="en-US" dirty="0"/>
          </a:p>
        </p:txBody>
      </p:sp>
      <p:sp>
        <p:nvSpPr>
          <p:cNvPr id="7" name="Content Placeholder 1"/>
          <p:cNvSpPr txBox="1">
            <a:spLocks/>
          </p:cNvSpPr>
          <p:nvPr/>
        </p:nvSpPr>
        <p:spPr>
          <a:xfrm>
            <a:off x="609600" y="1295400"/>
            <a:ext cx="8229600" cy="4525963"/>
          </a:xfrm>
          <a:prstGeom prst="rect">
            <a:avLst/>
          </a:prstGeom>
        </p:spPr>
        <p:txBody>
          <a:bodyPr vert="horz">
            <a:normAutofit/>
          </a:bodyPr>
          <a:lstStyle/>
          <a:p>
            <a:pPr marL="411480" marR="0" lvl="0" indent="-342900" algn="l" defTabSz="914400" rtl="0" eaLnBrk="1" fontAlgn="auto" latinLnBrk="0" hangingPunct="1">
              <a:lnSpc>
                <a:spcPct val="100000"/>
              </a:lnSpc>
              <a:spcBef>
                <a:spcPts val="700"/>
              </a:spcBef>
              <a:spcAft>
                <a:spcPts val="0"/>
              </a:spcAft>
              <a:buClr>
                <a:schemeClr val="tx2"/>
              </a:buClr>
              <a:buSzPct val="95000"/>
              <a:buFont typeface="Wingdings"/>
              <a:buChar char=""/>
              <a:tabLst/>
              <a:defRPr/>
            </a:pPr>
            <a:r>
              <a:rPr lang="en-US" sz="3000" dirty="0" smtClean="0">
                <a:latin typeface="+mn-lt"/>
              </a:rPr>
              <a:t>Managing with little oversight </a:t>
            </a:r>
          </a:p>
          <a:p>
            <a:pPr marL="411480" marR="0" lvl="0" indent="-342900" algn="l" defTabSz="914400" rtl="0" eaLnBrk="1" fontAlgn="auto" latinLnBrk="0" hangingPunct="1">
              <a:lnSpc>
                <a:spcPct val="100000"/>
              </a:lnSpc>
              <a:spcBef>
                <a:spcPts val="700"/>
              </a:spcBef>
              <a:spcAft>
                <a:spcPts val="0"/>
              </a:spcAft>
              <a:buClr>
                <a:schemeClr val="tx2"/>
              </a:buClr>
              <a:buSzPct val="95000"/>
              <a:buFont typeface="Wingdings"/>
              <a:buChar char=""/>
              <a:tabLst/>
              <a:defRPr/>
            </a:pPr>
            <a:endParaRPr lang="en-US" sz="2600" dirty="0" smtClean="0">
              <a:latin typeface="+mn-lt"/>
            </a:endParaRPr>
          </a:p>
          <a:p>
            <a:pPr marL="411480" lvl="0" indent="-342900" fontAlgn="auto">
              <a:spcBef>
                <a:spcPts val="700"/>
              </a:spcBef>
              <a:spcAft>
                <a:spcPts val="0"/>
              </a:spcAft>
              <a:buClr>
                <a:schemeClr val="tx2"/>
              </a:buClr>
              <a:buSzPct val="95000"/>
              <a:buFont typeface="Wingdings"/>
              <a:buChar char=""/>
              <a:defRPr/>
            </a:pPr>
            <a:r>
              <a:rPr lang="en-US" sz="3000" dirty="0" smtClean="0">
                <a:latin typeface="+mn-lt"/>
              </a:rPr>
              <a:t>Visibility of team’s progress (lack of)</a:t>
            </a:r>
            <a:endParaRPr lang="en-US" sz="2800" dirty="0" smtClean="0">
              <a:latin typeface="+mn-lt"/>
            </a:endParaRPr>
          </a:p>
          <a:p>
            <a:pPr marL="411480" lvl="0" indent="-342900" fontAlgn="auto">
              <a:spcBef>
                <a:spcPts val="700"/>
              </a:spcBef>
              <a:spcAft>
                <a:spcPts val="0"/>
              </a:spcAft>
              <a:buClr>
                <a:schemeClr val="tx2"/>
              </a:buClr>
              <a:buSzPct val="95000"/>
              <a:defRPr/>
            </a:pPr>
            <a:endParaRPr lang="en-US" sz="2600" dirty="0" smtClean="0">
              <a:latin typeface="+mn-lt"/>
            </a:endParaRPr>
          </a:p>
          <a:p>
            <a:pPr marL="740664" marR="0" lvl="1" indent="-285750" algn="l" defTabSz="914400" rtl="0" eaLnBrk="1" fontAlgn="auto" latinLnBrk="0" hangingPunct="1">
              <a:lnSpc>
                <a:spcPct val="100000"/>
              </a:lnSpc>
              <a:spcBef>
                <a:spcPct val="20000"/>
              </a:spcBef>
              <a:spcAft>
                <a:spcPts val="0"/>
              </a:spcAft>
              <a:buClr>
                <a:schemeClr val="accent2"/>
              </a:buClr>
              <a:buSzPct val="90000"/>
              <a:buFont typeface="Wingdings"/>
              <a:buChar char=""/>
              <a:tabLst/>
              <a:defRPr/>
            </a:pPr>
            <a:endParaRPr kumimoji="0" lang="en-US" sz="2400" b="0" i="0" u="none" strike="noStrike" kern="1200" cap="none" spc="0" normalizeH="0" baseline="0" noProof="0" dirty="0" smtClean="0">
              <a:ln>
                <a:noFill/>
              </a:ln>
              <a:solidFill>
                <a:schemeClr val="tx1"/>
              </a:solidFill>
              <a:effectLst/>
              <a:uLnTx/>
              <a:uFillTx/>
              <a:latin typeface="+mn-lt"/>
              <a:ea typeface="+mn-ea"/>
              <a:cs typeface="+mn-cs"/>
            </a:endParaRPr>
          </a:p>
          <a:p>
            <a:pPr marL="996696" marR="0" lvl="2" indent="-228600" algn="l" defTabSz="914400" rtl="0" eaLnBrk="1" fontAlgn="auto" latinLnBrk="0" hangingPunct="1">
              <a:lnSpc>
                <a:spcPct val="100000"/>
              </a:lnSpc>
              <a:spcBef>
                <a:spcPct val="20000"/>
              </a:spcBef>
              <a:spcAft>
                <a:spcPts val="0"/>
              </a:spcAft>
              <a:buClr>
                <a:schemeClr val="accent2"/>
              </a:buClr>
              <a:buSzTx/>
              <a:buFont typeface="Wingdings 2"/>
              <a:buChar char=""/>
              <a:tabLst/>
              <a:defRPr/>
            </a:pPr>
            <a:endParaRPr kumimoji="0" lang="en-US" sz="2400" b="0" i="0" u="none" strike="noStrike" kern="1200" cap="none" spc="0" normalizeH="0" baseline="0" noProof="0" dirty="0" smtClean="0">
              <a:ln>
                <a:noFill/>
              </a:ln>
              <a:solidFill>
                <a:schemeClr val="tx1"/>
              </a:solidFill>
              <a:effectLst/>
              <a:uLnTx/>
              <a:uFillTx/>
              <a:latin typeface="+mn-lt"/>
              <a:ea typeface="+mn-ea"/>
              <a:cs typeface="+mn-cs"/>
            </a:endParaRPr>
          </a:p>
          <a:p>
            <a:pPr marL="411480" marR="0" lvl="0" indent="-342900" algn="l" defTabSz="914400" rtl="0" eaLnBrk="1" fontAlgn="auto" latinLnBrk="0" hangingPunct="1">
              <a:lnSpc>
                <a:spcPct val="100000"/>
              </a:lnSpc>
              <a:spcBef>
                <a:spcPts val="700"/>
              </a:spcBef>
              <a:spcAft>
                <a:spcPts val="0"/>
              </a:spcAft>
              <a:buClr>
                <a:schemeClr val="tx2"/>
              </a:buClr>
              <a:buSzPct val="95000"/>
              <a:buFont typeface="Wingdings"/>
              <a:buChar char=""/>
              <a:tabLst/>
              <a:defRPr/>
            </a:pPr>
            <a:endParaRPr kumimoji="0" lang="en-US" sz="3000" b="0" i="0" u="none" strike="noStrike" kern="1200" cap="none" spc="0" normalizeH="0" baseline="0" noProof="0" dirty="0" smtClean="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57200" y="0"/>
            <a:ext cx="8534400" cy="1143000"/>
          </a:xfrm>
        </p:spPr>
        <p:txBody>
          <a:bodyPr/>
          <a:lstStyle/>
          <a:p>
            <a:pPr eaLnBrk="1" hangingPunct="1">
              <a:defRPr/>
            </a:pPr>
            <a:r>
              <a:rPr lang="en-US" dirty="0" smtClean="0"/>
              <a:t>Summary: Worst Classic Mistakes</a:t>
            </a:r>
            <a:endParaRPr lang="en-US" dirty="0"/>
          </a:p>
        </p:txBody>
      </p:sp>
      <p:sp>
        <p:nvSpPr>
          <p:cNvPr id="5" name="Slide Number Placeholder 4"/>
          <p:cNvSpPr>
            <a:spLocks noGrp="1"/>
          </p:cNvSpPr>
          <p:nvPr>
            <p:ph type="sldNum" sz="quarter" idx="12"/>
          </p:nvPr>
        </p:nvSpPr>
        <p:spPr/>
        <p:txBody>
          <a:bodyPr/>
          <a:lstStyle/>
          <a:p>
            <a:pPr>
              <a:defRPr/>
            </a:pPr>
            <a:fld id="{F828FE4F-1C47-425B-BBAE-55EEB87534F1}" type="slidenum">
              <a:rPr lang="en-US"/>
              <a:pPr>
                <a:defRPr/>
              </a:pPr>
              <a:t>51</a:t>
            </a:fld>
            <a:endParaRPr lang="en-US" dirty="0"/>
          </a:p>
        </p:txBody>
      </p:sp>
      <p:graphicFrame>
        <p:nvGraphicFramePr>
          <p:cNvPr id="8" name="Table 7"/>
          <p:cNvGraphicFramePr>
            <a:graphicFrameLocks noGrp="1"/>
          </p:cNvGraphicFramePr>
          <p:nvPr/>
        </p:nvGraphicFramePr>
        <p:xfrm>
          <a:off x="609600" y="990600"/>
          <a:ext cx="8077200" cy="5396810"/>
        </p:xfrm>
        <a:graphic>
          <a:graphicData uri="http://schemas.openxmlformats.org/drawingml/2006/table">
            <a:tbl>
              <a:tblPr firstRow="1" bandRow="1">
                <a:tableStyleId>{5C22544A-7EE6-4342-B048-85BDC9FD1C3A}</a:tableStyleId>
              </a:tblPr>
              <a:tblGrid>
                <a:gridCol w="762000"/>
                <a:gridCol w="3657600"/>
                <a:gridCol w="1905000"/>
                <a:gridCol w="1752600"/>
              </a:tblGrid>
              <a:tr h="475673">
                <a:tc>
                  <a:txBody>
                    <a:bodyPr/>
                    <a:lstStyle/>
                    <a:p>
                      <a:r>
                        <a:rPr lang="en-US" dirty="0" smtClean="0"/>
                        <a:t>Rank</a:t>
                      </a:r>
                      <a:endParaRPr lang="en-US" dirty="0"/>
                    </a:p>
                  </a:txBody>
                  <a:tcPr>
                    <a:solidFill>
                      <a:schemeClr val="bg2"/>
                    </a:solidFill>
                  </a:tcPr>
                </a:tc>
                <a:tc>
                  <a:txBody>
                    <a:bodyPr/>
                    <a:lstStyle/>
                    <a:p>
                      <a:r>
                        <a:rPr lang="en-US" dirty="0" smtClean="0"/>
                        <a:t>Classic Mistake</a:t>
                      </a:r>
                      <a:endParaRPr lang="en-US" dirty="0"/>
                    </a:p>
                  </a:txBody>
                  <a:tcPr>
                    <a:solidFill>
                      <a:schemeClr val="bg2"/>
                    </a:solidFill>
                  </a:tcPr>
                </a:tc>
                <a:tc>
                  <a:txBody>
                    <a:bodyPr/>
                    <a:lstStyle/>
                    <a:p>
                      <a:r>
                        <a:rPr lang="en-US" dirty="0" smtClean="0"/>
                        <a:t>“Often” &amp; “Almost Always”</a:t>
                      </a:r>
                      <a:endParaRPr lang="en-US" dirty="0"/>
                    </a:p>
                  </a:txBody>
                  <a:tcPr>
                    <a:solidFill>
                      <a:schemeClr val="bg2"/>
                    </a:solidFill>
                  </a:tcPr>
                </a:tc>
                <a:tc>
                  <a:txBody>
                    <a:bodyPr/>
                    <a:lstStyle/>
                    <a:p>
                      <a:r>
                        <a:rPr lang="en-US" dirty="0" smtClean="0"/>
                        <a:t>“Catastrophic” &amp; “Severe”</a:t>
                      </a:r>
                      <a:endParaRPr lang="en-US" dirty="0"/>
                    </a:p>
                  </a:txBody>
                  <a:tcPr>
                    <a:solidFill>
                      <a:schemeClr val="bg2"/>
                    </a:solidFill>
                  </a:tcPr>
                </a:tc>
              </a:tr>
              <a:tr h="475673">
                <a:tc>
                  <a:txBody>
                    <a:bodyPr/>
                    <a:lstStyle/>
                    <a:p>
                      <a:pPr algn="ctr"/>
                      <a:r>
                        <a:rPr lang="en-US" b="1" dirty="0" smtClean="0"/>
                        <a:t>1</a:t>
                      </a:r>
                      <a:endParaRPr lang="en-US" b="1" dirty="0"/>
                    </a:p>
                  </a:txBody>
                  <a:tcPr/>
                </a:tc>
                <a:tc>
                  <a:txBody>
                    <a:bodyPr/>
                    <a:lstStyle/>
                    <a:p>
                      <a:r>
                        <a:rPr lang="en-US" b="1" dirty="0" smtClean="0"/>
                        <a:t>Unrealistic expectations</a:t>
                      </a:r>
                      <a:endParaRPr lang="en-US" b="1" dirty="0"/>
                    </a:p>
                  </a:txBody>
                  <a:tcPr/>
                </a:tc>
                <a:tc>
                  <a:txBody>
                    <a:bodyPr/>
                    <a:lstStyle/>
                    <a:p>
                      <a:pPr algn="ctr"/>
                      <a:r>
                        <a:rPr lang="en-US" b="1" dirty="0" smtClean="0"/>
                        <a:t>73%</a:t>
                      </a:r>
                      <a:endParaRPr lang="en-US" b="1" dirty="0"/>
                    </a:p>
                  </a:txBody>
                  <a:tcPr/>
                </a:tc>
                <a:tc>
                  <a:txBody>
                    <a:bodyPr/>
                    <a:lstStyle/>
                    <a:p>
                      <a:pPr algn="ctr"/>
                      <a:r>
                        <a:rPr lang="en-US" b="1" dirty="0" smtClean="0"/>
                        <a:t>83%</a:t>
                      </a:r>
                      <a:endParaRPr lang="en-US" b="1" dirty="0"/>
                    </a:p>
                  </a:txBody>
                  <a:tcPr/>
                </a:tc>
              </a:tr>
              <a:tr h="475673">
                <a:tc>
                  <a:txBody>
                    <a:bodyPr/>
                    <a:lstStyle/>
                    <a:p>
                      <a:pPr algn="ctr"/>
                      <a:r>
                        <a:rPr lang="en-US" b="1" dirty="0" smtClean="0"/>
                        <a:t>2</a:t>
                      </a:r>
                      <a:endParaRPr lang="en-US" b="1" dirty="0"/>
                    </a:p>
                  </a:txBody>
                  <a:tcPr/>
                </a:tc>
                <a:tc>
                  <a:txBody>
                    <a:bodyPr/>
                    <a:lstStyle/>
                    <a:p>
                      <a:r>
                        <a:rPr lang="en-US" b="1" dirty="0" smtClean="0"/>
                        <a:t>Overly optimistic schedules</a:t>
                      </a:r>
                      <a:endParaRPr lang="en-US" b="1" dirty="0"/>
                    </a:p>
                  </a:txBody>
                  <a:tcPr/>
                </a:tc>
                <a:tc>
                  <a:txBody>
                    <a:bodyPr/>
                    <a:lstStyle/>
                    <a:p>
                      <a:pPr algn="ctr"/>
                      <a:r>
                        <a:rPr lang="en-US" b="1" dirty="0" smtClean="0"/>
                        <a:t>77%</a:t>
                      </a:r>
                      <a:endParaRPr lang="en-US" b="1" dirty="0"/>
                    </a:p>
                  </a:txBody>
                  <a:tcPr/>
                </a:tc>
                <a:tc>
                  <a:txBody>
                    <a:bodyPr/>
                    <a:lstStyle/>
                    <a:p>
                      <a:pPr algn="ctr"/>
                      <a:r>
                        <a:rPr lang="en-US" b="1" dirty="0" smtClean="0"/>
                        <a:t>78%</a:t>
                      </a:r>
                      <a:endParaRPr lang="en-US" b="1" dirty="0"/>
                    </a:p>
                  </a:txBody>
                  <a:tcPr/>
                </a:tc>
              </a:tr>
              <a:tr h="475673">
                <a:tc>
                  <a:txBody>
                    <a:bodyPr/>
                    <a:lstStyle/>
                    <a:p>
                      <a:pPr algn="ctr"/>
                      <a:r>
                        <a:rPr lang="en-US" b="1" dirty="0" smtClean="0"/>
                        <a:t>3</a:t>
                      </a:r>
                      <a:endParaRPr lang="en-US" b="1" dirty="0"/>
                    </a:p>
                  </a:txBody>
                  <a:tcPr/>
                </a:tc>
                <a:tc>
                  <a:txBody>
                    <a:bodyPr/>
                    <a:lstStyle/>
                    <a:p>
                      <a:r>
                        <a:rPr lang="en-US" b="1" dirty="0" smtClean="0"/>
                        <a:t>Shortchanged quality assurance</a:t>
                      </a:r>
                      <a:endParaRPr lang="en-US" b="1" dirty="0"/>
                    </a:p>
                  </a:txBody>
                  <a:tcPr/>
                </a:tc>
                <a:tc>
                  <a:txBody>
                    <a:bodyPr/>
                    <a:lstStyle/>
                    <a:p>
                      <a:pPr algn="ctr"/>
                      <a:r>
                        <a:rPr lang="en-US" b="1" dirty="0" smtClean="0"/>
                        <a:t>70%</a:t>
                      </a:r>
                      <a:endParaRPr lang="en-US" b="1" dirty="0"/>
                    </a:p>
                  </a:txBody>
                  <a:tcPr/>
                </a:tc>
                <a:tc>
                  <a:txBody>
                    <a:bodyPr/>
                    <a:lstStyle/>
                    <a:p>
                      <a:pPr algn="ctr"/>
                      <a:r>
                        <a:rPr lang="en-US" b="1" dirty="0" smtClean="0"/>
                        <a:t>72%</a:t>
                      </a:r>
                      <a:endParaRPr lang="en-US" b="1" dirty="0"/>
                    </a:p>
                  </a:txBody>
                  <a:tcPr/>
                </a:tc>
              </a:tr>
              <a:tr h="475673">
                <a:tc>
                  <a:txBody>
                    <a:bodyPr/>
                    <a:lstStyle/>
                    <a:p>
                      <a:pPr algn="ctr"/>
                      <a:r>
                        <a:rPr lang="en-US" b="1" dirty="0" smtClean="0"/>
                        <a:t>4</a:t>
                      </a:r>
                      <a:endParaRPr lang="en-US" b="1" dirty="0"/>
                    </a:p>
                  </a:txBody>
                  <a:tcPr/>
                </a:tc>
                <a:tc>
                  <a:txBody>
                    <a:bodyPr/>
                    <a:lstStyle/>
                    <a:p>
                      <a:r>
                        <a:rPr lang="en-US" b="1" dirty="0" smtClean="0"/>
                        <a:t>Wishful thinking</a:t>
                      </a:r>
                      <a:endParaRPr lang="en-US" b="1" dirty="0"/>
                    </a:p>
                  </a:txBody>
                  <a:tcPr/>
                </a:tc>
                <a:tc>
                  <a:txBody>
                    <a:bodyPr/>
                    <a:lstStyle/>
                    <a:p>
                      <a:pPr algn="ctr"/>
                      <a:r>
                        <a:rPr lang="en-US" b="1" dirty="0" smtClean="0"/>
                        <a:t>68%</a:t>
                      </a:r>
                      <a:endParaRPr lang="en-US" b="1" dirty="0"/>
                    </a:p>
                  </a:txBody>
                  <a:tcPr/>
                </a:tc>
                <a:tc>
                  <a:txBody>
                    <a:bodyPr/>
                    <a:lstStyle/>
                    <a:p>
                      <a:pPr algn="ctr"/>
                      <a:r>
                        <a:rPr lang="en-US" b="1" dirty="0" smtClean="0"/>
                        <a:t>76%</a:t>
                      </a:r>
                      <a:endParaRPr lang="en-US" b="1" dirty="0"/>
                    </a:p>
                  </a:txBody>
                  <a:tcPr/>
                </a:tc>
              </a:tr>
              <a:tr h="475673">
                <a:tc>
                  <a:txBody>
                    <a:bodyPr/>
                    <a:lstStyle/>
                    <a:p>
                      <a:pPr algn="ctr"/>
                      <a:r>
                        <a:rPr lang="en-US" b="1" dirty="0" smtClean="0"/>
                        <a:t>5</a:t>
                      </a:r>
                      <a:endParaRPr lang="en-US" b="1" dirty="0"/>
                    </a:p>
                  </a:txBody>
                  <a:tcPr/>
                </a:tc>
                <a:tc>
                  <a:txBody>
                    <a:bodyPr/>
                    <a:lstStyle/>
                    <a:p>
                      <a:r>
                        <a:rPr lang="en-US" b="1" dirty="0" smtClean="0"/>
                        <a:t>Confusing estimates w/ targets</a:t>
                      </a:r>
                      <a:endParaRPr lang="en-US" b="1" dirty="0"/>
                    </a:p>
                  </a:txBody>
                  <a:tcPr/>
                </a:tc>
                <a:tc>
                  <a:txBody>
                    <a:bodyPr/>
                    <a:lstStyle/>
                    <a:p>
                      <a:pPr algn="ctr"/>
                      <a:r>
                        <a:rPr lang="en-US" b="1" dirty="0" smtClean="0"/>
                        <a:t>65%</a:t>
                      </a:r>
                      <a:endParaRPr lang="en-US" b="1" dirty="0"/>
                    </a:p>
                  </a:txBody>
                  <a:tcPr/>
                </a:tc>
                <a:tc>
                  <a:txBody>
                    <a:bodyPr/>
                    <a:lstStyle/>
                    <a:p>
                      <a:pPr algn="ctr"/>
                      <a:r>
                        <a:rPr lang="en-US" b="1" dirty="0" smtClean="0"/>
                        <a:t>71%</a:t>
                      </a:r>
                      <a:endParaRPr lang="en-US" b="1" dirty="0"/>
                    </a:p>
                  </a:txBody>
                  <a:tcPr/>
                </a:tc>
              </a:tr>
              <a:tr h="475673">
                <a:tc>
                  <a:txBody>
                    <a:bodyPr/>
                    <a:lstStyle/>
                    <a:p>
                      <a:pPr algn="ctr"/>
                      <a:r>
                        <a:rPr lang="en-US" b="1" dirty="0" smtClean="0"/>
                        <a:t>6</a:t>
                      </a:r>
                      <a:endParaRPr lang="en-US" b="1" dirty="0"/>
                    </a:p>
                  </a:txBody>
                  <a:tcPr/>
                </a:tc>
                <a:tc>
                  <a:txBody>
                    <a:bodyPr/>
                    <a:lstStyle/>
                    <a:p>
                      <a:r>
                        <a:rPr lang="en-US" b="1" dirty="0" smtClean="0"/>
                        <a:t>Excessive multi-tasking</a:t>
                      </a:r>
                      <a:endParaRPr lang="en-US" b="1" dirty="0"/>
                    </a:p>
                  </a:txBody>
                  <a:tcPr/>
                </a:tc>
                <a:tc>
                  <a:txBody>
                    <a:bodyPr/>
                    <a:lstStyle/>
                    <a:p>
                      <a:pPr algn="ctr"/>
                      <a:r>
                        <a:rPr lang="en-US" b="1" dirty="0" smtClean="0"/>
                        <a:t>71%</a:t>
                      </a:r>
                      <a:endParaRPr lang="en-US" b="1" dirty="0"/>
                    </a:p>
                  </a:txBody>
                  <a:tcPr/>
                </a:tc>
                <a:tc>
                  <a:txBody>
                    <a:bodyPr/>
                    <a:lstStyle/>
                    <a:p>
                      <a:pPr algn="ctr"/>
                      <a:r>
                        <a:rPr lang="en-US" b="1" dirty="0" smtClean="0"/>
                        <a:t>71%</a:t>
                      </a:r>
                      <a:endParaRPr lang="en-US" b="1" dirty="0"/>
                    </a:p>
                  </a:txBody>
                  <a:tcPr/>
                </a:tc>
              </a:tr>
              <a:tr h="475673">
                <a:tc>
                  <a:txBody>
                    <a:bodyPr/>
                    <a:lstStyle/>
                    <a:p>
                      <a:pPr algn="ctr"/>
                      <a:r>
                        <a:rPr lang="en-US" b="1" dirty="0" smtClean="0"/>
                        <a:t>7</a:t>
                      </a:r>
                      <a:endParaRPr lang="en-US" b="1" dirty="0"/>
                    </a:p>
                  </a:txBody>
                  <a:tcPr/>
                </a:tc>
                <a:tc>
                  <a:txBody>
                    <a:bodyPr/>
                    <a:lstStyle/>
                    <a:p>
                      <a:r>
                        <a:rPr lang="en-US" b="1" dirty="0" smtClean="0"/>
                        <a:t>Feature creep</a:t>
                      </a:r>
                      <a:endParaRPr lang="en-US" b="1" dirty="0"/>
                    </a:p>
                  </a:txBody>
                  <a:tcPr/>
                </a:tc>
                <a:tc>
                  <a:txBody>
                    <a:bodyPr/>
                    <a:lstStyle/>
                    <a:p>
                      <a:pPr algn="ctr"/>
                      <a:r>
                        <a:rPr lang="en-US" b="1" dirty="0" smtClean="0"/>
                        <a:t>69%</a:t>
                      </a:r>
                      <a:endParaRPr lang="en-US" b="1" dirty="0"/>
                    </a:p>
                  </a:txBody>
                  <a:tcPr/>
                </a:tc>
                <a:tc>
                  <a:txBody>
                    <a:bodyPr/>
                    <a:lstStyle/>
                    <a:p>
                      <a:pPr algn="ctr"/>
                      <a:r>
                        <a:rPr lang="en-US" b="1" dirty="0" smtClean="0"/>
                        <a:t>61%</a:t>
                      </a:r>
                      <a:endParaRPr lang="en-US" b="1" dirty="0"/>
                    </a:p>
                  </a:txBody>
                  <a:tcPr/>
                </a:tc>
              </a:tr>
              <a:tr h="475673">
                <a:tc>
                  <a:txBody>
                    <a:bodyPr/>
                    <a:lstStyle/>
                    <a:p>
                      <a:pPr algn="ctr"/>
                      <a:r>
                        <a:rPr lang="en-US" b="1" dirty="0" smtClean="0"/>
                        <a:t>8</a:t>
                      </a:r>
                      <a:endParaRPr lang="en-US" b="1" dirty="0"/>
                    </a:p>
                  </a:txBody>
                  <a:tcPr/>
                </a:tc>
                <a:tc>
                  <a:txBody>
                    <a:bodyPr/>
                    <a:lstStyle/>
                    <a:p>
                      <a:r>
                        <a:rPr lang="en-US" b="1" dirty="0" smtClean="0"/>
                        <a:t>Noisy, crowded</a:t>
                      </a:r>
                      <a:r>
                        <a:rPr lang="en-US" b="1" baseline="0" dirty="0" smtClean="0"/>
                        <a:t> offices</a:t>
                      </a:r>
                      <a:endParaRPr lang="en-US" b="1" dirty="0"/>
                    </a:p>
                  </a:txBody>
                  <a:tcPr/>
                </a:tc>
                <a:tc>
                  <a:txBody>
                    <a:bodyPr/>
                    <a:lstStyle/>
                    <a:p>
                      <a:pPr algn="ctr"/>
                      <a:r>
                        <a:rPr lang="en-US" b="1" dirty="0" smtClean="0"/>
                        <a:t>69%</a:t>
                      </a:r>
                      <a:endParaRPr lang="en-US" b="1" dirty="0"/>
                    </a:p>
                  </a:txBody>
                  <a:tcPr/>
                </a:tc>
                <a:tc>
                  <a:txBody>
                    <a:bodyPr/>
                    <a:lstStyle/>
                    <a:p>
                      <a:pPr algn="ctr"/>
                      <a:r>
                        <a:rPr lang="en-US" b="1" dirty="0" smtClean="0"/>
                        <a:t>51%</a:t>
                      </a:r>
                      <a:endParaRPr lang="en-US" b="1" dirty="0"/>
                    </a:p>
                  </a:txBody>
                  <a:tcPr/>
                </a:tc>
              </a:tr>
              <a:tr h="475673">
                <a:tc>
                  <a:txBody>
                    <a:bodyPr/>
                    <a:lstStyle/>
                    <a:p>
                      <a:pPr algn="ctr"/>
                      <a:r>
                        <a:rPr lang="en-US" b="1" dirty="0" smtClean="0"/>
                        <a:t>9</a:t>
                      </a:r>
                      <a:endParaRPr lang="en-US" b="1" dirty="0"/>
                    </a:p>
                  </a:txBody>
                  <a:tcPr/>
                </a:tc>
                <a:tc>
                  <a:txBody>
                    <a:bodyPr/>
                    <a:lstStyle/>
                    <a:p>
                      <a:r>
                        <a:rPr lang="en-US" b="1" dirty="0" smtClean="0"/>
                        <a:t>Abandoning planning u/ pressure</a:t>
                      </a:r>
                      <a:endParaRPr lang="en-US" b="1" dirty="0"/>
                    </a:p>
                  </a:txBody>
                  <a:tcPr/>
                </a:tc>
                <a:tc>
                  <a:txBody>
                    <a:bodyPr/>
                    <a:lstStyle/>
                    <a:p>
                      <a:pPr algn="ctr"/>
                      <a:r>
                        <a:rPr lang="en-US" b="1" dirty="0" smtClean="0"/>
                        <a:t>59%</a:t>
                      </a:r>
                      <a:endParaRPr lang="en-US" b="1" dirty="0"/>
                    </a:p>
                  </a:txBody>
                  <a:tcPr/>
                </a:tc>
                <a:tc>
                  <a:txBody>
                    <a:bodyPr/>
                    <a:lstStyle/>
                    <a:p>
                      <a:pPr algn="ctr"/>
                      <a:r>
                        <a:rPr lang="en-US" b="1" dirty="0" smtClean="0"/>
                        <a:t>67%</a:t>
                      </a:r>
                      <a:endParaRPr lang="en-US" b="1" dirty="0"/>
                    </a:p>
                  </a:txBody>
                  <a:tcPr/>
                </a:tc>
              </a:tr>
              <a:tr h="475673">
                <a:tc>
                  <a:txBody>
                    <a:bodyPr/>
                    <a:lstStyle/>
                    <a:p>
                      <a:pPr algn="ctr"/>
                      <a:r>
                        <a:rPr lang="en-US" b="1" dirty="0" smtClean="0"/>
                        <a:t>10</a:t>
                      </a:r>
                      <a:endParaRPr lang="en-US" b="1" dirty="0"/>
                    </a:p>
                  </a:txBody>
                  <a:tcPr/>
                </a:tc>
                <a:tc>
                  <a:txBody>
                    <a:bodyPr/>
                    <a:lstStyle/>
                    <a:p>
                      <a:r>
                        <a:rPr lang="en-US" b="1" dirty="0" smtClean="0"/>
                        <a:t>Insufficient risk management</a:t>
                      </a:r>
                      <a:endParaRPr lang="en-US" b="1" dirty="0"/>
                    </a:p>
                  </a:txBody>
                  <a:tcPr/>
                </a:tc>
                <a:tc>
                  <a:txBody>
                    <a:bodyPr/>
                    <a:lstStyle/>
                    <a:p>
                      <a:pPr algn="ctr"/>
                      <a:r>
                        <a:rPr lang="en-US" b="1" dirty="0" smtClean="0"/>
                        <a:t>68%</a:t>
                      </a:r>
                      <a:endParaRPr lang="en-US" b="1" dirty="0"/>
                    </a:p>
                  </a:txBody>
                  <a:tcPr/>
                </a:tc>
                <a:tc>
                  <a:txBody>
                    <a:bodyPr/>
                    <a:lstStyle/>
                    <a:p>
                      <a:pPr algn="ctr"/>
                      <a:r>
                        <a:rPr lang="en-US" b="1" dirty="0" smtClean="0"/>
                        <a:t>60%</a:t>
                      </a:r>
                      <a:endParaRPr lang="en-US" b="1" dirty="0"/>
                    </a:p>
                  </a:txBody>
                  <a:tcPr/>
                </a:tc>
              </a:tr>
            </a:tbl>
          </a:graphicData>
        </a:graphic>
      </p:graphicFrame>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33400" y="0"/>
            <a:ext cx="8001000" cy="914400"/>
          </a:xfrm>
        </p:spPr>
        <p:txBody>
          <a:bodyPr>
            <a:normAutofit fontScale="90000"/>
          </a:bodyPr>
          <a:lstStyle/>
          <a:p>
            <a:r>
              <a:rPr lang="en-US" dirty="0" smtClean="0">
                <a:latin typeface="+mn-lt"/>
              </a:rPr>
              <a:t>technology-Related Mistakes</a:t>
            </a:r>
            <a:endParaRPr lang="en-US" dirty="0">
              <a:latin typeface="+mn-lt"/>
            </a:endParaRPr>
          </a:p>
        </p:txBody>
      </p:sp>
      <p:sp>
        <p:nvSpPr>
          <p:cNvPr id="3" name="Subtitle 2"/>
          <p:cNvSpPr>
            <a:spLocks noGrp="1"/>
          </p:cNvSpPr>
          <p:nvPr>
            <p:ph type="subTitle" idx="1"/>
          </p:nvPr>
        </p:nvSpPr>
        <p:spPr>
          <a:xfrm>
            <a:off x="609600" y="1600200"/>
            <a:ext cx="7772400" cy="4495800"/>
          </a:xfrm>
        </p:spPr>
        <p:txBody>
          <a:bodyPr>
            <a:normAutofit/>
          </a:bodyPr>
          <a:lstStyle/>
          <a:p>
            <a:pPr>
              <a:buFont typeface="Arial" pitchFamily="34" charset="0"/>
              <a:buChar char="•"/>
            </a:pPr>
            <a:r>
              <a:rPr lang="en-US" sz="2400" dirty="0" smtClean="0"/>
              <a:t>    Silver-Bullet Syndrome</a:t>
            </a:r>
          </a:p>
          <a:p>
            <a:pPr>
              <a:buFont typeface="Arial" pitchFamily="34" charset="0"/>
              <a:buChar char="•"/>
            </a:pPr>
            <a:r>
              <a:rPr lang="en-US" sz="2400" dirty="0" smtClean="0"/>
              <a:t>    Overestimated Savings From New Tools or Methods</a:t>
            </a:r>
          </a:p>
          <a:p>
            <a:pPr>
              <a:buFont typeface="Arial" pitchFamily="34" charset="0"/>
              <a:buChar char="•"/>
            </a:pPr>
            <a:r>
              <a:rPr lang="en-US" sz="2400" dirty="0" smtClean="0"/>
              <a:t>    Switching Tools in the Middle of a Project</a:t>
            </a:r>
          </a:p>
          <a:p>
            <a:pPr>
              <a:buFont typeface="Arial" pitchFamily="34" charset="0"/>
              <a:buChar char="•"/>
            </a:pPr>
            <a:r>
              <a:rPr lang="en-US" sz="2400" dirty="0" smtClean="0"/>
              <a:t>     Lack of Automated Source-Code Control</a:t>
            </a:r>
          </a:p>
          <a:p>
            <a:endParaRPr lang="en-US" sz="2400" dirty="0" smtClean="0"/>
          </a:p>
          <a:p>
            <a:endParaRPr lang="en-US" sz="2400" dirty="0" smtClean="0"/>
          </a:p>
          <a:p>
            <a:endParaRPr lang="en-US" sz="2400" dirty="0" smtClean="0"/>
          </a:p>
          <a:p>
            <a:endParaRPr lang="en-US" sz="2400" dirty="0" smtClean="0"/>
          </a:p>
          <a:p>
            <a:endParaRPr lang="en-US" sz="2400" dirty="0" smtClean="0"/>
          </a:p>
          <a:p>
            <a:endParaRPr lang="en-US" sz="2400" dirty="0" smtClean="0"/>
          </a:p>
          <a:p>
            <a:endParaRPr lang="en-US" sz="2400" dirty="0" smtClean="0"/>
          </a:p>
          <a:p>
            <a:endParaRPr lang="en-US" dirty="0" smtClean="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33400" y="0"/>
            <a:ext cx="8001000" cy="914400"/>
          </a:xfrm>
        </p:spPr>
        <p:txBody>
          <a:bodyPr>
            <a:normAutofit/>
          </a:bodyPr>
          <a:lstStyle/>
          <a:p>
            <a:r>
              <a:rPr lang="en-US" dirty="0" smtClean="0">
                <a:latin typeface="+mn-lt"/>
              </a:rPr>
              <a:t>Updated Classic Mistakes</a:t>
            </a:r>
            <a:endParaRPr lang="en-US" dirty="0">
              <a:latin typeface="+mn-lt"/>
            </a:endParaRPr>
          </a:p>
        </p:txBody>
      </p:sp>
      <p:sp>
        <p:nvSpPr>
          <p:cNvPr id="3" name="Subtitle 2"/>
          <p:cNvSpPr>
            <a:spLocks noGrp="1"/>
          </p:cNvSpPr>
          <p:nvPr>
            <p:ph type="subTitle" idx="1"/>
          </p:nvPr>
        </p:nvSpPr>
        <p:spPr>
          <a:xfrm>
            <a:off x="609600" y="1600200"/>
            <a:ext cx="7772400" cy="4495800"/>
          </a:xfrm>
        </p:spPr>
        <p:txBody>
          <a:bodyPr>
            <a:normAutofit/>
          </a:bodyPr>
          <a:lstStyle/>
          <a:p>
            <a:pPr>
              <a:buFont typeface="Arial" pitchFamily="34" charset="0"/>
              <a:buChar char="•"/>
            </a:pPr>
            <a:r>
              <a:rPr lang="en-US" sz="2400" dirty="0" smtClean="0"/>
              <a:t>    Excessive multi-tasking</a:t>
            </a:r>
          </a:p>
          <a:p>
            <a:pPr>
              <a:buFont typeface="Arial" pitchFamily="34" charset="0"/>
              <a:buChar char="•"/>
            </a:pPr>
            <a:r>
              <a:rPr lang="en-US" sz="2400" dirty="0" smtClean="0"/>
              <a:t>    Confusing estimates with targets</a:t>
            </a:r>
          </a:p>
          <a:p>
            <a:pPr>
              <a:buFont typeface="Arial" pitchFamily="34" charset="0"/>
              <a:buChar char="•"/>
            </a:pPr>
            <a:r>
              <a:rPr lang="en-US" sz="2400" dirty="0" smtClean="0"/>
              <a:t>    Unclear project vision</a:t>
            </a:r>
          </a:p>
          <a:p>
            <a:pPr>
              <a:buFont typeface="Arial" pitchFamily="34" charset="0"/>
              <a:buChar char="•"/>
            </a:pPr>
            <a:r>
              <a:rPr lang="en-US" sz="2400" dirty="0" smtClean="0"/>
              <a:t>     Trusting the map more than the terrain</a:t>
            </a:r>
          </a:p>
          <a:p>
            <a:pPr>
              <a:buFont typeface="Arial" pitchFamily="34" charset="0"/>
              <a:buChar char="•"/>
            </a:pPr>
            <a:r>
              <a:rPr lang="en-US" sz="2400" dirty="0" smtClean="0"/>
              <a:t>     Assuming global development has little impact</a:t>
            </a:r>
          </a:p>
          <a:p>
            <a:pPr>
              <a:buFont typeface="Arial" pitchFamily="34" charset="0"/>
              <a:buChar char="•"/>
            </a:pPr>
            <a:r>
              <a:rPr lang="en-US" sz="2400" dirty="0" smtClean="0"/>
              <a:t>     Outsourcing to reduce cost</a:t>
            </a:r>
          </a:p>
          <a:p>
            <a:pPr>
              <a:buFont typeface="Arial" pitchFamily="34" charset="0"/>
              <a:buChar char="•"/>
            </a:pPr>
            <a:r>
              <a:rPr lang="en-US" sz="2400" dirty="0" smtClean="0"/>
              <a:t>     Letting a team go dark</a:t>
            </a:r>
          </a:p>
          <a:p>
            <a:pPr>
              <a:buFont typeface="Arial" pitchFamily="34" charset="0"/>
              <a:buChar char="•"/>
            </a:pPr>
            <a:endParaRPr lang="en-US" sz="2400" dirty="0" smtClean="0"/>
          </a:p>
          <a:p>
            <a:pPr>
              <a:buFont typeface="Arial" pitchFamily="34" charset="0"/>
              <a:buChar char="•"/>
            </a:pPr>
            <a:endParaRPr lang="en-US" sz="2400" dirty="0" smtClean="0"/>
          </a:p>
          <a:p>
            <a:pPr>
              <a:buFont typeface="Arial" pitchFamily="34" charset="0"/>
              <a:buChar char="•"/>
            </a:pPr>
            <a:r>
              <a:rPr lang="en-US" sz="2400" dirty="0" smtClean="0"/>
              <a:t>--- Insufficient Management Controls</a:t>
            </a:r>
          </a:p>
          <a:p>
            <a:endParaRPr lang="en-US" sz="2400" dirty="0" smtClean="0"/>
          </a:p>
          <a:p>
            <a:endParaRPr lang="en-US" dirty="0" smtClean="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1026"/>
          <p:cNvSpPr>
            <a:spLocks noGrp="1" noChangeArrowheads="1"/>
          </p:cNvSpPr>
          <p:nvPr>
            <p:ph type="title"/>
          </p:nvPr>
        </p:nvSpPr>
        <p:spPr>
          <a:xfrm>
            <a:off x="381000" y="274638"/>
            <a:ext cx="8610600" cy="639762"/>
          </a:xfrm>
        </p:spPr>
        <p:txBody>
          <a:bodyPr>
            <a:normAutofit fontScale="90000"/>
          </a:bodyPr>
          <a:lstStyle/>
          <a:p>
            <a:pPr eaLnBrk="1" hangingPunct="1">
              <a:defRPr/>
            </a:pPr>
            <a:r>
              <a:rPr lang="en-US" dirty="0" smtClean="0"/>
              <a:t>Undermined Motivation</a:t>
            </a:r>
          </a:p>
        </p:txBody>
      </p:sp>
      <p:sp>
        <p:nvSpPr>
          <p:cNvPr id="14338" name="Rectangle 1027"/>
          <p:cNvSpPr>
            <a:spLocks noGrp="1" noChangeArrowheads="1"/>
          </p:cNvSpPr>
          <p:nvPr>
            <p:ph idx="1"/>
          </p:nvPr>
        </p:nvSpPr>
        <p:spPr>
          <a:xfrm>
            <a:off x="228600" y="1295400"/>
            <a:ext cx="8458200" cy="4572000"/>
          </a:xfrm>
        </p:spPr>
        <p:txBody>
          <a:bodyPr>
            <a:normAutofit/>
          </a:bodyPr>
          <a:lstStyle/>
          <a:p>
            <a:pPr eaLnBrk="1" hangingPunct="1">
              <a:spcBef>
                <a:spcPct val="60000"/>
              </a:spcBef>
              <a:buClr>
                <a:srgbClr val="666699"/>
              </a:buClr>
              <a:buFont typeface="Wingdings" pitchFamily="2" charset="2"/>
              <a:buChar char="§"/>
            </a:pPr>
            <a:r>
              <a:rPr lang="en-US" dirty="0" smtClean="0"/>
              <a:t>Management shows little personal investment in the project and expects total dedication from team members</a:t>
            </a:r>
          </a:p>
          <a:p>
            <a:pPr lvl="1">
              <a:spcBef>
                <a:spcPct val="60000"/>
              </a:spcBef>
              <a:buClr>
                <a:srgbClr val="666699"/>
              </a:buClr>
              <a:buFont typeface="Wingdings" pitchFamily="2" charset="2"/>
              <a:buChar char="§"/>
            </a:pPr>
            <a:r>
              <a:rPr lang="en-US" dirty="0" smtClean="0"/>
              <a:t>Boss goes on vacation</a:t>
            </a:r>
          </a:p>
          <a:p>
            <a:pPr lvl="1">
              <a:spcBef>
                <a:spcPct val="60000"/>
              </a:spcBef>
              <a:buClr>
                <a:srgbClr val="666699"/>
              </a:buClr>
              <a:buFont typeface="Wingdings" pitchFamily="2" charset="2"/>
              <a:buChar char="§"/>
            </a:pPr>
            <a:r>
              <a:rPr lang="en-US" dirty="0" smtClean="0"/>
              <a:t>Makes sure you can get into the building at all hours so you can work on the project</a:t>
            </a:r>
          </a:p>
          <a:p>
            <a:pPr lvl="1">
              <a:spcBef>
                <a:spcPct val="60000"/>
              </a:spcBef>
              <a:buClr>
                <a:srgbClr val="666699"/>
              </a:buClr>
              <a:buFont typeface="Wingdings" pitchFamily="2" charset="2"/>
              <a:buChar char="§"/>
            </a:pPr>
            <a:r>
              <a:rPr lang="en-US" dirty="0" smtClean="0"/>
              <a:t>Boss brings back souvenirs for all team members</a:t>
            </a:r>
          </a:p>
        </p:txBody>
      </p:sp>
      <p:sp>
        <p:nvSpPr>
          <p:cNvPr id="6" name="Slide Number Placeholder 5"/>
          <p:cNvSpPr>
            <a:spLocks noGrp="1"/>
          </p:cNvSpPr>
          <p:nvPr>
            <p:ph type="sldNum" sz="quarter" idx="12"/>
          </p:nvPr>
        </p:nvSpPr>
        <p:spPr/>
        <p:txBody>
          <a:bodyPr/>
          <a:lstStyle/>
          <a:p>
            <a:pPr>
              <a:defRPr/>
            </a:pPr>
            <a:fld id="{2DA15E97-FB06-4634-ABC6-4AEB155BD4C6}" type="slidenum">
              <a:rPr lang="en-US"/>
              <a:pPr>
                <a:defRPr/>
              </a:pPr>
              <a:t>8</a:t>
            </a:fld>
            <a:endParaRPr lang="en-US"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a:xfrm>
            <a:off x="381000" y="152400"/>
            <a:ext cx="8458200" cy="1143000"/>
          </a:xfrm>
        </p:spPr>
        <p:txBody>
          <a:bodyPr>
            <a:normAutofit/>
          </a:bodyPr>
          <a:lstStyle/>
          <a:p>
            <a:pPr eaLnBrk="1" fontAlgn="auto" hangingPunct="1">
              <a:spcAft>
                <a:spcPts val="0"/>
              </a:spcAft>
              <a:defRPr/>
            </a:pPr>
            <a:r>
              <a:rPr lang="en-US" sz="3600" dirty="0" smtClean="0"/>
              <a:t>Weak Personnel</a:t>
            </a:r>
          </a:p>
        </p:txBody>
      </p:sp>
      <p:sp>
        <p:nvSpPr>
          <p:cNvPr id="18435" name="Rectangle 3"/>
          <p:cNvSpPr>
            <a:spLocks noGrp="1" noChangeArrowheads="1"/>
          </p:cNvSpPr>
          <p:nvPr>
            <p:ph idx="1"/>
          </p:nvPr>
        </p:nvSpPr>
        <p:spPr>
          <a:xfrm>
            <a:off x="457200" y="1524000"/>
            <a:ext cx="7772400" cy="3200400"/>
          </a:xfrm>
        </p:spPr>
        <p:txBody>
          <a:bodyPr>
            <a:normAutofit/>
          </a:bodyPr>
          <a:lstStyle/>
          <a:p>
            <a:pPr eaLnBrk="1" hangingPunct="1"/>
            <a:r>
              <a:rPr lang="en-US" dirty="0" smtClean="0"/>
              <a:t>Individual capabilities of team members </a:t>
            </a:r>
          </a:p>
          <a:p>
            <a:pPr lvl="1"/>
            <a:r>
              <a:rPr lang="en-US" dirty="0" smtClean="0"/>
              <a:t>Skills</a:t>
            </a:r>
          </a:p>
          <a:p>
            <a:pPr lvl="1"/>
            <a:r>
              <a:rPr lang="en-US" dirty="0" smtClean="0"/>
              <a:t>Experience</a:t>
            </a:r>
          </a:p>
          <a:p>
            <a:pPr eaLnBrk="1" hangingPunct="1"/>
            <a:r>
              <a:rPr lang="en-US" dirty="0" smtClean="0"/>
              <a:t>Relationship as a team</a:t>
            </a:r>
          </a:p>
          <a:p>
            <a:pPr lvl="1"/>
            <a:r>
              <a:rPr lang="en-US" dirty="0" smtClean="0"/>
              <a:t>Skill mix</a:t>
            </a:r>
          </a:p>
          <a:p>
            <a:pPr eaLnBrk="1" hangingPunct="1"/>
            <a:r>
              <a:rPr lang="en-US" dirty="0" smtClean="0"/>
              <a:t>Personnel selections</a:t>
            </a:r>
          </a:p>
        </p:txBody>
      </p:sp>
      <p:sp>
        <p:nvSpPr>
          <p:cNvPr id="4" name="Slide Number Placeholder 5"/>
          <p:cNvSpPr>
            <a:spLocks noGrp="1"/>
          </p:cNvSpPr>
          <p:nvPr>
            <p:ph type="sldNum" sz="quarter" idx="12"/>
          </p:nvPr>
        </p:nvSpPr>
        <p:spPr/>
        <p:txBody>
          <a:bodyPr/>
          <a:lstStyle/>
          <a:p>
            <a:pPr>
              <a:defRPr/>
            </a:pPr>
            <a:fld id="{2FFE6D69-56CA-47A3-903F-17FB85B13C85}" type="slidenum">
              <a:rPr lang="en-US"/>
              <a:pPr>
                <a:defRPr/>
              </a:pPr>
              <a:t>9</a:t>
            </a:fld>
            <a:endParaRPr lang="en-US" dirty="0"/>
          </a:p>
        </p:txBody>
      </p:sp>
    </p:spTree>
  </p:cSld>
  <p:clrMapOvr>
    <a:masterClrMapping/>
  </p:clrMapOvr>
  <p:transition>
    <p:random/>
  </p:transition>
  <p:timing>
    <p:tnLst>
      <p:par>
        <p:cTn id="1" dur="indefinite" restart="never" nodeType="tmRoot"/>
      </p:par>
    </p:tnLst>
  </p:timing>
</p:sld>
</file>

<file path=ppt/theme/_rels/theme2.xml.rels><?xml version="1.0" encoding="UTF-8" standalone="yes"?>
<Relationships xmlns="http://schemas.openxmlformats.org/package/2006/relationships"><Relationship Id="rId1" Type="http://schemas.openxmlformats.org/officeDocument/2006/relationships/image" Target="../media/image2.jpeg"/></Relationships>
</file>

<file path=ppt/theme/theme1.xml><?xml version="1.0" encoding="utf-8"?>
<a:theme xmlns:a="http://schemas.openxmlformats.org/drawingml/2006/main" name="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Metro">
  <a:themeElements>
    <a:clrScheme name="Metro">
      <a:dk1>
        <a:sysClr val="windowText" lastClr="000000"/>
      </a:dk1>
      <a:lt1>
        <a:sysClr val="window" lastClr="FFFFFF"/>
      </a:lt1>
      <a:dk2>
        <a:srgbClr val="4E5B6F"/>
      </a:dk2>
      <a:lt2>
        <a:srgbClr val="D6ECFF"/>
      </a:lt2>
      <a:accent1>
        <a:srgbClr val="7FD13B"/>
      </a:accent1>
      <a:accent2>
        <a:srgbClr val="EA157A"/>
      </a:accent2>
      <a:accent3>
        <a:srgbClr val="FEB80A"/>
      </a:accent3>
      <a:accent4>
        <a:srgbClr val="00ADDC"/>
      </a:accent4>
      <a:accent5>
        <a:srgbClr val="738AC8"/>
      </a:accent5>
      <a:accent6>
        <a:srgbClr val="1AB39F"/>
      </a:accent6>
      <a:hlink>
        <a:srgbClr val="EB8803"/>
      </a:hlink>
      <a:folHlink>
        <a:srgbClr val="5F7791"/>
      </a:folHlink>
    </a:clrScheme>
    <a:fontScheme name="Metro">
      <a:majorFont>
        <a:latin typeface="Consolas"/>
        <a:ea typeface=""/>
        <a:cs typeface=""/>
        <a:font script="Jpan" typeface="HG丸ｺﾞｼｯｸM-PRO"/>
        <a:font script="Hang" typeface="HY중고딕"/>
        <a:font script="Hans" typeface="华文楷体"/>
        <a:font script="Hant" typeface="新細明體"/>
        <a:font script="Arab" typeface="Tahoma"/>
        <a:font script="Hebr" typeface="Levenim MT"/>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Corbel"/>
        <a:ea typeface=""/>
        <a:cs typeface=""/>
        <a:font script="Jpan" typeface="HGｺﾞｼｯｸM"/>
        <a:font script="Hang" typeface="맑은 고딕"/>
        <a:font script="Hans" typeface="宋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Metro">
      <a:fillStyleLst>
        <a:solidFill>
          <a:schemeClr val="phClr"/>
        </a:solidFill>
        <a:gradFill rotWithShape="1">
          <a:gsLst>
            <a:gs pos="0">
              <a:schemeClr val="phClr">
                <a:tint val="25000"/>
                <a:satMod val="125000"/>
              </a:schemeClr>
            </a:gs>
            <a:gs pos="40000">
              <a:schemeClr val="phClr">
                <a:tint val="55000"/>
                <a:satMod val="130000"/>
              </a:schemeClr>
            </a:gs>
            <a:gs pos="50000">
              <a:schemeClr val="phClr">
                <a:tint val="59000"/>
                <a:satMod val="130000"/>
              </a:schemeClr>
            </a:gs>
            <a:gs pos="65000">
              <a:schemeClr val="phClr">
                <a:tint val="55000"/>
                <a:satMod val="130000"/>
              </a:schemeClr>
            </a:gs>
            <a:gs pos="100000">
              <a:schemeClr val="phClr">
                <a:tint val="20000"/>
                <a:satMod val="125000"/>
              </a:schemeClr>
            </a:gs>
          </a:gsLst>
          <a:lin ang="5400000" scaled="0"/>
        </a:gradFill>
        <a:gradFill rotWithShape="1">
          <a:gsLst>
            <a:gs pos="0">
              <a:schemeClr val="phClr">
                <a:tint val="48000"/>
                <a:satMod val="138000"/>
              </a:schemeClr>
            </a:gs>
            <a:gs pos="25000">
              <a:schemeClr val="phClr">
                <a:tint val="85000"/>
              </a:schemeClr>
            </a:gs>
            <a:gs pos="40000">
              <a:schemeClr val="phClr">
                <a:tint val="92000"/>
              </a:schemeClr>
            </a:gs>
            <a:gs pos="50000">
              <a:schemeClr val="phClr">
                <a:tint val="93000"/>
              </a:schemeClr>
            </a:gs>
            <a:gs pos="60000">
              <a:schemeClr val="phClr">
                <a:tint val="92000"/>
              </a:schemeClr>
            </a:gs>
            <a:gs pos="75000">
              <a:schemeClr val="phClr">
                <a:tint val="83000"/>
                <a:satMod val="108000"/>
              </a:schemeClr>
            </a:gs>
            <a:gs pos="100000">
              <a:schemeClr val="phClr">
                <a:tint val="48000"/>
                <a:satMod val="150000"/>
              </a:schemeClr>
            </a:gs>
          </a:gsLst>
          <a:lin ang="5400000" scaled="0"/>
        </a:gradFill>
      </a:fillStyleLst>
      <a:lnStyleLst>
        <a:ln w="12000" cap="flat" cmpd="sng" algn="ctr">
          <a:solidFill>
            <a:schemeClr val="phClr"/>
          </a:solidFill>
          <a:prstDash val="solid"/>
        </a:ln>
        <a:ln w="19050" cap="flat" cmpd="sng" algn="ctr">
          <a:solidFill>
            <a:schemeClr val="phClr"/>
          </a:solidFill>
          <a:prstDash val="solid"/>
        </a:ln>
        <a:ln w="38100" cap="flat" cmpd="sng" algn="ctr">
          <a:solidFill>
            <a:schemeClr val="phClr"/>
          </a:solidFill>
          <a:prstDash val="solid"/>
        </a:ln>
      </a:lnStyleLst>
      <a:effectStyleLst>
        <a:effectStyle>
          <a:effectLst>
            <a:glow rad="63500">
              <a:schemeClr val="phClr">
                <a:alpha val="45000"/>
                <a:satMod val="120000"/>
              </a:schemeClr>
            </a:glow>
          </a:effectLst>
        </a:effectStyle>
        <a:effectStyle>
          <a:effectLst>
            <a:glow rad="63500">
              <a:schemeClr val="phClr">
                <a:alpha val="45000"/>
                <a:satMod val="120000"/>
              </a:schemeClr>
            </a:glow>
          </a:effectLst>
          <a:scene3d>
            <a:camera prst="orthographicFront" fov="0">
              <a:rot lat="0" lon="0" rev="0"/>
            </a:camera>
            <a:lightRig rig="brightRoom" dir="tl">
              <a:rot lat="0" lon="0" rev="8700000"/>
            </a:lightRig>
          </a:scene3d>
          <a:sp3d>
            <a:bevelT w="0" h="0"/>
            <a:contourClr>
              <a:schemeClr val="phClr">
                <a:tint val="70000"/>
              </a:schemeClr>
            </a:contourClr>
          </a:sp3d>
        </a:effectStyle>
        <a:effectStyle>
          <a:effectLst>
            <a:glow rad="101500">
              <a:schemeClr val="phClr">
                <a:alpha val="42000"/>
                <a:satMod val="120000"/>
              </a:schemeClr>
            </a:glow>
          </a:effectLst>
          <a:scene3d>
            <a:camera prst="orthographicFront" fov="0">
              <a:rot lat="0" lon="0" rev="0"/>
            </a:camera>
            <a:lightRig rig="glow" dir="t">
              <a:rot lat="0" lon="0" rev="4800000"/>
            </a:lightRig>
          </a:scene3d>
          <a:sp3d prstMaterial="powder">
            <a:bevelT w="50800" h="50800"/>
            <a:contourClr>
              <a:schemeClr val="phClr"/>
            </a:contourClr>
          </a:sp3d>
        </a:effectStyle>
      </a:effectStyleLst>
      <a:bgFillStyleLst>
        <a:solidFill>
          <a:schemeClr val="phClr"/>
        </a:solidFill>
        <a:gradFill rotWithShape="1">
          <a:gsLst>
            <a:gs pos="0">
              <a:schemeClr val="bg1">
                <a:shade val="100000"/>
                <a:satMod val="150000"/>
              </a:schemeClr>
            </a:gs>
            <a:gs pos="65000">
              <a:schemeClr val="bg1">
                <a:shade val="90000"/>
                <a:satMod val="375000"/>
              </a:schemeClr>
            </a:gs>
            <a:gs pos="100000">
              <a:schemeClr val="phClr">
                <a:tint val="88000"/>
                <a:satMod val="400000"/>
              </a:schemeClr>
            </a:gs>
          </a:gsLst>
          <a:lin ang="5400000" scaled="0"/>
        </a:gradFill>
        <a:blipFill>
          <a:blip xmlns:r="http://schemas.openxmlformats.org/officeDocument/2006/relationships" r:embed="rId1">
            <a:duotone>
              <a:schemeClr val="phClr">
                <a:shade val="40000"/>
                <a:satMod val="180000"/>
              </a:schemeClr>
              <a:schemeClr val="phClr">
                <a:tint val="90000"/>
                <a:satMod val="200000"/>
              </a:schemeClr>
            </a:duotone>
          </a:blip>
          <a:tile tx="0" ty="0" sx="80000" sy="80000" flip="none" algn="tl"/>
        </a:blip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2998</TotalTime>
  <Words>4476</Words>
  <Application>Microsoft Office PowerPoint</Application>
  <PresentationFormat>On-screen Show (4:3)</PresentationFormat>
  <Paragraphs>572</Paragraphs>
  <Slides>51</Slides>
  <Notes>44</Notes>
  <HiddenSlides>0</HiddenSlides>
  <MMClips>0</MMClips>
  <ScaleCrop>false</ScaleCrop>
  <HeadingPairs>
    <vt:vector size="6" baseType="variant">
      <vt:variant>
        <vt:lpstr>Fonts Used</vt:lpstr>
      </vt:variant>
      <vt:variant>
        <vt:i4>8</vt:i4>
      </vt:variant>
      <vt:variant>
        <vt:lpstr>Theme</vt:lpstr>
      </vt:variant>
      <vt:variant>
        <vt:i4>2</vt:i4>
      </vt:variant>
      <vt:variant>
        <vt:lpstr>Slide Titles</vt:lpstr>
      </vt:variant>
      <vt:variant>
        <vt:i4>51</vt:i4>
      </vt:variant>
    </vt:vector>
  </HeadingPairs>
  <TitlesOfParts>
    <vt:vector size="61" baseType="lpstr">
      <vt:lpstr>Arial</vt:lpstr>
      <vt:lpstr>Calibri</vt:lpstr>
      <vt:lpstr>Consolas</vt:lpstr>
      <vt:lpstr>Corbel</vt:lpstr>
      <vt:lpstr>Times New Roman</vt:lpstr>
      <vt:lpstr>Wingdings</vt:lpstr>
      <vt:lpstr>Wingdings 2</vt:lpstr>
      <vt:lpstr>Wingdings 3</vt:lpstr>
      <vt:lpstr>Custom Design</vt:lpstr>
      <vt:lpstr>Metro</vt:lpstr>
      <vt:lpstr>Project management: Classic mistakes </vt:lpstr>
      <vt:lpstr>Project management: Classic mistakes</vt:lpstr>
      <vt:lpstr>People-Related Mistakes</vt:lpstr>
      <vt:lpstr>Process-Related Mistakes</vt:lpstr>
      <vt:lpstr>product-Related Mistakes</vt:lpstr>
      <vt:lpstr>technology-Related Mistakes</vt:lpstr>
      <vt:lpstr>Updated Classic Mistakes</vt:lpstr>
      <vt:lpstr>Undermined Motivation</vt:lpstr>
      <vt:lpstr>Weak Personnel</vt:lpstr>
      <vt:lpstr>Uncontrolled Problem Employees</vt:lpstr>
      <vt:lpstr>Heroics</vt:lpstr>
      <vt:lpstr>Adding People To A Late Project</vt:lpstr>
      <vt:lpstr>Noisy, Crowded Offices</vt:lpstr>
      <vt:lpstr>Friction Between Developers And Customers</vt:lpstr>
      <vt:lpstr>Unrealistic Expectations</vt:lpstr>
      <vt:lpstr>Lack Of Effective Project Sponsorship</vt:lpstr>
      <vt:lpstr>Lack Of Stakeholder Buy-In</vt:lpstr>
      <vt:lpstr>Lack Of User Involvement</vt:lpstr>
      <vt:lpstr>Politics Placed Over Substance</vt:lpstr>
      <vt:lpstr>Wishful Thinking</vt:lpstr>
      <vt:lpstr>Overly Optimistic Schedules</vt:lpstr>
      <vt:lpstr>Insufficient Risk Management</vt:lpstr>
      <vt:lpstr>Subcontractor Failure</vt:lpstr>
      <vt:lpstr>Insufficient Planning</vt:lpstr>
      <vt:lpstr>Abandonment Of Planning Under Pressure</vt:lpstr>
      <vt:lpstr>Wasted Time During The Fuzzy Front End</vt:lpstr>
      <vt:lpstr>Shortchanged Upstream Activities</vt:lpstr>
      <vt:lpstr>Inadequate Design</vt:lpstr>
      <vt:lpstr>Shortchanged Quality Assurance</vt:lpstr>
      <vt:lpstr>Insufficient Management Controls***</vt:lpstr>
      <vt:lpstr>Premature Or Too Frequent Convergence</vt:lpstr>
      <vt:lpstr>Omitting Necessary Tasks From Estimates</vt:lpstr>
      <vt:lpstr>Planning To Catch Up Later</vt:lpstr>
      <vt:lpstr>Code-like-hell Programming</vt:lpstr>
      <vt:lpstr>Requirements Gold-Plating</vt:lpstr>
      <vt:lpstr>Feature Creep</vt:lpstr>
      <vt:lpstr>Developer Gold-Plating</vt:lpstr>
      <vt:lpstr>Push-me, Pull-me Negotiation</vt:lpstr>
      <vt:lpstr>Research-Oriented Development</vt:lpstr>
      <vt:lpstr>Silver-Bullet Syndrome</vt:lpstr>
      <vt:lpstr>Overestimated Savings From New Tools Or Methods</vt:lpstr>
      <vt:lpstr>Switching Tools In The Middle Of A Project</vt:lpstr>
      <vt:lpstr>Lack Of Automated Source-Code Control</vt:lpstr>
      <vt:lpstr>Excessive Multi-tasking</vt:lpstr>
      <vt:lpstr>Confusing Estimates With Targets</vt:lpstr>
      <vt:lpstr>Unclear Project Vision</vt:lpstr>
      <vt:lpstr>Trusting The Map More Than The Terrain</vt:lpstr>
      <vt:lpstr>Assuming Global Development Has Little Impact</vt:lpstr>
      <vt:lpstr>Outsourcing To Reduce Cost</vt:lpstr>
      <vt:lpstr>Letting A Team Go Dark</vt:lpstr>
      <vt:lpstr>Summary: Worst Classic Mistakes</vt:lpstr>
    </vt:vector>
  </TitlesOfParts>
  <Company>Richard P Will, PhD</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Project Management Classic Mistakes</dc:title>
  <dc:creator/>
  <cp:lastModifiedBy>Chris Castillo</cp:lastModifiedBy>
  <cp:revision>251</cp:revision>
  <dcterms:created xsi:type="dcterms:W3CDTF">2001-07-05T23:10:12Z</dcterms:created>
  <dcterms:modified xsi:type="dcterms:W3CDTF">2019-11-06T17:07:35Z</dcterms:modified>
</cp:coreProperties>
</file>