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6D160-6E4D-472A-B048-5CDAB208D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1A8A2-AADB-4F62-82FC-F0E5DD3EA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1B1A6-5C37-4D25-850F-2B3EDA6FF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8981B-B3E3-405E-A473-EDF147AAA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BE25D-A5DB-4AB0-A6A2-7A7BEB31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2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E388A-59E2-44D7-A520-FC2FACDF0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6274F-C6B3-4457-86EE-9F3FAEC67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A3834-FAF7-4CED-BFAE-899EB46AC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0EAAB-B301-4E0D-98DB-C9B904F5B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004EB-4448-45F5-BFEF-64B4E59A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9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9C5F6F-3B73-4DF2-9904-B7B12A0DC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64AAAB-693B-464C-A89A-C8F2527F7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1C83D-FB13-46FF-BE86-E7054A26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81410-26A9-48AA-A75D-72D3AC8B7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1F0B6-0BC8-4C19-947A-263FB814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6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72695-AFC7-4261-93F6-F15B10181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B3EB4-9AF2-4A33-A55C-2648D0357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C774F-DEDD-4E96-BF8B-45F46B9D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5C97F-51C5-4C79-BC72-E7F16B3B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3B5ED-E35C-4FA0-BB78-FEBC6890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1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D3EF3-8798-4F23-A97D-5164A4E3F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C13FB-9BF9-4C65-BDC5-7946A86F8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5987E-5BE5-420D-A266-90B1DC9E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D3E7B-789D-4402-9A80-A8702634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CA948-1018-4249-BFC5-A70B055C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0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6165D-0D45-4CF5-A11D-6A26FA47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89ED8-BBFE-4CD3-9176-181A44104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7D8AE-E3C9-433C-B62F-98F263A60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554A1-3356-4E47-9E20-2F032994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82B5C-4370-464A-9154-2A0F73199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109E5-2ECE-420E-9A4D-A1D73944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7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D6A3-3A23-457F-A83D-549AEF08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E450B-E8F7-4C24-9730-34BD1E7E2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81351E-6AF4-4089-80B6-C3B3B39E4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538861-EA90-4E40-BCDD-75A4ACEDD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CEA6EA-87B9-4A95-BDC6-06876D559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94168-56AD-4846-B8B3-9224C590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225E1A-A371-424F-8997-E2908BA0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D86D9C-78A6-4043-8144-4FD01308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3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3D062-F3A9-4057-8378-4FED4B9B4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2C919-6A9F-4951-8EB6-24ED05194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9E303E-848C-4EA9-B5AF-B85BB1EF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5BA4DC-000F-4897-A81E-4C339A358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0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5B67AE-B51E-47B0-9E7C-30792DD57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2ABFC-BC56-4D74-BBE0-B83BD946B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BD5A2F-8AA0-4780-917B-1801C0A0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9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5EE6-D7CE-4C51-9911-623D46FEC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C1C01-3129-408A-8DCB-25302552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F58EF-580F-47BE-993F-39CA18B68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7E902-2AFB-4A08-8099-D1978D9E2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0D0FE-B4A3-47DD-86FD-EC3A1052B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61144-AAD1-4498-AC7F-D96D094C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4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EA86C-898E-42E0-A8FD-6A8C83592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0C7AC-FEAF-4C06-A540-AFDFE95AE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808F9-3E03-48E3-B405-BAD36DFF6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B3676-4E2C-4730-989E-8EB10F74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9E943-1E8C-4A13-9BDE-26A3FEDEA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D07F3-C8D9-4D62-B8BA-29A0C748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6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1A4742-761B-4521-838A-F0AA36585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6719A-4653-4120-9089-827333236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150EC-6950-4F3B-9DBC-00BAC263E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0802B-0190-4BD9-A3E9-30C8F529BAA2}" type="datetimeFigureOut">
              <a:rPr lang="en-US" smtClean="0"/>
              <a:t>7/19/2019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854D1-5363-4F57-B63B-5CCA6E7C8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55DF5-AC01-4C61-B3F7-FA39547C9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1F18-8182-4107-BB04-EEF0754F7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57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F3EAE-E943-4085-8EDD-6BCFCA10B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21A9E6-3115-4CE4-B454-8403FC381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C06097C4-390B-4786-BCD9-F6B304A2D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21226" y="1143000"/>
            <a:ext cx="7467600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5132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Srikanth Meesala</dc:creator>
  <cp:lastModifiedBy>Srikanth Meesala</cp:lastModifiedBy>
  <cp:revision>1</cp:revision>
  <dcterms:created xsi:type="dcterms:W3CDTF">2019-07-19T13:54:16Z</dcterms:created>
  <dcterms:modified xsi:type="dcterms:W3CDTF">2019-07-19T13:55:16Z</dcterms:modified>
</cp:coreProperties>
</file>