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D05C2-7503-4C7B-8FD2-DCCB9B342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D3A2E2-3671-4D4C-A46E-0EF42D3C5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DE0B5-BE68-4DCE-9B3C-AB8B1CC67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0E497-BD86-4D14-8F86-54E6B6C0D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A1B57-8DD4-4EFB-AF40-B576936CC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4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EEDE2-6FB9-48B8-AD6C-3DB1A9C62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88A002-3F18-45AF-949D-B01209FD2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31068-8485-465F-843F-77247A3A5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672BC-1B41-4E79-9578-EFCE65909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A5DB2-0E0D-4499-95AC-200564FFA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74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C18C11-D516-47C1-A4A2-BA4DA43015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EFB38-7CAA-4AFD-9F66-97141A3D76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F927D-535B-47D6-A546-A009991FC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47C14-B86B-40AD-8438-BE1D55B17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C6AE4-7448-4224-87F7-AF57A8717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53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3C1A3-1882-46AF-BB2A-A9F3862D8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B6E2F-D016-455C-BB2F-1A8C9CC2C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D4104-0AC1-4C22-B388-410325DB1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1B57E-6AA5-4CB0-8CE2-CD5B0A26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D82A6-F2CA-4922-B2B3-2E2DD98C4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4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0CE4D-8EB9-4382-B9FC-C794B8DC9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DE90B-67A2-49AB-BA25-E51CD69C7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F771D-8B3D-43C8-9189-051EE44A6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7E882-F5A1-4DAA-AD27-438CDAAC3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8E6F2-4DD9-400C-BCF1-64730182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87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F4BCE-65CD-456A-A6FF-951239F46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72E09-7375-42BA-A761-514A8BC7E8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363A10-ACDE-4449-9407-F87B6AF282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2F4CC0-3E12-45FA-807A-00BEFA91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497F43-1D19-43CD-828B-98BD310AD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0440A-0677-4134-819E-553A7D9B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3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FF977-2CAE-4F8A-B91A-A0A68AB7F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41591-F1F9-47D8-BAD7-33678C063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7AEB78-246C-476A-8B19-1172B4E15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B99C8A-F2E5-402E-A9CD-4922576BB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55DB07-67AA-4281-9389-624E30F2AC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8DDC-19BC-4A7F-9145-36F470E4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A4267B-1FBA-4B67-81F2-868DFD92E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2F0AE1-8F2B-4599-958F-C2389B40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6E0F8-653D-4EC3-ADF9-6D18D15D4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879214-10E3-481E-B6B5-9526FCC9A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7BAD47-A7B9-4DA0-B4D6-4E239653F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5FB184-D3B3-4059-B91A-3334C87D6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44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9AFA5C-E886-47DC-A8DA-A162B9DA6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FD331D-1343-4899-828F-241728AA3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4728A5-5922-4EA5-8E98-B61179086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15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7CF2F-7CE1-487D-908C-DFF8BC6B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93E6D-9B28-47F0-A073-B4086D93D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053DC-7299-479B-BDC8-8499735D3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EFB7D-E322-4C24-A00F-D4E8BCAC3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AFE042-78CF-42DD-A0CC-B8A01CCE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18DBFE-1264-4A52-A982-6DBC05ED4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1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E9822-064D-4F17-8CA5-A7BC1E7F4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744D9B-CBB8-43BB-8009-308AF43CF0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4D0B9-4151-494C-9A8E-3872CE96E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3C118-3E82-4792-A351-D4C767EB7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5F91A5-FF7C-4AF7-95EF-829B68975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2A9C38-FB8B-4BA3-823D-078384011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6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73EF51-7C95-4737-A5BE-0391A1E1B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2A56D-9A68-408C-B533-EAE922D45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3A1AC-50AF-4BF1-AF5D-75B5D9F11B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DF04C-88C4-49F3-9B0E-88FFFAD623A2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3BA0C-0D92-49F7-9CCC-DC7639879C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5B399-41CC-43B8-8D3F-E379FC5801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57D32-09F9-4AC2-AB12-C0C08497FDC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picture containing drawing, shirt&#10;&#10;Description automatically generated">
            <a:extLst>
              <a:ext uri="{FF2B5EF4-FFF2-40B4-BE49-F238E27FC236}">
                <a16:creationId xmlns:a16="http://schemas.microsoft.com/office/drawing/2014/main" id="{A514B039-DB76-4441-9572-B71BA7F83F1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791" y="51552"/>
            <a:ext cx="2346465" cy="1119736"/>
          </a:xfrm>
          <a:prstGeom prst="rect">
            <a:avLst/>
          </a:prstGeom>
        </p:spPr>
      </p:pic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B05E0D79-22E3-4727-ADB5-C1557E95876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341" y="5774167"/>
            <a:ext cx="5715317" cy="124784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1A9DB5E-978B-4B97-90EA-B426E04E4FF8}"/>
              </a:ext>
            </a:extLst>
          </p:cNvPr>
          <p:cNvSpPr txBox="1"/>
          <p:nvPr userDrawn="1"/>
        </p:nvSpPr>
        <p:spPr>
          <a:xfrm>
            <a:off x="0" y="5466557"/>
            <a:ext cx="12192000" cy="533400"/>
          </a:xfrm>
          <a:prstGeom prst="rect">
            <a:avLst/>
          </a:prstGeom>
          <a:solidFill>
            <a:srgbClr val="008C95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77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74B69-26EB-4F6D-AC80-1834F134A3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2D2039-73F5-47F5-8C1B-4529B53567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50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Sabrina Ernst</dc:creator>
  <cp:lastModifiedBy>Chad Carnes</cp:lastModifiedBy>
  <cp:revision>2</cp:revision>
  <dcterms:created xsi:type="dcterms:W3CDTF">2020-07-09T15:58:29Z</dcterms:created>
  <dcterms:modified xsi:type="dcterms:W3CDTF">2020-11-02T16:34:29Z</dcterms:modified>
</cp:coreProperties>
</file>