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7429-64B1-49D8-A313-B68FFEE383AF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59F6-485E-4C27-8DD1-4CB4C6330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docid=cMwvuik1APt3uM&amp;tbnid=4YAzRBmEyHkCOM:&amp;ved=0CAUQjRw&amp;url=http://neffsightofsound.blogspot.com/&amp;ei=wZj-UvTdA83voASF_oLoDQ&amp;bvm=bv.61535280,d.cGU&amp;psig=AFQjCNHkTYhJHHjWzDmHVjQwMoXEyybH0g&amp;ust=139250333553389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QUExQVFRQUFBgVFRgXGBcVFxcUFRQVFRQUFBQXHCYeFxojGRQWHy8gIycpLCwsFR4xNTAqNSYrLCkBCQoKDgwOGg8PGiwkHyQpLCwsLCwqLCwpLCwsLCwsLC8sLCwsLCwsLCwsLCwsLCwsLCwsLCwsLCwsLCwsLCwsLP/AABEIALsBDgMBIgACEQEDEQH/xAAcAAABBQEBAQAAAAAAAAAAAAAAAQIDBAYFBwj/xABHEAABAwIDBQUDCAcIAQUBAAABAAIRAyEEEjEFBkFRYRMicYGhMpHRBxRCUmKxwfAVIyRygrLhM0NTY3OSosLxNKOz0uIW/8QAGgEAAgMBAQAAAAAAAAAAAAAAAAECAwQFBv/EADMRAAIBAgQDBgUEAgMAAAAAAAABAgMRBBIhURMxYQUiQZGhsRQycYHBFVLh8ELRIzND/9oADAMBAAIRAxEAPwCJ1MhApzp6qwlDV5S57zMyFtHmndkFLkTcqQO4jWQnFqUSlhAWuMCUp2VKAmGUaGJcqVCCWVCBqVKGlObTKB6IYhSGigUkroV0RoUhopexRdDuiJCl7FK2lzRmQrohQrHZjkjsxySzCzIroVjsxyR2Y5IzBmRXQQrHZjkk7MckZgzIr5UZVKKKk7MckXQXRUyIyKy6lyTexRdC0IMiC1T9j1TMqdx2REhSZUyLoIuIiEuXqjL1QKzBqeChCZYlYCEAJWtlSCildBdIiQpnUrpW04RmDMiENlLkPJTwlUcwsxCKKkyDknKVuHcRIFonyzZfvsldsi5bkICWFJ2DpiDOnrH3oNE3tp+dUtRXRHCFIaB5INE8kBdDEKxTpQLj0U3zQ/VHp1t42NuiEmxOaRRQrr8PES3Xw91uNxbqmml09EWDMmU0K8ykToPCAk7Pp6IsGZFJCvZJItrpbWbJlTDzFvd/RFgzIqIhWfmvjy043t6FR/NnQTFh/X4FFh3RFCE5zYMGyagYIQhAgQhCAGloTXUpUiE7juVzR6JharaSE7juQtpqVrITkJNibESpEqQgQhEIAEQpqdHmpWMA0QFyAUDHBXaOIyACAYM+Noj33UaE02uRCSUlZkwxNjbWJvyy6cvZRXxGYGRr7hpoItYDooUsKWdkMkVqS1sTmnr1+053/ZSfPeQ4k3MwSb+UEiOqgFIpzaXNLiPcThAdXxGYRwmeH4AfkpwxQGjdIIE6ETHC/tJMgTlHiPmLLG1rCdvLgY4km/FwAMGLaJzK9tDEFuvDvdNe9qkQjiMWWOw84u+lgIieRBmefBNGKjhy46QGDiD9Qe9IhHFkLJHYY6uCWmLgjjqBzgdApDjrRlt/+cvLko+zCR1LkmqjJZYMPnJ732uPvHDxUhxupjXW9vpf/ZQ9ikdTITU3uNwgwrVMxmOEcNBpoAoXUgVIkSd3qWJW0RC/D8vVQkQriRwSJJlNCnfh+Sb2UjkUhkSEQhMAQhCABCRCABKhoVzBbPdUdDBmjXkPFD01Iykoq7KzKR8FYawDRSVGDtMjDncIDiPYEmIB+kbdPNXGbPH0iZ0gc/grZ0ZU4qUtL+fkZo4unUvld7eRRQrNbI2LSLEmdRxgTrMjyT6eyXv1PZUzEEg9o7iQGnSx15jjKspYeVTot3/dX0RXWxtOktdXt4/x9ymlaPJdYYelRbEkkmxcQ97jc6kQBAOgsAeqqVtqNM2iOJDePJsE6eHkr44Co3q0l6+X8mV9pxtpEhp0wbC5V6ls0kEyGgc80DxMQFS/SbyHRYU/b4NbInvn6Rykd0WEiVC/bL6bT38rRaDqXET3jwMfRFwBeLK/9Oh4tmaXaNR8kizXIYYcRpIMiCNczToQkY4ESDI5i4WTxu0Mwe3L/mUxwDx3ntaOAe2bcwea5u6u8hbi20v7qpIgumHOkscJ01ykDxWb4BqM9dY6/VGyGKvGMvBuz6P/AEbjE4wU30WkT2tenS5QHklx8mtd6KpiNugAZQ3QySJkkk6EkWBA8uqo7/vLKeGLTlPzlpnWP1dUG3n6rNOrCLPJ8APgVswVGDp5mtbmHGVZcSybSNFvFthz202sBaCG53Md2Z9um03bB9lz3fwLKYbGV5/tqzTlmO0eYJ8SpMQ15AOarB0s4AxrBywoGUTrmf7p+9q38OOyMeeW7LFbevFUAXdoagbcteGnMAbjMBmFuMr0bC1e0pse2cr2tePBwBHoV5LtWmeyfLge6dRB08V6ruwP2LD/AOiz+ULldoUYRjGSVjpYKrJtpu5Yyp1OkXGACSja2OFFobbQF7upIMTpAbFuZUmDeWUA1v8AaVhme4ScrCToesQP4isNLCyqJSXJu35Zpq4tQXLUhqDKSDFteMdDHHokDlZr0WhmS3KP6eKxe8TmMLWsqGm/6BFpjUQfa0vqdVufZsWtJGSPaLv3kapzQonMhZDBb0vpkMrE96zXNt3okBw0uLyFffvHTEdpmLHGC5ri0tn6RAsRziFS+z6sfG6NUe0IPTU7yRcTaFWq27Kp1+kAfaPcMkQG8Jj8FzXb0VWTmNOZHdIIgENg5hAuXG+nd1uFOjgJV43pSi+mqfsWVsdGhZ1ItJ+PNe5rULLM33ECafQwTYjUaFdPDby0XmM0G2otcTr8Y0UK3Z2JpLNKOnTX2HR7Rw9Z2jLXrp7nUeyQqr2QrQchzAVzk7HQKiFI+jyTHNjVSTuMagkDXjooX4xrZXCxu3XEkgQt9HBynrLQ59fGxhpDV+hsNkYcVahBMNZAdGpc7RgPqTwHiEmI2yKtTsabjRpNMGGlpc8OgCdSHCD4azdcbdPFPOFc5rgXufXcG2l2WllY0dS4W8VnqGKcxwYWFtTO2B7JDh9I03DM2xN/s+C6GCw6qTq5Erxsop7+L+u2xxcVVWem6zeV3bt6I9Hw9VjQAwd3pMWIkTPmo8big3oYtHOZAAGryA6B1Wd2TttoHCWzlj2g0d4u7MmwIJGs2K0uxsJ2r+3e89mwSy7SPZOZ5uS3LOhiDFlmqYOVJyq4m9l5t+CT11fobJ4yiopYd3fh06tbL1JdnYPs2ipUh1Qj9W0zFNhucwPGY8xHNG0NtBgN5J05uPAADrwXK2htdzpeA4T7NiYYJDAY1tc9SVidr7VqZpJywRldECQZE5oW6jTds8+fstl+d3qcyTu3r/JrquPcMxc4F5gc2gFzRlbz1knm3oosTvFSoOque0EUi8lt7uFIOY0+LgB71iKO3w6m5lR3ZvBkOmGvBMxJ0c0yRJvMKrt7bReMQHkZqtSmTBBBEHMWm8iwg9VpsVtmipbyuqsp0Q7KHvBqPmC6of1lWpI8QOk2VsbfyuzU6Tq1GkXN7Rzg52cQ57izMwAGZkkkgEnQrCGsw1GjWHQ0HTvZbuHEAD8yuuygwOpsaKZdVcX03ZXuq+1EPDZa8akFzeabQItN3jfVcajoLQ6W2Ac0sIlpLbEFvG+pXEe4UsXTP1arf9rXGIPUOC1GB3fdnecoEkEgA+1fUHT3LP7x7ONMMf8A4bsjtdAO6T/DHqqZLvLroaacu619H5M3XylD9VQ/1j6U3fFS7N3TNRjXSQHNBtyIVPfnE9phcE/g8l3/ALMn1XpW7uH/AGWh/pM/lChgF/xa9fcq7Qk+JoZhm6bw0AVHANmLDiL3jkq2I3NLjLnknyH4LaV9r0GVHUi9ge0AuaXtZAcJHtkT5SpMLWp1ml1NwcAcpIuJGsOFnC+oJGo4Fb8hzc8tzxvfTYhoYckkmZAnoJWv3crZdnYd54UGe+AAPeQoflew+XCN/fd/IUmzqobsrDk8GUyPEEO/6z5Lk9pruxXU7PZjbZDUpnE1yxpJmo0P5FoMTrrDT6LuYjGltOs9vtSWsAEwxktbA5WJ81yty8E9oqVnXce7TnQvjIHe+T4AniuptGmKdHKZtc9bTfzUqEcqUFyirfVvV/hFmMk+JJdfRaLztcwm1N5KoeDBrAsa91OcjmtfZuWoLl8FtoiXgAEriV9uds0ipmyOBFPMQXNqH2TmAE3nzVTeMEOFQZhJJ9o3AsYPw0mFxcNixDm31BZe+oIEjr963JGGTNG1meg8k3bTL9PZdTBd/MI/iWj2RtOk5gloILRII4uExf48fdgK2LcX1KemcwSPqENzD/iu5snGsGVoPdZfWZcbW6AADrAQ0JM3lLENayHCaRGUTctBHskfSb01HA8FxN49hjLLDPd7jpLsrSNLSXAg2cOMcdUbj84gTA1/C/BR4TamT9S67XE9k7XI8/Qvq11xHO2hXNqUZUpcWjpuvydTDYlW4VXWLMjVzAuDu6RAcC6R3DlgXkjuiPyVYayABreJa1zrZToecuHG2W+sDS0qDnS/uAA+098AGZLYNzEm/IhUtpVGD+8zH/LBj3u19y2x7R5JR9/wSfZ1J3efR62UV762+1l0GbK21Wp3Ehp4OggGTezpWz2btplUASA/i3rxg8dFgGlpGjz4uAuJPDz96gxFR7WOcAWRDgQSSHBzIIP8PqufWpKvK9rM2fEcOPNu29vxY9WUZbzWS2Bv+x5FPEQx2gfox3731D6eC2IK5VWjKm7SRrpVYVo5oM88r7bgzbkuTjtqzxXDq4slVnPXqkjyjka/d7fEYUZHsFSmX5iWmKjSYmJs4W0MeK9CwG8WAxgawVWOeSMrKrcrwZkZc15t9Erw0lSUHDMJ0n3dVir4CnVedNxlui6GKlFZXqtme043dQiDTIZUAIGcuLSLju1CC5libGRppF9JRqNo4elRN88UzcGwY6o/vCzpMi1rrzXZO/NfDtayoPnFIWBmKjR0cbOEaB3vWrdvFRxTqBpEhrGPJBGUhxhoBGkwCseXGTnClWeaMXdP7aX8fMnJUNZ01Zvw8PsahuADxYN/GPxXK2lswXbkaQZEOiDx0gjmoXYzI0nNbpfTny8FH+nRUmT1BsNOZiy6plOJtTc1jmPGSkw20f3iToGta3KNQvP8VuZjCS1uHe7IfablIgxEkHXmvVWbbbT9po04Xg3Egjjc36ro0d4GluVtpngOGpA8vKCSpJtCseH1N0sc3M44Wt3bnuE+dtdOC625O0HDHMYWta6rFEGqH5WBzocSGkOI4ZZAJIlerV8VSDS9xMAE68uNuawW8uEHZdoHFtRjg+ARYOdwPMW93RPNcLG3wuHyVKlJ+UVKdQsdAIDmm7HtBJLQWuBiTF1mt7MMBmn2XjK7mCAcrvXXqVdG8BxVGnjG2rUYo4to1AB/VVh9nUT1HJQbbqitTzdIOn5hQkr6E4vK7mcr7SzYLC0XHv0alZpHHKKYLT4d4jyXu27Y/ZcP/o0/5Gr5rxTHNxbQ76pE8xB/Mr6S3dd+y0P9Gn/I1WUYZY2KsTNSkn/eRjW4KozF1mPzT2rnjvGCHvLg8NNKoBM6tjjYLY7IoGXOJJ7obJc55JmQMzwNL90NaBPGbcTF73OdVcOxpOp0nuBLwXOcOzxBawC+R5fQiDc522ve/u9vE/EOhzWU2dixwaAQ7tO0qMqwdHMGVun12kEhwJ1Sq5lYxKk4u9zNfLQf2On++/8AkXB2NiG4rD4SiHtbTpUQ6s5xAA7xYRB1Nrfvhdr5aKk4On++/wD+Mri/JjsYMoB9Rvfqk1GzlGWno3KDeTczyIWDFUuJbozpYOu6XeRv8LkDBAhjRDAeWmYjmQNDoLc5zW9+0QGnwMx7uHmurtjFMp03EQIF+vEm3H89F5ptMHEVuzpVD3rvJ9inSb7dRxnQAT1JA4ohBRVlyFKTk3JnF3pez5nhXZQKtWpXeXfSNJpbTYHHiJYY8Flm1xmB5GVvMPstmMrZ4IoAdjhQeFKlbPGkmSfMrv7L2HSoS5zWktMOlrbE2DmmLttrwVt7ELGF2HuzVxILh3GGZeZMxeIAsI5wtDhNyMsfrCeeUZQeXktVjsRcZTkIN40PiBYghWMBQs2LjjIifPgo5mOxzqG7ga0SRAvHl6rh7x4VoYYtxF7yND77rTbxY9lOmcoAd0jXxGq8/wAZi3VHEuNpQuZJvQUb2UwwF1J7qsDPoG5hrczbyXKxm36tT2WtYPsiT07x/okqUpPRQ1iAoRw9OLukSdeclZsg+cVIu94HieKhe8x7TjPU3TalSSmkq+xVceahK7+w99K+GZltUZ9Frye7+6QZA6aLOKVjhF1CpTjUVpK6J06kqbvF2Ygok8FJ81A9oqxiMcIho4Km5xOqmRQjiOC6e7u7lTGVMrBDR7bz7Lfieg9FPuvuq/GP+pRae+/1ys5u+7jyPrez9n06FNtOk0NY3QD1JPEniVgxWLVLux+b2OhhMG63el8vuY/Hbj1KFIGi51cBsPa6A6ZmaYGo6a+Oi42A2x2Zi4OhBkEHkQeK9WpN4qltTd2hiL1aYLtMw7rv9wufNYaPaLjpU16myvgIt3p6dDE4zeTM3WTz4qlT28fLiD9/NaLEfJqwn9XXcBye0P8AUFvqqx+S2pEtrtPiwi3iHFb442g1z9znywdZPkQbL3jA9rS3I8+enBX37w0rFrQIFotMxP4/nVtL5K3DXEielOfUuUGL+TfEtBNKpTqdDNMn3yPVNYug3bMQeGrJXsVsZtwPAAbAJ737oyiB5Qs/vJtNzyYMts2b8CSRr9oLou3O2gD/AOneeFnUzx/eTMTuBjwyTQzAWDWvYXcbkB33K7jUv3LzKuFU2ZzNhbdqUXtqUiA8Nyva4S2ow2LHt+k06QtHV3iwxYYFSidDScx1RvhTqtuR0cJE3JWf2XsirRq/r6JpkxlFVrmgmbxI70SNOa6m0aEXtpoAGxrYC8qzRkNUczE4gVK1N4aBJjrcGxHu/JXuuwdtURhqINWmCKTAZe2RDBrdfPoxB7akCZhw+8cVfG0HQS6Z6Ma5txoTq3RTi7FU45z6GO8NH/Gp/wC9vxUVXeCl/isP8bT+K8PZjqfYEhuerGd3dDW02yPohpmxFzGsAcTRbtYkiwjm1jSfdx6G3opZ2VcFbm/+VfaDKuGYGuae8ZhwdALYkxpqrOG2s0MewAlrQ1uha2BAABkEwANeS8s2jj3OZUaZDcuhAafaZEgaalafZ2JNalTlzSC1ph0kzAm5tqOKrlqXwjlVjq7R2+C2GuANwXOc4tDTe+smC4QJJlYvbO3GkdhQzZHuBr1Hd19YiIblHsUhwbqTc3Xe2tWFNvtUwQNAJ11WGxNUGqHTN50jjKIjZucNtUCk0ju9lUbHAZYyx4ZT6JNrbaJcbzLSD4GT6Qfes3U2g0teGyOXLmPh5KvXxxkevu/qnYLmowmOuC52g8dFfxG87g2Abeo81hqeJc72Wk+AJ+5O+cP5O6yD7ylZD1O9jNpF2smb/wBQuVWrqGjXc6zWl3RoJPhAuuxs/cfF1jJZ2TT9Kp3bdGe16KEqkKavJ2JRpznolc4dXE2XNrVc3gvZ939y6OF739rV+u4C06hjdG+p6rL76/J5AdXwjbC76Q95dSH/AF93JZYdoUpTy+pqngKkYZvQ88ulSApV0DACEIQBItLulua7FEVKktoA68Xxq1nIc3e7pe3S3DNSKuIBFPVtM2L+Rdyb01PQa+kMYAAAIAEACwAGgAXJxWNy9ynz3O1hMC59+py23I8LhW02NZTaGsaIAFgApUIXGbudtK2iJ6Wiem0xZOVT5lb5gFZp6BVgrNPQKa5FUxyEIUkVlpCRrpCVCKDIb9YcurYUAgAiqOV4pkRHG0rF7cpHMb6awDrEHnrb1XoO+1FjqdLMYcKstOXP9B2YZeMiPRee7aqQXQHZfAN9/JegwbvSRysSu+ZKYqNcZs469CI8phXqhc0FjszGl0kEd0kTDpjXzTcdhv2alUAPeqV9fs/N7HzJV+lvONH0vNhH3GFsTuZmvAqYHAB7mnM2CQ1wzsa4NkXGcgG15ExeRzkxmFYyplpkmNAzvxyAcPajmE1+PpEuhz2hxzQackWNgQ7TvH05KWltqm1z3d9xceDQxo1s1s2FymJFXaOHqZXPqBwzACXEBxOYQMuoFuQXZ3YqAUKYfP0iLDTO4WnjIXC2ntY1WhoaGtzA6yeXDTVbXYTBToYeQ0tNBxcCWiJxFeDDon3qLdrEkr3OVtMakB0ETw06zouluHuPh8ZRqVa4qEisWNh5aMoYw3jq4qhtpw71g0ETa0zpYfjqtt8ljwdnAAezWqg9e8HSfJwHksuMnKFK8dy7DxUqlmW6HydYBmmHB/edUd97l0KG62EZ7OGoif8ALafvC6iFwnVnLnJ+Z1FCK5IrdkGWaA0cgIHuCRSVtVGq2aY8hFDW4KdQ1+CiyceZEhCFAuPOt/NxJLsTh231q0x7y9g9SPMcV50voped77biSXV8O29zUpjidS9g58S33cl2sFjf/Op9mcjGYK/fp/dHnKE4tSimu0cezPfUIQvIHtAQhCBk9LRPUNI3UyrfMqfMAp6JUCkpO9VKPIhJaE6EIUkUk9E2T1XY6CrAKCqSMtvzVLRQIIjO7UTfKI0vzWA29ie7MWPN0gnmLXst9v8AtinReYyNqEOzCQC9vdJ5XbHmsBt/vMEWhuZ2USMvCTwvC7+B/wCpfc5OJ+dkGPwsbLwjyIz1MU7ymmB/IuZhqJNMnIHiS3qHEHQCdACVuN+MJGy8DAADWAQBHt4efvasLg8hacxc102cJIAuTIF+WivoSzRv1fuU1o5ZW+gylhhDyWl0RcRDZPHxRh8Lmc7KzMGiSDBgc7a+XJWMKQDV/WlumUgO7+nmI1SUA0uqZnuuAAWhxDidQdLK8qKmJow9oIymW2v9Yc1uMZSNPD7PeJ71AtNwG2qOfB6ntNVi6rB2jY5g3EaEnmeAXreLw+XZuFaQLMYLiRJpE3Cz1Z5ZQXX8F1ON1L6GN2xjB2bg4Q48c2YePitd8lTf2AnWa9Q+jR+C8+3hp9na1zwJOXpB0tcL1PcPZ5o7PotcIc4Go6dZqOLwD/CWrP2hK1K3UtwivO/Q76RzoCVQ1XLhHVSuxjnSkQhIuBQ1+ClJVeo+SosnFajUIQoloJlR0eaeoarrpoceZi97dxRWmrQAbV1czRr+o+q70PTVeb1cO5ri1zSHNMEEQQeoXvC42291KOKIc8Frx9JsAkcnSLrq4bGuHdqaowYrAqfep6P0OyhMpPkJ65x1AQhCAHNdCsKqpadRRkiEkSpQUiFFOxAssdITlXY+FOCplMlYVOY+E1CZGwbSwDMRRfSqDMyo0tcOnMciDBHULzJ3ySYptTKzEMNE2LjmDgwxP6uCCbDQx4L05phSNrLRSr1KV1EzVKEZ8zib5bHNXAllNpLqeRzGjU5LEDmcsryRmArUi9jO8HQDa5DTIlhEg2C97lQ4jBU6ntsa795oP3q/D4zhLK1cz1sPxHdOx4M2nVaXzRd3/wDLdY/Zt19Ar2yNk13uP6is5r3Nz5aRJDAQSGEgxZewDd+gNKeX91z2fyuCk/QtHizN+8XP/mJWz9Rp7Mz/AAct0YfD7j4dzg5zS1xcG9lnJqHMYe8sa6WMDSSC4Ni8g2XoW0NmUKtE0jmDYEFti3KLFs26X4SijQawQ1oaOTQAPcE9Yq2MdRppcjRTw6gmmzLUPk0wgqh9R1WoA/OGFxymA2GvB9oSDy4AzedgckWn3dbeCgUL6qpqYidT5tS6FCMflLT6tPrNp4c5P3eqjc+nyPre/Pw4qqhVcToi9U7eLLDjTtGbW/UfglBpdfXn48lWTXOjoln6IeTqwxLhJjQqsmVcWwavaP4gq79q0h9MeUn7lTJ3ZshTlbRMtoXOft2mNMx8vioH7wjgw+Z/oo3Llh6r/wATrF4Chebrj1NuOOjWj3lV37TqH6UeAATUki+OEmd5NdVA1IHiQFnX4hx1cT5lRp5y5YPdnTpbVaD7J06KYbZZyd6LjK7hdj1ahAa3UB0yMoBiJImDcW1voiOaWiLKlGjBXk7fcvDbDPte5KNrU+Z9yg2tsYUqjGB0ksc4k2EtfUbYAGLMHNUzs94IFrzBkQYBP4KUozi7NFMIUJpST5nV/SlP63oUrdpU/reh+C5FTZ72gkiI1uOgi3G/3pw2bU+rxjUc4587Jd/YfBo2vm9UdsbWp/XHuPwTv0rS+uPX4Lhfoypy9RykcU35i7vaDLM3HASfw96WWWxH4ei+UvVGgG1aX1x6/BSU9sUh9MevwWb/AEe+JjhOo0iSYn8whmAeRIHLiB7Vx9494T7/ACsJ4Wi/8vVGn/TVH649fgj9NUfrj3H4LMPwDwASNYAuL5tICd+jKk3EeJHl70d/Yj8JQ/f6o0p25R+v6O+Cb+nqP1/+Lvgs6dl1NYtzkRpMfnkVDiMM5hhybc1q0OODoSdlL1Rp/wD+go/WP+0/BPG9NH7R/h/qsghQ4jLP06l43/v2Nad66XJ/uHxTHb3U+DH+nxWVQlnY12dR6+Zpnb3N4U3f7gPwUTt7jwp/8v6LPKWnhi4CIv1QnJ8hvBYeOrXqzrv3qeTZjR5kqF28tXgGDyP4lc9mFcRIE+Y/P/lHzN0xHCdR4J98kqGHXgi27b9Y/SA8GhQu2tWP947yt9yYcC6eHLUI+YviY9UZZk1GguSXoNfi3nV7j/EVETKlGEdMcfHxt/xPuS/M3WEakgX4jUKOWRapQXKxAhTnBuBi3v8AH4I+ZOmIF+o15ePwRklsPiR3IEKwMA/l6jr8EnzJ3Ie8fngnklsHFhuiBCsOwLhrHvH5/wDCPmD+Q94RklsLiw3RXQpamGc0SRaYUSi01zJqSlqgSh55lIhIYpcTqSjMeZSIRcLIXMeZRmPMpEJ3YrIe2qRoToR79U3MeaRCLsLIcKh5nSPLkkzHmUiEXYWQsozHmUiErjsLmPMoJSIRcLIUJ3adB6/FMQncTVx/afZb6/FHadB6/FMQi4ZUP7T7LfX4oFXoPX4piEXYsqJBV6D1+KO2+y33H4qNCMzDKiTtvst9fijtug9fio0IzMMiJBV6D1+KO16D1+KjQi7DKiTt+g9fijteg9fio0IzMMqJO36N9fig1ug9fio0IzMMiJDW+y31+KO26D1+KjQjMwyIe6pPAevxTEISJJW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BQUExQVFRQUFBgVFRgXGBcVFxcUFRQVFRQUFBQXHCYeFxojGRQWHy8gIycpLCwsFR4xNTAqNSYrLCkBCQoKDgwOGg8PGiwkHyQpLCwsLCwqLCwpLCwsLCwsLC8sLCwsLCwsLCwsLCwsLCwsLCwsLCwsLCwsLCwsLCwsLP/AABEIALsBDgMBIgACEQEDEQH/xAAcAAABBQEBAQAAAAAAAAAAAAAAAQIDBAYFBwj/xABHEAABAwIDBQUDCAcIAQUBAAABAAIRAyEEEjEFBkFRYRMicYGhMpHRBxRCUmKxwfAVIyRygrLhM0NTY3OSosLxNKOz0uIW/8QAGgEAAgMBAQAAAAAAAAAAAAAAAAECAwQFBv/EADMRAAIBAgQDBgUEAgMAAAAAAAABAgMRBBIhURMxYQUiQZGhsRQycYHBFVLh8ELRIzND/9oADAMBAAIRAxEAPwCJ1MhApzp6qwlDV5S57zMyFtHmndkFLkTcqQO4jWQnFqUSlhAWuMCUp2VKAmGUaGJcqVCCWVCBqVKGlObTKB6IYhSGigUkroV0RoUhopexRdDuiJCl7FK2lzRmQrohQrHZjkjsxySzCzIroVjsxyR2Y5IzBmRXQQrHZjkk7MckZgzIr5UZVKKKk7MckXQXRUyIyKy6lyTexRdC0IMiC1T9j1TMqdx2REhSZUyLoIuIiEuXqjL1QKzBqeChCZYlYCEAJWtlSCildBdIiQpnUrpW04RmDMiENlLkPJTwlUcwsxCKKkyDknKVuHcRIFonyzZfvsldsi5bkICWFJ2DpiDOnrH3oNE3tp+dUtRXRHCFIaB5INE8kBdDEKxTpQLj0U3zQ/VHp1t42NuiEmxOaRRQrr8PES3Xw91uNxbqmml09EWDMmU0K8ykToPCAk7Pp6IsGZFJCvZJItrpbWbJlTDzFvd/RFgzIqIhWfmvjy043t6FR/NnQTFh/X4FFh3RFCE5zYMGyagYIQhAgQhCAGloTXUpUiE7juVzR6JharaSE7juQtpqVrITkJNibESpEqQgQhEIAEQpqdHmpWMA0QFyAUDHBXaOIyACAYM+Noj33UaE02uRCSUlZkwxNjbWJvyy6cvZRXxGYGRr7hpoItYDooUsKWdkMkVqS1sTmnr1+053/ZSfPeQ4k3MwSb+UEiOqgFIpzaXNLiPcThAdXxGYRwmeH4AfkpwxQGjdIIE6ETHC/tJMgTlHiPmLLG1rCdvLgY4km/FwAMGLaJzK9tDEFuvDvdNe9qkQjiMWWOw84u+lgIieRBmefBNGKjhy46QGDiD9Qe9IhHFkLJHYY6uCWmLgjjqBzgdApDjrRlt/+cvLko+zCR1LkmqjJZYMPnJ732uPvHDxUhxupjXW9vpf/ZQ9ikdTITU3uNwgwrVMxmOEcNBpoAoXUgVIkSd3qWJW0RC/D8vVQkQriRwSJJlNCnfh+Sb2UjkUhkSEQhMAQhCABCRCABKhoVzBbPdUdDBmjXkPFD01Iykoq7KzKR8FYawDRSVGDtMjDncIDiPYEmIB+kbdPNXGbPH0iZ0gc/grZ0ZU4qUtL+fkZo4unUvld7eRRQrNbI2LSLEmdRxgTrMjyT6eyXv1PZUzEEg9o7iQGnSx15jjKspYeVTot3/dX0RXWxtOktdXt4/x9ymlaPJdYYelRbEkkmxcQ97jc6kQBAOgsAeqqVtqNM2iOJDePJsE6eHkr44Co3q0l6+X8mV9pxtpEhp0wbC5V6ls0kEyGgc80DxMQFS/SbyHRYU/b4NbInvn6Rykd0WEiVC/bL6bT38rRaDqXET3jwMfRFwBeLK/9Oh4tmaXaNR8kizXIYYcRpIMiCNczToQkY4ESDI5i4WTxu0Mwe3L/mUxwDx3ntaOAe2bcwea5u6u8hbi20v7qpIgumHOkscJ01ykDxWb4BqM9dY6/VGyGKvGMvBuz6P/AEbjE4wU30WkT2tenS5QHklx8mtd6KpiNugAZQ3QySJkkk6EkWBA8uqo7/vLKeGLTlPzlpnWP1dUG3n6rNOrCLPJ8APgVswVGDp5mtbmHGVZcSybSNFvFthz202sBaCG53Md2Z9um03bB9lz3fwLKYbGV5/tqzTlmO0eYJ8SpMQ15AOarB0s4AxrBywoGUTrmf7p+9q38OOyMeeW7LFbevFUAXdoagbcteGnMAbjMBmFuMr0bC1e0pse2cr2tePBwBHoV5LtWmeyfLge6dRB08V6ruwP2LD/AOiz+ULldoUYRjGSVjpYKrJtpu5Yyp1OkXGACSja2OFFobbQF7upIMTpAbFuZUmDeWUA1v8AaVhme4ScrCToesQP4isNLCyqJSXJu35Zpq4tQXLUhqDKSDFteMdDHHokDlZr0WhmS3KP6eKxe8TmMLWsqGm/6BFpjUQfa0vqdVufZsWtJGSPaLv3kapzQonMhZDBb0vpkMrE96zXNt3okBw0uLyFffvHTEdpmLHGC5ri0tn6RAsRziFS+z6sfG6NUe0IPTU7yRcTaFWq27Kp1+kAfaPcMkQG8Jj8FzXb0VWTmNOZHdIIgENg5hAuXG+nd1uFOjgJV43pSi+mqfsWVsdGhZ1ItJ+PNe5rULLM33ECafQwTYjUaFdPDby0XmM0G2otcTr8Y0UK3Z2JpLNKOnTX2HR7Rw9Z2jLXrp7nUeyQqr2QrQchzAVzk7HQKiFI+jyTHNjVSTuMagkDXjooX4xrZXCxu3XEkgQt9HBynrLQ59fGxhpDV+hsNkYcVahBMNZAdGpc7RgPqTwHiEmI2yKtTsabjRpNMGGlpc8OgCdSHCD4azdcbdPFPOFc5rgXufXcG2l2WllY0dS4W8VnqGKcxwYWFtTO2B7JDh9I03DM2xN/s+C6GCw6qTq5Erxsop7+L+u2xxcVVWem6zeV3bt6I9Hw9VjQAwd3pMWIkTPmo8big3oYtHOZAAGryA6B1Wd2TttoHCWzlj2g0d4u7MmwIJGs2K0uxsJ2r+3e89mwSy7SPZOZ5uS3LOhiDFlmqYOVJyq4m9l5t+CT11fobJ4yiopYd3fh06tbL1JdnYPs2ipUh1Qj9W0zFNhucwPGY8xHNG0NtBgN5J05uPAADrwXK2htdzpeA4T7NiYYJDAY1tc9SVidr7VqZpJywRldECQZE5oW6jTds8+fstl+d3qcyTu3r/JrquPcMxc4F5gc2gFzRlbz1knm3oosTvFSoOque0EUi8lt7uFIOY0+LgB71iKO3w6m5lR3ZvBkOmGvBMxJ0c0yRJvMKrt7bReMQHkZqtSmTBBBEHMWm8iwg9VpsVtmipbyuqsp0Q7KHvBqPmC6of1lWpI8QOk2VsbfyuzU6Tq1GkXN7Rzg52cQ57izMwAGZkkkgEnQrCGsw1GjWHQ0HTvZbuHEAD8yuuygwOpsaKZdVcX03ZXuq+1EPDZa8akFzeabQItN3jfVcajoLQ6W2Ac0sIlpLbEFvG+pXEe4UsXTP1arf9rXGIPUOC1GB3fdnecoEkEgA+1fUHT3LP7x7ONMMf8A4bsjtdAO6T/DHqqZLvLroaacu619H5M3XylD9VQ/1j6U3fFS7N3TNRjXSQHNBtyIVPfnE9phcE/g8l3/ALMn1XpW7uH/AGWh/pM/lChgF/xa9fcq7Qk+JoZhm6bw0AVHANmLDiL3jkq2I3NLjLnknyH4LaV9r0GVHUi9ge0AuaXtZAcJHtkT5SpMLWp1ml1NwcAcpIuJGsOFnC+oJGo4Fb8hzc8tzxvfTYhoYckkmZAnoJWv3crZdnYd54UGe+AAPeQoflew+XCN/fd/IUmzqobsrDk8GUyPEEO/6z5Lk9pruxXU7PZjbZDUpnE1yxpJmo0P5FoMTrrDT6LuYjGltOs9vtSWsAEwxktbA5WJ81yty8E9oqVnXce7TnQvjIHe+T4AniuptGmKdHKZtc9bTfzUqEcqUFyirfVvV/hFmMk+JJdfRaLztcwm1N5KoeDBrAsa91OcjmtfZuWoLl8FtoiXgAEriV9uds0ipmyOBFPMQXNqH2TmAE3nzVTeMEOFQZhJJ9o3AsYPw0mFxcNixDm31BZe+oIEjr963JGGTNG1meg8k3bTL9PZdTBd/MI/iWj2RtOk5gloILRII4uExf48fdgK2LcX1KemcwSPqENzD/iu5snGsGVoPdZfWZcbW6AADrAQ0JM3lLENayHCaRGUTctBHskfSb01HA8FxN49hjLLDPd7jpLsrSNLSXAg2cOMcdUbj84gTA1/C/BR4TamT9S67XE9k7XI8/Qvq11xHO2hXNqUZUpcWjpuvydTDYlW4VXWLMjVzAuDu6RAcC6R3DlgXkjuiPyVYayABreJa1zrZToecuHG2W+sDS0qDnS/uAA+098AGZLYNzEm/IhUtpVGD+8zH/LBj3u19y2x7R5JR9/wSfZ1J3efR62UV762+1l0GbK21Wp3Ehp4OggGTezpWz2btplUASA/i3rxg8dFgGlpGjz4uAuJPDz96gxFR7WOcAWRDgQSSHBzIIP8PqufWpKvK9rM2fEcOPNu29vxY9WUZbzWS2Bv+x5FPEQx2gfox3731D6eC2IK5VWjKm7SRrpVYVo5oM88r7bgzbkuTjtqzxXDq4slVnPXqkjyjka/d7fEYUZHsFSmX5iWmKjSYmJs4W0MeK9CwG8WAxgawVWOeSMrKrcrwZkZc15t9Erw0lSUHDMJ0n3dVir4CnVedNxlui6GKlFZXqtme043dQiDTIZUAIGcuLSLju1CC5libGRppF9JRqNo4elRN88UzcGwY6o/vCzpMi1rrzXZO/NfDtayoPnFIWBmKjR0cbOEaB3vWrdvFRxTqBpEhrGPJBGUhxhoBGkwCseXGTnClWeaMXdP7aX8fMnJUNZ01Zvw8PsahuADxYN/GPxXK2lswXbkaQZEOiDx0gjmoXYzI0nNbpfTny8FH+nRUmT1BsNOZiy6plOJtTc1jmPGSkw20f3iToGta3KNQvP8VuZjCS1uHe7IfablIgxEkHXmvVWbbbT9po04Xg3Egjjc36ro0d4GluVtpngOGpA8vKCSpJtCseH1N0sc3M44Wt3bnuE+dtdOC625O0HDHMYWta6rFEGqH5WBzocSGkOI4ZZAJIlerV8VSDS9xMAE68uNuawW8uEHZdoHFtRjg+ARYOdwPMW93RPNcLG3wuHyVKlJ+UVKdQsdAIDmm7HtBJLQWuBiTF1mt7MMBmn2XjK7mCAcrvXXqVdG8BxVGnjG2rUYo4to1AB/VVh9nUT1HJQbbqitTzdIOn5hQkr6E4vK7mcr7SzYLC0XHv0alZpHHKKYLT4d4jyXu27Y/ZcP/o0/5Gr5rxTHNxbQ76pE8xB/Mr6S3dd+y0P9Gn/I1WUYZY2KsTNSkn/eRjW4KozF1mPzT2rnjvGCHvLg8NNKoBM6tjjYLY7IoGXOJJ7obJc55JmQMzwNL90NaBPGbcTF73OdVcOxpOp0nuBLwXOcOzxBawC+R5fQiDc522ve/u9vE/EOhzWU2dixwaAQ7tO0qMqwdHMGVun12kEhwJ1Sq5lYxKk4u9zNfLQf2On++/8AkXB2NiG4rD4SiHtbTpUQ6s5xAA7xYRB1Nrfvhdr5aKk4On++/wD+Mri/JjsYMoB9Rvfqk1GzlGWno3KDeTczyIWDFUuJbozpYOu6XeRv8LkDBAhjRDAeWmYjmQNDoLc5zW9+0QGnwMx7uHmurtjFMp03EQIF+vEm3H89F5ptMHEVuzpVD3rvJ9inSb7dRxnQAT1JA4ohBRVlyFKTk3JnF3pez5nhXZQKtWpXeXfSNJpbTYHHiJYY8Flm1xmB5GVvMPstmMrZ4IoAdjhQeFKlbPGkmSfMrv7L2HSoS5zWktMOlrbE2DmmLttrwVt7ELGF2HuzVxILh3GGZeZMxeIAsI5wtDhNyMsfrCeeUZQeXktVjsRcZTkIN40PiBYghWMBQs2LjjIifPgo5mOxzqG7ga0SRAvHl6rh7x4VoYYtxF7yND77rTbxY9lOmcoAd0jXxGq8/wAZi3VHEuNpQuZJvQUb2UwwF1J7qsDPoG5hrczbyXKxm36tT2WtYPsiT07x/okqUpPRQ1iAoRw9OLukSdeclZsg+cVIu94HieKhe8x7TjPU3TalSSmkq+xVceahK7+w99K+GZltUZ9Frye7+6QZA6aLOKVjhF1CpTjUVpK6J06kqbvF2Ygok8FJ81A9oqxiMcIho4Km5xOqmRQjiOC6e7u7lTGVMrBDR7bz7Lfieg9FPuvuq/GP+pRae+/1ys5u+7jyPrez9n06FNtOk0NY3QD1JPEniVgxWLVLux+b2OhhMG63el8vuY/Hbj1KFIGi51cBsPa6A6ZmaYGo6a+Oi42A2x2Zi4OhBkEHkQeK9WpN4qltTd2hiL1aYLtMw7rv9wufNYaPaLjpU16myvgIt3p6dDE4zeTM3WTz4qlT28fLiD9/NaLEfJqwn9XXcBye0P8AUFvqqx+S2pEtrtPiwi3iHFb442g1z9znywdZPkQbL3jA9rS3I8+enBX37w0rFrQIFotMxP4/nVtL5K3DXEielOfUuUGL+TfEtBNKpTqdDNMn3yPVNYug3bMQeGrJXsVsZtwPAAbAJ737oyiB5Qs/vJtNzyYMts2b8CSRr9oLou3O2gD/AOneeFnUzx/eTMTuBjwyTQzAWDWvYXcbkB33K7jUv3LzKuFU2ZzNhbdqUXtqUiA8Nyva4S2ow2LHt+k06QtHV3iwxYYFSidDScx1RvhTqtuR0cJE3JWf2XsirRq/r6JpkxlFVrmgmbxI70SNOa6m0aEXtpoAGxrYC8qzRkNUczE4gVK1N4aBJjrcGxHu/JXuuwdtURhqINWmCKTAZe2RDBrdfPoxB7akCZhw+8cVfG0HQS6Z6Ma5txoTq3RTi7FU45z6GO8NH/Gp/wC9vxUVXeCl/isP8bT+K8PZjqfYEhuerGd3dDW02yPohpmxFzGsAcTRbtYkiwjm1jSfdx6G3opZ2VcFbm/+VfaDKuGYGuae8ZhwdALYkxpqrOG2s0MewAlrQ1uha2BAABkEwANeS8s2jj3OZUaZDcuhAafaZEgaalafZ2JNalTlzSC1ph0kzAm5tqOKrlqXwjlVjq7R2+C2GuANwXOc4tDTe+smC4QJJlYvbO3GkdhQzZHuBr1Hd19YiIblHsUhwbqTc3Xe2tWFNvtUwQNAJ11WGxNUGqHTN50jjKIjZucNtUCk0ju9lUbHAZYyx4ZT6JNrbaJcbzLSD4GT6Qfes3U2g0teGyOXLmPh5KvXxxkevu/qnYLmowmOuC52g8dFfxG87g2Abeo81hqeJc72Wk+AJ+5O+cP5O6yD7ylZD1O9jNpF2smb/wBQuVWrqGjXc6zWl3RoJPhAuuxs/cfF1jJZ2TT9Kp3bdGe16KEqkKavJ2JRpznolc4dXE2XNrVc3gvZ939y6OF739rV+u4C06hjdG+p6rL76/J5AdXwjbC76Q95dSH/AF93JZYdoUpTy+pqngKkYZvQ88ulSApV0DACEIQBItLulua7FEVKktoA68Xxq1nIc3e7pe3S3DNSKuIBFPVtM2L+Rdyb01PQa+kMYAAAIAEACwAGgAXJxWNy9ynz3O1hMC59+py23I8LhW02NZTaGsaIAFgApUIXGbudtK2iJ6Wiem0xZOVT5lb5gFZp6BVgrNPQKa5FUxyEIUkVlpCRrpCVCKDIb9YcurYUAgAiqOV4pkRHG0rF7cpHMb6awDrEHnrb1XoO+1FjqdLMYcKstOXP9B2YZeMiPRee7aqQXQHZfAN9/JegwbvSRysSu+ZKYqNcZs469CI8phXqhc0FjszGl0kEd0kTDpjXzTcdhv2alUAPeqV9fs/N7HzJV+lvONH0vNhH3GFsTuZmvAqYHAB7mnM2CQ1wzsa4NkXGcgG15ExeRzkxmFYyplpkmNAzvxyAcPajmE1+PpEuhz2hxzQackWNgQ7TvH05KWltqm1z3d9xceDQxo1s1s2FymJFXaOHqZXPqBwzACXEBxOYQMuoFuQXZ3YqAUKYfP0iLDTO4WnjIXC2ntY1WhoaGtzA6yeXDTVbXYTBToYeQ0tNBxcCWiJxFeDDon3qLdrEkr3OVtMakB0ETw06zouluHuPh8ZRqVa4qEisWNh5aMoYw3jq4qhtpw71g0ETa0zpYfjqtt8ljwdnAAezWqg9e8HSfJwHksuMnKFK8dy7DxUqlmW6HydYBmmHB/edUd97l0KG62EZ7OGoif8ALafvC6iFwnVnLnJ+Z1FCK5IrdkGWaA0cgIHuCRSVtVGq2aY8hFDW4KdQ1+CiyceZEhCFAuPOt/NxJLsTh231q0x7y9g9SPMcV50voped77biSXV8O29zUpjidS9g58S33cl2sFjf/Op9mcjGYK/fp/dHnKE4tSimu0cezPfUIQvIHtAQhCBk9LRPUNI3UyrfMqfMAp6JUCkpO9VKPIhJaE6EIUkUk9E2T1XY6CrAKCqSMtvzVLRQIIjO7UTfKI0vzWA29ie7MWPN0gnmLXst9v8AtinReYyNqEOzCQC9vdJ5XbHmsBt/vMEWhuZ2USMvCTwvC7+B/wCpfc5OJ+dkGPwsbLwjyIz1MU7ymmB/IuZhqJNMnIHiS3qHEHQCdACVuN+MJGy8DAADWAQBHt4efvasLg8hacxc102cJIAuTIF+WivoSzRv1fuU1o5ZW+gylhhDyWl0RcRDZPHxRh8Lmc7KzMGiSDBgc7a+XJWMKQDV/WlumUgO7+nmI1SUA0uqZnuuAAWhxDidQdLK8qKmJow9oIymW2v9Yc1uMZSNPD7PeJ71AtNwG2qOfB6ntNVi6rB2jY5g3EaEnmeAXreLw+XZuFaQLMYLiRJpE3Cz1Z5ZQXX8F1ON1L6GN2xjB2bg4Q48c2YePitd8lTf2AnWa9Q+jR+C8+3hp9na1zwJOXpB0tcL1PcPZ5o7PotcIc4Go6dZqOLwD/CWrP2hK1K3UtwivO/Q76RzoCVQ1XLhHVSuxjnSkQhIuBQ1+ClJVeo+SosnFajUIQoloJlR0eaeoarrpoceZi97dxRWmrQAbV1czRr+o+q70PTVeb1cO5ri1zSHNMEEQQeoXvC42291KOKIc8Frx9JsAkcnSLrq4bGuHdqaowYrAqfep6P0OyhMpPkJ65x1AQhCAHNdCsKqpadRRkiEkSpQUiFFOxAssdITlXY+FOCplMlYVOY+E1CZGwbSwDMRRfSqDMyo0tcOnMciDBHULzJ3ySYptTKzEMNE2LjmDgwxP6uCCbDQx4L05phSNrLRSr1KV1EzVKEZ8zib5bHNXAllNpLqeRzGjU5LEDmcsryRmArUi9jO8HQDa5DTIlhEg2C97lQ4jBU6ntsa795oP3q/D4zhLK1cz1sPxHdOx4M2nVaXzRd3/wDLdY/Zt19Ar2yNk13uP6is5r3Nz5aRJDAQSGEgxZewDd+gNKeX91z2fyuCk/QtHizN+8XP/mJWz9Rp7Mz/AAct0YfD7j4dzg5zS1xcG9lnJqHMYe8sa6WMDSSC4Ni8g2XoW0NmUKtE0jmDYEFti3KLFs26X4SijQawQ1oaOTQAPcE9Yq2MdRppcjRTw6gmmzLUPk0wgqh9R1WoA/OGFxymA2GvB9oSDy4AzedgckWn3dbeCgUL6qpqYidT5tS6FCMflLT6tPrNp4c5P3eqjc+nyPre/Pw4qqhVcToi9U7eLLDjTtGbW/UfglBpdfXn48lWTXOjoln6IeTqwxLhJjQqsmVcWwavaP4gq79q0h9MeUn7lTJ3ZshTlbRMtoXOft2mNMx8vioH7wjgw+Z/oo3Llh6r/wATrF4Chebrj1NuOOjWj3lV37TqH6UeAATUki+OEmd5NdVA1IHiQFnX4hx1cT5lRp5y5YPdnTpbVaD7J06KYbZZyd6LjK7hdj1ahAa3UB0yMoBiJImDcW1voiOaWiLKlGjBXk7fcvDbDPte5KNrU+Z9yg2tsYUqjGB0ksc4k2EtfUbYAGLMHNUzs94IFrzBkQYBP4KUozi7NFMIUJpST5nV/SlP63oUrdpU/reh+C5FTZ72gkiI1uOgi3G/3pw2bU+rxjUc4587Jd/YfBo2vm9UdsbWp/XHuPwTv0rS+uPX4Lhfoypy9RykcU35i7vaDLM3HASfw96WWWxH4ei+UvVGgG1aX1x6/BSU9sUh9MevwWb/AEe+JjhOo0iSYn8whmAeRIHLiB7Vx9494T7/ACsJ4Wi/8vVGn/TVH649fgj9NUfrj3H4LMPwDwASNYAuL5tICd+jKk3EeJHl70d/Yj8JQ/f6o0p25R+v6O+Cb+nqP1/+Lvgs6dl1NYtzkRpMfnkVDiMM5hhybc1q0OODoSdlL1Rp/wD+go/WP+0/BPG9NH7R/h/qsghQ4jLP06l43/v2Nad66XJ/uHxTHb3U+DH+nxWVQlnY12dR6+Zpnb3N4U3f7gPwUTt7jwp/8v6LPKWnhi4CIv1QnJ8hvBYeOrXqzrv3qeTZjR5kqF28tXgGDyP4lc9mFcRIE+Y/P/lHzN0xHCdR4J98kqGHXgi27b9Y/SA8GhQu2tWP947yt9yYcC6eHLUI+YviY9UZZk1GguSXoNfi3nV7j/EVETKlGEdMcfHxt/xPuS/M3WEakgX4jUKOWRapQXKxAhTnBuBi3v8AH4I+ZOmIF+o15ePwRklsPiR3IEKwMA/l6jr8EnzJ3Ie8fngnklsHFhuiBCsOwLhrHvH5/wDCPmD+Q94RklsLiw3RXQpamGc0SRaYUSi01zJqSlqgSh55lIhIYpcTqSjMeZSIRcLIXMeZRmPMpEJ3YrIe2qRoToR79U3MeaRCLsLIcKh5nSPLkkzHmUiEXYWQsozHmUiErjsLmPMoJSIRcLIUJ3adB6/FMQncTVx/afZb6/FHadB6/FMQi4ZUP7T7LfX4oFXoPX4piEXYsqJBV6D1+KO2+y33H4qNCMzDKiTtvst9fijtug9fio0IzMMiJBV6D1+KO16D1+KjQi7DKiTt+g9fijteg9fio0IzMMqJO36N9fig1ug9fio0IzMMiJDW+y31+KO26D1+KjQjMwyIe6pPAevxTEISJJW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hQSEBQUExQVFRQUFBgVFRgXGBcVFxcUFRQVFRQUFBQXHCYeFxojGRQWHy8gIycpLCwsFR4xNTAqNSYrLCkBCQoKDgwOGg8PGiwkHyQpLCwsLCwqLCwpLCwsLCwsLC8sLCwsLCwsLCwsLCwsLCwsLCwsLCwsLCwsLCwsLCwsLP/AABEIALsBDgMBIgACEQEDEQH/xAAcAAABBQEBAQAAAAAAAAAAAAAAAQIDBAYFBwj/xABHEAABAwIDBQUDCAcIAQUBAAABAAIRAyEEEjEFBkFRYRMicYGhMpHRBxRCUmKxwfAVIyRygrLhM0NTY3OSosLxNKOz0uIW/8QAGgEAAgMBAQAAAAAAAAAAAAAAAAECAwQFBv/EADMRAAIBAgQDBgUEAgMAAAAAAAABAgMRBBIhURMxYQUiQZGhsRQycYHBFVLh8ELRIzND/9oADAMBAAIRAxEAPwCJ1MhApzp6qwlDV5S57zMyFtHmndkFLkTcqQO4jWQnFqUSlhAWuMCUp2VKAmGUaGJcqVCCWVCBqVKGlObTKB6IYhSGigUkroV0RoUhopexRdDuiJCl7FK2lzRmQrohQrHZjkjsxySzCzIroVjsxyR2Y5IzBmRXQQrHZjkk7MckZgzIr5UZVKKKk7MckXQXRUyIyKy6lyTexRdC0IMiC1T9j1TMqdx2REhSZUyLoIuIiEuXqjL1QKzBqeChCZYlYCEAJWtlSCildBdIiQpnUrpW04RmDMiENlLkPJTwlUcwsxCKKkyDknKVuHcRIFonyzZfvsldsi5bkICWFJ2DpiDOnrH3oNE3tp+dUtRXRHCFIaB5INE8kBdDEKxTpQLj0U3zQ/VHp1t42NuiEmxOaRRQrr8PES3Xw91uNxbqmml09EWDMmU0K8ykToPCAk7Pp6IsGZFJCvZJItrpbWbJlTDzFvd/RFgzIqIhWfmvjy043t6FR/NnQTFh/X4FFh3RFCE5zYMGyagYIQhAgQhCAGloTXUpUiE7juVzR6JharaSE7juQtpqVrITkJNibESpEqQgQhEIAEQpqdHmpWMA0QFyAUDHBXaOIyACAYM+Noj33UaE02uRCSUlZkwxNjbWJvyy6cvZRXxGYGRr7hpoItYDooUsKWdkMkVqS1sTmnr1+053/ZSfPeQ4k3MwSb+UEiOqgFIpzaXNLiPcThAdXxGYRwmeH4AfkpwxQGjdIIE6ETHC/tJMgTlHiPmLLG1rCdvLgY4km/FwAMGLaJzK9tDEFuvDvdNe9qkQjiMWWOw84u+lgIieRBmefBNGKjhy46QGDiD9Qe9IhHFkLJHYY6uCWmLgjjqBzgdApDjrRlt/+cvLko+zCR1LkmqjJZYMPnJ732uPvHDxUhxupjXW9vpf/ZQ9ikdTITU3uNwgwrVMxmOEcNBpoAoXUgVIkSd3qWJW0RC/D8vVQkQriRwSJJlNCnfh+Sb2UjkUhkSEQhMAQhCABCRCABKhoVzBbPdUdDBmjXkPFD01Iykoq7KzKR8FYawDRSVGDtMjDncIDiPYEmIB+kbdPNXGbPH0iZ0gc/grZ0ZU4qUtL+fkZo4unUvld7eRRQrNbI2LSLEmdRxgTrMjyT6eyXv1PZUzEEg9o7iQGnSx15jjKspYeVTot3/dX0RXWxtOktdXt4/x9ymlaPJdYYelRbEkkmxcQ97jc6kQBAOgsAeqqVtqNM2iOJDePJsE6eHkr44Co3q0l6+X8mV9pxtpEhp0wbC5V6ls0kEyGgc80DxMQFS/SbyHRYU/b4NbInvn6Rykd0WEiVC/bL6bT38rRaDqXET3jwMfRFwBeLK/9Oh4tmaXaNR8kizXIYYcRpIMiCNczToQkY4ESDI5i4WTxu0Mwe3L/mUxwDx3ntaOAe2bcwea5u6u8hbi20v7qpIgumHOkscJ01ykDxWb4BqM9dY6/VGyGKvGMvBuz6P/AEbjE4wU30WkT2tenS5QHklx8mtd6KpiNugAZQ3QySJkkk6EkWBA8uqo7/vLKeGLTlPzlpnWP1dUG3n6rNOrCLPJ8APgVswVGDp5mtbmHGVZcSybSNFvFthz202sBaCG53Md2Z9um03bB9lz3fwLKYbGV5/tqzTlmO0eYJ8SpMQ15AOarB0s4AxrBywoGUTrmf7p+9q38OOyMeeW7LFbevFUAXdoagbcteGnMAbjMBmFuMr0bC1e0pse2cr2tePBwBHoV5LtWmeyfLge6dRB08V6ruwP2LD/AOiz+ULldoUYRjGSVjpYKrJtpu5Yyp1OkXGACSja2OFFobbQF7upIMTpAbFuZUmDeWUA1v8AaVhme4ScrCToesQP4isNLCyqJSXJu35Zpq4tQXLUhqDKSDFteMdDHHokDlZr0WhmS3KP6eKxe8TmMLWsqGm/6BFpjUQfa0vqdVufZsWtJGSPaLv3kapzQonMhZDBb0vpkMrE96zXNt3okBw0uLyFffvHTEdpmLHGC5ri0tn6RAsRziFS+z6sfG6NUe0IPTU7yRcTaFWq27Kp1+kAfaPcMkQG8Jj8FzXb0VWTmNOZHdIIgENg5hAuXG+nd1uFOjgJV43pSi+mqfsWVsdGhZ1ItJ+PNe5rULLM33ECafQwTYjUaFdPDby0XmM0G2otcTr8Y0UK3Z2JpLNKOnTX2HR7Rw9Z2jLXrp7nUeyQqr2QrQchzAVzk7HQKiFI+jyTHNjVSTuMagkDXjooX4xrZXCxu3XEkgQt9HBynrLQ59fGxhpDV+hsNkYcVahBMNZAdGpc7RgPqTwHiEmI2yKtTsabjRpNMGGlpc8OgCdSHCD4azdcbdPFPOFc5rgXufXcG2l2WllY0dS4W8VnqGKcxwYWFtTO2B7JDh9I03DM2xN/s+C6GCw6qTq5Erxsop7+L+u2xxcVVWem6zeV3bt6I9Hw9VjQAwd3pMWIkTPmo8big3oYtHOZAAGryA6B1Wd2TttoHCWzlj2g0d4u7MmwIJGs2K0uxsJ2r+3e89mwSy7SPZOZ5uS3LOhiDFlmqYOVJyq4m9l5t+CT11fobJ4yiopYd3fh06tbL1JdnYPs2ipUh1Qj9W0zFNhucwPGY8xHNG0NtBgN5J05uPAADrwXK2htdzpeA4T7NiYYJDAY1tc9SVidr7VqZpJywRldECQZE5oW6jTds8+fstl+d3qcyTu3r/JrquPcMxc4F5gc2gFzRlbz1knm3oosTvFSoOque0EUi8lt7uFIOY0+LgB71iKO3w6m5lR3ZvBkOmGvBMxJ0c0yRJvMKrt7bReMQHkZqtSmTBBBEHMWm8iwg9VpsVtmipbyuqsp0Q7KHvBqPmC6of1lWpI8QOk2VsbfyuzU6Tq1GkXN7Rzg52cQ57izMwAGZkkkgEnQrCGsw1GjWHQ0HTvZbuHEAD8yuuygwOpsaKZdVcX03ZXuq+1EPDZa8akFzeabQItN3jfVcajoLQ6W2Ac0sIlpLbEFvG+pXEe4UsXTP1arf9rXGIPUOC1GB3fdnecoEkEgA+1fUHT3LP7x7ONMMf8A4bsjtdAO6T/DHqqZLvLroaacu619H5M3XylD9VQ/1j6U3fFS7N3TNRjXSQHNBtyIVPfnE9phcE/g8l3/ALMn1XpW7uH/AGWh/pM/lChgF/xa9fcq7Qk+JoZhm6bw0AVHANmLDiL3jkq2I3NLjLnknyH4LaV9r0GVHUi9ge0AuaXtZAcJHtkT5SpMLWp1ml1NwcAcpIuJGsOFnC+oJGo4Fb8hzc8tzxvfTYhoYckkmZAnoJWv3crZdnYd54UGe+AAPeQoflew+XCN/fd/IUmzqobsrDk8GUyPEEO/6z5Lk9pruxXU7PZjbZDUpnE1yxpJmo0P5FoMTrrDT6LuYjGltOs9vtSWsAEwxktbA5WJ81yty8E9oqVnXce7TnQvjIHe+T4AniuptGmKdHKZtc9bTfzUqEcqUFyirfVvV/hFmMk+JJdfRaLztcwm1N5KoeDBrAsa91OcjmtfZuWoLl8FtoiXgAEriV9uds0ipmyOBFPMQXNqH2TmAE3nzVTeMEOFQZhJJ9o3AsYPw0mFxcNixDm31BZe+oIEjr963JGGTNG1meg8k3bTL9PZdTBd/MI/iWj2RtOk5gloILRII4uExf48fdgK2LcX1KemcwSPqENzD/iu5snGsGVoPdZfWZcbW6AADrAQ0JM3lLENayHCaRGUTctBHskfSb01HA8FxN49hjLLDPd7jpLsrSNLSXAg2cOMcdUbj84gTA1/C/BR4TamT9S67XE9k7XI8/Qvq11xHO2hXNqUZUpcWjpuvydTDYlW4VXWLMjVzAuDu6RAcC6R3DlgXkjuiPyVYayABreJa1zrZToecuHG2W+sDS0qDnS/uAA+098AGZLYNzEm/IhUtpVGD+8zH/LBj3u19y2x7R5JR9/wSfZ1J3efR62UV762+1l0GbK21Wp3Ehp4OggGTezpWz2btplUASA/i3rxg8dFgGlpGjz4uAuJPDz96gxFR7WOcAWRDgQSSHBzIIP8PqufWpKvK9rM2fEcOPNu29vxY9WUZbzWS2Bv+x5FPEQx2gfox3731D6eC2IK5VWjKm7SRrpVYVo5oM88r7bgzbkuTjtqzxXDq4slVnPXqkjyjka/d7fEYUZHsFSmX5iWmKjSYmJs4W0MeK9CwG8WAxgawVWOeSMrKrcrwZkZc15t9Erw0lSUHDMJ0n3dVir4CnVedNxlui6GKlFZXqtme043dQiDTIZUAIGcuLSLju1CC5libGRppF9JRqNo4elRN88UzcGwY6o/vCzpMi1rrzXZO/NfDtayoPnFIWBmKjR0cbOEaB3vWrdvFRxTqBpEhrGPJBGUhxhoBGkwCseXGTnClWeaMXdP7aX8fMnJUNZ01Zvw8PsahuADxYN/GPxXK2lswXbkaQZEOiDx0gjmoXYzI0nNbpfTny8FH+nRUmT1BsNOZiy6plOJtTc1jmPGSkw20f3iToGta3KNQvP8VuZjCS1uHe7IfablIgxEkHXmvVWbbbT9po04Xg3Egjjc36ro0d4GluVtpngOGpA8vKCSpJtCseH1N0sc3M44Wt3bnuE+dtdOC625O0HDHMYWta6rFEGqH5WBzocSGkOI4ZZAJIlerV8VSDS9xMAE68uNuawW8uEHZdoHFtRjg+ARYOdwPMW93RPNcLG3wuHyVKlJ+UVKdQsdAIDmm7HtBJLQWuBiTF1mt7MMBmn2XjK7mCAcrvXXqVdG8BxVGnjG2rUYo4to1AB/VVh9nUT1HJQbbqitTzdIOn5hQkr6E4vK7mcr7SzYLC0XHv0alZpHHKKYLT4d4jyXu27Y/ZcP/o0/5Gr5rxTHNxbQ76pE8xB/Mr6S3dd+y0P9Gn/I1WUYZY2KsTNSkn/eRjW4KozF1mPzT2rnjvGCHvLg8NNKoBM6tjjYLY7IoGXOJJ7obJc55JmQMzwNL90NaBPGbcTF73OdVcOxpOp0nuBLwXOcOzxBawC+R5fQiDc522ve/u9vE/EOhzWU2dixwaAQ7tO0qMqwdHMGVun12kEhwJ1Sq5lYxKk4u9zNfLQf2On++/8AkXB2NiG4rD4SiHtbTpUQ6s5xAA7xYRB1Nrfvhdr5aKk4On++/wD+Mri/JjsYMoB9Rvfqk1GzlGWno3KDeTczyIWDFUuJbozpYOu6XeRv8LkDBAhjRDAeWmYjmQNDoLc5zW9+0QGnwMx7uHmurtjFMp03EQIF+vEm3H89F5ptMHEVuzpVD3rvJ9inSb7dRxnQAT1JA4ohBRVlyFKTk3JnF3pez5nhXZQKtWpXeXfSNJpbTYHHiJYY8Flm1xmB5GVvMPstmMrZ4IoAdjhQeFKlbPGkmSfMrv7L2HSoS5zWktMOlrbE2DmmLttrwVt7ELGF2HuzVxILh3GGZeZMxeIAsI5wtDhNyMsfrCeeUZQeXktVjsRcZTkIN40PiBYghWMBQs2LjjIifPgo5mOxzqG7ga0SRAvHl6rh7x4VoYYtxF7yND77rTbxY9lOmcoAd0jXxGq8/wAZi3VHEuNpQuZJvQUb2UwwF1J7qsDPoG5hrczbyXKxm36tT2WtYPsiT07x/okqUpPRQ1iAoRw9OLukSdeclZsg+cVIu94HieKhe8x7TjPU3TalSSmkq+xVceahK7+w99K+GZltUZ9Frye7+6QZA6aLOKVjhF1CpTjUVpK6J06kqbvF2Ygok8FJ81A9oqxiMcIho4Km5xOqmRQjiOC6e7u7lTGVMrBDR7bz7Lfieg9FPuvuq/GP+pRae+/1ys5u+7jyPrez9n06FNtOk0NY3QD1JPEniVgxWLVLux+b2OhhMG63el8vuY/Hbj1KFIGi51cBsPa6A6ZmaYGo6a+Oi42A2x2Zi4OhBkEHkQeK9WpN4qltTd2hiL1aYLtMw7rv9wufNYaPaLjpU16myvgIt3p6dDE4zeTM3WTz4qlT28fLiD9/NaLEfJqwn9XXcBye0P8AUFvqqx+S2pEtrtPiwi3iHFb442g1z9znywdZPkQbL3jA9rS3I8+enBX37w0rFrQIFotMxP4/nVtL5K3DXEielOfUuUGL+TfEtBNKpTqdDNMn3yPVNYug3bMQeGrJXsVsZtwPAAbAJ737oyiB5Qs/vJtNzyYMts2b8CSRr9oLou3O2gD/AOneeFnUzx/eTMTuBjwyTQzAWDWvYXcbkB33K7jUv3LzKuFU2ZzNhbdqUXtqUiA8Nyva4S2ow2LHt+k06QtHV3iwxYYFSidDScx1RvhTqtuR0cJE3JWf2XsirRq/r6JpkxlFVrmgmbxI70SNOa6m0aEXtpoAGxrYC8qzRkNUczE4gVK1N4aBJjrcGxHu/JXuuwdtURhqINWmCKTAZe2RDBrdfPoxB7akCZhw+8cVfG0HQS6Z6Ma5txoTq3RTi7FU45z6GO8NH/Gp/wC9vxUVXeCl/isP8bT+K8PZjqfYEhuerGd3dDW02yPohpmxFzGsAcTRbtYkiwjm1jSfdx6G3opZ2VcFbm/+VfaDKuGYGuae8ZhwdALYkxpqrOG2s0MewAlrQ1uha2BAABkEwANeS8s2jj3OZUaZDcuhAafaZEgaalafZ2JNalTlzSC1ph0kzAm5tqOKrlqXwjlVjq7R2+C2GuANwXOc4tDTe+smC4QJJlYvbO3GkdhQzZHuBr1Hd19YiIblHsUhwbqTc3Xe2tWFNvtUwQNAJ11WGxNUGqHTN50jjKIjZucNtUCk0ju9lUbHAZYyx4ZT6JNrbaJcbzLSD4GT6Qfes3U2g0teGyOXLmPh5KvXxxkevu/qnYLmowmOuC52g8dFfxG87g2Abeo81hqeJc72Wk+AJ+5O+cP5O6yD7ylZD1O9jNpF2smb/wBQuVWrqGjXc6zWl3RoJPhAuuxs/cfF1jJZ2TT9Kp3bdGe16KEqkKavJ2JRpznolc4dXE2XNrVc3gvZ939y6OF739rV+u4C06hjdG+p6rL76/J5AdXwjbC76Q95dSH/AF93JZYdoUpTy+pqngKkYZvQ88ulSApV0DACEIQBItLulua7FEVKktoA68Xxq1nIc3e7pe3S3DNSKuIBFPVtM2L+Rdyb01PQa+kMYAAAIAEACwAGgAXJxWNy9ynz3O1hMC59+py23I8LhW02NZTaGsaIAFgApUIXGbudtK2iJ6Wiem0xZOVT5lb5gFZp6BVgrNPQKa5FUxyEIUkVlpCRrpCVCKDIb9YcurYUAgAiqOV4pkRHG0rF7cpHMb6awDrEHnrb1XoO+1FjqdLMYcKstOXP9B2YZeMiPRee7aqQXQHZfAN9/JegwbvSRysSu+ZKYqNcZs469CI8phXqhc0FjszGl0kEd0kTDpjXzTcdhv2alUAPeqV9fs/N7HzJV+lvONH0vNhH3GFsTuZmvAqYHAB7mnM2CQ1wzsa4NkXGcgG15ExeRzkxmFYyplpkmNAzvxyAcPajmE1+PpEuhz2hxzQackWNgQ7TvH05KWltqm1z3d9xceDQxo1s1s2FymJFXaOHqZXPqBwzACXEBxOYQMuoFuQXZ3YqAUKYfP0iLDTO4WnjIXC2ntY1WhoaGtzA6yeXDTVbXYTBToYeQ0tNBxcCWiJxFeDDon3qLdrEkr3OVtMakB0ETw06zouluHuPh8ZRqVa4qEisWNh5aMoYw3jq4qhtpw71g0ETa0zpYfjqtt8ljwdnAAezWqg9e8HSfJwHksuMnKFK8dy7DxUqlmW6HydYBmmHB/edUd97l0KG62EZ7OGoif8ALafvC6iFwnVnLnJ+Z1FCK5IrdkGWaA0cgIHuCRSVtVGq2aY8hFDW4KdQ1+CiyceZEhCFAuPOt/NxJLsTh231q0x7y9g9SPMcV50voped77biSXV8O29zUpjidS9g58S33cl2sFjf/Op9mcjGYK/fp/dHnKE4tSimu0cezPfUIQvIHtAQhCBk9LRPUNI3UyrfMqfMAp6JUCkpO9VKPIhJaE6EIUkUk9E2T1XY6CrAKCqSMtvzVLRQIIjO7UTfKI0vzWA29ie7MWPN0gnmLXst9v8AtinReYyNqEOzCQC9vdJ5XbHmsBt/vMEWhuZ2USMvCTwvC7+B/wCpfc5OJ+dkGPwsbLwjyIz1MU7ymmB/IuZhqJNMnIHiS3qHEHQCdACVuN+MJGy8DAADWAQBHt4efvasLg8hacxc102cJIAuTIF+WivoSzRv1fuU1o5ZW+gylhhDyWl0RcRDZPHxRh8Lmc7KzMGiSDBgc7a+XJWMKQDV/WlumUgO7+nmI1SUA0uqZnuuAAWhxDidQdLK8qKmJow9oIymW2v9Yc1uMZSNPD7PeJ71AtNwG2qOfB6ntNVi6rB2jY5g3EaEnmeAXreLw+XZuFaQLMYLiRJpE3Cz1Z5ZQXX8F1ON1L6GN2xjB2bg4Q48c2YePitd8lTf2AnWa9Q+jR+C8+3hp9na1zwJOXpB0tcL1PcPZ5o7PotcIc4Go6dZqOLwD/CWrP2hK1K3UtwivO/Q76RzoCVQ1XLhHVSuxjnSkQhIuBQ1+ClJVeo+SosnFajUIQoloJlR0eaeoarrpoceZi97dxRWmrQAbV1czRr+o+q70PTVeb1cO5ri1zSHNMEEQQeoXvC42291KOKIc8Frx9JsAkcnSLrq4bGuHdqaowYrAqfep6P0OyhMpPkJ65x1AQhCAHNdCsKqpadRRkiEkSpQUiFFOxAssdITlXY+FOCplMlYVOY+E1CZGwbSwDMRRfSqDMyo0tcOnMciDBHULzJ3ySYptTKzEMNE2LjmDgwxP6uCCbDQx4L05phSNrLRSr1KV1EzVKEZ8zib5bHNXAllNpLqeRzGjU5LEDmcsryRmArUi9jO8HQDa5DTIlhEg2C97lQ4jBU6ntsa795oP3q/D4zhLK1cz1sPxHdOx4M2nVaXzRd3/wDLdY/Zt19Ar2yNk13uP6is5r3Nz5aRJDAQSGEgxZewDd+gNKeX91z2fyuCk/QtHizN+8XP/mJWz9Rp7Mz/AAct0YfD7j4dzg5zS1xcG9lnJqHMYe8sa6WMDSSC4Ni8g2XoW0NmUKtE0jmDYEFti3KLFs26X4SijQawQ1oaOTQAPcE9Yq2MdRppcjRTw6gmmzLUPk0wgqh9R1WoA/OGFxymA2GvB9oSDy4AzedgckWn3dbeCgUL6qpqYidT5tS6FCMflLT6tPrNp4c5P3eqjc+nyPre/Pw4qqhVcToi9U7eLLDjTtGbW/UfglBpdfXn48lWTXOjoln6IeTqwxLhJjQqsmVcWwavaP4gq79q0h9MeUn7lTJ3ZshTlbRMtoXOft2mNMx8vioH7wjgw+Z/oo3Llh6r/wATrF4Chebrj1NuOOjWj3lV37TqH6UeAATUki+OEmd5NdVA1IHiQFnX4hx1cT5lRp5y5YPdnTpbVaD7J06KYbZZyd6LjK7hdj1ahAa3UB0yMoBiJImDcW1voiOaWiLKlGjBXk7fcvDbDPte5KNrU+Z9yg2tsYUqjGB0ksc4k2EtfUbYAGLMHNUzs94IFrzBkQYBP4KUozi7NFMIUJpST5nV/SlP63oUrdpU/reh+C5FTZ72gkiI1uOgi3G/3pw2bU+rxjUc4587Jd/YfBo2vm9UdsbWp/XHuPwTv0rS+uPX4Lhfoypy9RykcU35i7vaDLM3HASfw96WWWxH4ei+UvVGgG1aX1x6/BSU9sUh9MevwWb/AEe+JjhOo0iSYn8whmAeRIHLiB7Vx9494T7/ACsJ4Wi/8vVGn/TVH649fgj9NUfrj3H4LMPwDwASNYAuL5tICd+jKk3EeJHl70d/Yj8JQ/f6o0p25R+v6O+Cb+nqP1/+Lvgs6dl1NYtzkRpMfnkVDiMM5hhybc1q0OODoSdlL1Rp/wD+go/WP+0/BPG9NH7R/h/qsghQ4jLP06l43/v2Nad66XJ/uHxTHb3U+DH+nxWVQlnY12dR6+Zpnb3N4U3f7gPwUTt7jwp/8v6LPKWnhi4CIv1QnJ8hvBYeOrXqzrv3qeTZjR5kqF28tXgGDyP4lc9mFcRIE+Y/P/lHzN0xHCdR4J98kqGHXgi27b9Y/SA8GhQu2tWP947yt9yYcC6eHLUI+YviY9UZZk1GguSXoNfi3nV7j/EVETKlGEdMcfHxt/xPuS/M3WEakgX4jUKOWRapQXKxAhTnBuBi3v8AH4I+ZOmIF+o15ePwRklsPiR3IEKwMA/l6jr8EnzJ3Ie8fngnklsHFhuiBCsOwLhrHvH5/wDCPmD+Q94RklsLiw3RXQpamGc0SRaYUSi01zJqSlqgSh55lIhIYpcTqSjMeZSIRcLIXMeZRmPMpEJ3YrIe2qRoToR79U3MeaRCLsLIcKh5nSPLkkzHmUiEXYWQsozHmUiErjsLmPMoJSIRcLIUJ3adB6/FMQncTVx/afZb6/FHadB6/FMQi4ZUP7T7LfX4oFXoPX4piEXYsqJBV6D1+KO2+y33H4qNCMzDKiTtvst9fijtug9fio0IzMMiJBV6D1+KO16D1+KjQi7DKiTt+g9fijteg9fio0IzMMqJO36N9fig1ug9fio0IzMMiJDW+y31+KO26D1+KjQjMwyIe6pPAevxTEISJJW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hQSEBUUEhQVFRUVFBQXFRUXFxUUFRgXFBYVFxQXFRQXGyYfGRsjGRcXIC8gIycpLC0sFR4xNTAqNSYrLCkBCQoKDgwOGg8PGi0kHyQsLCwsLCwsKSosKSwsLCosKSwsLCwsLCwpLCwsLCksLCwsKSwsLCwpKSwpLCwpLCksKf/AABEIALsBDgMBIgACEQEDEQH/xAAcAAABBQEBAQAAAAAAAAAAAAADAAECBAYFBwj/xABHEAABAwIDBQUDCQQIBgMAAAABAAIRAyEEEjEFBkFRYRMicZGhMoHRBxRCUmJyscHwFSMksjNDU3OCkqLhNGPC0uLxFpOz/8QAGgEAAgMBAQAAAAAAAAAAAAAAAAECAwQFBv/EADIRAAIBAgQDBgUFAQEBAAAAAAABAgMRBBIhMRNRYQUiQZGhsXGBweHwFBUjMkLRQzP/2gAMAwEAAhEDEQA/ABGkQkKc6eqOpBi8jdnvczAto80/ZBGyKOVGonci1kKRapCU+Xmi1wtcgEj0U8gTgJ5R5SAYpdmpJJ2RLKhg1OnDU4plPRBoiKSIaKZtIpXQXRBJE7ApdgUZkFwaSL2BTto80ZkFwKSOaQ5JdmOSWYWYAkj9mEuzCMwZkASIR+zCXZhGZBmRWyBLIiikidmEXQroqdml2asupck3YpaB3Sv2aYtVnsVDKnZBZMAkilqgW36JWE4kUlLL1Sy9UrCsM1EBTwkppWJpWGISAUg2UQUUNpDbSBJIpp3TtpwjMLMgQCWQ8kcBOo5hZgQoqfZhEyorcOSJAtE+6cv42Su2J38WADU4ajdiZiDy8jB9UjTPLT9aqOo7R5gsicNRDSPL9eKRpHklqSWUgkjspwLj0Rvmp+r+HX1sba2TUWxOpFFJJW3UI1Gvh5W43FuqY0unojKxKomVUoVxlKdB5BNk6eiLBxEVEoVsMki2ultZsFF9DS3l/siwcReJVypixWRhvHlpxvb0KgKBgmLDj5/Aosx3gBLVEhFc2NbKOVFwceRBJOWpkyDVhJJJIEMWhQdSlESTuO7K5o9FAsVtNlTuO4FtNFbThSSSbE3cSSSSQhJJw1TDUrklFsgGqWRGp0p1RGshA9EBFEwrdHEZABAMGbnWREac7qCSkm47EJ2mrMKMQY01ib8sunKcqVevmBka+EDTQRawAiY6ISeE875lfDitQlfEl09ev2nO/wCpE+e8hxJuZgk390EiOqCKRUm0uaXEa8SLhAetiMwjQTPD8gP0VIYkDRukECdCM0cL6puzCklxHuLLG1rDdv3gY4uJvxcADBi2llJle2h0Lbngc3TXvapkkuJIWWPIl86M6WAAieRB15nRM3FEcOXG4yhgGoP1R5pkk+LIWSPIg6uJaYuCLyLxzgdAiHG2jLb/AMcvLkodmFF1LkhVGSyQelhfOD3vtcfMcPFEONuba6ibfT/7ihdioupwmpvmN04MVapmMxwjhw8AEJ1IFTSSd3qWx7uiBOo8kIhWkxUWWKRULVAhWnUeSGaMjqi9gdnsBSShJSICSSSQAkkkkAJOAk1sq7gsA6o6GCY15DxKT01E2oq8tiuykjtaBop1GDtMlM53CMzh7AkxAPE26e9W2YAfSJzaQIsfgrp0J04qU9L+fl4GeONp1L5XovL7lNJWK2RsWkWJM8OMCdZke5Sp7Je/U9kwxBIPaO4kNadLHXSRxBVlLDyqa7Lm/wAu30RVXx1OitdXy8ft8yqnA9y6ow9KiyJJJNi4h73G51IgCAeFgCeaqVtqNM2iOJDZvybE6eB8FfHAVG9WkvXy+5lfakbaRA06YNhc9FdpbNMEyGgakh8DxIbCpnabyHRYU/b4NbIkZzxOUg5RYSJQH7afTae/lAtB1LnAHvE6GPoi4AvFo0ft0ObMsu0ar2SLNchhhxGkgyMpETLToRCTHAiQZHMXCyWN2hmD25R/aUxwDx3ntaODXtkxzDvrLm7p7yluLbS/qqkiC6Yc7vMcAdLnKQPFZf0Gk1fWKv0a+j/4zZDFtxjN7NpPmm9vivbQ3OJxgpvotIntcRSpcoDyS4+5jXe+FTxG3gAMoboZJEySSRYkiwIHuniqO/8AULaeGLTlPzppmJj91WBt4H1WbdXEWqEnoB8D+K2YGjB0szWtzFjK0+JZN2NDvFth1RtNrAWghmdzHdmf6Sk03bB9lz3f4FlMNja8/wBNXacoJHa1DBPi5ExDXkA5qsGYs4AxrByx0hAZROuZ/lP4tXQ4cOSMWeXMsVt68VQaXdoagbBLHhhzAG4zAZhbjK9HwtYVKbHtnK9rXDwcAR6FeSbVpnsny4HukaEHTx/Jeq7sf8Fh/wC4p/yhcntGlCMYySsdLA1pNtN3LUJ6dIuMAElLa2OFFob0Be7qSDE6QGxbm5TwbyygA3+krDM9wk5WEnQzxiBf6xWGlhZVEpLZu31f51NVXFqC21BVBlJBi2twY6GOPRMHKziKLQwMtyjl7vFYreJzGFrWVDTf9AjuzGog+1pfU63W59mxtpIyR7SlfvI1bmhCcyFkMFvU+mQyuT3rNe0xeJAcNLi8gK+/eOmI7TMWuN3tc5jmz9IgWLecQqX2fUjre6NUO0Ycmd5JcLaFaq29Oq6x0cAR3j3DJBAbwmLceC5rt6KrJzOpzmHdLSIBDb5hA1cb6dyZuArKHZ8sRG9KcX01T9iyvj44ezqxaT8dGvc1ySyzd+LCac/Wg6G8jQ8pXUw281F5iSDa5HduJ9r4xooV+y8XRWaUNOmvsOj2lhqzyxlr109zpvZIVV7IVsO5JOYDquYnY6BSSRalHkhubGqmmmAyRIGvHQcUF+Ma1cHG7dcSSBC6FHBSnrLRHPr46MNIav0NjsjDirUIJhrMocRqXO9loPqTwHiE2J2yKtTsabnUaTSQYaWlzw6GidSHCHcbayQVxd08U84ZzmOBe5+IcG2l2WllY0X1LgAB1Wfw+JcxwZkLXh7Yb7JDm8TTcCW2Jvyb4Lo4HDcWVXIlmhZRT5+Mvjy5HFxVVZ6brt5ZXbt6L/p6Nh6rGgBg7vITFiJEg6cVDGYoN6GLRzkEAAXLyA+BeZWd2RttscJbmiPaDR3i7sybAgnjNjyWl2NhO1f2z3ns2XYZYW+y7O8wSW5Z0MEGLLLVwUqTlWxN7Le+7fgk9bt+m5snjKCilh3d+HTq1yXqF2dg+zaKlUB1Qj92wgxTYbnMDxmJ6iNZhtobbDAbyTpxLjwAA0kxAXK2htdzpqAOE+z3SYYJDARxtc9XFYna+1amaScsEZXRAkGRIdC20abtnnv7LkvrzerOZJ3b1+5r6uPcJLnAvMDm0AuaMrecTmJ4lkcLixO8VKg6o+o0EUjUJbe7hSDmNPi4AdJKxFHb4dTcyo7s3zZ0wx4JmJOjmukiTeYuqu3ttF/zgVCM1WrSJAIIIg5i0iZFhB6rTYrbNFR3ldVZToh2UPeDUfMF1Q/vK1SR4gdJsrbdv5XZqVF1ajSLm9q5zXOziHPJp52BoMzJJJAJJsSsGazDVA1h0NabDvZbuHEADwt1XXZQYHU2NFMuqOL6TstR1b2oh4bLXjUy5vO6GgTLTd431XGo6C0OltmhzTTIlpLbEFvETqVxC4UsWw6ZarYnkHGL+BC1OB3fdnecrRJBIAPtQdQdPILPbxbNNMMf/ZuyO10aO6T/AIY98qFu+uqa807GmnLuSXwfk7m6+UsfuqA/5x9GO+KNs3dM1GNdJAc0G0cRKp784ntMLgn8Hku86Mn1XpG7uF/haP8AdU/5Qq+zkuFqufuU9oSfE0MyzdN4aAKjgGzFm8Re8clWxG5xcZc9xPPuj0AW0r7XoMqOpF7M7QC5rnsYQHXE5yJ90omEq06zS6k4OAJEi4kRMOFnC+oJEyNQV0siW6ObnlzPHN9NiGhhySSZkX6CVrt3K+XZ1B54UKfnAAHmQg/K9Qy4Rv33fyFNs6qG7Kw7jaKdIjxaQ7/pn3LjdqJWXx+h2uy3Jvr9wT6ZxNcsaSZqND7WLQYnXUBp1/IT3MRji2nWqN9qS1gAmGslrYHAWJ951XJ3LwT2h9Z13GG050L4yNP4nwBPFdXaNMU6OUzbXrbj708PHKlFbRVvi3q/LRFmNl/LJdfRaLztf5mD2pvJVDwYNYFjXupzkc1r7My1Bcvu20QS9rQ0m64tfbnbMIqZsjg4U8xDntefYOYAcZ96qbxtIcKgzCXOM5jcCxg/DSYXFw2LEObfUFl72IIEjr+K3xRgkzRtZnoPJN203PuPZdSBdp94QfvLRbI2nScwS0EFozAji4ExB+PHywFfFOL6lPTO6CRwYQ3MP9Pmu5snGsGVoPdZJ1mXGRboAAOpASaBM3lLENayHjNSIygm5aCNCPpNjhqOB4Libw7EAbNMk93uOkuytcNBAJLSDZw4xxjMwx5qDKJga/leLfrih4XaeT9y67XE9k7XI930L6tdcQeJjQrmVaMqM+NQ0a3X1/NzqYbEqzpVtYv8/ORk6mYFwfDSIa4F4P8ARkNte47oAjl70drABE5r+01rnWynQ85I8Mt9QBo6VBzpf3IB9qo+ADMlsG5iXQeTgqO1KjB/WFxjSmD1+k73jQLo/vMrJKPuSfZlF3efR62UVfz1t8rLpYbZe261K4kNP0XRA6wHTz4D0W02ZttlUATDtC2ZuNYPHQrz1oaREVDzBcG3bJ4Dx80KvUe1jnAFkQ5pBJIIcyCD4N9Vyq0FiJ5rWfQ2/qOHHdu3O30t7Hq6GRe6yWwPlAY8iniIY7QVNGO+99Q+nhotiCuZVozpu0ka6daFaOaDPPK+24M25XXJx21Z4rhVcXKrOqL1SR5Ny5mv3f3xGFbkewVKZfmJaYqNJiYmzhbQx4r0LZ+8WAxgbTbVa55Iy06zcrwZkZc3G30SvDCUTDuGYZtJHu6rDX7Pp1ZZ03GXNF0MXKKyPVcme1YzdUiDTIpvAIAeXFsHMO7UILmWJsZHs6RfS0Hto4elRsc4bTN2ukBjqj+82zpdMxAMrzTZO/NfDhrKo+cUhABmKrR0cbOEaB3mtW7eKjinUDSLg1jKhIIykOdlaARpMA8Vky42U4Uq7zQi7p7+Gl/HzJyVCznTVm/Dw+RqW4DOLBvpMcfGy5W0tmC7cjSDIh2h46EEc0F2MyNJzGOl9OYvHhohft0VJk9QbA25mLLrGU4u09zWOY4ZKTDbR/eJOga1rco1H6K8+xe5mNJLW4Z78h9pmUi8RmIOvMfBeqt242n7bRpw4G4kEcbm/WF0aO8ALcrbTN4HDUge7ThBJTTsJo8NqbpbQYXPdha3due4TpxtrpwXY3I2i4Y5jC0NdVy0gaoeGsD3Q7MGlpIvGWQCSJXq1fFUg0vcTAkyTe3G3NYPeXCfuu0Di2oxwfAIsHO4HmLeXRPNcLG3wuGyVKlJ+UVKdQsdlBDXNIzMe0EktBa4GJMXWZ3swwEz7LhDuYIByu9depV5u8BxVFmMbatRy0cW0aiD+6rD7Oonq3kq+2qorU83SDp+oUJK5OLs7mcr7SzYLC0XHv0auIaRecopgtPh3iPcvd922/wuH/uaX8jV81Yljm4todbuuvzGU/rrqvpLdx/8LQ/uaX8jVZQjlVvzcqxM05L88DGDBVGYuqx+fN2r3jvOgh7y4PDTRqtEzq2JM2BWy2PQMucST3Q0kue8kzIGZ4bpfuhrQM3GbcTGb3ufVcOxpOp0qjwS9pc5w7PElrQL5Hl9CIN/3jbXvf3e3jfiHQ5rKbOwY4MAId2naVWVYOjmDK3T67SCQ4E7Z1sySsYI0XGTlfQzXy0n+Dp/ff8AyFcDY2IbisPhaOdradKi11dziAB3iwiOJ7tvvjVdv5aKk4Nn36n/AOZXF+TDYwp0A+oO/VJqNnKMtPRmUETJEmeRFlzMVR4tl1Opg67o95b+B6BhcmQQIY0dxp5aZiOZA0OgtznM737RABIvYyRfiOXvXW2ximUqbiIEAT14k24xx6rzPaYOIrdnSqG8l5J7lOm326jjOgAnqXAcVKEFFJLYUpOTcmcXep9P5nhnZQKlWpiHl+jjSaW06YceIlhjwKyrMQMwPIgre4fZbMZXzxFEDscKHainStnjSTJPvK7+y9h0qHec1pLTDpa2xNg5pi7ba8FbexCxhdh7s1cSC4dxhmXmTMX0A0A5wtDhNx8sfvCeYaMoPLXh1Wqx2IlwyuyEG5Gh8QLEEKzgKFmxccZET74gfrqoOTHY5tHdwNAmIAkDx/FcPeTCtDCBbiL3nh63Wm3ix7KdM5QA7pGviNV5/jMW6o4ucbShK429BxvXTDAXUnuq5Rn0a3MNe8ZMTPBcrGbfq1PZa2mPsiXdO8fyASqUpKDWIChHDUou6RN15yVmyv29SL1Hx948UGo6B7Tr9Tf4qNSrJUC5X2SKcwQ1J+K7+wt9K+GZlEVGfRa8nu/dIuB00WbRqbhF1CdONRWkrk6VWVN3i7MYUCdEX5qB7RVjEY4RDBw1VJzzxUyKQziJsunu7u5VxlTLTENHt1D7Lfieg9BdH3X3VfjX8WUmnvvj/Szm78OPI+u7P2eyhTbTpNDWNFgPUk8SeJXPxWMVLux/t7HRweCdbvy/r7mNx249ShSBoOdXAaQ9joD5mZpgaj7OvKdFx8BtjszFwdC0yCDyINwV6vSbxVHam7tDEXq0wXaZxLX/AOZtz4FYqPaLjpU16myv2fFu9PToYnG7yZm2MnnN1Sp7ePDTiD+POVocR8mjCf3ddwHJ7Q/1Baq5+SypEtxDT0LCBHiHH8FvjjaDW/uc+WDrJ7ewDZe8YHtaW5Hnz9yvv3hpWLGgQLRaZj8pt+jCl8lbhriRPSnI8y9Axfyb4loJpVKdT7JzUyfOR6hNYuhJ2UiDw1ZK9itjNuB4ADYBPe09kZRA90LP7ybSc8mDLbNm/Akka/aAldJ2520Af+HeeFnUjx++h4n5P8eKcmhmA0a19Mu43IDvw5K7jUl/peZVwqnJnN2Dt2pRe2pSIDw3K9rhLajTYse36TTpHVaOrvFhiwwKlE6Gi5jqjPCnVbcjkHCRNyVntlbIq0av8RRNMmMoqtc0E8Ykd6JGk6rqbRocbaGwaGxrYCDKtumQ1RzMRiG1K1N4aBJI63BsR5for3XYO2aQw9EGrTBFKmCC9oIhjdbr59GJPbUgSDDhy5jj/wCl0BtB0EumbaMa9lxxd9FTi8pVOOY+hjvDS/tqf/2N+KDV2/SP9dT/AM7T+a8Pp46n2BIbnq5c7u61rabZH0Q0zqLmBJgDiaLdrEkd0RzaxpPlx6G3uhS4nQq4K5m/+VjaDKmFYGvae86crg6AWxJjTVWsNtZoY9gBLWho0c1sNgNAMgmABryXle0ce5zKjTIbl0LQ0+0yJA01K0+zsSa1GmXOaQWMMOkmYE3NtRxVc3mdy+EcqsdXaO3wWwx7QYIL3OcWgG99ZsXDKASZ04DF7Z24wj5vQzZXuaa9V3dqViIhuUexSHBupNzfTv7WrCm2zqYIGgGbW5WFxNYGqHTPHSOMoihs3OG2sBSaRA7Oo2OAyxlI8Mp9E21ttEuN5lpB8DJ9IPms3U2gwteGyLW5cSPh7lXr44yPXyTsFzUYTHXBc7QaeCv4jedwbAPHnce9YaninO9kE+AJ/BS+cuPB1tZB9VGyHqd7GbTLtZM+XiFy69dAo4hzrNaXHk0Fx8IF12Nn7jYusQTT7Jp+lV7tvue16KM6kKavJ2JRpzm7JXOHVxNlza9XN4L2jd/cujhe8f3tX+0cBadcjdG+Nz1WW32+TqA6vhG9X0Bp1dSH/T5clkh2hSnUyepqngKsYZvQ87M+KdM10p10DnCSSSQAVaXdLc12KIqVJbQB10c+NQzpzd7hfS9ujuEasVcSCKeraZsX8i7k3pqeg19JYwAAAAACABYADQALk4rGqPcp78+R3MJgXPv1NuXMhhcKymwMptDWtENaLABFSSXFbud1K2iDUtFNRpiykqnuVPcQVmnoq4VinoprYrmSTpk6nCxUWUkzXSnQtCkyG/WHLq2GAIAIribi8UyIg6yJ9yxW3KRzG+msA6xB5629V6FvvSY6nSzGCKstOXP9B2YZeMiPReebaqQXZQ7L4NZ58l6DBu9JHJxS/kZks0VWuM2cdehEe6YV6o5zQWOzMaXSWkd0kTDpjlyKjjsN/DUqgBGapidfsfN7H3kq/S3oGlSlfmw/kY/Fa73Mrj4FTA4AVC052wSGuGdjHBtrjOQDa8iYvI5kxmEYyplpEujQMipHIBwnNHMf+4vx9Il0Oe0OOaDSzEWNgQ7TvH05ItLbVNrnO77i4iQGBjRrZrZsLlMSKu0cPUyufVDhmDRLiA4nMIGSxAtyC7O69QChTD50cRZumdwtPGR/suFtPaxqtDQ0NbmB1k8uGmq2uwmCnQw9mlpoOLgXNETXrwYdE+fBJu1iSV7nK2mNSA6CJ4adZ0XT3C3Hw+Mo1KuIFQkVnMaA8tGVrGG8Dm48Vz9tEd4gBoIm1pnSzfz1W3+St4OzgAPZrVgTpNw4E+5wHuWXGTlCleJfhoqVSzLdD5OsAzTDg/efVd6Fy6FDdbCM9jDURP8Ay2H8QuokuC6tSW8n5nVUIrZFY0gyzQGjkBA8gmRK2qGqpGiOwyDWGiOg1+CiyyG4JJJJRLTznf3cOS7E4Zt7mrSA14l7AOPEj3jivOl9FrzvffcOS6vhm3MmpSHE6lzBz4lvlyXawWO/86nyZx8Zgb/yU/mjzdJTLE7aS7ZxsrPf4SSSXjz3AkkkkAGpaKaDSN0ZVvcqluII9EoCJTd6qUdVYrktA6cJk4UoblIakbKaAx0FHBUmiqSMtv1VLewIIjO+xE3yiNDPNef7exJyzFtbukE8xAvZb/5QGxTovMZW1CHZhIBe3uE8u8I94Xn+3+8wRaGy7KMwy8JPC8LvYH/4r5nIxX92A2hhY2VhXxGepjHR0mmB/IuZhaJNMnIHiS3qCQ6IAnQAlbjfjCRsrBQAA1gEAR7dCfUhYXB5C3vFzXT3XAEgC5MgX5adVfQlmjfq/cprRyyt8PYhSwwh5LC6IuIhsnjynqlhsLmc7KzMGtkgwYHOwv7uSsYUgGp+9LfZykB3f06SI1TYcNLqmd7rgAFoc4OJiQdLK8qKmJow9oLcpltr/WHO63OMpGnh8A8T3qDmm4De7Uc6DPE9pqsVUaO0bHMHTLoSTxPAL1vF4fLs3CtIFmUxBGYSaRNxr5LPVnllFdfoXU4XUvgY3bGMHZuDhDjN82YePitf8lLf4AnnXqn0YPyXn28NIU7WudAScvSDpa46L1LcPZxo7PotcIc4Go4HWari4A/4S0e5Z+0JJUkubLsIr1L9DQJnOgJ0Gq5cJHWSuQc5MkkoN3LRINfgikqvUfJUWTgtSKSSSRcJQqGPepoNV100OK1MXvbuKK01cOA2obuZo1/UfVd6HpqvNqtBzXFrgWuBgtIIII4EFe9Li7c3To4ohzwWvH02QHEcnSLrr4XHOn3amq9jn4rAKfep6P0O0koUXyLqa5h1RJJJIAdroVhVkRj1GSISQVOCmSUYuzKyyx0hSQGPhGBU3oUyViSkx8KAKdWp3IWG2ls9mIovpVBmZUaWuHQ8RyIMEHmAvMX/ACSYptTLTxDDRMguOYPDDE/u4IJsNDHgvUAVNtXmrqVepSuoMz1KEZ7nE3z2MauBLKbS51Mscxo1PZ2IHM5JXkbMBWpF7KfeDoB7tyGkESwjMDYT4cePvkoOJwVOp/SMa/7zQ78Vdh8ZwllauZ62G4junY8FbTqtL5ou73/LdY/Zt1HkOSv7I2VXe4/w9ZzXubnyUSSGAgkMJBiy9gG71AezTy/dc9n8rgifsWjxZm++57/R5K1/uNPkzN+jnzMPh9xsO5wc4Fri5rex7Qmqcxio/Ix0sYGmQXhsXkGy9C2hsuhWomkcwEDKW2c3KLZZt0vwlKjQawQxoaOTQGjyCmsdbGuo00rWNNLDKCab3MtQ+TPCCqH1HVagD8wYXHKYDYa8E94SDy4AzedgckGJ48OtvBAlBdUVM8ROr/bUup0Ix/qWnVKcceE6jnPHw9UN76fI6db35+FpVWUlU6ngki9U+rLDzTtAdrfqP1HqnBpcj68/Hkqyi50KGfoiWTqxsS4TbQquoVcWwavYP8Q+Krv2tSH0x7pP4BVSeprhTlbRMtpLmv29TGmY+74lBfvEODD7yB+CjdFyw9V/5OsXgILjdcart150a0eZ/NV37VqH6UeAATUkjRHB1DQKDqoGpA8SAs2/EuOrnH3lDRxC5YN+LOpS2s0H2Tp0RxttnJ3p8VxFewmxatRwDWi4Ds0gtAMRJE3uLa30RFzlsidSjRgrydvmXhtmn9ry/wB1IbXp8z5FV9rbEFKoxgdJLHOJcCBLX1W2ABizBz8VTds54IBi+aDIg5QT+SnKNSLs0VQjh5pST3Ot+1af1vQ/BSG06f1/R3wXGqbOe0EuAEa3B4gRbjf0KkNmVODeMajnHPnZLv8AIfCoWvm9Udxu16X1x5H4KX7WpfXHr8FwRsupy9W8pHFQ+YO72gy5pMj6LZOnu8wo5Z8iP6eg9pexohtal9cevwRKe2aQ+mPX4LNfs58THCdRpEkxPD8ilT2e8iQPq8QPaEjU9R5hS7+1iLw1B/79Uaf9t0frj1+Cf9t0frjyPwWXqbPeIJAuQBcXzaQPPyUv2XUmCI8SOOnHii0+RH9Jh98/qjTHb1H6/o74Jv8A5BR+v/pd8FmzsqprAiNZEaAx+uRQcThXMMOUnKoldoccHh5Oyl6o1J3ho/WP+V3wUhvTR+2f8P8AusckqnVbLf26lzf58jXne2jyf5D/ALkN299Pgx/+kfmsoklxGNdnUevmad297eFN3+YD8kJ2+B4U/wDV/wCKzqNTwrnARF+E/rr5JqUnsN4LDx1a9Wdd+9jzoxo95KC7earwDB7ifxK59PBucJEGeo/XLzS+ZOmIGk6jwT/kJKhhl4ItO3grH6QHg1vwQnbXrH+sd7oH4KBwDp4axMiE3zB8TA80ssyaWHWyXoRfjHnV7j/iPxQiZ1Rhg3TFvP71rfdPkkcE61tSQL8RqEssi1TprawBJWHYJwMW8/H4JfMXTFr9Rry8fglklyHxYcyukrI2e/l6jr8Cm+Yu5DzEeaOHLkHFhzRXSVl2AcNY8x+ufkl+zn8h4TdPhy5C4sOaKySNUwrmiSLaIKi01uTjJS1QlIPPAnzUUkk7ErEi4nUlIPPM+aiki7FZD5jzKWY8z5/rkPJMki7CyJsqkaE6Ee46qOY8ymSRdhlRIVDzOke7kmzHmUySd2FkPKWY8ymSSuwsh8x5lIu6lMki7CyHBU+1+y31+KGkhOwNJhO1+y31+KXa/Zb6/FDSTzMWVBO1+y3yPxS7X7LfX4oaSMzDKgorfZb6/FLt/st8j8UJJGZhkQXt/st8j8Uu3+y31+KEkjMxZEFFbo3yPxS7boPXlHNCSRmY8iC9v0Hr8U3bfZb6/FDSRmYsiC9v9lvkfika/QevxQkkZmGSIU1/st9fil2/Rvr8UJJGZhkiTdUkaAeE/FQSSSbuSStsf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C0199342\Desktop\Kardashian 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0" y="140584"/>
            <a:ext cx="5155227" cy="67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744D0-A83E-BF49-BED6-D56F1E3F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729114"/>
            <a:ext cx="5069541" cy="54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c45c0fa7-e5ef-4afa-bda1-81fc13a0a706@camosu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6644"/>
          <a:stretch>
            <a:fillRect/>
          </a:stretch>
        </p:blipFill>
        <p:spPr bwMode="auto">
          <a:xfrm>
            <a:off x="1219200" y="609600"/>
            <a:ext cx="7514167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9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UEhQWFRUVFxcYFxcWFxcVFxUXFhUXFhQXFhQXHCYfFxkkGhQVHy8gJCcqLCwsFx4xNTAqNSYrLCkBCQoKDQwNFA8PFCkYFBgpNSkpKik1NSkpKTUpLDUwNSkpKiopLSksKSk1NSkpKSo1KTUpNS0yKSksNSkpKSktKf/AABEIAQQAwgMBIgACEQEDEQH/xAAcAAABBQEBAQAAAAAAAAAAAAAGAAMEBQcCAQj/xABMEAACAQIDBAYECgkCBQIHAAABAgMAEQQSIQUGMUEHEyJRYXEygZGhFCMzQlJTcpKx0RVDYnOCssHh8CSiY3SztMIWVAhEZIOj0vH/xAAaAQEBAQEAAwAAAAAAAAAAAAAAAQIEAwUG/8QAJhEBAQABAgUDBQEAAAAAAAAAAAERAgMUFTFRUwUhQRJDUqHwBP/aAAwDAQACEQMRAD8AyhTRfsfc9JEhzNiHlnjMqph4Uk6uISGIM5eRLksp7K8NNdaD1q62dvdiIUREaMiJi0RkhhlaFicxMTyITH2tdDx141A3DsrNhsRMWIMEkKZbel1plBJN9LdVw8asjusojM/WHqPgqzh8ouZWfqRBa9s3XBgT9FS1UabSkEckYbsSsjOLDtNHmKG9ri3WNw76cO2ZThxhs56kSGUJpbOVy3vx4cuGpPE0BFgd2IzgUxUjzWbrbiNYCFET5desmRmvx7KmmNkbrNicK80bjrVlKLDbWUJEsj9W3NwGvktqAbai1V2E3mmSJYQIWRM2USYeCUrnN3yvIhIuddDXOC2rJGiorEKsnWrbQiTKFzBuN7KOfKgPMLuvHE86tIckCqzMFBds+QKqrmAvme1ybaU3hdgRYjERxxO+R9CXRVZTYm1gxDcBrccfCoWzN5ZpJnlzgvILSEqhVwQAQyEZSOyNLcqsMZt91dZFyqyejlREUcfmKoHzjyorvF7IOHw6SS9kGXJlUo/ZCBiwKsRfUixtwqn3rhXDx5uuDmUg4cIL54vnSya/F2PYy8cytyW5ptobfcR9Sp7OfOBYaMVCXvx4AaUxGXkEfXHN1S5EFgMql2ksbce1Ix176CNg8CWOZ6IcHHaoiVNwzUBLst6IcOdKFcDiLVew4wAXvRVwlRNrbwR4cDMbsfRQasx8qH8TvM8rdVhFzvzc+gnr5mrjYO7KxHrJT1sx4s3AfZHKiI+E2TiMcQ+IJihvcRL6TD9o0YYPZ6RKFjUKByH9e+uozUhKoSCuGxMgJCxXF9DmABFgeB143FO06lAz8ImsfiR4fGDu8u+uvhU3KD/8i+3wFTUFOKKgjDEyW+RN7nTOvAEW18damYZmI7S5T3Xzeu9dKKcFVCtSr2lQfHArquRXVQKvb15SoO0NSIzeooNSIjagvdhyZQTTG1NqknKvE+6qwY4gWFSsFCBrxJ50U7hMFl1bVj7qlCuL16jUDyUpNqJH6TAVXbU2h1a6cfbQ3K5bXVr8O/ytQFr75BfQQt5m3sHGqrH75Sy3HooT6IJ957qg4LYM03ycbsL2FgeNrnWrR+jvHcsO/u/G9VFrsXpKWBFUQAWJzFTe4tpa+t78b1pe7G9SYqIOLKTfsgkkAG19QDbQ62t51hO0tgywfKKVOoPPUHw4Va7k73HBSksueNwAwubqL3DLy0ve3OivoXDy3qdGapsHiQQCDodQe+9WDYtUUsxAUC5J4AVBPAprFbWihF5HCjxNqzneTpbC3XCi5H6xuA8QOdZhj9uz4uTUtK587CqPpjY+8OHxFxDKjkcQCMw8SONqthWHbjdFmNLx4qSVsPkIZLaH7vMEaEHQitvia4/GgdWuxXIFdiiPaVKlQfHApyCBnYIilmY2VVBZmPcFGpNT9gbtYjGuUw0RkZRdtQqqDwLOxAFfRO6+6kGBiVYo1EmUB5DYu7W7V242vyGlQZ5ud0KFrS7QOVeIgU9o/vHHo+S6+Iq7210RYGZiICYG/YYuvrRyfcRR1iMKH9NjbuByj86yjpIxT4TGxPhJGiDj4ztEoxFgpYNcAcLkDgDRVZL0NzLMIzisOua/Vl86lyPm2AIB9Z8L0EbUwD4eV4ZLB42KtY3FxzB5jnWv7R24IoYztERToSD1mHYSIWXXtIbEcOVxWT7yY+KbFSyQBhGzXUP6VrAa6m3DheggKKl4SblUMGugbGiLpXriWULUVMTp407g8GZZEVjbMwHgATqaKjbehIXQE+jm42UmJTzGhux9hrvdLY3XTpYXGYaG9rk8LjW1vwqZv5PmdOrvlKB9eQzSAA99tdfAcqPuhvdtBB8JYXZiQvMAKbXA771UHeztjKigKoUKLaC3q8qlYmIZbWqLjsbiQbQRKwA4ubA+WooV2h0i4iJskuBJPMq4I9wPvoqTtnZySAqygg3vpWS7wbsqubqxYg6ePhWubP2kuJjEyqyAkjK3EEcfVQnvdDHm7DAniVBBI8xyqCw6PNrmXCxhiSydhieN00F/Vloy2hheugkj5srAedtKy7dzbcWGaRZDlzFZAQpN8ygHh4pf10c4DfzB6Xlt5o/5UGX7z7FK4d2AtlsT5Bheibozw8UbSO/VqY48ymQhUU3ALFv6+NXm1ThMSXVJY2WQEEXse0LMLNbzoC2JsVTiHw+KXOydgXLWug7JAvwZbGgm74dJOKkxIEWK6yKNgyrChiQlTpc3LOOfG1XPR70rzybQWPGSqY5wI1VVAWOS/Ya47z2Tcn0hwtQJv3sc4dkyjLGwIsNBmB595sRTey4wI7qLMNbjjca3vVH1ktdCqDcfeIY3BRTX7dssg7pF0b26N5MKIBRCpUqVBj3QPCRh8U2gBlQeN1Qk+rtj31o+W/zjQZ0R7IOHwAMgIadjKAfoWCobcrhSfWKf3v6RYcECPTfko/EnkKir/aCwjL1p9I2UEntHjYa6msm2htiBtpuk7lYVORCdUQ2F854gXvr461Q72dJbY4RqFMWRs181zmHAgi1rVTpEZHCm56znxNybE35m+tBcNsNJJJQjExiQ5StrN4+VSIdzUP0vb/ajDYO6/VRIAwca9oC2vMW5GruDY+gNu8eygA4Nyo/ok+ZNTI90Yx+rHsv+NHi7NA5V2cCO6gCIt20HBAPUKsNibvXlJAXsqSMwut2IS7DS4AYm3OwFEfwQVK2YipKC2gIse7kRf1gUAdvduRhmilGGKjEQIC6LoMrZ3I6sXCEnMbCiXo5wvVYCBDxIJPmSSaoMK8uBxuJw2JbNHio5JcPISO066up09PIVFrn5MW0ar3cnE/EoCbsoI9QOh8qC72zsNMQMrlwBfRHaPj4rY0CbM6MmixAaOVwlzmzNmJHEDgBoefia1MjMKrvhgRmurWAOoVnJPcqqCSaAV6UMQ2GwYeJbWIBtyFqxFcspDkzIza5wAVveza8bXred7cdBicGVYsmcGwlRoWBW2pSQAgXI14a1luwNkEM0erISezxAYaEgHgdKCkxeGdHyyHMwAF/DUj8adggqVtOH/Uy+DsPumwHuqTh4KBmGKwLHgPf3D1mrSLBMxEtz1qhbH7Gqr5DUeRqLiQM6pyHab/xH9at8BJQWu9+wRjdnlkHayiVO/Mo7S+zMPVS6O+jXD4jBxTtI5Mi6gWAVlJVhw11FFG7EwdDH84doePfT/R/F8GmxeC4KjjEQj/hT8QPsupHroKvcfBPs7aU2CY3jmTrYjwuU0Prykg/YFaUDQtv5H1aQ4xR2sJIrm3Ewv2Jl9hB9VXgx66WNwbEHvB1B9Y1qonUqaEwpUAZgdqpPiJIotBhQsenDVSbeQtasi6TsKxxpzHQqMo5CtG3GEPU4uXDq+k5R3drs7KgLG3BbZ7WHC/Osv3m2t1+NYnTKban+lRQpJgSGtRtuRu00riRi2WLw43NwKG1hmxGI6vDRmRhqbDRRf0mPBRrxNbts/ZCQxKiCwA153PMk0EbAYoQy9r5NyA37LcA39D/aijD4fskdzH86FNpw6EcjRBujtHroQCe1GcreNh2T6xb30EiWKxqNJxqzxUetVxFA0y028YOhqRkpuZ1UEsQoHEk2A9ZoM6fZc80OMjmndhs+YS4dLKbjIXjUuRnCgG3Hhpyoo3LmVo1Ivc38x4Eer+lM7AljmxO0ArJIjiAXVg36t1YEg8dKEsJvE2CndHGXKxEqnQZuCyD9l7gnyB+lQbHLissZbuFAm0ekCBrxvO8bZrBUikzcdDmI5+FEGF2yHAFxY662PM3v7Kn7UYmA5FQtbQMARw4HwoMZ3pxKTEFJjKEYkK4KyKpAvx7mFx50U7lwJFA07nsICwJ7h/WhjbGzg5u+HWCRTxjULcc7ldCPOrPH43Lg0w8fEm7juHEcO829lAPNKXkZjxZix8yb/wBatsHEOfmai4HZDudBVzt7ZTYbCMx4kAfe0oBuHEZnZuJYkjwHAe6rnAtVBs5bkCjbZmxrgW50E7ZGLKOrDiDeirakwSbB41dFzdRL+6xBAF/syhPaaqsDuyRq3CrE4EPDLhWPZmRgp+i9rqfaAfMUBftDBLNE8T+i6sp8mBB/GgfdTGMcKqP8ph3fDyd94j2D60K/dos3Y2mcRhIZW9JkAcd0i9iQffVqFZYep2rPFwXFwiZP3sOjW8SuY1UXYx5pVQtidTSqKNYNnRorKiKoclmAAGZiACx7yQBqe6s6m6OtnTTYspC3wiBhnWR3MZzpnjdVVhdWHI8wRajzbW3FwwQsjsHYi6DNlCxvIzMOYCodBcnuqkweJQ7VzxkNHjMCrqw1DGCWwIPik6+yqgT3fFhYBUUC+VFVFvbjlQAX8eNFqr2R5UNYeHLI6fRd19jECimEdgeVRVXtCPSqjd7afUYwKTZJuye4MNUP4j1ir2aBpHCLxb3d5PhU9dwsOQDJmdgQb5itiDcWC25igs8U+lVJmF6s5lBJW2o5cbg8CPZUNoAOAHsFAx1gNZF0m7XOJxUWDEgRb6kmy5nF0DHhwy68AXNajtTGMiniBzt+Fud6wHemQzbQYJcnrAigWubEIAPZp4WoNQx+AfBj4Xs0r1DZFliKA9TIihDHKnFeHG446nUEh+8+2BibyTR9U4UgumqnU+kra21ta540Q7U2hPsyWB1KyMyFJVYWXERhnVBIPsiwbUjx1Bsd6tzY8VgGxOCBMcsZcJ86JlNyh8AylSORHdrQZjht55oUQMCV0KMOYFiBr6uP96vYOlqQIFK+Gvlaoe7e6JmwyzB2KsrAA2AV1ewN2NraHTnmIoT2xCFlYBQtuSm635lTrp66qCnbG+nWgWNv6D/L1M3P3mjuFnW4dsofmr/NRrmwDDge/N3UI7C2FJi3WGEXkdwoBIA1VzcnkBkN/VVpupgI3EscnyhNgGIAIX0lF9M97EX5rbmQQ1rYu1F6zKcJiEIIAzRmxJ4WZQQfbRrtLdKLFxhMSpyghsquRqOFyKxrB4uzfESNDiBo0LsVDkcoy9r+C6ny4USbF3xxAYFnkuNGQlit+BBU8Dpz9x0qKPcL0fYGKxTDJcagsWf25iQa8xu7aqesgW30ox7yv5U5sjfKGayyERycLNopPcGPA/snWr61j51RX4Fgy1D2xsg2zx8Rrp3jUEVaTYbXMvHmOR/vT0EtxrxoBfcPaHxmKh4WkE6juE4+MA8BKj/eFLpDi6r4NjBxw06Fv3UhySDy4e2nMVsv4PtCLEJokqtDJ/F2kP3l/wBxq23gwQxGFmi+nGyjzt2feBQU2I3ccuxUXW5t5X091Kh7ZnSyI4YkcXZI0VvtKoB94ryoDjerAddg5o7kXW5INjZSGbK1jlYqGANudAHRtiiwwFkdVgfHYW7gglWVMRHe400Qi3etaRtecph5WCdYVjchPp2U9n10I9G4BikMjZ5fhspJ4oHMBHxbfOUoSb+NVEHG2XFzfvG/Gr7CzXj8qFtuzWxk2v6w1YbHxua6DibW86iiXYGE1aQ89B4Dn7T+FXSqO+m8NAFVRyAtT2XyqhjERaq3dofstYH3hT6qYmg1qeVuKZxOIVFuxAoBPf3ELBgZZT8zJ7TIqj8a+eNnbVWPELOwzMrh7HgSGDfiDWj9LPSBHNC+Ei7WZlzNyGRw1h6xWUCMBb/5yP50QVb09IBxkufqwtgALnkC3r+fRn0P79pEXhmbLG3a14K4Xj4Zgtj4qveb40W/z/PKrPYM1pQOTaH18/fQHe+8eAecnCzSxxG5ZEv1UbE3Z0j5IdSQOB1AIJAEtqbBVY80biUcc1zw5jwNHOwejbEYllcDIlwczaXHgOdVPSt0dNs1llgLHDS9lgP1clrlSPoMASvdYjuuUMbk7a+CY6KZdcjAlT89eDqDya17VoGzdwIJcfPJI0iwyXeJU7LMZSWVr20y3v4m3K9w3YO4JniEnWrZhdQB+J8D+Fbt0abVWTDLA5vLh0VTe2bICVW55kZbX5gofnUQH7V3EmWO8qCZU0DhRd05B04q48Dl7rG1oGElDMI24m3VyNob20ilPMHQK/IgBrjUbiy3FjqDWQb4bCjkkxAVSoicpIPBkSUSJpYjLKuYaW46k9oqDisIRcNdWHG4tbu17jbQXsRwU2FEO5e/qoRhp2sB6DH5uugI45e42AHlwG9nYu+XC4iQF7fESubMVI+TkPGxA0YH5oGulgvbeFaCZka62J0NrX534Lfv1aoPqK9cPFrccfxrK+i3pEvbCYhtT8ix1v8A8Mmwv4WHeOFq1UPeqhvFQZ0IPHiPAg3B9oqLDKbVPvVdjFyvfkfx50Vk21tw5DPKVU5TI5XyLG3urytXzV7UFoKiR7OiiCiONIx1meyKFBd7qWIA4nNxp3DTh0RxwZVYfxKD/WnZVuPYfYQR+FaGO7dxQfGTEHTrG9xt/Suth7WVJ42J0Esat5MbH3Gq7eYHDzTd+Y29ZNVuIwUkOER3BBlbOO+wtY++sj6FtXhWoEG14xho55HVVaNGLMbDtKDxPnQftvpVw63EIeQ94si+06+6qDmbEBBWKdKm9M7YhoUYpGoGnMkgE3t51Vbc6QsVJf41k1uCpsw7gSB2h4GhrE7Wac55DduBI0vbThy4VBT4vge+m3a40/z0u6n8UvGiXZGzUkWJQV1C3NxxLJfQyD6Tew8LEqQIxYF2Oin/APpA/wDIUaboboyBZJJFsOrb+TMPRb+lEuyt3IokDSSKDlB4jiBEbfKcewf80XSdn4aOTChOTR5eR0KlLjUjhaqqt6L9uzYjAjtiR4HMTq+hKjWMiRb27JtqGvl4ir/ezYox+Anw5UhnQ5Q2hWRe1GbjT0wuoPC9Zz0N4kxY/F4cniGNj9KKSw4+DtWwTJdSBpcaedEfOu5u0uvw74YMIcQisFNgLtfRvtXOVvbV5tXF4jZ/wfH5R10WVMSF0SSOSysp8LqmttGIIFgBQHvxhnwW1ZinYYSCZD3dZ2/ZmLD1Vo7bWj2ps2QiwZoXVk5rIi5x6syAjzqK1vZe00xEKTRG6OLi+hHeGHJgbgjvFQ5tkK5n4BmkVwfHqI018CEsfbxAoB3R3nGCfLI98NIFYHlHcAiT7JBGbyB5G+oxqpOca5gNQbggXKnuPpHXxqo+eek3d54QJIwwCE35FRcFlJFiSpAPPSzX7o+DxH6Twtmb/VwqTf50qL7y4uPtFrngTWzb8bGVkMhF0Iyyi17Dgsludr2I5i3cQcD23siXZmJEkRIQMGUg+jrpqLXHGzcOI5UVWCZkfiVkQ3uLg3U8bi5v6xX0XuhvXHPhoXZu269vh6YOVhxPPXyIrEt6sGk8S4yEWV7B1FrJIb6AXsFJFlHeG8g/uht3q4srm2WVSCdLAntcfLkO+oDfb3T7EjlMLDnszL1krlFuvMRoCxU8iSKDMX077QkuPiIwfoxZiPIyOdab6Y9wzgcUZ4l/02IYspHCOQ6vH4A6svhcfNrPQKqNIk6XZ7nLip7XNr4bCk25XIPGvaBE2FiCARDIQRcEKdQeFe0H1HuBtDrtm4V+JESofOO8Z/lohDVmvQjtPNgniJ1ilNvKRQw94etFdrUVnGP2D8N2xkYfFR2kl8VAWy/xMQPK9cba2cMdj44OCX1tyTV3t3dkW9lF7ukC4mb578fJAba/xAedUu40Ws+LfgqlV8z2mt7FHroA7fvDkYnq1ZupQWiS5KoFJWwHq99DckdhRjvTg1ljDsuYoePPKxGb2cfVQji8LkHZ9H1+8GoKDaj6GqzAP2fWfxqTtqXuquwD0RLxI0NHO70ZTArIcwtYj5X9g8tP1fLu8BYGnFxYc6O9tYQRYWGOy8LcIeIDrf0+8j8eS3K6w2MkmkVLvrcfrx82ZeGWw9H8+DW12AJHETIbIi6li1gASSSWPce7+tZz0b7CDSmYqLC4XsoNSb30kPJ+H5GrTe7bAkmXDr8jhwZZrcGKfNtcX1sPWfGgpujCNm2/O3IRSyG3IO0YUerPb1VuNY90F4TNiMdOQL5YUuO9w0slj3Xy+6tfdwoJJAA1JJsABxJJ4CqjDP8A4h9iZZcNiQPTV4mPihzp7nf7tZxunvG+DnDA9hiBIvEEd9u8Xreem0RSbGeS6tlkhaJgQwJLhTlI0IKM9fNoFBseNjR8DZdbYdk8bLHYX8bKDUfox6WXgVcPiQ0kSgAMNWiHAHXinhy5aaVVbN2ogSNS2UmPI6nnyVuPHKSPGy1W4OaHBxgOQXa5YDUnko8ra+s1FfSOF2hFi4C8EqOjqQHFmAJFu0p5jmp8jWAbR260c8mB2jEEytlVuIVTw1b0oiLZWPAam7DMKLYHSFNgcQ0uGNlY3eJjeOQftAcDbgw1Fa11uz94cPmKkSxjtKCFngvf0Gt20JvoQVPcDVRm+BX4EzwydvCTi1+PV5/RN+QPZs/dcjXWhzaUBiaSPu58mGhUjTgRw7xrWs4XohxCIYRKk0BByGUGOSO/EFe0rIfA37gL0/s3oBSx6/FMeaiJACneOsckt4XUW9dFVO7O/wBDjtlzYHHhnkSFurItmkEa5oypP61SB5gedV243RJiutWWVURLH5UHnwKpxv5gDxrWt1ejbB7P7UMeaXnLJZpNeIU8EHgoHjeiBltxogTG4C/Xv6lUD1ClRR1lKorDuhnavV4t4idJY7j7UZzD/aXrcZDmWvl/dTavwfFwy8lcZvst2W/2sa+ksPiLrx8Kopd6Y2eIRrcBmGbyH97V5tiVcNhosKnEjM/fxvr5t/LVpj5QoDsLhDmt32GnvtQVi5ZJZWklBBbWx0sOWndag5xLAoQeBFvURagfDTEqyt2gCVLcmy3F/Ow1FFW1sX1cTP3AkeJ+aPWbUGQIUDg8M6uPJuP81QCe2tJCt72/DlUXCtY09tabNJeosR1qoINkYfrZ4U+k6j/ND+Fadt3ANPPDGvC2Y9oCwzxEk3iI4ZvyNrPQdF+6zySJiCCFUMVOouRoLEeNaPjtoRYW7OSzkWCAm5Fzxu3ZGq8fzqKaxOIGAwIyaOVCpw1OUBmtYcMvj43sb5x1pEOLe9y4jj8SXbtEG3HtkfxA+Vpt/aTzDrpmF2ayRrwVdOA534348O81VnEJJhWMY7B6lidflGl5kWFwDf8Ah8LENJ6EsFlwEkp/X4iVh3ZUtEtvDsNRBv1sufEYUxwBWu6l0Y26xFucgNxa7BL6jS+t7U10ZxBdlYQD6u/rZ2Y+8muOkDfqPZuGZ9GmItGnex9Et+zz9RqoxfpN2gcNDDswPmMbddPZiyrI62SIEn5qksfF6H92MRF1bq8Ss6nMGI7ViLWB8CPfQ/jMW80jSSMWd2LMx4lmNyT6zRZu5ujiJW7EZJIAyrbQaWLMTYcO+gj7Q2uqgEKM3LQXGmuvrNQ8BsnEY+ULDE8jWAJUaKLnVmNlUeJIo+2n0XrBEskx6yaRkjihU5UzucoLvxYXI0AA15ij7ZPRts+GJFlImc8WLuqk88iI4Cr3DU95NAIbs9AcYIfHThv+FCbDyaU6+pR661rCYeGBQkSxxqBoFygADyoVxm52ywLKAGH0TiJT5ZVckVD/APTOzxww87eOSVfc8oNXANzj1+kPaKkR41CL51+8PzoETdPAN+qlT7UWIYe1HIqyh3L2Uw0VCRx+NlUjzXrLiijBJQeBB8ta9ZbjWgPae7keCAxGAkKlbloxIzpIqi7aMTqBrx5HgdaLNjbZWeNHHzlDDyIvRDxwR7xSqZSqLl8cwnWvoHcveBZ4IiDclFDDmHUZW/AHyasT3W6rrwZ06xAPR5E+NiL1sex8bhWjIgjSFh2gUAXUcA1hfv40ILsaBkJIubaeY/vagnGyG5dyQD2rniQeHkLUYYbEGROK3t4n8qgJu6B2mIZ73UsuZF7j1d7MRyuSPCoM42rI07BeCDtNyso9G/dfjbyql23tSNUaxGgsCOPgB6603FdHUc7Zp553N72HVxrf7Cpb18ar8b0LYSS9pJlPLtIQPUVoMBZrm5pKa1jaXQO4BMOJRu4OhU/eUn8KzTa+xpMNK0Uy5XX1gjkQeYqo3/o/xaSbLwgjIBEUitw9NZFD8f4Tx5ioG8OzrE3N2PPUnXQKOeXU6C47XDtUDdE22zGzxk6ZgQP3ilWtYX4onMDvNGG82IYIGGubLm4aceJ9EcfnE+WvZihLeCJ2UIG7OoHcBqXbS4HZD6jnc6aVOTZXV4MqBmJMJCgXJJPBbAk9kEaeHDs0kTPIqkZrgkg3J4pbQDMdPEacAq6G93i2kuzIERgOvmzPbT4qLgo8Ga1uJ4MLm5JC82XvOcHs6GG1pUQhibHLd2IAtxNiPKsU3n2vNtDFZUDytchVUFmduZAHGifY+HxW1ZTHF2EFuskPoxqfxbuH9zWu7qbkYbZ6FYE7benK2rt4X+av7I08zrVGZbodBzNlkx7ZRx6mM9r/AO5INF8lufEVsOztlxwoI4UWNF4KosPM958TrUoWpdZQDG+jkT7Pt/7lf+pCP/KucFsoJEGcmwVnb7CKXYeWgv7Odc73tfE4D/mB/wBXD09vjjcuyp3AsThyg85SsR/mqjGNob54jEOWaeVVJ7KLdVUclADchTJxUhjYqzyMo4FmvqRqLNc28KhpgiRfUDUAkGxIHAHvqbhYLfOHsPiP6D2is33WXFyKdkbUIA+McGw/zjRxsLGnEfFO5Nxpfl5a6Gsxw+nMf4P8FFW6uPKYiFjezNlvyPLTv1oCXbWzSsea2nU4i/cCcO4PvpvdHEEYTDkfVr7hRVtvD/6aYfsYge1JCPxoD3MxN8JCP+GPxIq1B+u2halQuXNKoME2U1m9VGOy5+FBGFezCiLZ+MtYHTz0oQc4THsvosR5EijDY+1zIlifR9/dWYQ7Q8auNmbcKBrd1FaJ8NA50jtAd9Y7tHfuYOQBaxI1PdVbLvpOfnAe00Rt0u0hbQ1kHSwgdle2oJF/A/3Hvqy3R2nJLHI0j5ipFuI0I/tVRvxNnjN+RH4igGdz5ss7eKHu+aynW+nAHjp4HhWi47aPWIp5DLY37vosR/Ivr+lne5xUTyZhwgmYHuKLnB14eiR66Kdio+LIWMsoaQIXAva63JJY3aw5aDUd1qA+6P8AYikfCZPRQsEBNhcEFnIudARzJJNyToKAU2fLt3ak0ikrAG1kPBIl7MYHe7Bbgd5JOlF28GN+BbDKRuSzRqgY8S07XkOn2391cdEEfVYJjw6yQnzsoH43HqqjQdkbMhwkKwwIERfaTzZj85j31IOIqskx1R5MdUVbnE022KqobHUxJtIUDG8uMy4nBPxAnC21JvJJCi2sDwYg2tyNXGImixEDwtBIQtvi3jliz5WBFjMiqdRfjyoU2ris+IwfhisP/wBzBWru3aHlWojNf/RkZbs4Kyn5t8OQrfS43JOg41ZQ7iQ2F8Io7/k//wB6O45SeKkeZHfTePxDJGWSMyMLWQEAtdgDYnQWBJ17qluJkktsk+QLLubGP/lAAOYMVz4Wz6X76jYLd5I8pOEJOcN8pCoj1GvZPb4XvxNaTGxIBIKkjgbXHgbaeyuWla9spt33Hdxq5Alt7a4KPGEluUk7fUzlBmRg2aQIVHPiaz/dSfJBGL3sLXtb5xvp3XvWwbbb/Sz/ALuT+Q1hGw8XaMD7X8zVKRoYxYpULDa1eVFZJGdaucNjL6PqBwPMeRqkFSY5KrK9VmHonMP93s5+qpeCx3j/AJeqCPEkcDUoYu5B7xUU7tsi7HnnP+5QfxBqp681M2jLe/8ACfxFVoOpqoLt1cVk61e8KfYT+dRN5Z8yGouysRZ/NP8APwpnas1xUVV7HndJD1a5iySJY8LOhVj6gb0Xbobd+D/FTAoQVYEjic6Em3O4Da/lQO3uqThmzDITpY5f2T/QHnVRqu+OH+E4RIYyPlY+HAC5X3Zqu8A6wxrGmiooUern5nj66x/Ze1XXNE7EK91OpujfNYHlZgDRXsLbjtF8YbupKtyNweffpbWoo4k2jpUZ9p+NDrbS8ajybQoohk2p40w20qHZNo1HbaVATYfFZ8VhP+aw/wD3EX5VtMrdsV8/bt4rPi8N4YrDf9wlb3O3bWtRlOVajzYAF84JDC1uYFr8ufGpC11Usl6rNVnRFwezxHwLHS3aN+ZJ9ZuPujuqQyjjXVcStpSSToW23NVu2W/0c/7qT+Q187YDEWC/xfztX0FtaT/RT/upP5Gr5uw+I0A8/wCY0ouTiqVVXXUqgHK7Vq4pCqh8PTiSVGBroNQSZ5L+z+t6YVNa5Zq4vQWKHKU7QJtbSmsU96ijTWu3e4oIpSkNK6akKBE1d7Pxlnb9pUJ8wupqltXcUxBvQErY2mJMZVacTTbTUVOfF002KqGZK4L0QXbiEvjIAP8A3OGP3Zgx9ymvoHESfGLXzv0eTZcbAf8A6jDj70mX/wAq3/EN8YtWC9janb1Djlp0SUDxNRcVJZTXZkqJjZOyaCr2jL/oJ/3Mv8jV8vHEkMe69fTG05LYGf8Acy/yNXzHINTSiaMb40qr8tKoO6VKlQKvb15SoOqVc3pXoJeAiR5FWSTq0J7T5WfKO/IuprRMRuRsoJhz8OssjOGluD1hAWyD5sFr37YJ1rMasocJhyoLTMrWBYZb62uQDbzHmRyvYJW+uyosPjZYoPklEeU5s980SMTm53LE92tUeSnsSiq5CNmUWsfUL8hfW4vauE1IHeaB/Z+HVpUVuBYA8tPOntqYOJD8XJm8LXt/ENDXs+CUZtSCubQlWvlHHs8B599MwYPNGz66cLDQhbF9eWhFvXXjz75z7O76NWnRdq7currn5mP75Rb0r0/ioAtrNe+o+yfRv+0ddOVRq3Llx6tN03F6tck3H2YMWsfwm10cvBnuUtGWzdcPk8pF7Pe9Au8+ysNFLlwuI+ELrchbZfDP6L+a6VA+C4a5AmcAX4pe9mYACw4kAH+KouLCq5EbZl7/APAL+yqyv9yI7YzD/wDM4b/rLX0DP6Yr563LxQGMw2bT/U4b3TL319B4ja8A1kLRD6TqertyPWrdAPMirBPhlp8NUeAoyho5EZW9FlZSG8iDY+qn1hNB6z1DxT3FSzhzUfFPFGuaWWNF4ZndVUnuDE2NBQ7cFsDiP3Mv8jV82V9J7y7VgbA4oIZD8RL2uqlCfJtr1jKFI8QTXzavClHlqVdWpVA1So5/RsP1afdX8qX6Nh+rj+6v5Vy8TOz6HkW55IBqVHP6Nh+rT7q/lS/RsP1cf3V/KnEzsci3PJANSo5/RsP1afdX8qX6Nh+rT7q/lTiZ2ORbnkgGpUc/oyH6tPur+Ve/o2H6uP7q/lTiZ2ORbnkgFFeg2o4/RsP1afdX8q9/RsP1afdX8qcTOxyLd8kBS4ghi3M3vcAg346EWr04prg8LXtYADW99ALa3NGf6Mh+rT7q/lS/RkP1afdX8qnEafxanou/Puz9gh3JtfkAB5DhXNHP6Nh+rT7q/lS/RsP1afdX8qvEzszfQt2/cgGpUc/oyH6tPur+VUu8+FRFTIqqSTfKALiw7q1o35qsmHP/AKfSNextaty65ZFHDJYg3IsQQRxBGoI8Qa1bZPTVIsSrLh4pWUW6xXCFh3lT6J/y1ZdgsOrkhnCWFwSLgnMBY6gjjfS+gOlTRsaPOF+ER2Khs3zbk6rx4gXOtuFuddD0zeej/eKDEpNImHjw5LjMFKHrGy3LHKBrqBrrRgs68re6vlWTY0dxaeM3LDWwtZXK5jm0BZMt+WZTztTs2yY14YlCBbgBqCQLgZuVxcG2lzyNUfUkmJW2pFvG1Znvdvlh8LjyfgiTSIEyyZ00BUGyA6x+NrXrJRsyMllOIS4LBbjQ2y5e1mstyx8spro7Dj1tiYueXgA30fnXXTjcaXtrQFW/HSW+Ni6pY0gQ6MAweRweI00UG2t+P4gF6tf0JHcWxMZBa1xbQH5xDONLFeFzc2tobVUq2YgG9iRfvseNQe3ryub0qDmlSpUCryvaVAqVKlQeV7SpUCpUqVAq8r2lQKlSpUCryvaVB5XtKlQKlSpUCpXpUqD2vK9pUHlKlSo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SERUUEhQWFRUVFxcYFxcWFxcVFxUXFhUXFhQXFhQXHCYfFxkkGhQVHy8gJCcqLCwsFx4xNTAqNSYrLCkBCQoKDQwNFA8PFCkYFBgpNSkpKik1NSkpKTUpLDUwNSkpKiopLSksKSk1NSkpKSo1KTUpNS0yKSksNSkpKSktKf/AABEIAQQAwgMBIgACEQEDEQH/xAAcAAABBQEBAQAAAAAAAAAAAAAGAAMEBQcCAQj/xABMEAACAQIDBAYECgkCBQIHAAABAgMAEQQSIQUGMUEHEyJRYXEygZGhFCMzQlJTcpKx0RVDYnOCssHh8CSiY3SztMIWVAhEZIOj0vH/xAAaAQEBAQEAAwAAAAAAAAAAAAAAAQIEAwUG/8QAJhEBAQABAgUDBQEAAAAAAAAAAAERAgMUFTFRUwUhQRJDUqHwBP/aAAwDAQACEQMRAD8AyhTRfsfc9JEhzNiHlnjMqph4Uk6uISGIM5eRLksp7K8NNdaD1q62dvdiIUREaMiJi0RkhhlaFicxMTyITH2tdDx141A3DsrNhsRMWIMEkKZbel1plBJN9LdVw8asjusojM/WHqPgqzh8ouZWfqRBa9s3XBgT9FS1UabSkEckYbsSsjOLDtNHmKG9ri3WNw76cO2ZThxhs56kSGUJpbOVy3vx4cuGpPE0BFgd2IzgUxUjzWbrbiNYCFET5desmRmvx7KmmNkbrNicK80bjrVlKLDbWUJEsj9W3NwGvktqAbai1V2E3mmSJYQIWRM2USYeCUrnN3yvIhIuddDXOC2rJGiorEKsnWrbQiTKFzBuN7KOfKgPMLuvHE86tIckCqzMFBds+QKqrmAvme1ybaU3hdgRYjERxxO+R9CXRVZTYm1gxDcBrccfCoWzN5ZpJnlzgvILSEqhVwQAQyEZSOyNLcqsMZt91dZFyqyejlREUcfmKoHzjyorvF7IOHw6SS9kGXJlUo/ZCBiwKsRfUixtwqn3rhXDx5uuDmUg4cIL54vnSya/F2PYy8cytyW5ptobfcR9Sp7OfOBYaMVCXvx4AaUxGXkEfXHN1S5EFgMql2ksbce1Ix176CNg8CWOZ6IcHHaoiVNwzUBLst6IcOdKFcDiLVew4wAXvRVwlRNrbwR4cDMbsfRQasx8qH8TvM8rdVhFzvzc+gnr5mrjYO7KxHrJT1sx4s3AfZHKiI+E2TiMcQ+IJihvcRL6TD9o0YYPZ6RKFjUKByH9e+uozUhKoSCuGxMgJCxXF9DmABFgeB143FO06lAz8ImsfiR4fGDu8u+uvhU3KD/8i+3wFTUFOKKgjDEyW+RN7nTOvAEW18damYZmI7S5T3Xzeu9dKKcFVCtSr2lQfHArquRXVQKvb15SoO0NSIzeooNSIjagvdhyZQTTG1NqknKvE+6qwY4gWFSsFCBrxJ50U7hMFl1bVj7qlCuL16jUDyUpNqJH6TAVXbU2h1a6cfbQ3K5bXVr8O/ytQFr75BfQQt5m3sHGqrH75Sy3HooT6IJ957qg4LYM03ycbsL2FgeNrnWrR+jvHcsO/u/G9VFrsXpKWBFUQAWJzFTe4tpa+t78b1pe7G9SYqIOLKTfsgkkAG19QDbQ62t51hO0tgywfKKVOoPPUHw4Va7k73HBSksueNwAwubqL3DLy0ve3OivoXDy3qdGapsHiQQCDodQe+9WDYtUUsxAUC5J4AVBPAprFbWihF5HCjxNqzneTpbC3XCi5H6xuA8QOdZhj9uz4uTUtK587CqPpjY+8OHxFxDKjkcQCMw8SONqthWHbjdFmNLx4qSVsPkIZLaH7vMEaEHQitvia4/GgdWuxXIFdiiPaVKlQfHApyCBnYIilmY2VVBZmPcFGpNT9gbtYjGuUw0RkZRdtQqqDwLOxAFfRO6+6kGBiVYo1EmUB5DYu7W7V242vyGlQZ5ud0KFrS7QOVeIgU9o/vHHo+S6+Iq7210RYGZiICYG/YYuvrRyfcRR1iMKH9NjbuByj86yjpIxT4TGxPhJGiDj4ztEoxFgpYNcAcLkDgDRVZL0NzLMIzisOua/Vl86lyPm2AIB9Z8L0EbUwD4eV4ZLB42KtY3FxzB5jnWv7R24IoYztERToSD1mHYSIWXXtIbEcOVxWT7yY+KbFSyQBhGzXUP6VrAa6m3DheggKKl4SblUMGugbGiLpXriWULUVMTp407g8GZZEVjbMwHgATqaKjbehIXQE+jm42UmJTzGhux9hrvdLY3XTpYXGYaG9rk8LjW1vwqZv5PmdOrvlKB9eQzSAA99tdfAcqPuhvdtBB8JYXZiQvMAKbXA771UHeztjKigKoUKLaC3q8qlYmIZbWqLjsbiQbQRKwA4ubA+WooV2h0i4iJskuBJPMq4I9wPvoqTtnZySAqygg3vpWS7wbsqubqxYg6ePhWubP2kuJjEyqyAkjK3EEcfVQnvdDHm7DAniVBBI8xyqCw6PNrmXCxhiSydhieN00F/Vloy2hheugkj5srAedtKy7dzbcWGaRZDlzFZAQpN8ygHh4pf10c4DfzB6Xlt5o/5UGX7z7FK4d2AtlsT5Bheibozw8UbSO/VqY48ymQhUU3ALFv6+NXm1ThMSXVJY2WQEEXse0LMLNbzoC2JsVTiHw+KXOydgXLWug7JAvwZbGgm74dJOKkxIEWK6yKNgyrChiQlTpc3LOOfG1XPR70rzybQWPGSqY5wI1VVAWOS/Ya47z2Tcn0hwtQJv3sc4dkyjLGwIsNBmB595sRTey4wI7qLMNbjjca3vVH1ktdCqDcfeIY3BRTX7dssg7pF0b26N5MKIBRCpUqVBj3QPCRh8U2gBlQeN1Qk+rtj31o+W/zjQZ0R7IOHwAMgIadjKAfoWCobcrhSfWKf3v6RYcECPTfko/EnkKir/aCwjL1p9I2UEntHjYa6msm2htiBtpuk7lYVORCdUQ2F854gXvr461Q72dJbY4RqFMWRs181zmHAgi1rVTpEZHCm56znxNybE35m+tBcNsNJJJQjExiQ5StrN4+VSIdzUP0vb/ajDYO6/VRIAwca9oC2vMW5GruDY+gNu8eygA4Nyo/ok+ZNTI90Yx+rHsv+NHi7NA5V2cCO6gCIt20HBAPUKsNibvXlJAXsqSMwut2IS7DS4AYm3OwFEfwQVK2YipKC2gIse7kRf1gUAdvduRhmilGGKjEQIC6LoMrZ3I6sXCEnMbCiXo5wvVYCBDxIJPmSSaoMK8uBxuJw2JbNHio5JcPISO066up09PIVFrn5MW0ar3cnE/EoCbsoI9QOh8qC72zsNMQMrlwBfRHaPj4rY0CbM6MmixAaOVwlzmzNmJHEDgBoefia1MjMKrvhgRmurWAOoVnJPcqqCSaAV6UMQ2GwYeJbWIBtyFqxFcspDkzIza5wAVveza8bXred7cdBicGVYsmcGwlRoWBW2pSQAgXI14a1luwNkEM0erISezxAYaEgHgdKCkxeGdHyyHMwAF/DUj8adggqVtOH/Uy+DsPumwHuqTh4KBmGKwLHgPf3D1mrSLBMxEtz1qhbH7Gqr5DUeRqLiQM6pyHab/xH9at8BJQWu9+wRjdnlkHayiVO/Mo7S+zMPVS6O+jXD4jBxTtI5Mi6gWAVlJVhw11FFG7EwdDH84doePfT/R/F8GmxeC4KjjEQj/hT8QPsupHroKvcfBPs7aU2CY3jmTrYjwuU0Prykg/YFaUDQtv5H1aQ4xR2sJIrm3Ewv2Jl9hB9VXgx66WNwbEHvB1B9Y1qonUqaEwpUAZgdqpPiJIotBhQsenDVSbeQtasi6TsKxxpzHQqMo5CtG3GEPU4uXDq+k5R3drs7KgLG3BbZ7WHC/Osv3m2t1+NYnTKban+lRQpJgSGtRtuRu00riRi2WLw43NwKG1hmxGI6vDRmRhqbDRRf0mPBRrxNbts/ZCQxKiCwA153PMk0EbAYoQy9r5NyA37LcA39D/aijD4fskdzH86FNpw6EcjRBujtHroQCe1GcreNh2T6xb30EiWKxqNJxqzxUetVxFA0y028YOhqRkpuZ1UEsQoHEk2A9ZoM6fZc80OMjmndhs+YS4dLKbjIXjUuRnCgG3Hhpyoo3LmVo1Ivc38x4Eer+lM7AljmxO0ArJIjiAXVg36t1YEg8dKEsJvE2CndHGXKxEqnQZuCyD9l7gnyB+lQbHLissZbuFAm0ekCBrxvO8bZrBUikzcdDmI5+FEGF2yHAFxY662PM3v7Kn7UYmA5FQtbQMARw4HwoMZ3pxKTEFJjKEYkK4KyKpAvx7mFx50U7lwJFA07nsICwJ7h/WhjbGzg5u+HWCRTxjULcc7ldCPOrPH43Lg0w8fEm7juHEcO829lAPNKXkZjxZix8yb/wBatsHEOfmai4HZDudBVzt7ZTYbCMx4kAfe0oBuHEZnZuJYkjwHAe6rnAtVBs5bkCjbZmxrgW50E7ZGLKOrDiDeirakwSbB41dFzdRL+6xBAF/syhPaaqsDuyRq3CrE4EPDLhWPZmRgp+i9rqfaAfMUBftDBLNE8T+i6sp8mBB/GgfdTGMcKqP8ph3fDyd94j2D60K/dos3Y2mcRhIZW9JkAcd0i9iQffVqFZYep2rPFwXFwiZP3sOjW8SuY1UXYx5pVQtidTSqKNYNnRorKiKoclmAAGZiACx7yQBqe6s6m6OtnTTYspC3wiBhnWR3MZzpnjdVVhdWHI8wRajzbW3FwwQsjsHYi6DNlCxvIzMOYCodBcnuqkweJQ7VzxkNHjMCrqw1DGCWwIPik6+yqgT3fFhYBUUC+VFVFvbjlQAX8eNFqr2R5UNYeHLI6fRd19jECimEdgeVRVXtCPSqjd7afUYwKTZJuye4MNUP4j1ir2aBpHCLxb3d5PhU9dwsOQDJmdgQb5itiDcWC25igs8U+lVJmF6s5lBJW2o5cbg8CPZUNoAOAHsFAx1gNZF0m7XOJxUWDEgRb6kmy5nF0DHhwy68AXNajtTGMiniBzt+Fud6wHemQzbQYJcnrAigWubEIAPZp4WoNQx+AfBj4Xs0r1DZFliKA9TIihDHKnFeHG446nUEh+8+2BibyTR9U4UgumqnU+kra21ta540Q7U2hPsyWB1KyMyFJVYWXERhnVBIPsiwbUjx1Bsd6tzY8VgGxOCBMcsZcJ86JlNyh8AylSORHdrQZjht55oUQMCV0KMOYFiBr6uP96vYOlqQIFK+Gvlaoe7e6JmwyzB2KsrAA2AV1ewN2NraHTnmIoT2xCFlYBQtuSm635lTrp66qCnbG+nWgWNv6D/L1M3P3mjuFnW4dsofmr/NRrmwDDge/N3UI7C2FJi3WGEXkdwoBIA1VzcnkBkN/VVpupgI3EscnyhNgGIAIX0lF9M97EX5rbmQQ1rYu1F6zKcJiEIIAzRmxJ4WZQQfbRrtLdKLFxhMSpyghsquRqOFyKxrB4uzfESNDiBo0LsVDkcoy9r+C6ny4USbF3xxAYFnkuNGQlit+BBU8Dpz9x0qKPcL0fYGKxTDJcagsWf25iQa8xu7aqesgW30ox7yv5U5sjfKGayyERycLNopPcGPA/snWr61j51RX4Fgy1D2xsg2zx8Rrp3jUEVaTYbXMvHmOR/vT0EtxrxoBfcPaHxmKh4WkE6juE4+MA8BKj/eFLpDi6r4NjBxw06Fv3UhySDy4e2nMVsv4PtCLEJokqtDJ/F2kP3l/wBxq23gwQxGFmi+nGyjzt2feBQU2I3ccuxUXW5t5X091Kh7ZnSyI4YkcXZI0VvtKoB94ryoDjerAddg5o7kXW5INjZSGbK1jlYqGANudAHRtiiwwFkdVgfHYW7gglWVMRHe400Qi3etaRtecph5WCdYVjchPp2U9n10I9G4BikMjZ5fhspJ4oHMBHxbfOUoSb+NVEHG2XFzfvG/Gr7CzXj8qFtuzWxk2v6w1YbHxua6DibW86iiXYGE1aQ89B4Dn7T+FXSqO+m8NAFVRyAtT2XyqhjERaq3dofstYH3hT6qYmg1qeVuKZxOIVFuxAoBPf3ELBgZZT8zJ7TIqj8a+eNnbVWPELOwzMrh7HgSGDfiDWj9LPSBHNC+Ei7WZlzNyGRw1h6xWUCMBb/5yP50QVb09IBxkufqwtgALnkC3r+fRn0P79pEXhmbLG3a14K4Xj4Zgtj4qveb40W/z/PKrPYM1pQOTaH18/fQHe+8eAecnCzSxxG5ZEv1UbE3Z0j5IdSQOB1AIJAEtqbBVY80biUcc1zw5jwNHOwejbEYllcDIlwczaXHgOdVPSt0dNs1llgLHDS9lgP1clrlSPoMASvdYjuuUMbk7a+CY6KZdcjAlT89eDqDya17VoGzdwIJcfPJI0iwyXeJU7LMZSWVr20y3v4m3K9w3YO4JniEnWrZhdQB+J8D+Fbt0abVWTDLA5vLh0VTe2bICVW55kZbX5gofnUQH7V3EmWO8qCZU0DhRd05B04q48Dl7rG1oGElDMI24m3VyNob20ilPMHQK/IgBrjUbiy3FjqDWQb4bCjkkxAVSoicpIPBkSUSJpYjLKuYaW46k9oqDisIRcNdWHG4tbu17jbQXsRwU2FEO5e/qoRhp2sB6DH5uugI45e42AHlwG9nYu+XC4iQF7fESubMVI+TkPGxA0YH5oGulgvbeFaCZka62J0NrX534Lfv1aoPqK9cPFrccfxrK+i3pEvbCYhtT8ix1v8A8Mmwv4WHeOFq1UPeqhvFQZ0IPHiPAg3B9oqLDKbVPvVdjFyvfkfx50Vk21tw5DPKVU5TI5XyLG3urytXzV7UFoKiR7OiiCiONIx1meyKFBd7qWIA4nNxp3DTh0RxwZVYfxKD/WnZVuPYfYQR+FaGO7dxQfGTEHTrG9xt/Suth7WVJ42J0Esat5MbH3Gq7eYHDzTd+Y29ZNVuIwUkOER3BBlbOO+wtY++sj6FtXhWoEG14xho55HVVaNGLMbDtKDxPnQftvpVw63EIeQ94si+06+6qDmbEBBWKdKm9M7YhoUYpGoGnMkgE3t51Vbc6QsVJf41k1uCpsw7gSB2h4GhrE7Wac55DduBI0vbThy4VBT4vge+m3a40/z0u6n8UvGiXZGzUkWJQV1C3NxxLJfQyD6Tew8LEqQIxYF2Oin/APpA/wDIUaboboyBZJJFsOrb+TMPRb+lEuyt3IokDSSKDlB4jiBEbfKcewf80XSdn4aOTChOTR5eR0KlLjUjhaqqt6L9uzYjAjtiR4HMTq+hKjWMiRb27JtqGvl4ir/ezYox+Anw5UhnQ5Q2hWRe1GbjT0wuoPC9Zz0N4kxY/F4cniGNj9KKSw4+DtWwTJdSBpcaedEfOu5u0uvw74YMIcQisFNgLtfRvtXOVvbV5tXF4jZ/wfH5R10WVMSF0SSOSysp8LqmttGIIFgBQHvxhnwW1ZinYYSCZD3dZ2/ZmLD1Vo7bWj2ps2QiwZoXVk5rIi5x6syAjzqK1vZe00xEKTRG6OLi+hHeGHJgbgjvFQ5tkK5n4BmkVwfHqI018CEsfbxAoB3R3nGCfLI98NIFYHlHcAiT7JBGbyB5G+oxqpOca5gNQbggXKnuPpHXxqo+eek3d54QJIwwCE35FRcFlJFiSpAPPSzX7o+DxH6Twtmb/VwqTf50qL7y4uPtFrngTWzb8bGVkMhF0Iyyi17Dgsludr2I5i3cQcD23siXZmJEkRIQMGUg+jrpqLXHGzcOI5UVWCZkfiVkQ3uLg3U8bi5v6xX0XuhvXHPhoXZu269vh6YOVhxPPXyIrEt6sGk8S4yEWV7B1FrJIb6AXsFJFlHeG8g/uht3q4srm2WVSCdLAntcfLkO+oDfb3T7EjlMLDnszL1krlFuvMRoCxU8iSKDMX077QkuPiIwfoxZiPIyOdab6Y9wzgcUZ4l/02IYspHCOQ6vH4A6svhcfNrPQKqNIk6XZ7nLip7XNr4bCk25XIPGvaBE2FiCARDIQRcEKdQeFe0H1HuBtDrtm4V+JESofOO8Z/lohDVmvQjtPNgniJ1ilNvKRQw94etFdrUVnGP2D8N2xkYfFR2kl8VAWy/xMQPK9cba2cMdj44OCX1tyTV3t3dkW9lF7ukC4mb578fJAba/xAedUu40Ws+LfgqlV8z2mt7FHroA7fvDkYnq1ZupQWiS5KoFJWwHq99DckdhRjvTg1ljDsuYoePPKxGb2cfVQji8LkHZ9H1+8GoKDaj6GqzAP2fWfxqTtqXuquwD0RLxI0NHO70ZTArIcwtYj5X9g8tP1fLu8BYGnFxYc6O9tYQRYWGOy8LcIeIDrf0+8j8eS3K6w2MkmkVLvrcfrx82ZeGWw9H8+DW12AJHETIbIi6li1gASSSWPce7+tZz0b7CDSmYqLC4XsoNSb30kPJ+H5GrTe7bAkmXDr8jhwZZrcGKfNtcX1sPWfGgpujCNm2/O3IRSyG3IO0YUerPb1VuNY90F4TNiMdOQL5YUuO9w0slj3Xy+6tfdwoJJAA1JJsABxJJ4CqjDP8A4h9iZZcNiQPTV4mPihzp7nf7tZxunvG+DnDA9hiBIvEEd9u8Xreem0RSbGeS6tlkhaJgQwJLhTlI0IKM9fNoFBseNjR8DZdbYdk8bLHYX8bKDUfox6WXgVcPiQ0kSgAMNWiHAHXinhy5aaVVbN2ogSNS2UmPI6nnyVuPHKSPGy1W4OaHBxgOQXa5YDUnko8ra+s1FfSOF2hFi4C8EqOjqQHFmAJFu0p5jmp8jWAbR260c8mB2jEEytlVuIVTw1b0oiLZWPAam7DMKLYHSFNgcQ0uGNlY3eJjeOQftAcDbgw1Fa11uz94cPmKkSxjtKCFngvf0Gt20JvoQVPcDVRm+BX4EzwydvCTi1+PV5/RN+QPZs/dcjXWhzaUBiaSPu58mGhUjTgRw7xrWs4XohxCIYRKk0BByGUGOSO/EFe0rIfA37gL0/s3oBSx6/FMeaiJACneOsckt4XUW9dFVO7O/wBDjtlzYHHhnkSFurItmkEa5oypP61SB5gedV243RJiutWWVURLH5UHnwKpxv5gDxrWt1ejbB7P7UMeaXnLJZpNeIU8EHgoHjeiBltxogTG4C/Xv6lUD1ClRR1lKorDuhnavV4t4idJY7j7UZzD/aXrcZDmWvl/dTavwfFwy8lcZvst2W/2sa+ksPiLrx8Kopd6Y2eIRrcBmGbyH97V5tiVcNhosKnEjM/fxvr5t/LVpj5QoDsLhDmt32GnvtQVi5ZJZWklBBbWx0sOWndag5xLAoQeBFvURagfDTEqyt2gCVLcmy3F/Ow1FFW1sX1cTP3AkeJ+aPWbUGQIUDg8M6uPJuP81QCe2tJCt72/DlUXCtY09tabNJeosR1qoINkYfrZ4U+k6j/ND+Fadt3ANPPDGvC2Y9oCwzxEk3iI4ZvyNrPQdF+6zySJiCCFUMVOouRoLEeNaPjtoRYW7OSzkWCAm5Fzxu3ZGq8fzqKaxOIGAwIyaOVCpw1OUBmtYcMvj43sb5x1pEOLe9y4jj8SXbtEG3HtkfxA+Vpt/aTzDrpmF2ayRrwVdOA534348O81VnEJJhWMY7B6lidflGl5kWFwDf8Ah8LENJ6EsFlwEkp/X4iVh3ZUtEtvDsNRBv1sufEYUxwBWu6l0Y26xFucgNxa7BL6jS+t7U10ZxBdlYQD6u/rZ2Y+8muOkDfqPZuGZ9GmItGnex9Et+zz9RqoxfpN2gcNDDswPmMbddPZiyrI62SIEn5qksfF6H92MRF1bq8Ss6nMGI7ViLWB8CPfQ/jMW80jSSMWd2LMx4lmNyT6zRZu5ujiJW7EZJIAyrbQaWLMTYcO+gj7Q2uqgEKM3LQXGmuvrNQ8BsnEY+ULDE8jWAJUaKLnVmNlUeJIo+2n0XrBEskx6yaRkjihU5UzucoLvxYXI0AA15ij7ZPRts+GJFlImc8WLuqk88iI4Cr3DU95NAIbs9AcYIfHThv+FCbDyaU6+pR661rCYeGBQkSxxqBoFygADyoVxm52ywLKAGH0TiJT5ZVckVD/APTOzxww87eOSVfc8oNXANzj1+kPaKkR41CL51+8PzoETdPAN+qlT7UWIYe1HIqyh3L2Uw0VCRx+NlUjzXrLiijBJQeBB8ta9ZbjWgPae7keCAxGAkKlbloxIzpIqi7aMTqBrx5HgdaLNjbZWeNHHzlDDyIvRDxwR7xSqZSqLl8cwnWvoHcveBZ4IiDclFDDmHUZW/AHyasT3W6rrwZ06xAPR5E+NiL1sex8bhWjIgjSFh2gUAXUcA1hfv40ILsaBkJIubaeY/vagnGyG5dyQD2rniQeHkLUYYbEGROK3t4n8qgJu6B2mIZ73UsuZF7j1d7MRyuSPCoM42rI07BeCDtNyso9G/dfjbyql23tSNUaxGgsCOPgB6603FdHUc7Zp553N72HVxrf7Cpb18ar8b0LYSS9pJlPLtIQPUVoMBZrm5pKa1jaXQO4BMOJRu4OhU/eUn8KzTa+xpMNK0Uy5XX1gjkQeYqo3/o/xaSbLwgjIBEUitw9NZFD8f4Tx5ioG8OzrE3N2PPUnXQKOeXU6C47XDtUDdE22zGzxk6ZgQP3ilWtYX4onMDvNGG82IYIGGubLm4aceJ9EcfnE+WvZihLeCJ2UIG7OoHcBqXbS4HZD6jnc6aVOTZXV4MqBmJMJCgXJJPBbAk9kEaeHDs0kTPIqkZrgkg3J4pbQDMdPEacAq6G93i2kuzIERgOvmzPbT4qLgo8Ga1uJ4MLm5JC82XvOcHs6GG1pUQhibHLd2IAtxNiPKsU3n2vNtDFZUDytchVUFmduZAHGifY+HxW1ZTHF2EFuskPoxqfxbuH9zWu7qbkYbZ6FYE7benK2rt4X+av7I08zrVGZbodBzNlkx7ZRx6mM9r/AO5INF8lufEVsOztlxwoI4UWNF4KosPM958TrUoWpdZQDG+jkT7Pt/7lf+pCP/KucFsoJEGcmwVnb7CKXYeWgv7Odc73tfE4D/mB/wBXD09vjjcuyp3AsThyg85SsR/mqjGNob54jEOWaeVVJ7KLdVUclADchTJxUhjYqzyMo4FmvqRqLNc28KhpgiRfUDUAkGxIHAHvqbhYLfOHsPiP6D2is33WXFyKdkbUIA+McGw/zjRxsLGnEfFO5Nxpfl5a6Gsxw+nMf4P8FFW6uPKYiFjezNlvyPLTv1oCXbWzSsea2nU4i/cCcO4PvpvdHEEYTDkfVr7hRVtvD/6aYfsYge1JCPxoD3MxN8JCP+GPxIq1B+u2halQuXNKoME2U1m9VGOy5+FBGFezCiLZ+MtYHTz0oQc4THsvosR5EijDY+1zIlifR9/dWYQ7Q8auNmbcKBrd1FaJ8NA50jtAd9Y7tHfuYOQBaxI1PdVbLvpOfnAe00Rt0u0hbQ1kHSwgdle2oJF/A/3Hvqy3R2nJLHI0j5ipFuI0I/tVRvxNnjN+RH4igGdz5ss7eKHu+aynW+nAHjp4HhWi47aPWIp5DLY37vosR/Ivr+lne5xUTyZhwgmYHuKLnB14eiR66Kdio+LIWMsoaQIXAva63JJY3aw5aDUd1qA+6P8AYikfCZPRQsEBNhcEFnIudARzJJNyToKAU2fLt3ak0ikrAG1kPBIl7MYHe7Bbgd5JOlF28GN+BbDKRuSzRqgY8S07XkOn2391cdEEfVYJjw6yQnzsoH43HqqjQdkbMhwkKwwIERfaTzZj85j31IOIqskx1R5MdUVbnE022KqobHUxJtIUDG8uMy4nBPxAnC21JvJJCi2sDwYg2tyNXGImixEDwtBIQtvi3jliz5WBFjMiqdRfjyoU2ris+IwfhisP/wBzBWru3aHlWojNf/RkZbs4Kyn5t8OQrfS43JOg41ZQ7iQ2F8Io7/k//wB6O45SeKkeZHfTePxDJGWSMyMLWQEAtdgDYnQWBJ17qluJkktsk+QLLubGP/lAAOYMVz4Wz6X76jYLd5I8pOEJOcN8pCoj1GvZPb4XvxNaTGxIBIKkjgbXHgbaeyuWla9spt33Hdxq5Alt7a4KPGEluUk7fUzlBmRg2aQIVHPiaz/dSfJBGL3sLXtb5xvp3XvWwbbb/Sz/ALuT+Q1hGw8XaMD7X8zVKRoYxYpULDa1eVFZJGdaucNjL6PqBwPMeRqkFSY5KrK9VmHonMP93s5+qpeCx3j/AJeqCPEkcDUoYu5B7xUU7tsi7HnnP+5QfxBqp681M2jLe/8ACfxFVoOpqoLt1cVk61e8KfYT+dRN5Z8yGouysRZ/NP8APwpnas1xUVV7HndJD1a5iySJY8LOhVj6gb0Xbobd+D/FTAoQVYEjic6Em3O4Da/lQO3uqThmzDITpY5f2T/QHnVRqu+OH+E4RIYyPlY+HAC5X3Zqu8A6wxrGmiooUern5nj66x/Ze1XXNE7EK91OpujfNYHlZgDRXsLbjtF8YbupKtyNweffpbWoo4k2jpUZ9p+NDrbS8ajybQoohk2p40w20qHZNo1HbaVATYfFZ8VhP+aw/wD3EX5VtMrdsV8/bt4rPi8N4YrDf9wlb3O3bWtRlOVajzYAF84JDC1uYFr8ufGpC11Usl6rNVnRFwezxHwLHS3aN+ZJ9ZuPujuqQyjjXVcStpSSToW23NVu2W/0c/7qT+Q187YDEWC/xfztX0FtaT/RT/upP5Gr5uw+I0A8/wCY0ouTiqVVXXUqgHK7Vq4pCqh8PTiSVGBroNQSZ5L+z+t6YVNa5Zq4vQWKHKU7QJtbSmsU96ijTWu3e4oIpSkNK6akKBE1d7Pxlnb9pUJ8wupqltXcUxBvQErY2mJMZVacTTbTUVOfF002KqGZK4L0QXbiEvjIAP8A3OGP3Zgx9ymvoHESfGLXzv0eTZcbAf8A6jDj70mX/wAq3/EN8YtWC9janb1Djlp0SUDxNRcVJZTXZkqJjZOyaCr2jL/oJ/3Mv8jV8vHEkMe69fTG05LYGf8Acy/yNXzHINTSiaMb40qr8tKoO6VKlQKvb15SoOqVc3pXoJeAiR5FWSTq0J7T5WfKO/IuprRMRuRsoJhz8OssjOGluD1hAWyD5sFr37YJ1rMasocJhyoLTMrWBYZb62uQDbzHmRyvYJW+uyosPjZYoPklEeU5s980SMTm53LE92tUeSnsSiq5CNmUWsfUL8hfW4vauE1IHeaB/Z+HVpUVuBYA8tPOntqYOJD8XJm8LXt/ENDXs+CUZtSCubQlWvlHHs8B599MwYPNGz66cLDQhbF9eWhFvXXjz75z7O76NWnRdq7currn5mP75Rb0r0/ioAtrNe+o+yfRv+0ddOVRq3Llx6tN03F6tck3H2YMWsfwm10cvBnuUtGWzdcPk8pF7Pe9Au8+ysNFLlwuI+ELrchbZfDP6L+a6VA+C4a5AmcAX4pe9mYACw4kAH+KouLCq5EbZl7/APAL+yqyv9yI7YzD/wDM4b/rLX0DP6Yr563LxQGMw2bT/U4b3TL319B4ja8A1kLRD6TqertyPWrdAPMirBPhlp8NUeAoyho5EZW9FlZSG8iDY+qn1hNB6z1DxT3FSzhzUfFPFGuaWWNF4ZndVUnuDE2NBQ7cFsDiP3Mv8jV82V9J7y7VgbA4oIZD8RL2uqlCfJtr1jKFI8QTXzavClHlqVdWpVA1So5/RsP1afdX8qX6Nh+rj+6v5Vy8TOz6HkW55IBqVHP6Nh+rT7q/lS/RsP1cf3V/KnEzsci3PJANSo5/RsP1afdX8qX6Nh+rT7q/lTiZ2ORbnkgGpUc/oyH6tPur+Ve/o2H6uP7q/lTiZ2ORbnkgFFeg2o4/RsP1afdX8q9/RsP1afdX8qcTOxyLd8kBS4ghi3M3vcAg346EWr04prg8LXtYADW99ALa3NGf6Mh+rT7q/lS/RkP1afdX8qnEafxanou/Puz9gh3JtfkAB5DhXNHP6Nh+rT7q/lS/RsP1afdX8qvEzszfQt2/cgGpUc/oyH6tPur+VUu8+FRFTIqqSTfKALiw7q1o35qsmHP/AKfSNextaty65ZFHDJYg3IsQQRxBGoI8Qa1bZPTVIsSrLh4pWUW6xXCFh3lT6J/y1ZdgsOrkhnCWFwSLgnMBY6gjjfS+gOlTRsaPOF+ER2Khs3zbk6rx4gXOtuFuddD0zeej/eKDEpNImHjw5LjMFKHrGy3LHKBrqBrrRgs68re6vlWTY0dxaeM3LDWwtZXK5jm0BZMt+WZTztTs2yY14YlCBbgBqCQLgZuVxcG2lzyNUfUkmJW2pFvG1Znvdvlh8LjyfgiTSIEyyZ00BUGyA6x+NrXrJRsyMllOIS4LBbjQ2y5e1mstyx8spro7Dj1tiYueXgA30fnXXTjcaXtrQFW/HSW+Ni6pY0gQ6MAweRweI00UG2t+P4gF6tf0JHcWxMZBa1xbQH5xDONLFeFzc2tobVUq2YgG9iRfvseNQe3ryub0qDmlSpUCryvaVAqVKlQeV7SpUCpUqVAq8r2lQKlSpUCryvaVB5XtKlQKlSpUCpXpUqD2vK9pUHlKlSo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data:image/jpeg;base64,/9j/4AAQSkZJRgABAQAAAQABAAD/2wCEAAkGBxQSEhUUEhQWFhQUGBYYFBcYFBcUFBUYFBcWFxYUGBQYHCggGB0lHBQUITEhJSkrLi4uGB8zODMsNygtLisBCgoKDAwNDwwMDisZFBkrLDcrKzcrKysrNywrLCsrLCsrKysrLCsrKysrKysrKysrKysrKysrKysrKysrKysrK//AABEIAQwAvAMBIgACEQEDEQH/xAAcAAAABwEBAAAAAAAAAAAAAAAAAgMEBQYHAQj/xABIEAACAQIDAwkEBwUFBwUAAAABAgMAEQQSIQUxQQYTIlFhcYGRsQcyocEUQlJictHwI4KSwuEkQ6Ky8RYzY3N0o9IVJUSDs//EABYBAQEBAAAAAAAAAAAAAAAAAAABAv/EABYRAQEBAAAAAAAAAAAAAAAAAAARAf/aAAwDAQACEQMRAD8AxgUKAoGqjlChXKAU/wAGvujtH5/MUwqQwr28j+fyqKdxtcAfec+QA+dO0WwHYP5regppg1u3cp+OY/lTl36I+8ygf4vnQFIvp3fEi3qKcLFYeA9BScK9JR95fhw/wU7dbC3cPhb5UFcxLdI+PypLFaW8fWjTnVu9qTxJvagUwkhJtprvJF7eFTDoqrvudL9YHDxPwqChe26jRyEnW5oH8gFtDru67AU8wUZVSQq8LZl9Cd/gKZo4Gp4detTDYfnowEAB3tfSw8gF9PmENIjuSToOwfzWvbsptiYbbgR31cE5OSZLggW4kXIA1JOoy9gOvWBpTTGbNsAZLqptvUqWHG17cPlQViOFjbTu6tP9a7JEcpNt+ndx+VWXATI37KwAa4JOh1B48ALnT5m9OMbhlYWSwGUqvWbE3bvI+VBUxGBG2vS08eu3hemVSG1HUWVb6DpdrcT8vCo6qgUKFCgMK7XBQoBXKFCg6tO4uHbf4WHzpGSPLYcbXPj/AEpVTqv64/6VFSmCFix+4fgtr+tKqLiIfeB9L/rspsGsG/CPWP8AM07SOxQDgr+dgo+NArHvBHW3kAfz+NOAu6/2j6n86anfbwPmW9BTlH1v2n0v86CBxGG+Z/XmKZTjQVZOYuy9Vm+JVR6VF7Uw9lJ6so9fyoI4J0QTxvbztUvs3ArKQiuBu377m16UwWFzYcEAEjrGbj1U8w/JeRyXhayhc18uUgi1xbcdxtrxGuhoJLEcleaK5Om/Qy8c0spIjTuAVnOm7XhWn8j+REcaAynM51dhoSx3m/DwAqo+y/Hy4ifmJFBZFZg283UZbnwNqe8rdo7Uw5WNNLk5TGma4vYXJ0B1HGg1lNjwoBljXTdpe3de9vCqH7SdmK8DNbVAxJ42VHa3w+NUDZ3KjGtIUlxjRMrZWDhhlIv9nQWsdT2VpCYTE4jCsuIkilzWyPGN43a62Oh7KDFeUOxZcGUEgsWUnxBIIv50hEHbm1U3bLc9gzeuorTfbFs9pPoiIt2aR1AtcksFsPhemf8As7HsnD4jEz5ZZhGnNjW0byDLHFb6xv0mPUKDJdpqRLIp+q7L/CxHyprXSSdSbk7yd5J3muVUChQoUHa7XK7Qco8O8USpHZuyXlSWQaJEpJP2mtfIO3iaBnM9yTSlukB3U3vS8W8d4+NQSEtvO3qPyp/DJdr9Sr8crfnUa/1e78h86f4cbu0r8Lj0FFdkPSA3E/kflTuA3F/1qtMC/TY9QPxFh8CakcOOh4a+AoBBa47Mo+NzTTa6Xjfst+dK4c3/AF2NSWLe6sOsn4D+lBIchMWB0WsQas/KbFrDFlj0zDhWb7DxGR9PCpnamPMtgTuoL17EYf7RPIPqx2/iP9BWlbf2MuJjFzZkNx+uBqm+xzB5MPK+n7QC/XZSfzq9Ixs1jppQQGzeSyXfnBn5wAPexLgcGa1yNBv6h1VaY8NHClkRUG7QW3U2gnt3/r+tNtp4/tuaCNx8YmxcJ0vBzjjS9mZSinwuT4Csm9sm115yLBRNdIOnMRrmmYWGY8WC3J/GeqrXy92g8OFlaNmWR8qBlJVuk4DWI1GgrFMZhpFY5kYd4NvOgb1yhehVQKFChQdoUKUw8LOyoouzGwoHOx9mPiZRGnezcFXiT8q2PZmwFGH5pBZcpA7b7yesk1Gcl9iJh4wq6s1i7faPyA4CrzswWsKivOu18CYJnjP1Tp3cKJFw7Let60L2xbD5uRZ1GjaGqBgkzG3Xu7+r1FA9xIsVHWdPMkfKnROUx9ozeV/kabbSsFjP3reWt/I042ibMg+78dVPpQIK2hPX8hrUzAv7MnqDf5regFQ8v2fshyfn6GpvDreIXO/MT53oG2F0Pib+AJPpTRh0B+Fj57qXV+ixHAP4k6CkAdG7AFHmKCGhbK48Klofvad+nxNRWMisSeoj5f0p9s3EG4Nr9Y/pQah7O4HiVCjc6spZQFe6pbgwB0uTpetDj2kkI5ox83e5sBbXr871mGxcfgmy50VGNs3QKknvtrxq7wx4d03sVt0RncKvcCRQS2JxakXU3qGnxWuZjoNf1502klVFCg2F7jrsdL03WYW52U2iXX8ZvoFXeR6+oV/l6khjjIG9gx6l6LFB36H+GojZWBaW2bWtC5W4IrhoBKLSzu8jLxS0dlj/AHVYX7b1WdjKFNqAbV5Jx4qLKwyuvuSAar2do7KyfbOy5MLM0Mo6S8R7rA7mU8QfzHCvRWFh6FZP7ZMv0iAADPzRLdeUt0b+Oegz+hQoVUdqwcl4gpMjbzovdxPy8KgoY8zBRxIH9anpDlsF0A0HhRWn7CbMt6tGz11FUbkZirx1f9nLexqBDldsFcZhzHbXeL9defpsKcNM0b6FTr57/Ox8K9PMx0sKyn2ncippX5+CO5+soOpHWL8eygzfa04cAjsJHUdxHp504llz8yeO4+t/WomMFWyuCCDYgggjUXBB3UthZLWB4H1/1NA6WTpHtFvPNU5h5wUIHBQR4qDVfl9+3WR8P9aeYCXpOOwfAW+VArE37IdZIv8AxFrfAUALDvcfK48gaNhgCum8EHusb/KksW1nCjdGhJ/ERf09TQdwWzmxL81GLl7Dyy3PwNJ4/CNhpUDaXVTr5fKtV9iuwgb4hhexyL4qSfhao/2+7HWMQSqLZi6n+IketArye2xBGi5lUnTXSxt1/lUljOUkTERwxXc6FV1JOgNgOA6zu31Q5sKGhjcAXyrfvAp6vKePDwhYkCvbpWAFz13tr40E1j5RCBJjGF9/NAggbtGI3ndoNN+/fU/7NcFJtCQY2dcuGiJGFj4PIpIaYjiF3L965+qKzfknsWfbONCMW5lCGnbgqX90H7TWIHieFelIYo8PEFQBIolAUDRVVRYAeAoMz9q21LbRwEA+xOzfvgAf/m1QWyReTxqE5TbX+l7ajl+qofL2IiPb9dtWDk613v20F+wsPRrB/a7OG2k6j+7jiU95Bf0cV6FwEd1HCs72TyGTE4yXF4hc5kkLIpHRC3sgt1hQuvZQZpyU5EzYwhmvHD9q3Sb8IPqfjWl4f2R4MqDaTv5xte3TStKw2xAABYADhUlFhgBYbqDx3sodO/UPidPzqSnNxUZs7e3h86lo0uKCb5G4yzZb1sGx5bgVhGz3McgNapyf2lcDWg0KCnhgDCoHA42/Gp/Ay3oKTy09nsOMBbLklA6MijpacG+0Ow1g+29izYOYxzrlOpVvquBxU/LeK9fFQaguUnJqHFxGOZAwO7gQesHeD20HlB5OkOz9fKnODk6TNwsfjuq1crvZjisKxaAGaLhawkUdo3N3jyqnAmOyOpVvrAgqw3W0OvA0Eng8SIxMT9UWHVroPiaSwgvGzk77ljx01J8dfMUwkxZkGUCwsM37pvmv8Kd4zaEeRIo7lQAZGIsWa2iKOoG2vE92oafyb5YJgMXHBzg+jH3wSMo522RwdwIWxPWCd5tUp7e8QHghiGrNMPAAOzH086Z8gfZdDiMJFjcRJJzsql0RcnNxjURmxUliFCneLX7AajfaLKXxiod0a38XNvRPjQV95SsFuq1JcnOS0+0pckIsoI5yVvciB4n7R32UansFyE9pSWBQeNbh7KsNFh9lwG4BlDSuToSzk+dgFXuUUDOHEQ7AhWIQF4ibvKrDnZHI1ZlIA7BqAALV3H8tMHtHDvHhpwJNzRt+zlFjr0T7w7VuO2qx7WeUKsSAbiJS3725R+uuscweypGIZhlG+7aE8bgb6C/YnYvMTGU6kqyj94rf4A+dW7kPgMzZmrN9nySBQryO4U6ZmLWGmgvwrYuRaAKCONBdDB0co4i3gd9OcLhFQaCiwS3sba7jXdoY6OCNpJXVEQXZmNlA6yaBd2ABJIAGpJ0AA4k1kHKL23rFOyYTDieJdOdMhQOw3lQFN13WPHutVU9pftQbH5sPhc0eFuQzHovPbrH1U+7vPG26s6FAMA1mt1j0qw4RL1VkaxB6qu+xIc4BFAm+AJFxUnsXHtGcpqcwWzr8KkTyYEg3a9dArgtrbjVt2PtgNxrL9tYaXBDMeknabHzobC5XwMQM+RuptPI7j4UG6QYy4px9JFUTZe2g1gGv41NxY8HjQS+IZW4Cq9tfkth8QLSRow7VB9akhMKOstBmu1vZLhmvzYaM/dY2/hNxVL2v7K8RHfmpA46mBU/xC4PkK9BrIDvoPhlagg/Ztj7YZcNLZXh0QE2zodRbrsbrpwA66z3l7Y47Et9llUfuot/iWrT8VsRW3geVQG0uR0Ul7pv4gkHv0oMlwuF5+aOImwldEZtOirMAzeAJPhWqbY5UwQqsODAsihFsOigUWAHXYCof/YNFfMubTddibddP8JyZVdwoKdjIi5aRhmZjck8Oqw4VXsdcHWtV2rs5IoyW0rMNpsZJLKO6gbYQG47xWxcj5r3+61Za+zzC0BO97ns6JH51pfIdgcTiIvrAKw8eHw+NBoEDWbsIHxrCvb3iMV9NWKVz9FKB8Oq3CE7nL/acN5Ara1zfbsGpkUkaHUa9Y3iqj7ZdiLitmPKusmEPOqeOUaTIf3bnvQUHm8pR1FGQUoqigj6l9i7ckgPRsw6jf5VEV2qi4Ny7xV+gsa/uk+ppwntKx4GjRL2iIE/4iRVLjNKVFSW2dtYjFm+JlaS24GwUdyKAvwqJkjApUX7PjRWX9WoF9nbXmw5BikYW4b18j8quuxPaY62E6X+8h/lNZ+Vo6LoO+g3HZvL3DS2AkAJ4N0T5GrHhdtI25h515wRd54Dy/W+lhjJI9YnKj7rG2nZe1B6aixoPGn0GJrzVg+WmNi/vAw+8t/8AKRVj2d7WJVsJYQR1o2vkfzoN/ilvSeIasv2N7UoJmSMK6u7BVUrvYmwFxcbzVmm5RbwwIIJBuDoeomgm21NLrlQE1XINshzYGi7Y2sI4ySbADUk2A8aCucutqFzlFVTCTwwDnJmAHbvPYBvPhULt7lVzkh5sX1tnO7fvA4+PxqtYqUySEsSTuueocKC+LyiGOxEKBMiRsAhJ6TZ2UEkDQe6K07ZOzvoO1yzm8eLX9mfstYdE+K/EVgWyZskgYfV18iK3rlNiDLs7CY1dWw7wtLbUlHsjHwYo1+oNQXlcUqYkxfbTnB3glW9BVX5M7VEmKx+BnW7LLJ0TueGbpKbdRRqecopQpwmNHuowjlPAJPYBj3SBB++ar/tGDYTE4Xa0O5WGHxQ4NE7dBj3EkX+8vVQYpym2I2Bxk2FbXmmshP1o26Ubd5UrftvUXMbGta9vmzFaTC4tP71Gjc/gs8fweTyFZHO2uu+1Azo2o8daLSsv1fwj51UBG7vKlBSa/r9WpQfrSoo/iKK1C36/RrjUCbUaBGYhVFyd366uN+ygf1/pU5sHBAwzyMcoYLCjXS/SePniqswY2Qqpygm0p7RQNWwYWIsxOUroQN5NgCL8C3XrlN9L1Eq1j1jyqV5QYs3EViAMrEG2hy9BdPsoyp+7UPVB3kJolChREvyVNsZhT9nEwHwzgn/LXqTG7OjEkpYCzDnPJbN/lB8a8t8l0viYf+dD8WIHrXprltjRELmxLxyKoPWbXPbpUVl+FMeE2RjcSyjnHxLrhSd6Z0iyhTwCsz6bujWYbU27iMQAJpmcDhoq95VQAfGr9y+DDZmAQe68mKci9rlGCr5CswFAKMDR5Ystu2uFKqHGAJLgDjcfC/yrdfZVjFxGFkwc+qMjRMp4hgR4aGsGw0rRsHX3l3XFxutu8atHI3lLJhMUJmYlWI50cLH6wHZUVu3JVOdgmwOJ1ePNDLY2PujLIOK5lKuDv1FNNjMMbg8Vs3Gkc/FmglNgL6AxYhR2jJIOrwpvyt2iIOZ2vDqtkhxQB0eNmtHIOBZHa3aH7BTPlrtVcM+D2xAAwciCdQbc8hV2Q3+0pVxx0PYKDNuUnKmfEYaLBYhFD4ORg0gY3ZkDREFSNPrXN9TwG6qfi58rWsN1Sm2tqfSMRNOVy89I75b3yh2JC3sL20F7a1B45rt4CgQpzIPd/COvzptThj7un1R86qAErtqFuyujXqqK4D+tK6B+v6mjBfH0rjDxPwFAQmrRLJzEcJdLpDeFwMhVnIE8qHo77yxKTc3EbWIFqrcUhRldfeUhlNtAVIINuq4FWHbspeCTEwheaxLLz8fN3+jzIpViH3DNzjFSdSJetSQFXxU5kd3IALszEC+UFiSQL8NaSoUKqBQoV2gsfs+w/OY/DJ1zwn+Bs/8ALW2+2IkfRj2v8ctZf7F8JmxrSH+5jzr+JnVB8C1aN7VcQXWMW/3Za/ja3pUVWPaNAf8A0rZjdRn/AO4C4/ymshK2sevX42/Otx9pDL/s/g7kZs0eQcbmKUH/ADelZRhNjtiMRBho/fkMcfdcZ3bwD3PdQK/QyMMZmHvBVTuzqt/PN5UwaOrdyykCI0HNlObZEUcLRkW+C1VnoEBHTmFL3pMdfVSmD3UEoNvTjCtg8/8AZ2cOUIB1UggBjqBcA2HEU1bGSNGsRkcxISyx5jzas29gm6+p17T1mk2FJlOqgRljqMk3m9S7Gmc8IJvQMqcn6v4R86binKra1+IBG7cd26qOgXo4XroChlvv3VABc7tBxNcbTQf60Zn4DwpNl4cfrHqHVQJk8f1391GeZgpUMQr2zgEgNlN1uONjrRN/ju7hQmoEaFChVQK6a5Srp0QaC5+yjEsmKOU2zJ6SKavfKzlQJM0ZC9RNr1TPYwsbY8iXd9Hcp+MSpb4ZqneUWFRZ3FhYHrqKr225xJ9GgBvlLytrcKq6LYcLsX8qYcldrGLGrOouyHEFQfvIqD/CaRwUmdsRLuBUhewa2HkB4k0y5MyAYgE7isnf7p+dqCb5XbXOIIZkKu0gJN9DZW7OwVByCn22pswjAFhnv2+6R86lNm4CM4UyFQX5zLc62AA0A3caCsPu76Ww1TTRLwVfIUUgDgKsEaaJapItUJyib/d/v/y0gXZabtvqOwkhzLqd440+JqBitO3Pu6jRRuvpv01492lNUFPJz7n4F+dAUGjXogo4oBu14+lEdfq9eppUUmRvPE0Cf6FJzGjsaSkNAShQoVUCpcYPMgA6h6VEVacIP2aHrUH4VFKch8FKuJZ1/ulKm2857EWA76sXKa6xOxJDPZdfv6E34aXqt8j9qyRTmWOxzEnKdzAG1uzTjWpbeljxuDZ4ejLGA7xnRwBv04jtFBjkWMVY3W4uxOlxurnJ0f2hb8cw/wAJr0bsiCKTZ+EEsaODh4Lh0VgbxL1jtqtcoeR+BiQzRYdEdblSpZQDY/UU5T4igyXbi2MY7W9P61O7MP8AYT/zT6LUHygPSj/f/lqZ2af7B/8AafQVcDN6RY0d2pFjVHGNQvKD+7/e/lqYNQ/KD+7/AHvUVNEbhPfXvFSAFR+E99e+pFDpUDRBTrEH3PwL8+0/rhTZac4j6v4F6u3XT560BBRhRBRhQHor0YGk3oEHNJtSj0maqOUKFCgFWJ5bYdeyMemlV5VubDjUttGS0QUfdX+HX5VFTXIbChrNxRgf3XuvwK/GtA23AUwzSL0ZY1JVhoRY694I0I3EVQuRk4RQfsmzdqS2t/CyX/eFaRtKUSYB2bfGjBvvLYj0oLNsWT+wYS4/+Phx/wBlDTbb7f2V/wAJ9Kd4FQuDgX7OHh+ES1G7Zkvhn/CfSgw/bzdNO5v5ansL0cAv/NPVxW9QW2kvLGPxfKrNDhQ2Cw12YCXFlGtbdlNrXG/WrggWauAd3n/SrwvJOD7Unmn/AIU4XkhB/wATzX/wqighe74/lULyi3p3N61ra8lIOt/8H/hQn5D4RgrMHJsd5QjefuUGI4UdNe+pBXFaFtzklhY42dUOZVYqbgWNtNFAvras8aG+41kNlo4ogowoDij0mKOKA4oj0cGivQN3pM0o1HwUiLIrSoXRTdkBy5wNcubgCbA9l6qHu0NgSw4eHENlMcxKgKxLRtlWRVkFrKWjdXUXNweG6ibF2OcU6RxyRiWR8iRlZizE2sbpGygb950sSbCn45VNJDiYcSqyLiLSKVSKJo8Qhust1XUFS6Eb7NoRXeT+2YIIJY8koxE/QaZGS6Qn3o4ww6Jb6zb7aC2tymqbNEc7xmaJgjFedQyPCSu8qQmZhfo3C9o01pzyi2O0UMMxliKy5ubRTKJWUGxlyPGtkuLAk6m9r2NdwM2FjmRnSR8OtiULojvYe6XAsFJ6he19x1pDlNtaLFO837bnWIsG5sRIiiwjVFF1VQAAButUE3yT2a7wPMuXm40IlBazlLpnZFtrzeeJ2uRYEb6tW0Mx2diG5xUVFCyFs9rSPzY0RWJ1I4VCcldvGLmWjjX6OgeLm2VCzqFUzhpMt7vzkh6hmA3CpdNumDDZIAc80sCRlirZQJ1IDgi0l16J3b6DS8ZCyIiC3QjW5vZQqoLsSdwsKhtswlsLKUs1kLEC98oGrC41A30/2vtGzsMhAcMjqTvVt9mt3EaUjnH0eVU95o3UE8AwIOg3m1xQYftU9NT2H4kflVliNtlwP9jGg+Yqr7UIuo6swPwt86nmf/2Zf+rU+tMF3imFxS2HxrcW6IbLr1MWSw8Snxqsf+o2trT1MWBE2tj0jbQm51BtfgdbVpU42IsaVmxPRXuP+Y1WcdtIXDA6OqsP3hf1vSUu1dE14H/MaBblfPaA9th5utZfarrylx2aO34fWqcU7RU1EeK6K4K6KgOKMKIKMKBQVx6AoPQN2pKlXpKqiU5O7W+iymXLmbI6oNbZmtbNZgcumtj507O2YzBk6esRj5jKow/OFifpGYNcN9b3b30vl0qvtuq74nZOEb6U6KqiNpYwmckxtFDi2DqL3KvzcTC5PSVhutcpOLlTDHI7KsjCQztqqqVOIlgfLlEnTVBEdCQHvlIAJNQvJzaseH/3kfOftMO9jewETMWIs69LpCwNx11YodiI8zh4YkwsTEwyDNmnjbMqlZOcAm0KuTwIA6F7VGCLDphy0aLKThs4aVCr859NEN8iyED9m/X9UGoHuyOV0UWF5gq+g6KhFMfOEsDKzZrsCCpItcFAActxVgk5SYXEzYXm1sRiopioADXTnMiMOC3EJO/Uv2VTeT0cTxoskUZJxWHjLnMH5uTnGcXDWt0FF7bialIdm7PMzK5ygxIHAZrRZY42kxCnW5IZbA3153QDLQbK2ILqsgRgDEQPeLC5Rxc3BvfOLd1NtkQEKxII0vY1ke28fNDEAj4iFs4VMpOHRo1VrgBcTIZlvktJYjfdjcVHxcocZaxxc9j/AMZ7+d70D3lFg/2kltAGJF+q5+RNOJTbZA/6lf5qpuPkZmOdmYnrYk/GreXzbGU8fpC37xnF/hQNRit2Ym2l7b7cbU/XaOF68R/2/wA6rMkulNi9WqncRtEaBToL27BmNh5WoNjLquvA+pqAMlCXE2C+PqaVElj8YTYdZX1poaZLPdl7x6inpI66gYCjCiA0cUBqMK5XRQGFBqArj0CL0lSj0nVQKBFClFhJVmFsq2zEsB717AAm5PRO6+6gSy12u20vw3X4X6r0XNQdtXbUoYGGe4tzZs/3TfL66UUDS/DdfhcWuL+I8xQHiAH+lSEbCmCnspYKOqoru0E41ZEa2xR/1I9JKrhGh/1qdmbLscDrxAt4c5QV1paIXpTCyIMpbKbNdgeI1GXUWPX+hS2WNha6XAIJ1UXuDmFhr1a240DItSUx3VJY+JArMqqOkLBWZ8o6sxYi2nEX3G9jYRUhoDYc9NfxD1pxLJrTWA9Je8etKUBhR1otHFEGFdFcFGWiuiuNXRXGoEnpKlHpOqgU8wO0XiBCW1aNtS2+Ikr7rAEdI6G/DdTOhQTWH5RyBlLBSARe2dWIz5zZg28m/Yb63pvi9tSSRGIrGFYljlU3uWzHUsePqbWo2wtmrOxDFha3u2494NXHD8k8Mu9Wf8Tt6LYUVWpOVLjIyqoYZ82YErd1QHKM2nuE3Fve42ueQ7YxD2yRBrC10SXXQDUq2ugHRPR7NBbR9i7Ew4OkMa9oRb/xWvVjTZEfUfP+lIMYm2Tip3aRogpbU3IUaADcWLcKWj5NSW6TKPwhm9ctbO2wYQt8p86htoYVE91QKQZ3h+S+bi58gPnS209gT/RxALCMNnAO8Nr9a9yNToeurHPi3G5iKZzYhjvN6ooMuwJF35T3Gkzsh/sjz/pV7TDKx1vUHtLaJjcoqJpxIJPxNvhUFcOzm6j4V1dmN9ZWA7cq/FmqRlx8h3sfDojyW1N89QGigw8RzMzFlBKqLG7W0u2XLa+8gnsvUWqUrimu1KQDS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SEhUUEhQWFhQUGBYYFBcYFBcUFBUYFBcWFxYUGBQYHCggGB0lHBQUITEhJSkrLi4uGB8zODMsNygtLisBCgoKDAwNDwwMDisZFBkrLDcrKzcrKysrNywrLCsrLCsrKysrLCsrKysrKysrKysrKysrKysrKysrKysrKysrK//AABEIAQwAvAMBIgACEQEDEQH/xAAcAAAABwEBAAAAAAAAAAAAAAAAAgMEBQYHAQj/xABIEAACAQIDAwkEBwUFBwUAAAABAgMAEQQSIQUxQQYTIlFhcYGRsQcyocEUQlJictHwI4KSwuEkQ6Ky8RYzY3N0o9IVJUSDs//EABYBAQEBAAAAAAAAAAAAAAAAAAABAv/EABYRAQEBAAAAAAAAAAAAAAAAAAARAf/aAAwDAQACEQMRAD8AxgUKAoGqjlChXKAU/wAGvujtH5/MUwqQwr28j+fyqKdxtcAfec+QA+dO0WwHYP5regppg1u3cp+OY/lTl36I+8ygf4vnQFIvp3fEi3qKcLFYeA9BScK9JR95fhw/wU7dbC3cPhb5UFcxLdI+PypLFaW8fWjTnVu9qTxJvagUwkhJtprvJF7eFTDoqrvudL9YHDxPwqChe26jRyEnW5oH8gFtDru67AU8wUZVSQq8LZl9Cd/gKZo4Gp4detTDYfnowEAB3tfSw8gF9PmENIjuSToOwfzWvbsptiYbbgR31cE5OSZLggW4kXIA1JOoy9gOvWBpTTGbNsAZLqptvUqWHG17cPlQViOFjbTu6tP9a7JEcpNt+ndx+VWXATI37KwAa4JOh1B48ALnT5m9OMbhlYWSwGUqvWbE3bvI+VBUxGBG2vS08eu3hemVSG1HUWVb6DpdrcT8vCo6qgUKFCgMK7XBQoBXKFCg6tO4uHbf4WHzpGSPLYcbXPj/AEpVTqv64/6VFSmCFix+4fgtr+tKqLiIfeB9L/rspsGsG/CPWP8AM07SOxQDgr+dgo+NArHvBHW3kAfz+NOAu6/2j6n86anfbwPmW9BTlH1v2n0v86CBxGG+Z/XmKZTjQVZOYuy9Vm+JVR6VF7Uw9lJ6so9fyoI4J0QTxvbztUvs3ArKQiuBu377m16UwWFzYcEAEjrGbj1U8w/JeRyXhayhc18uUgi1xbcdxtrxGuhoJLEcleaK5Om/Qy8c0spIjTuAVnOm7XhWn8j+REcaAynM51dhoSx3m/DwAqo+y/Hy4ifmJFBZFZg283UZbnwNqe8rdo7Uw5WNNLk5TGma4vYXJ0B1HGg1lNjwoBljXTdpe3de9vCqH7SdmK8DNbVAxJ42VHa3w+NUDZ3KjGtIUlxjRMrZWDhhlIv9nQWsdT2VpCYTE4jCsuIkilzWyPGN43a62Oh7KDFeUOxZcGUEgsWUnxBIIv50hEHbm1U3bLc9gzeuorTfbFs9pPoiIt2aR1AtcksFsPhemf8As7HsnD4jEz5ZZhGnNjW0byDLHFb6xv0mPUKDJdpqRLIp+q7L/CxHyprXSSdSbk7yd5J3muVUChQoUHa7XK7Qco8O8USpHZuyXlSWQaJEpJP2mtfIO3iaBnM9yTSlukB3U3vS8W8d4+NQSEtvO3qPyp/DJdr9Sr8crfnUa/1e78h86f4cbu0r8Lj0FFdkPSA3E/kflTuA3F/1qtMC/TY9QPxFh8CakcOOh4a+AoBBa47Mo+NzTTa6Xjfst+dK4c3/AF2NSWLe6sOsn4D+lBIchMWB0WsQas/KbFrDFlj0zDhWb7DxGR9PCpnamPMtgTuoL17EYf7RPIPqx2/iP9BWlbf2MuJjFzZkNx+uBqm+xzB5MPK+n7QC/XZSfzq9Ixs1jppQQGzeSyXfnBn5wAPexLgcGa1yNBv6h1VaY8NHClkRUG7QW3U2gnt3/r+tNtp4/tuaCNx8YmxcJ0vBzjjS9mZSinwuT4Csm9sm115yLBRNdIOnMRrmmYWGY8WC3J/GeqrXy92g8OFlaNmWR8qBlJVuk4DWI1GgrFMZhpFY5kYd4NvOgb1yhehVQKFChQdoUKUw8LOyoouzGwoHOx9mPiZRGnezcFXiT8q2PZmwFGH5pBZcpA7b7yesk1Gcl9iJh4wq6s1i7faPyA4CrzswWsKivOu18CYJnjP1Tp3cKJFw7Let60L2xbD5uRZ1GjaGqBgkzG3Xu7+r1FA9xIsVHWdPMkfKnROUx9ozeV/kabbSsFjP3reWt/I042ibMg+78dVPpQIK2hPX8hrUzAv7MnqDf5regFQ8v2fshyfn6GpvDreIXO/MT53oG2F0Pib+AJPpTRh0B+Fj57qXV+ixHAP4k6CkAdG7AFHmKCGhbK48Klofvad+nxNRWMisSeoj5f0p9s3EG4Nr9Y/pQah7O4HiVCjc6spZQFe6pbgwB0uTpetDj2kkI5ox83e5sBbXr871mGxcfgmy50VGNs3QKknvtrxq7wx4d03sVt0RncKvcCRQS2JxakXU3qGnxWuZjoNf1502klVFCg2F7jrsdL03WYW52U2iXX8ZvoFXeR6+oV/l6khjjIG9gx6l6LFB36H+GojZWBaW2bWtC5W4IrhoBKLSzu8jLxS0dlj/AHVYX7b1WdjKFNqAbV5Jx4qLKwyuvuSAar2do7KyfbOy5MLM0Mo6S8R7rA7mU8QfzHCvRWFh6FZP7ZMv0iAADPzRLdeUt0b+Oegz+hQoVUdqwcl4gpMjbzovdxPy8KgoY8zBRxIH9anpDlsF0A0HhRWn7CbMt6tGz11FUbkZirx1f9nLexqBDldsFcZhzHbXeL9defpsKcNM0b6FTr57/Ox8K9PMx0sKyn2ncippX5+CO5+soOpHWL8eygzfa04cAjsJHUdxHp504llz8yeO4+t/WomMFWyuCCDYgggjUXBB3UthZLWB4H1/1NA6WTpHtFvPNU5h5wUIHBQR4qDVfl9+3WR8P9aeYCXpOOwfAW+VArE37IdZIv8AxFrfAUALDvcfK48gaNhgCum8EHusb/KksW1nCjdGhJ/ERf09TQdwWzmxL81GLl7Dyy3PwNJ4/CNhpUDaXVTr5fKtV9iuwgb4hhexyL4qSfhao/2+7HWMQSqLZi6n+IketArye2xBGi5lUnTXSxt1/lUljOUkTERwxXc6FV1JOgNgOA6zu31Q5sKGhjcAXyrfvAp6vKePDwhYkCvbpWAFz13tr40E1j5RCBJjGF9/NAggbtGI3ndoNN+/fU/7NcFJtCQY2dcuGiJGFj4PIpIaYjiF3L965+qKzfknsWfbONCMW5lCGnbgqX90H7TWIHieFelIYo8PEFQBIolAUDRVVRYAeAoMz9q21LbRwEA+xOzfvgAf/m1QWyReTxqE5TbX+l7ajl+qofL2IiPb9dtWDk613v20F+wsPRrB/a7OG2k6j+7jiU95Bf0cV6FwEd1HCs72TyGTE4yXF4hc5kkLIpHRC3sgt1hQuvZQZpyU5EzYwhmvHD9q3Sb8IPqfjWl4f2R4MqDaTv5xte3TStKw2xAABYADhUlFhgBYbqDx3sodO/UPidPzqSnNxUZs7e3h86lo0uKCb5G4yzZb1sGx5bgVhGz3McgNapyf2lcDWg0KCnhgDCoHA42/Gp/Ay3oKTy09nsOMBbLklA6MijpacG+0Ow1g+29izYOYxzrlOpVvquBxU/LeK9fFQaguUnJqHFxGOZAwO7gQesHeD20HlB5OkOz9fKnODk6TNwsfjuq1crvZjisKxaAGaLhawkUdo3N3jyqnAmOyOpVvrAgqw3W0OvA0Eng8SIxMT9UWHVroPiaSwgvGzk77ljx01J8dfMUwkxZkGUCwsM37pvmv8Kd4zaEeRIo7lQAZGIsWa2iKOoG2vE92oafyb5YJgMXHBzg+jH3wSMo522RwdwIWxPWCd5tUp7e8QHghiGrNMPAAOzH086Z8gfZdDiMJFjcRJJzsql0RcnNxjURmxUliFCneLX7AajfaLKXxiod0a38XNvRPjQV95SsFuq1JcnOS0+0pckIsoI5yVvciB4n7R32UansFyE9pSWBQeNbh7KsNFh9lwG4BlDSuToSzk+dgFXuUUDOHEQ7AhWIQF4ibvKrDnZHI1ZlIA7BqAALV3H8tMHtHDvHhpwJNzRt+zlFjr0T7w7VuO2qx7WeUKsSAbiJS3725R+uuscweypGIZhlG+7aE8bgb6C/YnYvMTGU6kqyj94rf4A+dW7kPgMzZmrN9nySBQryO4U6ZmLWGmgvwrYuRaAKCONBdDB0co4i3gd9OcLhFQaCiwS3sba7jXdoY6OCNpJXVEQXZmNlA6yaBd2ABJIAGpJ0AA4k1kHKL23rFOyYTDieJdOdMhQOw3lQFN13WPHutVU9pftQbH5sPhc0eFuQzHovPbrH1U+7vPG26s6FAMA1mt1j0qw4RL1VkaxB6qu+xIc4BFAm+AJFxUnsXHtGcpqcwWzr8KkTyYEg3a9dArgtrbjVt2PtgNxrL9tYaXBDMeknabHzobC5XwMQM+RuptPI7j4UG6QYy4px9JFUTZe2g1gGv41NxY8HjQS+IZW4Cq9tfkth8QLSRow7VB9akhMKOstBmu1vZLhmvzYaM/dY2/hNxVL2v7K8RHfmpA46mBU/xC4PkK9BrIDvoPhlagg/Ztj7YZcNLZXh0QE2zodRbrsbrpwA66z3l7Y47Et9llUfuot/iWrT8VsRW3geVQG0uR0Ul7pv4gkHv0oMlwuF5+aOImwldEZtOirMAzeAJPhWqbY5UwQqsODAsihFsOigUWAHXYCof/YNFfMubTddibddP8JyZVdwoKdjIi5aRhmZjck8Oqw4VXsdcHWtV2rs5IoyW0rMNpsZJLKO6gbYQG47xWxcj5r3+61Za+zzC0BO97ns6JH51pfIdgcTiIvrAKw8eHw+NBoEDWbsIHxrCvb3iMV9NWKVz9FKB8Oq3CE7nL/acN5Ara1zfbsGpkUkaHUa9Y3iqj7ZdiLitmPKusmEPOqeOUaTIf3bnvQUHm8pR1FGQUoqigj6l9i7ckgPRsw6jf5VEV2qi4Ny7xV+gsa/uk+ppwntKx4GjRL2iIE/4iRVLjNKVFSW2dtYjFm+JlaS24GwUdyKAvwqJkjApUX7PjRWX9WoF9nbXmw5BikYW4b18j8quuxPaY62E6X+8h/lNZ+Vo6LoO+g3HZvL3DS2AkAJ4N0T5GrHhdtI25h515wRd54Dy/W+lhjJI9YnKj7rG2nZe1B6aixoPGn0GJrzVg+WmNi/vAw+8t/8AKRVj2d7WJVsJYQR1o2vkfzoN/ilvSeIasv2N7UoJmSMK6u7BVUrvYmwFxcbzVmm5RbwwIIJBuDoeomgm21NLrlQE1XINshzYGi7Y2sI4ySbADUk2A8aCucutqFzlFVTCTwwDnJmAHbvPYBvPhULt7lVzkh5sX1tnO7fvA4+PxqtYqUySEsSTuueocKC+LyiGOxEKBMiRsAhJ6TZ2UEkDQe6K07ZOzvoO1yzm8eLX9mfstYdE+K/EVgWyZskgYfV18iK3rlNiDLs7CY1dWw7wtLbUlHsjHwYo1+oNQXlcUqYkxfbTnB3glW9BVX5M7VEmKx+BnW7LLJ0TueGbpKbdRRqecopQpwmNHuowjlPAJPYBj3SBB++ar/tGDYTE4Xa0O5WGHxQ4NE7dBj3EkX+8vVQYpym2I2Bxk2FbXmmshP1o26Ubd5UrftvUXMbGta9vmzFaTC4tP71Gjc/gs8fweTyFZHO2uu+1Azo2o8daLSsv1fwj51UBG7vKlBSa/r9WpQfrSoo/iKK1C36/RrjUCbUaBGYhVFyd366uN+ygf1/pU5sHBAwzyMcoYLCjXS/SePniqswY2Qqpygm0p7RQNWwYWIsxOUroQN5NgCL8C3XrlN9L1Eq1j1jyqV5QYs3EViAMrEG2hy9BdPsoyp+7UPVB3kJolChREvyVNsZhT9nEwHwzgn/LXqTG7OjEkpYCzDnPJbN/lB8a8t8l0viYf+dD8WIHrXprltjRELmxLxyKoPWbXPbpUVl+FMeE2RjcSyjnHxLrhSd6Z0iyhTwCsz6bujWYbU27iMQAJpmcDhoq95VQAfGr9y+DDZmAQe68mKci9rlGCr5CswFAKMDR5Ystu2uFKqHGAJLgDjcfC/yrdfZVjFxGFkwc+qMjRMp4hgR4aGsGw0rRsHX3l3XFxutu8atHI3lLJhMUJmYlWI50cLH6wHZUVu3JVOdgmwOJ1ePNDLY2PujLIOK5lKuDv1FNNjMMbg8Vs3Gkc/FmglNgL6AxYhR2jJIOrwpvyt2iIOZ2vDqtkhxQB0eNmtHIOBZHa3aH7BTPlrtVcM+D2xAAwciCdQbc8hV2Q3+0pVxx0PYKDNuUnKmfEYaLBYhFD4ORg0gY3ZkDREFSNPrXN9TwG6qfi58rWsN1Sm2tqfSMRNOVy89I75b3yh2JC3sL20F7a1B45rt4CgQpzIPd/COvzptThj7un1R86qAErtqFuyujXqqK4D+tK6B+v6mjBfH0rjDxPwFAQmrRLJzEcJdLpDeFwMhVnIE8qHo77yxKTc3EbWIFqrcUhRldfeUhlNtAVIINuq4FWHbspeCTEwheaxLLz8fN3+jzIpViH3DNzjFSdSJetSQFXxU5kd3IALszEC+UFiSQL8NaSoUKqBQoV2gsfs+w/OY/DJ1zwn+Bs/8ALW2+2IkfRj2v8ctZf7F8JmxrSH+5jzr+JnVB8C1aN7VcQXWMW/3Za/ja3pUVWPaNAf8A0rZjdRn/AO4C4/ymshK2sevX42/Otx9pDL/s/g7kZs0eQcbmKUH/ADelZRhNjtiMRBho/fkMcfdcZ3bwD3PdQK/QyMMZmHvBVTuzqt/PN5UwaOrdyykCI0HNlObZEUcLRkW+C1VnoEBHTmFL3pMdfVSmD3UEoNvTjCtg8/8AZ2cOUIB1UggBjqBcA2HEU1bGSNGsRkcxISyx5jzas29gm6+p17T1mk2FJlOqgRljqMk3m9S7Gmc8IJvQMqcn6v4R86binKra1+IBG7cd26qOgXo4XroChlvv3VABc7tBxNcbTQf60Zn4DwpNl4cfrHqHVQJk8f1391GeZgpUMQr2zgEgNlN1uONjrRN/ju7hQmoEaFChVQK6a5Srp0QaC5+yjEsmKOU2zJ6SKavfKzlQJM0ZC9RNr1TPYwsbY8iXd9Hcp+MSpb4ZqneUWFRZ3FhYHrqKr225xJ9GgBvlLytrcKq6LYcLsX8qYcldrGLGrOouyHEFQfvIqD/CaRwUmdsRLuBUhewa2HkB4k0y5MyAYgE7isnf7p+dqCb5XbXOIIZkKu0gJN9DZW7OwVByCn22pswjAFhnv2+6R86lNm4CM4UyFQX5zLc62AA0A3caCsPu76Ww1TTRLwVfIUUgDgKsEaaJapItUJyib/d/v/y0gXZabtvqOwkhzLqd440+JqBitO3Pu6jRRuvpv01492lNUFPJz7n4F+dAUGjXogo4oBu14+lEdfq9eppUUmRvPE0Cf6FJzGjsaSkNAShQoVUCpcYPMgA6h6VEVacIP2aHrUH4VFKch8FKuJZ1/ulKm2857EWA76sXKa6xOxJDPZdfv6E34aXqt8j9qyRTmWOxzEnKdzAG1uzTjWpbeljxuDZ4ejLGA7xnRwBv04jtFBjkWMVY3W4uxOlxurnJ0f2hb8cw/wAJr0bsiCKTZ+EEsaODh4Lh0VgbxL1jtqtcoeR+BiQzRYdEdblSpZQDY/UU5T4igyXbi2MY7W9P61O7MP8AYT/zT6LUHygPSj/f/lqZ2af7B/8AafQVcDN6RY0d2pFjVHGNQvKD+7/e/lqYNQ/KD+7/AHvUVNEbhPfXvFSAFR+E99e+pFDpUDRBTrEH3PwL8+0/rhTZac4j6v4F6u3XT560BBRhRBRhQHor0YGk3oEHNJtSj0maqOUKFCgFWJ5bYdeyMemlV5VubDjUttGS0QUfdX+HX5VFTXIbChrNxRgf3XuvwK/GtA23AUwzSL0ZY1JVhoRY694I0I3EVQuRk4RQfsmzdqS2t/CyX/eFaRtKUSYB2bfGjBvvLYj0oLNsWT+wYS4/+Phx/wBlDTbb7f2V/wAJ9Kd4FQuDgX7OHh+ES1G7Zkvhn/CfSgw/bzdNO5v5ansL0cAv/NPVxW9QW2kvLGPxfKrNDhQ2Cw12YCXFlGtbdlNrXG/WrggWauAd3n/SrwvJOD7Unmn/AIU4XkhB/wATzX/wqighe74/lULyi3p3N61ra8lIOt/8H/hQn5D4RgrMHJsd5QjefuUGI4UdNe+pBXFaFtzklhY42dUOZVYqbgWNtNFAvras8aG+41kNlo4ogowoDij0mKOKA4oj0cGivQN3pM0o1HwUiLIrSoXRTdkBy5wNcubgCbA9l6qHu0NgSw4eHENlMcxKgKxLRtlWRVkFrKWjdXUXNweG6ibF2OcU6RxyRiWR8iRlZizE2sbpGygb950sSbCn45VNJDiYcSqyLiLSKVSKJo8Qhust1XUFS6Eb7NoRXeT+2YIIJY8koxE/QaZGS6Qn3o4ww6Jb6zb7aC2tymqbNEc7xmaJgjFedQyPCSu8qQmZhfo3C9o01pzyi2O0UMMxliKy5ubRTKJWUGxlyPGtkuLAk6m9r2NdwM2FjmRnSR8OtiULojvYe6XAsFJ6he19x1pDlNtaLFO837bnWIsG5sRIiiwjVFF1VQAAButUE3yT2a7wPMuXm40IlBazlLpnZFtrzeeJ2uRYEb6tW0Mx2diG5xUVFCyFs9rSPzY0RWJ1I4VCcldvGLmWjjX6OgeLm2VCzqFUzhpMt7vzkh6hmA3CpdNumDDZIAc80sCRlirZQJ1IDgi0l16J3b6DS8ZCyIiC3QjW5vZQqoLsSdwsKhtswlsLKUs1kLEC98oGrC41A30/2vtGzsMhAcMjqTvVt9mt3EaUjnH0eVU95o3UE8AwIOg3m1xQYftU9NT2H4kflVliNtlwP9jGg+Yqr7UIuo6swPwt86nmf/2Zf+rU+tMF3imFxS2HxrcW6IbLr1MWSw8Snxqsf+o2trT1MWBE2tj0jbQm51BtfgdbVpU42IsaVmxPRXuP+Y1WcdtIXDA6OqsP3hf1vSUu1dE14H/MaBblfPaA9th5utZfarrylx2aO34fWqcU7RU1EeK6K4K6KgOKMKIKMKBQVx6AoPQN2pKlXpKqiU5O7W+iymXLmbI6oNbZmtbNZgcumtj507O2YzBk6esRj5jKow/OFifpGYNcN9b3b30vl0qvtuq74nZOEb6U6KqiNpYwmckxtFDi2DqL3KvzcTC5PSVhutcpOLlTDHI7KsjCQztqqqVOIlgfLlEnTVBEdCQHvlIAJNQvJzaseH/3kfOftMO9jewETMWIs69LpCwNx11YodiI8zh4YkwsTEwyDNmnjbMqlZOcAm0KuTwIA6F7VGCLDphy0aLKThs4aVCr859NEN8iyED9m/X9UGoHuyOV0UWF5gq+g6KhFMfOEsDKzZrsCCpItcFAActxVgk5SYXEzYXm1sRiopioADXTnMiMOC3EJO/Uv2VTeT0cTxoskUZJxWHjLnMH5uTnGcXDWt0FF7bialIdm7PMzK5ygxIHAZrRZY42kxCnW5IZbA3153QDLQbK2ILqsgRgDEQPeLC5Rxc3BvfOLd1NtkQEKxII0vY1ke28fNDEAj4iFs4VMpOHRo1VrgBcTIZlvktJYjfdjcVHxcocZaxxc9j/AMZ7+d70D3lFg/2kltAGJF+q5+RNOJTbZA/6lf5qpuPkZmOdmYnrYk/GreXzbGU8fpC37xnF/hQNRit2Ym2l7b7cbU/XaOF68R/2/wA6rMkulNi9WqncRtEaBToL27BmNh5WoNjLquvA+pqAMlCXE2C+PqaVElj8YTYdZX1poaZLPdl7x6inpI66gYCjCiA0cUBqMK5XRQGFBqArj0CL0lSj0nVQKBFClFhJVmFsq2zEsB717AAm5PRO6+6gSy12u20vw3X4X6r0XNQdtXbUoYGGe4tzZs/3TfL66UUDS/DdfhcWuL+I8xQHiAH+lSEbCmCnspYKOqoru0E41ZEa2xR/1I9JKrhGh/1qdmbLscDrxAt4c5QV1paIXpTCyIMpbKbNdgeI1GXUWPX+hS2WNha6XAIJ1UXuDmFhr1a240DItSUx3VJY+JArMqqOkLBWZ8o6sxYi2nEX3G9jYRUhoDYc9NfxD1pxLJrTWA9Je8etKUBhR1otHFEGFdFcFGWiuiuNXRXGoEnpKlHpOqgU8wO0XiBCW1aNtS2+Ikr7rAEdI6G/DdTOhQTWH5RyBlLBSARe2dWIz5zZg28m/Yb63pvi9tSSRGIrGFYljlU3uWzHUsePqbWo2wtmrOxDFha3u2494NXHD8k8Mu9Wf8Tt6LYUVWpOVLjIyqoYZ82YErd1QHKM2nuE3Fve42ueQ7YxD2yRBrC10SXXQDUq2ugHRPR7NBbR9i7Ew4OkMa9oRb/xWvVjTZEfUfP+lIMYm2Tip3aRogpbU3IUaADcWLcKWj5NSW6TKPwhm9ctbO2wYQt8p86htoYVE91QKQZ3h+S+bi58gPnS209gT/RxALCMNnAO8Nr9a9yNToeurHPi3G5iKZzYhjvN6ooMuwJF35T3Gkzsh/sjz/pV7TDKx1vUHtLaJjcoqJpxIJPxNvhUFcOzm6j4V1dmN9ZWA7cq/FmqRlx8h3sfDojyW1N89QGigw8RzMzFlBKqLG7W0u2XLa+8gnsvUWqUrimu1KQDS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SEhQUExQUFRUWFRUXFBUWFRcUFxcXFRcXFxQXFBQYHCggGRwlHBQXITEhJSkrLi4uFx8zODMsNygtLisBCgoKDAwNDwwMDiwZFBksLCwsLCs3KysrKysrLDcrLCsrKywsKysrKysrKysrKysrKysrKysrKysrKysrKysrK//AABEIAQwAvAMBIgACEQEDEQH/xAAcAAAABwEBAAAAAAAAAAAAAAAAAgMEBQYHAQj/xABKEAACAQIDAwkEBgcFBgcAAAABAgMAEQQSIQUxQQYTIlFhcYGRsQdCocEUMmJy0fAjUoKSssLxJENzouEWM2N0o9IVJURTg7Py/8QAFgEBAQEAAAAAAAAAAAAAAAAAAAEC/8QAFhEBAQEAAAAAAAAAAAAAAAAAABEB/9oADAMBAAIRAxEAPwDGBQoCgaqOUKFcoBT/AAa/VH2h+PzFMKkMK9vI/j8qincbXAH2nPkAPnTtFsB2D+a3oKaYNbt3IfjmP4U5d+iPtMoH+b50BSL6d3xIt604WKw8B6Ck4V6Sj7S/D/8AFO3Wwt3D4W+VBXMS3SPj8qSxWlvH1o051bvak8Sb2oFMJISbaa7yRe3hUu6Kq77nS/WBw8fSoOF7bqNHISeJoH8gFtDru67Add6eYKMqpYKp3WzD0J3juFM0cDU8OvWphsPz0YCAA72vpYeQA9PmENIruSToOwfzWvbsptiYbbgR31cE5OSZLggW4kbgNSTqMvYDr1gaU0xmzbAGS6rpvUqWHG17cPlQVeOFjbTu6tP60aSI5Sbb9Pn8qsuAlRrRWAzXBJ0OoPHgBc6fM3pxjcMrCyWAyFV6zY6nvI+VBUxGBGxvroO/rt4XplUhtR1FlW+g6V+LcT8vCo6qgUKFCgMK7XBQoBXKFCg6tO4uHbf5D50jJHlsONrnxpRTqv541FSuCGrH7B+C2+RpVRcRD7YPpf8APZTYNYN90esf4mnaR2KAcEfzsFHxoFY94I628gD+Pxpwq7vvH1P401O+3gfMt6CnKSa37T6X+dBA4jDfM/nzFMpxoKsnMXZeqzfEqo9Ki9qYayk9WUev4UEcE6IJ43t52qX2bgVlIRXA3b99za9KYLC5sOCACR1jNx6qeYfkvI5LxNZQma+XKQRa4tuO4214jXQ0EliOSvNFchzvZMvHNNKxEaDsAUudN2vCtP5H8h440BkOZzq7DQljvN+HgBVR9l+PlxE/MSKCyozB95uBlufA2p7yt2jtTDlY00uTlMa5ri9hmJ0B1HGg1lNjwoBljXTdxt3X3eFUP2k7MV4Ga2qhyTxsqO3y+NZ/s3lRjWkKS4x4mVsrBwwykXvfLoLW3nsrSUwmJxGFZcRJFNmtkeMbxu6WtibHsoMV5Q7GlwZQSCxKE+IJBF++9IRB25tVN2y3I6hf11Fab7YtntJ9DRFuzSOoAFySwWw+F6Z/7Ox7Jw+JxM+WWYRpzY1tHI4yxx29436THqFBku01IlkU+67L+6xHyprXSSdSbk7yd5PEmuVUChQoUHa7XK7Qco8W8USpHZuyXlSWQaJEpJPW1r5V7eJoGcz3JNKEdIDupvel4t47x8aipCW3nl9QflT+GS7X6kX42b8ajX93u/AfOn+HG7tK/C4HwFB2Q9IDcSPkflTuA3F/zqtMC/TY9QPpYfAmpHDjoeGvgKAQEEjsyj43NNNrpeN+y34/nvpXDm/57GpLFvdWHWT8Ft8qCQ5CYsDotYg1Z+U2LWGLLHpmHCs32HiMj+lTO1McZbAndpQXr2Iw3xE8g92K37x/0FaVt/Yy4mMXNmQ3H54Gqb7HMHkw8r6dMC/XZSfxq9Ixs1jppQQGzeSyXfnBn5wBXvYlh1M1rkaDf1Dqq0x4aOFLIioN2gtuptBPbvprtPH9tzQR2PjE2LgOl4RI40vZmUop8Lk+ArJvbLtdTJFgomDLD05iNc0zCwzHiwW5P+IeqrXy92g8OFlMbMsj5UDKSrdJwGsRqNBWKYzDSKxzIw7wfWgb1yhehVQKFChQdoUKUw8LOyoouzGwoHOx9mPiZRGnezcFXiT8q2PZmwFGH5pBZcpA7b7ye0mozkvsRMPGFXVmsXfrPyA4CrzswWsKivOu18CYJnjPunTu4USLh3j1vWhe2LYfNyLOo0bQ1QMEmY2693f+bige4kWKjt08yR8qdE5TH2jN5X+RpttKwWM/at5aj4GnG0TZkH2Pjqp9KBBW0J6z6DWpmBf0ZPUG/it6CoeXq/VDk/P0NTeHW8Qud+YnzvQNsLYEd5v4Ak00YdAfdY+e6l1fosRwEnmdBSAOjdihR5ighoWyuPCpaH7Wnfp8TUVjIrEnqIp9s3EG4Nr7rj/Sg1D2dwPEqFG51ZGZQEa6pbg4B0uTpetDj2kkI5ox83e5sBbXr871mGxsfgmy50VGNs3RKknvtrV3hjw7pvYrbogu4A6rAkUEticYpF1N6hp8VrmY6DX8+dNpJVRQoNhe47jpem6zC3Oym0S6/fN9Aq7yPWgr/L1HMcRA98Mfs9Fig79D+7URsrAtLbNrWhcrcEVw0AkFpZpJJWXito7Kn7KsL9t6rOxlCkCgG1eSceKiysMrr9SQDVe/rXsrJ9s7LkwszQyjpLxG5gdzKeIP4jhXorCw9Gsn9seX6RAABn5oluvKW6F/EP50Gf0KFCqjtWDkvEFJkbedF7vePy8KgoY8zBRxIH+tT0hy2C6AaDworT9hNmW9WjZ66iqNyMxV4xV/2ct7GoEOV2wVxmHMdtd4v115+mwpw8zRvoVPz0+Nj4V6eZjpYVlPtO5FTStz8EeY+8oOpHWAePZQZvtacOAR2EjqO4j89dOJZc/MnjuJ+N/WomMFWyuCCDYqwII1FwQd1LYWS1geB9f60DpZOke63mGqcw84KEDgoI/dBqvS/Xt1kfD+tPcBL0nH2R8BagVhb9EOskX/AHi3yFcAsO9xb5/AGj4YArpvBB7tb/KksW1nCjciEn7xF/T1NB3BbObEtzSC5ew8stz8DSePwjYaVA2l1U6+XyrVfYrsIG+IYXsci+Kkt8LVH+33Y6xiCVRa5dD+8SPW1Arye2xBGi5lUmw10tp1/hUljOUkTERwxXc6FV1JOgOUDgL7zu31Q5sKGhjcAXyrfvAp6vKePDwhYkCvbpWAGvWdNfGgmsfKIQJMWwvv5oEEDdoxG89g03799T/s1wMm0JBjZly4eJiMLFweRTZpmHELuX7Vz7orN+SexZ9s40IxbmlIedx7qX+qD+s1rDxPCvSkMUeHiCqFjijQBVGgVVFgB4CgzP2rbUttHZ8A/wDbnZv2wAv/ANbVBbJF5fGoTlNtf6XtqOX3VD27ERHt+e2rByda737aC/YWHoVg/tdnDbSdR/dxxIe8jP6OK9C4CO6jgKzvZPIZMTjJsXiFzmSQsikdELe0Yt1hQvlQZpyU5EzYwhmBji/Wt0m+4D6n41peH9keDKg2k3b+cY377aVpWG2IAALAAcKkosMALCg8d7KHTv1A+Z0/GpKY3FRmzt7eHzqWjS4oJvkbjLNlvWwbGluBWEbPcxyA1qnJ/aVwNaDQ4KeNAGG6oDA42/Gp/AzXoKTy09nsOMBbLklA6MijpacG/WHYawfbexZsHMY5lynUq3uuBxQ/LeK9fFAaguUvJqHFxGOVAwO7gQetTvB7aDyg8nSHZ+flTnBydJ24WPmd1Wrlb7McVhWLQgzxcLWEijtG5u8eVU4Ex2RwVa/SDAqw3W0OvA0Eng8SIxMT7osOrXQfE0lhReNnJ33LHu1Y+OvwphJizIMoFhYZv2TfNf4eFO8ZtCPIkUdytgZGIsS1tFUdQNteJ7tQ0/k3ywTAYuKDnB9GI6YJGUc5bIwO4ELYnrBO82qU9veIDwQxDVjOPAAMzHzt50z5A+y6HEYSLG4iSXnZELoi5ObQaiLQqSxChTvFr9gNRvtFlL4xUPuJfxc2/k+NBX3lKwW6rUlyc5LT7SlyQiygjnJW+pGDxP6x6lGp7BchPaUllKDq1rcPZVhosPsuA3AMoaVyd5ZifOwCr3KKBnDPDsCFYhAXiJu8ysOckcjVmUgDsGoAAtXcfy0we0cO8eHnAfc0T/o5BY69E/WHatx21WPazyhViQDcRqW1/W3KPz11jmE2VI1mYZRe920J7hvoL9idi8xMZTqSjKPErf4A+dW7kPgMzZjWb7OkkChXkdwG0zsWsNNBfhWxci0AUEcaC6GDo5BxFvA76c4XCKg0FFglBsba7jXdoY6OCNpJXVEQXZmNgB2mgXdgASSAALknQADfc1kHKL23rFOyYXDieJdOdaQoGYbygCm69R491qqntL9qDY/Nh8NmjwtyGY9F57dY91Ps7zxturOhQDANZrdY9KsOES9VZGsQeqrvsSHOARQJvgCRcVJ7Fx7RnKanMFs6/CpE8mA43a9dArgtrbjVt2PtgNbWsv23hpcEMx6SdpsfOhsLlfAxAz5G/VbTyO4+FBukGMuKcfSRVE2XtoNYBgfGpuLHg8aCXxDK3AVXtr8lcPiBZ40Ydqg+tSQmFHWWgzXa3slwzX5sNGfsMbfum4ql7X9leIjvzUiuOpwVP7wuD5CvQiuDvrj4ZWoIP2bY+2GXDS2V4uigJtmQ6jL12N104AddZ7y9scbiW/VZUH7KLf4lq0/FbEVhqAfCoDaPI6KS9037yLg/CgyXC4Xn5o4ibCSRELadFWYBm8ASfCtU2xypghVYcIAQihFsOioUWAXrsBUP/sGivmGbTddibddP8JyZVdwoKdjIi5aQjMzG5JG7qsKr2OuDrWq7V2ckUZZtNKzDabGSSyjuoG2EBuO8VsXI+a9/stWWvs8wtATve58iPxrS+Q7A4nExe8ArDx4fD40GgQNZuwgfGsK9veIxX01YpXP0YoHw6LcKTukL/rOG8gy2tc327BqXUkaHUa9Y3iqj7ZdiLitmPKusmFPOqeOUaTKT92570FB5vZKOooyClFUUEfUvsXbkkB6NmHU1/lURXaqLg3LvFX6CxL+yT6mnCe0rHgaNEvaIgT/mJFUuM0pUVJbZ21iMWb4iV5LbgbBR3IoC/ComSMClRfs+NFZfzagX2bteaAgxSMLcDqvkflV12L7THWwnjJ+0h/lNZ+Vo6LoO+g3HZ3L3DS2AkAJ4N0T5GrHhdtI25gfGvOCLvPAeVLDGSR6xuVH2GNtOy9qD01FjQeNPoMTXmnB8tMbF/eBvvrf+EirJs72sSrYSwgjrRtfI/jQb/FLek8Q1Zfsb2pQTMkYWRXdgqqV3sTYC4JG81ZpuUW8MCCCQbg6HtNBNtqaXUKgJquQbZDmwIou2NrCOMkmwA1JNgO80Fc5dbULnKKqmEnhgHOTMFHbvPYBvPhULt7lVzkh5sX1tnO7f7o4+PxqtYqUySEsSTuueodVBfF5RDHYiFAmREYBCTqc7KCWA0A6IrTtk7O+g7XLMbx4pf0Z/Vaw6J8V+IrAtkzZJAw4C/kRW9cpsQZdnYPGrq0EkLS21JRyEY+DFGvwAagvK4pUxJi3Z05wd9yregqscmdqiTFbQwM63ZZZOidzwzdJTbqKNTzlFKFOExo+qjiOU8Ak1gCe6QIP2zVe9owbCYnCbWh3Kww+KHBonb9Gx7iSL/aXqoMU5TbEbA4yfCtc829kJ96NulG3eVIv23qLmNj4VrXt92YrSYTFp/eRtG5+5Z4/Gzv5CsjnbXXfagZ0bUdl9aLSsnu/dHzqoCN3eVKCk1H5/IpQVFH8RRWFC35/JrjCgTajQIzEKouTu/PVxv2UD+f6VObBwQMM8jHKGCwo10v0nj54qrMGNkKqcoJtMd+ooGrYMLEWYnKV0IG8mwBF+Bbr1ym+l6iVax6x5VK8oMUbiKxAGViDbQ5egBb9VGVP2Kh6IO8hO+iUKFUS/JU2xmEP6uKw58M4J/hr1JjdnRiSYsBZlEnktm/hB8a8t8l0viYf8eEebED1r01y2xoiFzYlo5FUHrNrnt0qKy/CmPCbIx2JKjnHxTrhSd650jyhTwCszm27o1mG1Nu4jEACaZnHVoq+KqAD41fuXysNmYBB9V5cW5F7XKsFXyFZgKAUZTR5Ystu2uFKqF8ASXAHG4+F/lW7eyrGLiMLLg59VZGiZTxDAg26tDWDYaVo2DrvXUXFxutu8atHI3lLJhMUJmJKsRzo4WPEDsqK3bksnOwT4HEavHmhlsbH6vRdeK5lKuDv1FNdjMMbg8Vs3GEc/HmglNgL6AwzqO0ZJB1eFNuVm0eY5na8Oq2SDFBTo0bNaNx1sjvbtD9gpny12quGfB7YgCsHIgnQG3OoVdk13ZlKsOOh7BQZtyk5UT4jDQ4KdFD4SVg0gY3ZkDREFbacbm+p4DdVPxc+VrabqlNtbU+kYiacrl52R3y3vlDMSFvYXtoL21qDxzXbwFAhTiQfV+6Oum9OGP1dPdHzqoAWu2oeFd38BUVwH86V0fn+powXx9K4w4bz8KAhO+rRLJzEcJdCUivC6jIVZyBPKp6O/NLGpNzcRNYgWqtxSFGV1+srKym2gKkEadVwKsO3Zc8EmJhC83iHXn4+bvzEyKVYq+4ZudJUnUiXrUkBV8VOZHdyAC7MxC3sCxJIF+GtJUKFVAoUK7QWP2fYfnMfhU68RCf3Gz/y1tvtiJH0Yjrk/lrL/AGL4TNjWkP8AdR51+8zqg+BatG9quIMixC31C1/G1vSoqse0bDn/AMK2W3UcR/nBcfwmshK2sev+lbj7SGT/AGfwVyM2aPIONzFKG/irKMJsdsRiIMNH9eQxx91xndvAPc91Ar9DIwxmYfWCqndnC387+VMGjq3cspAiNBzZTm2SNR9mMi3wWqs9AgI6cwpe/fSY6+rWlMHuoJQbenGFbB5/0DOHKEA6rYgBjqBcA2HEU1bGSNGsRkcxISyxZjkVm3sEva+p17T1mk2FJlOqgRljqMk3mpdjTOeIE3oGVOT7v3R86binKra3aARu3HduoOhaOF66AoZb791ABc7tBxNcbTQf1ozPwFJsvDj7x6h1UCZPH4/nhRnlZVKhiFe2dQSA2U3XMONjrRd/ju7hXJqBGhQoVUCumuUq6dEGgufsoxLJijY2vHY+Eimr3ys5UCTNGQvUTvqmexhY2x5Em76NIU++JEt8M1TvKPCos7iwsD11FV7bc4k+jQA3ys8ra3CqNEsOF2LeVMOSu1jFjVnUBmQ4gqD9pFQf5TSOCkztiJdwKkJ2L7o8gPEmmXJmQDEAm9ism77p+dqCb5XbXOIIZkKs0gJN9DZW7OwVByCn22pswjAFhnJHX9Uj51KbNwEZwrSFQX5zLc62AA0A3caCsPu76Ww1TTRL+qvkKKQBwFWCNNEtUkzVB8om/wB3+3/LSBwy03Ya1HYSQ5l1O8cafk1AwWnbn6u7RQNL6b9Dfj3aU1QU8n9z7i/OgKDRr0QUcUAGmvH0ojrw69TSopM8TxNAn/QUnMaOxpKQ0BKFChVQKlxg8yADqHpURVpwg/RoetQfhUUpyIwUq4lnXTm0Km2857EWAqxcprrE7EkM9l1+1odeGl6rfI/askU5lSxuScp3MAbW7NONalt6WPG4Nnh6MsYDvGdHAG/TiO0UGORYxVjdbi5J0uN1c5Oj+0LfjmH+U16O2RBFJs/BiWOOQHDQXDorDWJesdtVnlDyPwMSGaLDojrcqULKAbH3FOU+IoMl24tjGPtN6f61O7MP9hP+MfRag+UB6Uf7f8tTOzT/AGD/AOY+gq4Gb0ixo7tSLGqOMaheUH93+1/LUwah+UH933N6ipojcJ9de8VIWqPwn1176kVOlQNEFOpz9T7i/PtP54U2WnOI9z7i9Xb1fPWgIKMKIKMKA9Fc0YGk3oEHNJtSjUmaqOUKFCgFWJ5bYdOyIedtKryrc2HGpbaMlogo+yvlr8qiprkNhQ1m4owP7LXX4FfjWgbbgKYZpFuksakqw0I117wRoRuIqhcjJwiqeo2btjltbyZL/tCtI2lKJMBIx3xowbtWx+VBZtiyf2DB3H/psOP+ipptt8/2V/un0p3gVy4PDr1YaH4RLUbtmS+Gf7p9KDD9vN007m/lqewoy4Bf8Y9XFb1BbaS8sY+98qssOFDYLDXZgJMYUa1t2U2tcb9auCCZq4B3fnwq8LyTg/Wk80/7KcLyQg/4nmv/AGVRQAvd8fwqG5Rb4+5vWtbXkpB1v/k/7KGI5D4RgrMHJsd5Qjed3QoMRwo6S99SAYVoW3OSeFjjZ1QhlVipuBY20uFAvrWeNDfcayGy0cUQUYUBxR6TFHFAcUR6MK49A3ekzSjUfBSIsiNIhkQNdkBy5wNcpbgCbA9l6qHu0NgSw4eHEtkMcxKgKSWRsqyKsotZS0bq6i5uDw3UTYuxzinSOOSMSu4RIysxZibWN0jZQN+86WJNhT//AGqaSHFQ4lVkWe0isiRRNHiUN0luq6gqXQjfZtCK7yf21BBBLHkmE810adGS6Qn60cQYdEt7zb7aC2t4pqmzRHO8ZmhYKxXnkMjxErvKkJmYX6NwtuI01pzyi2O0UMExlhKy5ubRedEjKDYy5HjW0dxYEnU3texruAnwscyM6Svh1sTGXRXew+qXAsFJ6he19x1pDlNtaLFO836bnWIsG5sRIiiyoiKLqqgAADdagm+SezXeB5ly83GhEoJsxS684yLbXm88btciwI31aseWOzsQ3OJGqKqyM+e1pH5saIrE6kcKhOSu3jEIWSNeYUPFzTKhZ0CqcQGky3u/OSHqGYDcKl026YMNkgBzzSwJGXKtlUTqQJARZ7r0Tu30Gl4yFkREFuhEtzewCqguxJ3CwqG2zCWwspSzWQsQL3ygdIi41A30/wBr7Rs7DIQHDI6k71bfla3cRpwpHOPo8qp9YxugJ4BgQ2g3mxIoMP2qemp7D8SPwqyxG2y8O/6mPB8xVX2oRdezMD8LVPM//ky/86p9aYLvFMLilsPjW4t0Q+XXqYslh4lPjVY/8StbWnqYsCJtbHpG2hNzqDa/A62rSpxsRY0rNieincf4jVZx20hcMDo6qw/aAJ+N6Sl2tomvA/xGgW5Xz2gbtsPN1rMLVdOUuOzR2+761TinaKmojxXRXBXRUBxRhRBRgaBQVx6AoOaBu1JUq9JVUSnJ3a30WUy5czc26oNbZmtbNZlOXTWx86dnbMZgKfpP9yY+YyqIOcLE8/mDXDe99W99L5dKr7bqu+J2ThG+luiqojeWMJnJKNFDi2Vk1uVfm4mFyekrDda8UnFypgjkdlWRg5xDaqqlWxEsD2yiTpqghOhID3ykAEmoXk5tWPD/AO8j5z9Lh3sb6CJmLEWdel0hYG466sUOxEeZw8MKYWNiYZRmzTRtdVKSc4BNoVcngQB0L2qMEWHjw5ZESUnCc4HmQq/OfTRD9RZCB+jfr90Gge7I5XRRYXmCr6DooEUpzhLBpGbNdgQVJFrgoADluKsEnKTC4mbC82tiMXFMUAAN05zIjDgtxETv1L9lU3k9HE8aLJFEScZhoy5zB+bkztILhrW6AF7bieupSDZuzzMyucoMKB1BNosscbSTodbkhhYG+vO6AZaDZWxBdVkCMAYiB9YsLlHFzdTe+cW7qbbIgIViQRpex+dZHtvHzQxAI+IhbnAqZScOrRKrXChcTIZlvktJYjfdjcWj4uUOMtY4vEWP/FcHzvege8osH+kltoA5Iv1XPyJpxKbbIH/NL/NVNx8jMxzMzE8WJPrVvL5tjKeP0lb94zj5UDVcUNMxNtL23242p+u0cL14n/p/jVZkl0puXq1U5iNojQKdBe1+rMbDytQbG3VdeB9TUAZK7LibBfH1NKiRx+MvYdq+tNCaZLPdl+8PUU9JHXUDAUYUQUcUBqMK5XRQGFBqArj0CL0lSklJ1UCgRQpRYiVZtLLa5JA1a9gATcnondfdQJZa7XbaX4Xtfhfqv10XNQdtQtSpgYZ7i2Q2e/unNl18dKKBpfhuvwuLXF/EeYoDxAD+lSEbCmCnspYKOqoru0E41ZEa2xV/5seklVwjQ7/Wp2ZsuxwOvEi3hzlUV1paTL0phZEGUtlNmuwPEbsuoseul8sbC147gEE6qL3BDCw16tbcagZFqSmbdUlj4kCsyqo6QsFZnyjqzFiLacRfcb2NhFSGgNhz01+8vrTiWTWmsB6S949aUvQGFHWi0daINXRXBRlororjV0VxqBKSkqUkpOqgU8wO0HiBC21aN9S2+Ikr9VgCOkdDfhupnQoJrD8o5AylgpAIvbMpIz52swbeTfsN9b03xe2pJIjEVjCsxY5VN7lsx1LHj6m1qNsLZqzsQxYWt9W3HvBq44bknhltdWf7zt6LYUVWpOVLjIyqoYZ82YErd1QHIM2n1CdLfW42ueQ7YxD2yRBrDLdEl10A1KtroB0T0ezQW0fYuxMODpDGvaEW/wC9a9WNNkR9R8/9KQYxNsnFTu0jRBSxubkKNABuLFuFLR8mpLdJlHYoZ/XLWztsGELfKfOobaGFRPqqBSDO8PyXzcXPkB86X2nsCf6OIBlEYfOAd4bW/SvcjU6HrqxT4txuYimc2IY7yTVFBl2BIu/Ke40mdkP+qPP/AEq9phlY63qD2ltExuUVE7yCT8Tb4VBXDs5uo+FdXZje8rKO3KvxZqkZcfId7Hw6I8ltTfPUBooMPEczM5ZQSqCxu1tLtly2vvIPdeotUpXFN0qPBu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xQSEhQUExQUFRUWFRUXFBUWFRcUFxcXFRcXFxQXFBQYHCggGRwlHBQXITEhJSkrLi4uFx8zODMsNygtLisBCgoKDAwNDwwMDiwZFBksLCwsLCs3KysrKysrLDcrLCsrKywsKysrKysrKysrKysrKysrKysrKysrKysrKysrK//AABEIAQwAvAMBIgACEQEDEQH/xAAcAAAABwEBAAAAAAAAAAAAAAAAAgMEBQYHAQj/xABKEAACAQIDAwkEBgcFBgcAAAABAgMAEQQSIQUxQQYTIlFhcYGRsQdCocEUMmJy0fAjUoKSssLxJENzouEWM2N0o9IVJURTg7Py/8QAFgEBAQEAAAAAAAAAAAAAAAAAAAEC/8QAFhEBAQEAAAAAAAAAAAAAAAAAABEB/9oADAMBAAIRAxEAPwDGBQoCgaqOUKFcoBT/AAa/VH2h+PzFMKkMK9vI/j8qincbXAH2nPkAPnTtFsB2D+a3oKaYNbt3IfjmP4U5d+iPtMoH+b50BSL6d3xIt604WKw8B6Ck4V6Sj7S/D/8AFO3Wwt3D4W+VBXMS3SPj8qSxWlvH1o051bvak8Sb2oFMJISbaa7yRe3hUu6Kq77nS/WBw8fSoOF7bqNHISeJoH8gFtDru67Add6eYKMqpYKp3WzD0J3juFM0cDU8OvWphsPz0YCAA72vpYeQA9PmENIruSToOwfzWvbsptiYbbgR31cE5OSZLggW4kbgNSTqMvYDr1gaU0xmzbAGS6rpvUqWHG17cPlQVeOFjbTu6tP60aSI5Sbb9Pn8qsuAlRrRWAzXBJ0OoPHgBc6fM3pxjcMrCyWAyFV6zY6nvI+VBUxGBGxvroO/rt4XplUhtR1FlW+g6V+LcT8vCo6qgUKFCgMK7XBQoBXKFCg6tO4uHbf5D50jJHlsONrnxpRTqv541FSuCGrH7B+C2+RpVRcRD7YPpf8APZTYNYN90esf4mnaR2KAcEfzsFHxoFY94I628gD+Pxpwq7vvH1P401O+3gfMt6CnKSa37T6X+dBA4jDfM/nzFMpxoKsnMXZeqzfEqo9Ki9qYayk9WUev4UEcE6IJ43t52qX2bgVlIRXA3b99za9KYLC5sOCACR1jNx6qeYfkvI5LxNZQma+XKQRa4tuO4214jXQ0EliOSvNFchzvZMvHNNKxEaDsAUudN2vCtP5H8h440BkOZzq7DQljvN+HgBVR9l+PlxE/MSKCyozB95uBlufA2p7yt2jtTDlY00uTlMa5ri9hmJ0B1HGg1lNjwoBljXTdxt3X3eFUP2k7MV4Ga2qhyTxsqO3y+NZ/s3lRjWkKS4x4mVsrBwwykXvfLoLW3nsrSUwmJxGFZcRJFNmtkeMbxu6WtibHsoMV5Q7GlwZQSCxKE+IJBF++9IRB25tVN2y3I6hf11Fab7YtntJ9DRFuzSOoAFySwWw+F6Z/7Ox7Jw+JxM+WWYRpzY1tHI4yxx29436THqFBku01IlkU+67L+6xHyprXSSdSbk7yd5PEmuVUChQoUHa7XK7Qco8W8USpHZuyXlSWQaJEpJPW1r5V7eJoGcz3JNKEdIDupvel4t47x8aipCW3nl9QflT+GS7X6kX42b8ajX93u/AfOn+HG7tK/C4HwFB2Q9IDcSPkflTuA3F/zqtMC/TY9QPpYfAmpHDjoeGvgKAQEEjsyj43NNNrpeN+y34/nvpXDm/57GpLFvdWHWT8Ft8qCQ5CYsDotYg1Z+U2LWGLLHpmHCs32HiMj+lTO1McZbAndpQXr2Iw3xE8g92K37x/0FaVt/Yy4mMXNmQ3H54Gqb7HMHkw8r6dMC/XZSfxq9Ixs1jppQQGzeSyXfnBn5wBXvYlh1M1rkaDf1Dqq0x4aOFLIioN2gtuptBPbvprtPH9tzQR2PjE2LgOl4RI40vZmUop8Lk+ArJvbLtdTJFgomDLD05iNc0zCwzHiwW5P+IeqrXy92g8OFlMbMsj5UDKSrdJwGsRqNBWKYzDSKxzIw7wfWgb1yhehVQKFChQdoUKUw8LOyoouzGwoHOx9mPiZRGnezcFXiT8q2PZmwFGH5pBZcpA7b7ye0mozkvsRMPGFXVmsXfrPyA4CrzswWsKivOu18CYJnjPunTu4USLh3j1vWhe2LYfNyLOo0bQ1QMEmY2693f+bige4kWKjt08yR8qdE5TH2jN5X+RpttKwWM/at5aj4GnG0TZkH2Pjqp9KBBW0J6z6DWpmBf0ZPUG/it6CoeXq/VDk/P0NTeHW8Qud+YnzvQNsLYEd5v4Ak00YdAfdY+e6l1fosRwEnmdBSAOjdihR5ighoWyuPCpaH7Wnfp8TUVjIrEnqIp9s3EG4Nr7rj/Sg1D2dwPEqFG51ZGZQEa6pbg4B0uTpetDj2kkI5ox83e5sBbXr871mGxsfgmy50VGNs3RKknvtrV3hjw7pvYrbogu4A6rAkUEticYpF1N6hp8VrmY6DX8+dNpJVRQoNhe47jpem6zC3Oym0S6/fN9Aq7yPWgr/L1HMcRA98Mfs9Fig79D+7URsrAtLbNrWhcrcEVw0AkFpZpJJWXito7Kn7KsL9t6rOxlCkCgG1eSceKiysMrr9SQDVe/rXsrJ9s7LkwszQyjpLxG5gdzKeIP4jhXorCw9Gsn9seX6RAABn5oluvKW6F/EP50Gf0KFCqjtWDkvEFJkbedF7vePy8KgoY8zBRxIH+tT0hy2C6AaDworT9hNmW9WjZ66iqNyMxV4xV/2ct7GoEOV2wVxmHMdtd4v115+mwpw8zRvoVPz0+Nj4V6eZjpYVlPtO5FTStz8EeY+8oOpHWAePZQZvtacOAR2EjqO4j89dOJZc/MnjuJ+N/WomMFWyuCCDYqwII1FwQd1LYWS1geB9f60DpZOke63mGqcw84KEDgoI/dBqvS/Xt1kfD+tPcBL0nH2R8BagVhb9EOskX/AHi3yFcAsO9xb5/AGj4YArpvBB7tb/KksW1nCjciEn7xF/T1NB3BbObEtzSC5ew8stz8DSePwjYaVA2l1U6+XyrVfYrsIG+IYXsci+Kkt8LVH+33Y6xiCVRa5dD+8SPW1Arye2xBGi5lUmw10tp1/hUljOUkTERwxXc6FV1JOgOUDgL7zu31Q5sKGhjcAXyrfvAp6vKePDwhYkCvbpWAGvWdNfGgmsfKIQJMWwvv5oEEDdoxG89g03799T/s1wMm0JBjZly4eJiMLFweRTZpmHELuX7Vz7orN+SexZ9s40IxbmlIedx7qX+qD+s1rDxPCvSkMUeHiCqFjijQBVGgVVFgB4CgzP2rbUttHZ8A/wDbnZv2wAv/ANbVBbJF5fGoTlNtf6XtqOX3VD27ERHt+e2rByda737aC/YWHoVg/tdnDbSdR/dxxIe8jP6OK9C4CO6jgKzvZPIZMTjJsXiFzmSQsikdELe0Yt1hQvlQZpyU5EzYwhmBji/Wt0m+4D6n41peH9keDKg2k3b+cY377aVpWG2IAALAAcKkosMALCg8d7KHTv1A+Z0/GpKY3FRmzt7eHzqWjS4oJvkbjLNlvWwbGluBWEbPcxyA1qnJ/aVwNaDQ4KeNAGG6oDA42/Gp/AzXoKTy09nsOMBbLklA6MijpacG/WHYawfbexZsHMY5lynUq3uuBxQ/LeK9fFAaguUvJqHFxGOVAwO7gQetTvB7aDyg8nSHZ+flTnBydJ24WPmd1Wrlb7McVhWLQgzxcLWEijtG5u8eVU4Ex2RwVa/SDAqw3W0OvA0Eng8SIxMT7osOrXQfE0lhReNnJ33LHu1Y+OvwphJizIMoFhYZv2TfNf4eFO8ZtCPIkUdytgZGIsS1tFUdQNteJ7tQ0/k3ywTAYuKDnB9GI6YJGUc5bIwO4ELYnrBO82qU9veIDwQxDVjOPAAMzHzt50z5A+y6HEYSLG4iSXnZELoi5ObQaiLQqSxChTvFr9gNRvtFlL4xUPuJfxc2/k+NBX3lKwW6rUlyc5LT7SlyQiygjnJW+pGDxP6x6lGp7BchPaUllKDq1rcPZVhosPsuA3AMoaVyd5ZifOwCr3KKBnDPDsCFYhAXiJu8ysOckcjVmUgDsGoAAtXcfy0we0cO8eHnAfc0T/o5BY69E/WHatx21WPazyhViQDcRqW1/W3KPz11jmE2VI1mYZRe920J7hvoL9idi8xMZTqSjKPErf4A+dW7kPgMzZjWb7OkkChXkdwG0zsWsNNBfhWxci0AUEcaC6GDo5BxFvA76c4XCKg0FFglBsba7jXdoY6OCNpJXVEQXZmNgB2mgXdgASSAALknQADfc1kHKL23rFOyYXDieJdOdaQoGYbygCm69R491qqntL9qDY/Nh8NmjwtyGY9F57dY91Ps7zxturOhQDANZrdY9KsOES9VZGsQeqrvsSHOARQJvgCRcVJ7Fx7RnKanMFs6/CpE8mA43a9dArgtrbjVt2PtgNbWsv23hpcEMx6SdpsfOhsLlfAxAz5G/VbTyO4+FBukGMuKcfSRVE2XtoNYBgfGpuLHg8aCXxDK3AVXtr8lcPiBZ40Ydqg+tSQmFHWWgzXa3slwzX5sNGfsMbfum4ql7X9leIjvzUiuOpwVP7wuD5CvQiuDvrj4ZWoIP2bY+2GXDS2V4uigJtmQ6jL12N104AddZ7y9scbiW/VZUH7KLf4lq0/FbEVhqAfCoDaPI6KS9037yLg/CgyXC4Xn5o4ibCSRELadFWYBm8ASfCtU2xypghVYcIAQihFsOioUWAXrsBUP/sGivmGbTddibddP8JyZVdwoKdjIi5aQjMzG5JG7qsKr2OuDrWq7V2ckUZZtNKzDabGSSyjuoG2EBuO8VsXI+a9/stWWvs8wtATve58iPxrS+Q7A4nExe8ArDx4fD40GgQNZuwgfGsK9veIxX01YpXP0YoHw6LcKTukL/rOG8gy2tc327BqXUkaHUa9Y3iqj7ZdiLitmPKusmFPOqeOUaTKT92570FB5vZKOooyClFUUEfUvsXbkkB6NmHU1/lURXaqLg3LvFX6CxL+yT6mnCe0rHgaNEvaIgT/mJFUuM0pUVJbZ21iMWb4iV5LbgbBR3IoC/ComSMClRfs+NFZfzagX2bteaAgxSMLcDqvkflV12L7THWwnjJ+0h/lNZ+Vo6LoO+g3HZ3L3DS2AkAJ4N0T5GrHhdtI25gfGvOCLvPAeVLDGSR6xuVH2GNtOy9qD01FjQeNPoMTXmnB8tMbF/eBvvrf+EirJs72sSrYSwgjrRtfI/jQb/FLek8Q1Zfsb2pQTMkYWRXdgqqV3sTYC4JG81ZpuUW8MCCCQbg6HtNBNtqaXUKgJquQbZDmwIou2NrCOMkmwA1JNgO80Fc5dbULnKKqmEnhgHOTMFHbvPYBvPhULt7lVzkh5sX1tnO7f7o4+PxqtYqUySEsSTuueodVBfF5RDHYiFAmREYBCTqc7KCWA0A6IrTtk7O+g7XLMbx4pf0Z/Vaw6J8V+IrAtkzZJAw4C/kRW9cpsQZdnYPGrq0EkLS21JRyEY+DFGvwAagvK4pUxJi3Z05wd9yregqscmdqiTFbQwM63ZZZOidzwzdJTbqKNTzlFKFOExo+qjiOU8Ak1gCe6QIP2zVe9owbCYnCbWh3Kww+KHBonb9Gx7iSL/aXqoMU5TbEbA4yfCtc829kJ96NulG3eVIv23qLmNj4VrXt92YrSYTFp/eRtG5+5Z4/Gzv5CsjnbXXfagZ0bUdl9aLSsnu/dHzqoCN3eVKCk1H5/IpQVFH8RRWFC35/JrjCgTajQIzEKouTu/PVxv2UD+f6VObBwQMM8jHKGCwo10v0nj54qrMGNkKqcoJtMd+ooGrYMLEWYnKV0IG8mwBF+Bbr1ym+l6iVax6x5VK8oMUbiKxAGViDbQ5egBb9VGVP2Kh6IO8hO+iUKFUS/JU2xmEP6uKw58M4J/hr1JjdnRiSYsBZlEnktm/hB8a8t8l0viYf8eEebED1r01y2xoiFzYlo5FUHrNrnt0qKy/CmPCbIx2JKjnHxTrhSd650jyhTwCszm27o1mG1Nu4jEACaZnHVoq+KqAD41fuXysNmYBB9V5cW5F7XKsFXyFZgKAUZTR5Ystu2uFKqF8ASXAHG4+F/lW7eyrGLiMLLg59VZGiZTxDAg26tDWDYaVo2DrvXUXFxutu8atHI3lLJhMUJmJKsRzo4WPEDsqK3bksnOwT4HEavHmhlsbH6vRdeK5lKuDv1FNdjMMbg8Vs3GEc/HmglNgL6AwzqO0ZJB1eFNuVm0eY5na8Oq2SDFBTo0bNaNx1sjvbtD9gpny12quGfB7YgCsHIgnQG3OoVdk13ZlKsOOh7BQZtyk5UT4jDQ4KdFD4SVg0gY3ZkDREFbacbm+p4DdVPxc+VrabqlNtbU+kYiacrl52R3y3vlDMSFvYXtoL21qDxzXbwFAhTiQfV+6Oum9OGP1dPdHzqoAWu2oeFd38BUVwH86V0fn+powXx9K4w4bz8KAhO+rRLJzEcJdCUivC6jIVZyBPKp6O/NLGpNzcRNYgWqtxSFGV1+srKym2gKkEadVwKsO3Zc8EmJhC83iHXn4+bvzEyKVYq+4ZudJUnUiXrUkBV8VOZHdyAC7MxC3sCxJIF+GtJUKFVAoUK7QWP2fYfnMfhU68RCf3Gz/y1tvtiJH0Yjrk/lrL/AGL4TNjWkP8AdR51+8zqg+BatG9quIMixC31C1/G1vSoqse0bDn/AMK2W3UcR/nBcfwmshK2sev+lbj7SGT/AGfwVyM2aPIONzFKG/irKMJsdsRiIMNH9eQxx91xndvAPc91Ar9DIwxmYfWCqndnC387+VMGjq3cspAiNBzZTm2SNR9mMi3wWqs9AgI6cwpe/fSY6+rWlMHuoJQbenGFbB5/0DOHKEA6rYgBjqBcA2HEU1bGSNGsRkcxISyxZjkVm3sEva+p17T1mk2FJlOqgRljqMk3mpdjTOeIE3oGVOT7v3R86binKra3aARu3HduoOhaOF66AoZb791ABc7tBxNcbTQf1ozPwFJsvDj7x6h1UCZPH4/nhRnlZVKhiFe2dQSA2U3XMONjrRd/ju7hXJqBGhQoVUCumuUq6dEGgufsoxLJijY2vHY+Eimr3ys5UCTNGQvUTvqmexhY2x5Em76NIU++JEt8M1TvKPCos7iwsD11FV7bc4k+jQA3ys8ra3CqNEsOF2LeVMOSu1jFjVnUBmQ4gqD9pFQf5TSOCkztiJdwKkJ2L7o8gPEmmXJmQDEAm9ism77p+dqCb5XbXOIIZkKs0gJN9DZW7OwVByCn22pswjAFhnJHX9Uj51KbNwEZwrSFQX5zLc62AA0A3caCsPu76Ww1TTRL+qvkKKQBwFWCNNEtUkzVB8om/wB3+3/LSBwy03Ya1HYSQ5l1O8cafk1AwWnbn6u7RQNL6b9Dfj3aU1QU8n9z7i/OgKDRr0QUcUAGmvH0ojrw69TSopM8TxNAn/QUnMaOxpKQ0BKFChVQKlxg8yADqHpURVpwg/RoetQfhUUpyIwUq4lnXTm0Km2857EWAqxcprrE7EkM9l1+1odeGl6rfI/askU5lSxuScp3MAbW7NONalt6WPG4Nnh6MsYDvGdHAG/TiO0UGORYxVjdbi5J0uN1c5Oj+0LfjmH+U16O2RBFJs/BiWOOQHDQXDorDWJesdtVnlDyPwMSGaLDojrcqULKAbH3FOU+IoMl24tjGPtN6f61O7MP9hP+MfRag+UB6Uf7f8tTOzT/AGD/AOY+gq4Gb0ixo7tSLGqOMaheUH93+1/LUwah+UH933N6ipojcJ9de8VIWqPwn1176kVOlQNEFOpz9T7i/PtP54U2WnOI9z7i9Xb1fPWgIKMKIKMKA9Fc0YGk3oEHNJtSjUmaqOUKFCgFWJ5bYdOyIedtKryrc2HGpbaMlogo+yvlr8qiprkNhQ1m4owP7LXX4FfjWgbbgKYZpFuksakqw0I117wRoRuIqhcjJwiqeo2btjltbyZL/tCtI2lKJMBIx3xowbtWx+VBZtiyf2DB3H/psOP+ipptt8/2V/un0p3gVy4PDr1YaH4RLUbtmS+Gf7p9KDD9vN007m/lqewoy4Bf8Y9XFb1BbaS8sY+98qssOFDYLDXZgJMYUa1t2U2tcb9auCCZq4B3fnwq8LyTg/Wk80/7KcLyQg/4nmv/AGVRQAvd8fwqG5Rb4+5vWtbXkpB1v/k/7KGI5D4RgrMHJsd5Qjed3QoMRwo6S99SAYVoW3OSeFjjZ1QhlVipuBY20uFAvrWeNDfcayGy0cUQUYUBxR6TFHFAcUR6MK49A3ekzSjUfBSIsiNIhkQNdkBy5wNcpbgCbA9l6qHu0NgSw4eHEtkMcxKgKSWRsqyKsotZS0bq6i5uDw3UTYuxzinSOOSMSu4RIysxZibWN0jZQN+86WJNhT//AGqaSHFQ4lVkWe0isiRRNHiUN0luq6gqXQjfZtCK7yf21BBBLHkmE810adGS6Qn60cQYdEt7zb7aC2t4pqmzRHO8ZmhYKxXnkMjxErvKkJmYX6NwtuI01pzyi2O0UMExlhKy5ubRedEjKDYy5HjW0dxYEnU3texruAnwscyM6Svh1sTGXRXew+qXAsFJ6he19x1pDlNtaLFO836bnWIsG5sRIiiyoiKLqqgAADdagm+SezXeB5ly83GhEoJsxS684yLbXm88btciwI31aseWOzsQ3OJGqKqyM+e1pH5saIrE6kcKhOSu3jEIWSNeYUPFzTKhZ0CqcQGky3u/OSHqGYDcKl026YMNkgBzzSwJGXKtlUTqQJARZ7r0Tu30Gl4yFkREFuhEtzewCqguxJ3CwqG2zCWwspSzWQsQL3ygdIi41A30/wBr7Rs7DIQHDI6k71bfla3cRpwpHOPo8qp9YxugJ4BgQ2g3mxIoMP2qemp7D8SPwqyxG2y8O/6mPB8xVX2oRdezMD8LVPM//ky/86p9aYLvFMLilsPjW4t0Q+XXqYslh4lPjVY/8StbWnqYsCJtbHpG2hNzqDa/A62rSpxsRY0rNieincf4jVZx20hcMDo6qw/aAJ+N6Sl2tomvA/xGgW5Xz2gbtsPN1rMLVdOUuOzR2+761TinaKmojxXRXBXRUBxRhRBRgaBQVx6AoOaBu1JUq9JVUSnJ3a30WUy5czc26oNbZmtbNZlOXTWx86dnbMZgKfpP9yY+YyqIOcLE8/mDXDe99W99L5dKr7bqu+J2ThG+luiqojeWMJnJKNFDi2Vk1uVfm4mFyekrDda8UnFypgjkdlWRg5xDaqqlWxEsD2yiTpqghOhID3ykAEmoXk5tWPD/AO8j5z9Lh3sb6CJmLEWdel0hYG466sUOxEeZw8MKYWNiYZRmzTRtdVKSc4BNoVcngQB0L2qMEWHjw5ZESUnCc4HmQq/OfTRD9RZCB+jfr90Gge7I5XRRYXmCr6DooEUpzhLBpGbNdgQVJFrgoADluKsEnKTC4mbC82tiMXFMUAAN05zIjDgtxETv1L9lU3k9HE8aLJFEScZhoy5zB+bkztILhrW6AF7bieupSDZuzzMyucoMKB1BNosscbSTodbkhhYG+vO6AZaDZWxBdVkCMAYiB9YsLlHFzdTe+cW7qbbIgIViQRpex+dZHtvHzQxAI+IhbnAqZScOrRKrXChcTIZlvktJYjfdjcWj4uUOMtY4vEWP/FcHzvege8osH+kltoA5Iv1XPyJpxKbbIH/NL/NVNx8jMxzMzE8WJPrVvL5tjKeP0lb94zj5UDVcUNMxNtL23242p+u0cL14n/p/jVZkl0puXq1U5iNojQKdBe1+rMbDytQbG3VdeB9TUAZK7LibBfH1NKiRx+MvYdq+tNCaZLPdl+8PUU9JHXUDAUYUQUcUBqMK5XRQGFBqArj0CL0lSklJ1UCgRQpRYiVZtLLa5JA1a9gATcnondfdQJZa7XbaX4Xtfhfqv10XNQdtQtSpgYZ7i2Q2e/unNl18dKKBpfhuvwuLXF/EeYoDxAD+lSEbCmCnspYKOqoru0E41ZEa2xV/5seklVwjQ7/Wp2ZsuxwOvEi3hzlUV1paTL0phZEGUtlNmuwPEbsuoseul8sbC147gEE6qL3BDCw16tbcagZFqSmbdUlj4kCsyqo6QsFZnyjqzFiLacRfcb2NhFSGgNhz01+8vrTiWTWmsB6S949aUvQGFHWi0daINXRXBRlororjV0VxqBKSkqUkpOqgU8wO0HiBC21aN9S2+Ikr9VgCOkdDfhupnQoJrD8o5AylgpAIvbMpIz52swbeTfsN9b03xe2pJIjEVjCsxY5VN7lsx1LHj6m1qNsLZqzsQxYWt9W3HvBq44bknhltdWf7zt6LYUVWpOVLjIyqoYZ82YErd1QHIM2n1CdLfW42ueQ7YxD2yRBrDLdEl10A1KtroB0T0ezQW0fYuxMODpDGvaEW/wC9a9WNNkR9R8/9KQYxNsnFTu0jRBSxubkKNABuLFuFLR8mpLdJlHYoZ/XLWztsGELfKfOobaGFRPqqBSDO8PyXzcXPkB86X2nsCf6OIBlEYfOAd4bW/SvcjU6HrqxT4txuYimc2IY7yTVFBl2BIu/Ke40mdkP+qPP/AEq9phlY63qD2ltExuUVE7yCT8Tb4VBXDs5uo+FdXZje8rKO3KvxZqkZcfId7Hw6I8ltTfPUBooMPEczM5ZQSqCxu1tLtly2vvIPdeotUpXFN0qPBu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C:\Users\C0199342\Desktop\Surg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58666"/>
            <a:ext cx="8760160" cy="5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data:image/jpeg;base64,/9j/4AAQSkZJRgABAQAAAQABAAD/2wCEAAkGBhQSEBQUExQUFRQVFhgYGBUUGBcUFBUUFRcXFBcUFBcXHCYeFxklHBUUHy8gJScpLCwsFx4xNTAqNSYsLCkBCQoKDgwOGg8PGiwkHyQsLCwsKSksLCwsLCwsLywsLCwsLCksLCwsNCwpLCksLCwsLCwsLCwsLCwsLCwsLCwsLP/AABEIAOEA4QMBIgACEQEDEQH/xAAcAAAABwEBAAAAAAAAAAAAAAAAAQIDBAUGBwj/xABJEAABAwIDBAUIBgYJBAMAAAABAAIRAyEEEjEFBkFREyJhcZEUMkJygaGxwQcjUrLR8BUkM2KC4RYlU2NzorPC0hc0kvE1o+L/xAAbAQACAwEBAQAAAAAAAAAAAAADBQECBAAGB//EADURAAIBAgQCCAQGAgMAAAAAAAABAgMRBBIhMQVREzJBYXGxwfAUIjOBI1JykaHRYvEVJLL/2gAMAwEAAhEDEQA/AOXowgQgFYGGiSwEMq4gbSwgG3SyFZENjcIJRRgKSBCCdDEZpqcrOuNwiThaiIVWSNlJKccEy4qCUAuQlJRhQWFygiRgKSAkEqERC44JBBGFxwRRIyiXHBIIIBcSBEjKJQcHKJBBccPoyEsMRli4gaQDk5kRNoyuIF0gllicw+HkXMJVYQJi3NGgtLgpPUiVDATTKiXXqggJkKknroEitNSbTSi1R6NS4UrMJRoyVtSjTuILUy9ycxGLymMvjr4QkV2x7VnvfUI1bQZLk2UZKBXEiUYRooUEigEsNRU08GqyVyjY2QkkJ0hIIUtHXG0EZQCqSEiRlEuJCKCCC4kJEjRKCQQggguOLVgBE2TdbWybY60IElVSKig2U7SHBN4fVTqVJSnqUnsN5FFx77wrWnhnEEhriBqQCQO88FW7RgkEcuC0SkrWTBQTvdkAogl9HaUWVBNAGq33fws4ugHCQarJHMSLKtoxIlaPdinONw/LpAfCT8kHEPLRnLkn5Fqb/Eiu9Fn9KuGANJwaBwm3LSAsoaUgTyC2/wBKlPqNPd8ljwOqPVHwWXgjzYSN+QXiOlRMqarLpCkvZ8U0WFMDOmGKSX0Km0MHInmluwhCLGF0CdTWxAZSTopHknOjujLjwRFFIjNcZ6Mpp7VJzHimnKJJFk2MEJKccEghBZdCCESdFEnQFGcM7kqk3SGQglGmUWVcTcQQhCUEYEqCbicqCuP0V3olTpI8y2SQ3WoQ4iEPJz7FaPoAmUprByXa3AdIkinZLSrSk4EWN0ziMIXG1knDYMtd3e+VaLs7nStJG92A3+q6hkDrVNYjTt7lzFzIpjS/4x8l1bYTY2W6OJqfFwj3LlVbUCIA/EpPw53rV/1v1GFZfhQ8P6G2GAic1OmkU55KRM6BOTDciNF1rNzr4vD+v/tcsy6nxWo3Bpk4un2En/K5ZsW/+vU/TLyYWn14+KL36VW/VDvHyWLw9AvDRwgX9i3H0qN+pHePksfhgBTBJtlaY04BYuC3+Fj9zRj38y8F6hVNmtPmkT+bKVhdj3k2/PBFg6ozB0aKVUxb3SMhjsTqMc2opnJx0Q4MC1sN+aRVwzAExkeXAunx/BPHZ9pv3ZkTYCMeTsuoVcibKQ/AOJMNPfwR/oZ51gK+t9y0WkisqNTRok6BXQ2IftIfoePS9yrKUS6kVbNkExJACfbs5jRcqYNmHi4pt2z41MlZ5TVyczfaRHMaNCoz7lWBw7QNCmKtEahRnJykN1DuTToCfcBCcwWCFR4be6hzSV2GjB3IlHCOf5rZhLwmDJcOqY19gW8wO74ZTygXNzPFRsVhMlotBS745SbUTXGjbcpekHagpHk4RKMyNNgNYg5kBPsp2Rlkwm10kee1ZGppupXaDE/yT+JIa0k+7VZzEV5JI4lUzPZGiEE9WdU2PH6Kkcc5/wAz5XM6OCzkm0A/NdI3Z/8AhmdoqffqLnFHFFhcOfxvcJFwt3q1/wBb82NsUn0Ubcv6EVYDgBeNfwV67APqUS+nTJbF3DhGsc/ks1NzPNdF2DtYvwbA17Q6jTgU7AmHhpcSdB15k+3mmWKrSoxUoq+pmw9CNaVpSsYk4Iua2Parrc2iWY+k3gS7xDHJVYDpKjQIhxtyvcKVuzS/X6Pe/T1HaqmLd8JN/wCL8mVoyksQoPsZa/Sm36n2j5LI0qE06fHqt+AWz+lMfUn2fALJ4R31NP1G/BU4Ek8PZ835l+Jtpwa5f2NUCW8FKw1YzojoYMu4wrGjs9oHPtJTlOMdGKZtsJjgjcQeCW4MbxATVWuOBPgqOaewNJjopgckmE2X2SIPNAk22GitB0gBIJCSZQylBldBFqNPcmKhT9Sl2potQ8wSMSFiKsWUB9zZSdvbJr0qTa7njK82aNQOE25Ql1g0eiTwUwkpq8dTZJKkrSWpHw2BNRwAH57Vrdjbt5KgMG3HvTu7ez29G1xaB2cfatVhqI1SfG42SbhHwNFKC3I7aMDTx/BUu1aEk8tFe16pBg/zVdi6oS2jJqVzTa5mvIXcj70SuczezxQTLppEZSkY+AmauI1hT8PkIv8AD8ChUw1IAmfAH5p7OdjzkVzKbGAlh4n3rPVaJHBbA5BpPtEKFtDBgs7ZsVylYPCXYzZ7tj+pqfqv++9c08nLiYPGPiuobCplux6Y/cd9565g6oWkxzn4pLwt/iV7fnfmxviPpx98iHUpFpgp2jiHAEAkTY9okGD2SB4JysQbk3m4494RWGl+1Pr3QuJ+CxBn8Vpt1h+u0u5/3Cs5sylmBWo3Rw5GKYTwD/ulLse7Yar+l+QSk100eZYfSk36k9/yCymzGjoqc/YHwWs+lP8AYu71ndj4f6il2sCHweSjh34vzL8SV8vgvUmYeo3TrFSwGj0ZPaowZEcFJbiWDit1STesRUlzCdQb9lN9E1PVMYI1Uc4wc0O83zL2SFMpgwO3tStvYXoMTRpi4qNcSXC/VbmEQfkjwtSXt7xoO1St8h+uYY8crx40yfkss6k44iEL6NPQ3UacZUZytqiA5oSS1KeD2Jog81peplQxXKgVKjuA8VPqu7lFmVF7LYLFXdkWe+eF/qymbSA0m3YOKpWYU2nSAf5ALVb50/6sHqD4BUlGoQ0c8o79Al2AryVB/ql5jTF0VOafJGh2YSGCysm4mBJnuHwWe2XtYBmVx6wJmU/itqDzQQsNWjKU3oXirImY/Fhup7vkq/E6An/3KaqYhlYgOuAL+z2qs27tVoEAkAEARYAD8hHo0HdRW5Oi1ZM8lP2h70Fmv6Ru+0UFv+FqlOlhzL9rUrKr2nTo8AfEJ/o6Q4Arc665HnVFmaNO35KJ1PSy0ZNIGzB8UzWLODB4IbrdxdLvLPDNjZjfVPzXO9m7PbUa+eDl00U/1Boj0fksXuZSBZWlmb6wfApPwyaTqv8Ay/sd4q/RK3vYzOK2RBsIRN2G6J19i6NUwLDY0tUtuFGWzNOwJp8UzBm7jKbNweRon4LQ7tu+vAj0XfBPVaHAMKLAVmYd+eq7I2CMzjaToBFybFYcbKU6E4rVtPQLQs6qb5iPpSb9S7v+SzuzKpGGonhkapX0hb3YavTcyjUzuLtMrgI7yEWxqJfg6BABGTXtBI8QR7kXARnTw7zq3zPfTtC45qWX7eo3iX5QC78VXu2hLoggTy8ZV4MMYAcGmFFr7OLngx+GvJb1W0tYXQhC+oTsOSNEk0D9lT6NItEAGyJ7HclfpmloCyK4zgqDukZ6zePaFYb+z5Rhsusu/wBMpnAsd0jPWb8VJ36Z+s4b1j/plK6s3LGU33P1GeHjbDzV/ehQPFTtSXNf2qwZgnu0aT7LJ9ux6juAHeQP5pn0kF1mkLssntco3YdxT2A2RUc6WgQNTNrq5bsFwIL3ACRYXJ59w1V5hsEGjqiJusGKx8IRyw1NeHw0m7y0IG+9ONnkcm/AKpo7Mmk0tN8jdeeUK832bOBf6pUHD/sGcPq2fcHFJ8HNrDq35n6Dqr1vfeZHGMcx5njfkmKz3WVxtMhxjL3u5n8wqrFUiLa9qeU5XSuCew0zaGWYuYgKmx1RxMuMq3FAFsnX3qHtPBhola6bipd5nqxk4lVKCCC1mM7GzGtHojXh/wCks45uuUKDUwZM3ue+UhtLKIMn4+1IrwfaAtLkTTjQfRE9yjPxUHgm2vA5+OihbUxeSmXQ6TAaRDusec2iyIpRehaNKbaNHid4sM3CBr69Jr8vm5pMxpA7bLL7nYnq1cjgRmBMGSLHX88Fldo0JbMHjJJuTke/T+FNbr7Z8nxDSSejcQKgABJbeInkTwXYfBQpRm4tu+tmMsVmsqf8nTXYtw4pLcQ88VbUdmsLryR3+CW7ZjQbSB3rN8TSi7PyMSw9VrQq8DQqVqhpgw4Nm9gRzaRrr7OMLMbx7RDqzqbHufTYY80DrhvXIm5EythjtrYfDANqNe4OOYFtyCDDS0yMpk2IvdYOth5e51+s8m+txx7UanVjN3S07BpgcJJPM1qZ3ajLkxHVafYXEfMeCu9w9rnpPJ3vcGuBFNoFulJm51AMFR8TgA6oGGYNJun7rphQq1TySvSqUYzs63W6wm4EjxTCMlOOTtK4vCyV5vbY6M7CVJjrSpuF2I7V7oHKbqp3R3tq4wVQ8Mb0YaZpg3zZtQSfs+9aDZ7y4E5pE68/zZLcViZ004JJMW0sLHNdu4l+y6dwc0xrJ8Y0UWlsGT51p9sK3yXv8fz2JQflKV/F1FszYsPB9g1Q2W1kZQJHE69qqN8gfKsLH2z3/s3LSMEwVT7yj9cwk/2sf/W5Ao1ZSrqUnrr5SNKhFQyr3sR6Ze1sk8dOxKqPcTblw7VM2jQJvbuUKk6ARxlHjUzfN2gHDsHKOH4c1YzDe1RWCDcKR0ohZKrcmaacbFfvkP1J/qFM4ODhqPbSp/cap29bJwb/AFHKm2bXnD0B/dU/uNVsLeWGVvzeheo9SNicNlsOPNVmJwgnSy0GLoOLM3aqstsS7wTSjU03A7MrKuDIGa3dpZUO1HzPHvWpqVs4yiwAnu596yO2bOjimeFbctSK2kLlf4IJMoJmLDpzsUfte9LbUnUzI5wohpA63TjaQXn2tCVZMm4d7G+cRPd81W7SxvThzIaGtIggyTBjSICk1aVpI/mq/wA6kHNAAzAeb2t4zbVDUUpZhzgcs7trYr8bg+q0C5LxI4wadUG3tVBt/CtpVGtY0tIbJntJjj2LX4TDdcGT50WgD9nU4arI7zVM1eT9gfF3NMMLJupl7guOjFUnK2t0azcjbNbFVKjH1Je0Nc2wbYEhx6oji3xWxcysfOMk62tC41sfbdXCvL6Lg1xaWyWh1iQdDbUBbT9P4h4k1nXHDq8P3YWbGYSWfNGyRkwkOl0vtuWO1yXVYcTYAARpaeXtVDiKhzECwB5fuCEjCbZnFZXkl0xJuTLeZ70/i/2jr8f9gUQpum1F8hxGUeiSi9nYco0jYx6Av2S5Znecjpmx9gfectZRdY/4P4/islvGPrGep/uctOFd6hn4hL8DKI3d24cJXFUNzdUtLSYkGOPeAtlhvpNo5Q00XsA+zDhbSLhc6RLZWwtOs7yWp5+M3E7Bs3fvBOPWrFkxZ7XD3xAV2d5MG64r0YiPPZ8z2rgqCwT4TTltJr9gqr27D0LS2tRLS4VGZGgS7M3K0cyZgKi25t7D1MXhRTr0nkV22a4H0SBp22XGG1SAQCQDYgGARrB5oMqEEEEggggjUEXBHaqQ4RGMs2Z+016l/ie47zjsWBAtPiqlmKAqCdJGumq57S39xIEOLH2iXCHaRJc0gkov6a1XPBe1uXk2QeFwSSg0+GVI6Ox0qyex1vGYkusFSbV2mKNNz3EwI0uZOg9phZv/AKkNIA6NzeEyCoe1NqCuAC10N6xJiLQOB7UKlgJxkukWgaMs/VE7X+kTFVaZY5lFrXAjqgkwdblxhO7C2rnZTlxGQNa7+GBYcbR71nsbhS4AMbJGsDTvScM52HkmDmsWzeybLC0VTy04peAKTnGeuqOlbW3iDWgNg/h2rO4/bLMszB1VQzGF7ARy56KoxbiXGULD4GENDp1rallW3hInLN7TwhU9auXGTqkkJJTKNOMdkZZVJS3FygkSiVyh1nC4PPxDRzNp7BzTeIo5XZSR3hV7cYYJPHkn6WLkyY0iCPgvN5Zp3voMFThbvF1I1uUxhh+rgcc45z6HLRKr1wcvK9hbsVk6g3KLT1h9m9mc/kolLKlcYYOCWZlbhnhjgXSADJkE6U6o14LAbUxfSVJ5CPeT810bH0m9G+wb9W61vsVOAXLimOAtJyl4eoDiMmkoe+wIrYsrhjGZrdUakfZCxyW55OplbqtLpLGLDYnoLtK9yVjsR9e57T6Ug9wCQNo1JnN+YhRyiRFFWsAdWV207Xdy6wu8rm+cJGXL7FG25jW1XtLdAyDrrmcePeq5AqiowUsyQSWJqThkk7oCJGgimcCJGiXHAQQQXHAQQQXHAQBS8nUn96PcCkKCSXQ2m9rC3UEW5jtCiF0oILkktiXJvctMLXiiLXkiff8ANRakngpOBjo/afkm6jTKrHdlZEVsg2TvRufA1PD4pw4ZxuU9QpvmRbmTbVS2TGLG/wBDv7PEI0/0Z5j8+xBUzS5oPkhyZrcPA4ezmiquHAeKq6O1mZicwLQBprPH5J79JM4O9x91rpU6Uk9jVdWJNLzuP5K0FcgBsyOvaATwby0WZwO0GucAJ1i4I4ha3Ft8z1za5HmjksmJvGSTGOE6rKfauLa2nUPWg03WIOuV4FyO3muZuXR946JLD/hv0BFoPb3rnNTVMuHJZG0YeJ9aIlBBEmYqFIgjRLjg0RQRuXHBIIK+2Pu62tTzHPM8C0D3hDqVI01eQajRnWllhuUKJa0bns/f9pb/AMUk7ps/vPEf8UD4ulzNn/GYjkv3M23A1C3MKby2JzBpiOcxEJhbHalV1DCBjWjL5kmS4hwIg6aLHIlGo6ib7AGKw6oSUb621AgncMGFwDyQDxEW7+xXTN3ARIzkHQgtgjmLXV51Iw3KUsNOsrwKWfq/4/8AamlabT2b0TPSgu9KOR5KrUwkpK6KVacqcsstwIIJVo4z3iPCFcGSGYotpgCLk3Ik6j8FYsy5WkxMAnhdUxdYDknX4iRHYBpy7ZVHG5eMrFocS2ZzD3IquOB0gwqdro/n22lKpVI9qjo0W6aVtCf06Ci+Ud6CvZA88iRTqmLcNRztJPtn2IPxzoBFu6yebQBbIcAGi/G8XJygxwUvD4QgA3cC2AQ2cwI/eLTCzucVqzUoSasmS9zaeasbT9XMfxC/zW62viKbCzO5jfrD50CYayfiPFZzdGkOmdDXtimdQ1oNxplcU7vyAXUgRPXqRprFLmkuISrYpLu9BpSbp0Vb3cG19pUDmy1Kf7OpoR5xa4ADxXOq2ttFc+WUmmCCP4R8u5HWrsfTfl4DlHxTTD0+gVlcyYhqvrmV12FCjRkpK3ioVCJBBccBAoBGVxwS6DuzhiMMHTlBJdDeVzlEn8wufLqG7tDLg2gAkZKgvE9YTKW8RlamvEZ8N0nJ9xIqUYYOsTHEG5tr28/Ym6mHPRtOY2gkj0gDdqfdhn5GZoJAfmiOIMREdiZqYKoW0J9F7S/TzACJtrwSdPvHvSFDvTRIwQlxcc7ZceNzdYhbneHDOZswB462dp1mxJi6xmLYwPcKZLmTYmxIjj7ZTzBP5Gu9+gg4i81VPuXqMq73WxL+l6KeoQ4wbgECZHJUiv8Ac/AVHVw8MeWAPBcAS0HLoSONx4o+JaVKTfIBg5ONaLXMlb1UyKTTbz+Hc5ZZbzeTZdWowZGTDpMjhBboddQswd260wWsboOs9rASLWLyATabLPhK0Oj1aNXEYOVZuKvsVSCmVNkVhrSfqROUwY1g6FN/o+p/Zv8A/Erbni+0W5ZciMjRvYQSCIIsQbEEcCElWKhoKw2Rs1tUVS5zm9HTz9UAyZAgybJqthWBgcC++kgQePO/DTmFTpI3aCdG7ZiIgggrgxzyhw4ka8fta+Kc/SNWI6R8RESdNIUZGquKfYWUpLZmz+jWqTiKskmKPEk+k1Wm+VVrnNtYOqQSJGlPTloqj6M3AV60kCaUCbSczbBXG+uGk0hmLZLjIOU3ay3ckdWyx329Bzhk3QXb/spGYaiRcU/cLpnG4am2lUyBg6p80/zRNwbgDFR9yInrRGYwPAJFTCvDKmZ+YBpEFoBmAZlbFv1g838jXRrZ66aGcQRlsIkyPOgQQQXHBgIiEYCBXHAC6bsHDP8AIaGojOXX9GHQDz1auZBdN2DWqeQ4eATPSB9phuV5BMaaNulnEr5I25+jGGAdpS8CYKVYUKAOaZd0uh6sPjNzHm+5Ko9IKLM2bMCQZFy0ujrewz7EKuMqeT0S4QX5mvsbANdwNx5oTmOxxZRokQ7pCGOJ5FhJiOIhJnd6WW79Rwn3mf3kLzsoF85s7BcQYGllhcVRDXlocHgekNDbgt9vNjDV2SHOgfWMEDk2ywGJw5Y8tMSNYuNJ+aeYDqO/N6fsJcbrO/cvUaV1saqBTPPNYDUyGiAqVaPd+oegc2TBqC3D0JWmu7QIwKbq6cmWGxG58VSYbEvu0xyJHMFTmVcOGmMWwRAMtf1T1rHqxwcLclJ3cwDK1csqNDmFjiQQJnqwZAzAjsKh7e+jCo05sKc7T6DjDh3ONnDvj2pNOtRdbJUll0XK3b2v33s34h1KbtFXJmFwYqvNKniqbntaeqLuDRrYx9r3qGKjSS7yrDgdWXdQXOYhvf1SoezfKqbAA5rS3M39qwHquyuE5uBIB7wnG4LF5z9W10i7Q6k7zCQTHZmI7FbJlbvONuzb79hRVHJJ+jJGG2WX1Y6eg92uRr2F0azAIOhBVRT2FmL5rYZpaROZ1OBNg0kusRERzsrbZ9Sq2s11WgC1riH5eizw0QRMA2gcRCb2rswVOldTovp3lrOjaZho860EzJ466q0as4zy5lstdGvf2Imsy5/uvMRs7d+owuYythXGq0NyhzC5zfO6sOlSNnbhPr52CqwOp2ic/NpzAOlpkcQqbBU8VSLXeTvD2Dqv6EOcIBAvlnQwt59GzznxL6zOje8NJc9pplxJdzgH2DiurSrQjKUZrxSXvYFGzjsY/wD6c4nnS/yoLpXTN+03xCCVf8xie79g3w1Pl/LOIYZ1NmbpGF5ggCS0NdIgmL8HW7UKLC98UmN/PrmFaMx2Hq2qU+ja513B73PFjD4IggEjtiearsXgmse8U3dK0ea4aFtoNrg3XqVK7aaafft/Qvask1t3bmm3dwValWrCv1HdGzqy0GDWpGQGnSJUr6QMYXCgaRzWddvW0DZt4eKqNi7zii+pUNJ1Wq9jW5nvbIykzHVkDLlEfu68FdU8fSxOJwZL25S2rmDiAGG+VryRl9Fvelk6dSNdVZR0Se2z+Xlr/JuhOMqWRPX+dzJYfE1nB5DMxbBdDOBJEuy6JVHabn5m5WjqnSRoOUrZ7uk9HtTK7qtf1YNso6aMsWhc/pYgmxDdDeBOnMLfTkqjkstrW/lXMfSyi7ZtCRs7ZD8QXFgAa0jN2Zpjt4FMY7ZxpalpvHVM89eIPs4q13d2k2lSqhwd1y2Mv7odM3H2gmNpBtS7XAE6h2YaTBkAjjzRFOfSNPYFkWW/aVVKmCbuA70G0wfSA7DKd8hdzYf4gPjCR5MeIvwgg3nsPejXXMHZ8hVLBucHEQQ3W/vAKZc1SKGEcc1n2HogmTyMJt+HcNQ4dhBE8LLk+85rTYRTZPdx007ibrpW7jK9PBUhkMOLw4kE5aeV0G2lwLrma6fuZjKtSlSpOe5xqCpBcRDW02NMQWmZlLOKZuiTVt9b+DNuCaTl4eqLLEYqr0FMOZ16oc12oDOq4g8eQ8Up+0QaDDBJqgtba+YtdFpMaaqyxOBrtpul4IDHTaQRlOvVB5cVT4LaWIIaw02vgDrEkECIzCZOa47bLz8JZ43ilp3280N467O5Tb1YoVNlg5cvXpgi2osTbmue1mODiHSHcZ19srf74bTJwRpOo5HZ2HMCIJBkmwFzKwD3kmSSSeJufFej4cn0buravv5CfHfU15L1ELVbt4LNhyW1Kc57te7IRGUiCbEELLLS7tYZ5oVHNBIDwDHoyAJdyF/bBWnFdTR21R3D/rb20Zo9nUzT6Yyw/UVIDHtfctsDlMiYiVsN38W+qHjNBYWi4uJa10OnXUX+Ky+7DDTfUqlhLG03yY6roglnKexazB0adJxqtPVfN7FzXEM6ruVmArzOLaeZPlv3jSvdSs3qZB28WCb0jatI9Rz2uJoscHE1BmiHyZLWmTyCsthbboVsSadBuWrle7MaQALXEPdpUm5IOizmO3XqPr1XU8uU1X5pdTeYcc4hr7TBb3XVhulsd+HxYq1GnMab5hzCDMCzW6AI9Wnh3Sk1N3ttfttyMUVO+y/Yaxm12NqVab8NScekqtLszm5s5yvJE2kNE9wUukG1Q9z8LTZT6+aq+q5tP6zKHkOm4IY24tZRdoVclWo6lhatao57nZ6tOp0LMxJhrYlxg6wO9UuOpV6xBriq4jQFrmsb6rAAB8USFFTSa+Xvu7/ZJ+dvALdPSKLzadRtN7m1cGYeKhFRtX6t4qAF5a8kC4Y22vIKXu/ttj64p0qJDqrnEh7wWExmPAkeZaOaotnbYrUh0ZGekRenWuyImxN2/jwVvu75McQytQcWOpyXYeobEOaWk03n1tD7lSpRUYONVNq2jTk191d2/ld5ZK3ibbyZ39nT/wDL/wDKNF/SD+6qeDf+SCR9HH3/ALJ+fkef63D1R8EdHXwRoL6EthF2iPSSuHt+SCCkhG53E/7HH+rT+7UWFo6+w/BGgslH6tT7eQSeyJlLzG93zSzr4oIIwbsQabrIIKYkz2Ip4KXhdR3oILpgae4xiNXd63O5P7TCd1b7oQQWPHfR+z/8s04brS99p03H/sKvqO+CzGE872fgggvMU9hphtpGX33/AO2Prj7y5+UEF6jh30fuLeJfW+yCV9u95jvXb8WoILTiOoRw/wCuvB+Rsdj+biP8Cp90LS7p64n/ABR/pUUaC81iupMZ4r6rLfBfs/4qn+o9QNq8PZ8UEErl1zJDcpdjedW9f5q6aggjV+t75Bokinw7lDx+n55IILCuuSUCCCCdE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" name="Picture 1" descr="C:\Users\C0199342\AppData\Local\Microsoft\Windows\Temporary Internet Files\Content.Outlook\619M3OE2\f76b2e3a6b24d5314ef524f8e3e410c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887" y="1047750"/>
            <a:ext cx="33242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kenney-mencher.com/pic_old/20th_century/klimt_gustav_the_kiss_1907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038600" cy="5802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93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Camosun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newuser</cp:lastModifiedBy>
  <cp:revision>36</cp:revision>
  <dcterms:created xsi:type="dcterms:W3CDTF">2013-02-05T23:10:34Z</dcterms:created>
  <dcterms:modified xsi:type="dcterms:W3CDTF">2019-05-21T21:26:37Z</dcterms:modified>
</cp:coreProperties>
</file>