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602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9885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6599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584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99850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1336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31078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5169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94620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2728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26205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140E-9632-B848-88E4-1B3DDEFEA66B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C96D4-D32B-1641-9DEE-778BADD0ACD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9619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0" y="0"/>
            <a:ext cx="4600937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417" y="0"/>
            <a:ext cx="4543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21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0"/>
            <a:ext cx="462915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0" y="0"/>
            <a:ext cx="4286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68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DengXian</vt:lpstr>
      <vt:lpstr>DengXian Light</vt:lpstr>
      <vt:lpstr>Arial</vt:lpstr>
      <vt:lpstr>Office 主题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1</cp:revision>
  <dcterms:created xsi:type="dcterms:W3CDTF">2019-07-08T17:48:19Z</dcterms:created>
  <dcterms:modified xsi:type="dcterms:W3CDTF">2019-07-08T17:51:09Z</dcterms:modified>
</cp:coreProperties>
</file>