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140E-9632-B848-88E4-1B3DDEFEA66B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96D4-D32B-1641-9DEE-778BADD0AC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602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140E-9632-B848-88E4-1B3DDEFEA66B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96D4-D32B-1641-9DEE-778BADD0AC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885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140E-9632-B848-88E4-1B3DDEFEA66B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96D4-D32B-1641-9DEE-778BADD0AC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599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140E-9632-B848-88E4-1B3DDEFEA66B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96D4-D32B-1641-9DEE-778BADD0AC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584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140E-9632-B848-88E4-1B3DDEFEA66B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96D4-D32B-1641-9DEE-778BADD0AC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985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140E-9632-B848-88E4-1B3DDEFEA66B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96D4-D32B-1641-9DEE-778BADD0AC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336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140E-9632-B848-88E4-1B3DDEFEA66B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96D4-D32B-1641-9DEE-778BADD0AC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107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140E-9632-B848-88E4-1B3DDEFEA66B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96D4-D32B-1641-9DEE-778BADD0AC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516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140E-9632-B848-88E4-1B3DDEFEA66B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96D4-D32B-1641-9DEE-778BADD0AC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462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140E-9632-B848-88E4-1B3DDEFEA66B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96D4-D32B-1641-9DEE-778BADD0AC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272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140E-9632-B848-88E4-1B3DDEFEA66B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96D4-D32B-1641-9DEE-778BADD0AC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620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140E-9632-B848-88E4-1B3DDEFEA66B}" type="datetimeFigureOut">
              <a:rPr kumimoji="1" lang="zh-CN" altLang="en-US" smtClean="0"/>
              <a:t>2019/7/8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C96D4-D32B-1641-9DEE-778BADD0AC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619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0" y="0"/>
            <a:ext cx="4600937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17" y="0"/>
            <a:ext cx="4543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2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0"/>
            <a:ext cx="462915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68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DengXian</vt:lpstr>
      <vt:lpstr>DengXian Light</vt:lpstr>
      <vt:lpstr>Arial</vt:lpstr>
      <vt:lpstr>Office 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1</cp:revision>
  <dcterms:created xsi:type="dcterms:W3CDTF">2019-07-08T17:48:19Z</dcterms:created>
  <dcterms:modified xsi:type="dcterms:W3CDTF">2019-07-08T17:51:09Z</dcterms:modified>
</cp:coreProperties>
</file>