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1DC2A-6E2B-4ED1-8550-0D1EF85CCE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DB94C0-3B5D-4FA5-A820-FCA3907084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63DA88-164A-457F-8700-5DCD013AD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D7211-1B20-47C0-9FFD-E8D4D9D70942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ABA635-4451-44D8-BED8-8803E52B9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C187FE-16C0-4068-B7E2-A468F51E4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3586-1ACF-4979-A677-C72B4D404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767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DCB49-654C-4DF3-829C-20B5B7358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3C0175-E88A-4287-99CD-77D9F2BAAC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D2C2C4-103C-464E-B332-64543FDD7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D7211-1B20-47C0-9FFD-E8D4D9D70942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63C55D-1D05-4B3A-8978-22873195C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1ECAB1-1C4D-4613-9407-47AF2DCC6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3586-1ACF-4979-A677-C72B4D404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95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5EC522-84C0-4D40-85FD-86C8D6AABA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6BE6A2-51D5-4FBC-B6AC-9CC42CDD3B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F0162B-7E92-480D-8314-340F42BC8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D7211-1B20-47C0-9FFD-E8D4D9D70942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2AFBD8-C307-4CC2-BE72-C0338C250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550F08-9FF6-4195-9E4A-32E1B6D45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3586-1ACF-4979-A677-C72B4D404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591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1470E-C57E-4E4A-9BD4-28F7CDB38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373D7-4D46-4C54-977A-35165B4C43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905B60-C00F-4574-89D8-61ADDD2B3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D7211-1B20-47C0-9FFD-E8D4D9D70942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6C7A53-FCD0-4529-A348-ABFBF9B5B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DB752F-454B-4466-94E3-4C786633B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3586-1ACF-4979-A677-C72B4D404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848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956A2-2B32-4EC4-9BF8-07C667F7A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B6CC82-A43F-4AF0-BC34-44E490B832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0FFC1A-A4FC-44A4-8400-56BA33B8E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D7211-1B20-47C0-9FFD-E8D4D9D70942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39745F-8738-4C7E-AC9F-C2CE602EB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ABFC4F-721C-4729-A6FD-8CC93DA31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3586-1ACF-4979-A677-C72B4D404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706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B9FAD-B60B-4A79-9335-37CBE8AB7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1C25E-6EB8-45F6-B4F0-9254E2A748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78A372-1602-4A25-994B-5D37AAB9D4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B04A82-BB2E-43A6-A43F-84A93E8DA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D7211-1B20-47C0-9FFD-E8D4D9D70942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FB2DF-471C-4D56-9761-D48F3B1B8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D30DF7-7629-4D7D-88F0-B0BD9BA44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3586-1ACF-4979-A677-C72B4D404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618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0C7C9-7E6F-420C-A753-43C0D735E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F8DF72-07AC-4443-82CB-2297B98AA3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018DA3-1FE4-4EFB-A6FC-004727AE7C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2FFD3A-7A00-476D-A7C3-42C3662EC0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86831F-3E15-480E-8D40-D4B408492D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5EEE6B-AAD4-4631-B6CC-C19745DA9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D7211-1B20-47C0-9FFD-E8D4D9D70942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9FBF36-454B-42CD-AAA8-6B0A7CF60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9D0532-EC95-4688-8F29-9659AA840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3586-1ACF-4979-A677-C72B4D404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30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16971-6745-4719-9FCE-3898A3D0A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1D1965-42F9-4B66-98A8-388E4746B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D7211-1B20-47C0-9FFD-E8D4D9D70942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1CB78C-7E1B-4497-A400-EE5E9A543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1D00D7-AAB5-4286-92F5-D771C4EB5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3586-1ACF-4979-A677-C72B4D404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935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790931-9C83-4A22-9021-A0B9287BA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D7211-1B20-47C0-9FFD-E8D4D9D70942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77C017-8061-4142-A604-959D7002E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B6A3DF-922B-420C-B9C9-10682FD69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3586-1ACF-4979-A677-C72B4D404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577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C18D5-2C86-4E8C-8F0F-8BD854714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85E8E-BA07-467A-9B8E-D22E9F8B13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C6D50-5A22-4ABB-9051-C82CF72181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ABBE2B-DF17-4BA9-ACC9-78B66AB77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D7211-1B20-47C0-9FFD-E8D4D9D70942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A227AE-FC28-4C55-BEC7-478A9869C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611135-0C6F-4811-A9F9-3388CB5DF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3586-1ACF-4979-A677-C72B4D404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145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B2508-EE65-4B7E-8903-1B280BD07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4700DF-606C-42DA-9482-0C509D26A0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1BA51C-C890-4B51-B8FF-42BEA74363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2829C8-6CF4-4AE2-9E7D-6ADA0093A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D7211-1B20-47C0-9FFD-E8D4D9D70942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55BBA8-A773-4E2B-BFE0-E072F6CA1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A16BBE-89CD-42FB-ACF7-4057821CB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3586-1ACF-4979-A677-C72B4D404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77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50D055-CDB5-4F14-A826-B7A1EFD6C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4CC3C-0621-43F6-B7F3-CF2C192393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A2C3BF-B4D2-47D9-AFA3-8ABF03989A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D7211-1B20-47C0-9FFD-E8D4D9D70942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34D571-43D4-4547-B284-64CB0E9417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A70A57-F797-401C-895A-A2A0FAD27B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33586-1ACF-4979-A677-C72B4D404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331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4B010-3133-4D65-BCE1-80A9E8A6DE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en-US" sz="2400" dirty="0">
              <a:latin typeface="Baskerville Old Face" panose="02020602080505020303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AB3390-0C03-4679-AF3D-857A28A0DE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3085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Baskerville Old Face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Larry Douglas</dc:creator>
  <cp:lastModifiedBy>Larry Douglas</cp:lastModifiedBy>
  <cp:revision>2</cp:revision>
  <dcterms:created xsi:type="dcterms:W3CDTF">2020-04-19T16:52:41Z</dcterms:created>
  <dcterms:modified xsi:type="dcterms:W3CDTF">2020-04-19T17:15:08Z</dcterms:modified>
</cp:coreProperties>
</file>