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2T21:39:07.0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0 24575,'0'0'0,"-28"15"0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21:39:27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2T21:40:55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AEC22-C48B-47DE-925D-665D84FC8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3C837B-F378-4F42-BDB6-E3C6207F7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D7877-714E-4745-BCAF-31E438934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1F0E1-A683-4C43-BCDA-7625E23C8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676DA-21BD-4C6A-8AF8-D70D3853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52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4075-7F86-47BB-AEEF-6CECB02D6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737CF-F94B-4BCC-87E0-36E83E04D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9E285F-C9A6-4B64-BB71-DD99B790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8EF7C-407E-4E22-B26A-F91F8A0D0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5AD71-7DB0-4B71-B81F-758B983E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3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7ED7A5-693A-4119-ADB7-D811FBBD1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A83B5-EBA9-4187-8101-CB2A203A4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866EE-3EA1-43FC-9DB2-A972CCC8E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498E-C4AE-4628-928B-3AAF73F5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F315D-CED2-41D2-B104-7EAE0CD8C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052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57A8-D5EF-4F2F-B45D-A786B950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0A0CE-C3ED-45C0-B9AD-1D0491CF7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6E8F0-1F9E-4438-B3C6-1B37AFFE6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09AB0-21D6-4113-94D3-D244BB14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7A407-6F68-493B-9777-006D5317E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3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CDCC6-0FEA-4525-AD1A-249BC702A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671CF-0E60-4B94-96C5-A642CE1D0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46BF1-044C-4ACE-B4D2-AE8482A21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1A45C-1ED4-40CD-86E7-FCF7C032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89F74-BBF1-4495-8FE4-6FED80B1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3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3429-7FDF-4AC7-9527-18140D75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7B170-D2F1-4B0B-8D08-13BB8D23F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46278-35C9-4C81-9995-270E5B725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B1618F-F3A8-4B4B-9991-F1C178FBF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F7F16-E7DE-46BD-91D9-BD5FF6368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61E95-B19B-4214-BB20-4A86DE018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0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52230-DCC2-4327-9760-419D4FC4E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32216-D436-450C-8241-18336089D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068A7-5964-4710-A814-7905E88B1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60A9C1-EBDA-4B83-83D2-E5D2AC3B8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406F7-60EA-4D0D-AB88-D88916A512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A64065-A2A2-46DF-BF76-4220824D2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4FEBEE-3E8D-4473-B6CB-4F423B0B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69C52D-0F54-4CBB-86DC-F5DE1BE4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70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BFB5-8429-4170-8C39-073A3F46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5FE14A-9AF4-49A5-94E9-A359C02D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9117AD-FF51-4756-B83E-4825E4D9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26B25C-86D9-4A57-A38B-C53A8B457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B1CFD7-DA74-4886-A3EA-04ADCC2E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8524A-F9F9-4E88-800D-3A0B5A4D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49E5C-E8CD-4090-ACBF-6C1AAD9E0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10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6C800-0DE9-42FC-A713-5B5AB85D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B4D0-F62B-446D-A67C-7B336DE8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B80E8-DA7C-4B5E-9024-694BBE0822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6C2D2-63FE-4280-96B4-A5DE99A0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D2546-5978-498D-8CB1-AED14AB0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C615F-E6C6-450E-A89E-2C11930E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776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BC2A8-A950-451A-A5B0-2D93CFE4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FF419B-C496-46A9-B231-E11733BD0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123F5-A0EF-4D35-88B5-52BDC727B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C9C3E-390D-440B-BD02-E68D01197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E597D-AF5C-4C1F-9BC4-DB9460FB4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A13C0A-643B-4126-A1F5-25FAA39DC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7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1578FA-71F4-417E-AEFF-0200504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0E30-8ED6-4C95-A882-57F33E160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39F-92D3-4413-B4AC-2ECBEE087B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3D19-BC5C-4536-BD3E-97222B5E649B}" type="datetimeFigureOut">
              <a:rPr lang="en-GB" smtClean="0"/>
              <a:t>23/09/2021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150D3-097D-4243-9B3C-FCEFE5688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923CD-2A7A-42C0-818A-2680ABB8E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23A89-EDC9-4C25-8152-E21C03C86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31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227F54-1E59-42AB-942A-7C924A9727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8" t="27084" r="6953" b="24583"/>
          <a:stretch/>
        </p:blipFill>
        <p:spPr>
          <a:xfrm>
            <a:off x="1562100" y="1362075"/>
            <a:ext cx="8791575" cy="3314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06B2D84-AC3A-46E3-B806-DBE4ED471CA3}"/>
                  </a:ext>
                </a:extLst>
              </p14:cNvPr>
              <p14:cNvContentPartPr/>
              <p14:nvPr/>
            </p14:nvContentPartPr>
            <p14:xfrm>
              <a:off x="5054835" y="3610290"/>
              <a:ext cx="10440" cy="5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06B2D84-AC3A-46E3-B806-DBE4ED471C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7195" y="3592290"/>
                <a:ext cx="460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DBE622D-FDFD-4653-B6A7-6A6C8DA7CCB8}"/>
                  </a:ext>
                </a:extLst>
              </p14:cNvPr>
              <p14:cNvContentPartPr/>
              <p14:nvPr/>
            </p14:nvContentPartPr>
            <p14:xfrm>
              <a:off x="218595" y="3955530"/>
              <a:ext cx="36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DBE622D-FDFD-4653-B6A7-6A6C8DA7CC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955" y="3937530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006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9E6792-DBBC-4808-825A-EE465464168C}"/>
                  </a:ext>
                </a:extLst>
              </p14:cNvPr>
              <p14:cNvContentPartPr/>
              <p14:nvPr/>
            </p14:nvContentPartPr>
            <p14:xfrm>
              <a:off x="1390395" y="183765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9E6792-DBBC-4808-825A-EE465464168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755" y="1820010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CBC2C9EB-E144-4996-B2E5-50A3E3B0F2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0" t="19167" r="19380" b="17639"/>
          <a:stretch/>
        </p:blipFill>
        <p:spPr>
          <a:xfrm>
            <a:off x="695326" y="688291"/>
            <a:ext cx="8428906" cy="462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05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081CAD-5AAD-4E59-BA3F-4518A75144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04" t="21528" r="19531" b="29722"/>
          <a:stretch/>
        </p:blipFill>
        <p:spPr>
          <a:xfrm>
            <a:off x="381752" y="514350"/>
            <a:ext cx="10219573" cy="405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207AC-181B-41B6-A5E5-886F1D4F4E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44" t="35833" r="2031" b="45694"/>
          <a:stretch/>
        </p:blipFill>
        <p:spPr>
          <a:xfrm>
            <a:off x="609600" y="5153025"/>
            <a:ext cx="104394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1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2DB7B6-43CE-41F3-905B-51881916C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93" t="18332" r="4687" b="17223"/>
          <a:stretch/>
        </p:blipFill>
        <p:spPr>
          <a:xfrm>
            <a:off x="400050" y="333375"/>
            <a:ext cx="9963150" cy="441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4CACF1-532E-4D00-A994-3AA34B2FE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41" t="54305" r="3359" b="16945"/>
          <a:stretch/>
        </p:blipFill>
        <p:spPr>
          <a:xfrm>
            <a:off x="400050" y="4886324"/>
            <a:ext cx="10058400" cy="19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08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Rawan Ag</dc:creator>
  <cp:lastModifiedBy>Rawan Ag</cp:lastModifiedBy>
  <cp:revision>1</cp:revision>
  <dcterms:created xsi:type="dcterms:W3CDTF">2021-09-22T22:49:47Z</dcterms:created>
  <dcterms:modified xsi:type="dcterms:W3CDTF">2021-09-22T22:50:30Z</dcterms:modified>
</cp:coreProperties>
</file>