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48A16-23B2-4BCB-8E69-F6138F11C5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1B47B4-60C8-4134-9E49-F442F42B6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E1976-4B14-47AA-925F-3D926F90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EC2CF-0632-4620-8D0F-DD71A77B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A952C-0521-41A8-B755-14902227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31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01A4F-98E0-49D6-9CD6-02935A9BD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589564-93D9-444A-9F4C-18B0A9AA5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D7973-5928-4F94-8041-AF9F79AA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B65C3-429C-4AAE-88C4-C09B09DB4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B97D5-EC5F-4C5B-AEDD-D5BD4A945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2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81F686-3905-4648-978A-496E212B2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46CDEA-CE1A-4C9A-9912-493A62F50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58FE1-1E02-44CD-A078-9339D0E03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350A5-9997-415D-828F-0905D12BB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77A17-F8C1-4C1B-9046-F7652D106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90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FE7CF-6C4C-4AA3-BA9C-28CED077C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2FEA1-6D5B-4B6B-80AB-20EF1F944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1976-DF26-4657-A468-B9C2B128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0E1F4-2B96-4F6F-A9D8-14A57CD3C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6C92F-7FF9-491A-B6F5-DDFB50A7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79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CD2EB-8FE6-45F8-89AA-D886527B1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103E9-A9D9-408F-A9D8-1E4BF8E8B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1816B-5137-4934-BDB1-2A185A01F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BA1D4-8178-40C7-9F31-9E4ED70C9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FD59D-6B24-4418-8DC0-EAF880F97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99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7C8C-5B71-4D25-ACCB-6A2B1715C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25A3E-C401-447D-AFC5-F362BBAF3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06D73-078B-49EA-9EBB-9E8CE59DD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F9C10-BABE-40FE-A6DC-C2AE3F633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C96A9-1FD2-4DC2-AE95-E635352F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2ADE4-8031-4728-8696-204D8E7AB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97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FD488-E76C-41F7-96DE-38A37FF5A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2C7C0-9F07-455A-93BA-30EC1A75F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E85E3-E404-48D0-A525-0EAEE0DB7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9794C3-31E2-4C40-A5D6-36BD864AE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841806-C894-4A8C-A8BB-EC7B1CAC2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DA2397-E974-47D4-9AA0-01C31C2D5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A9F156-5CAA-40EB-B9AD-14A7E161E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C1F6EB-ABDD-4C4B-8188-51F13681B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35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C5A64-16C7-4AA7-A27D-2EE2658A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FA3487-1B2F-418C-87B8-4B4F6D206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3FE96-6503-4C42-B510-F4312DDE3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04D3FC-9D3A-487D-A0FE-F07A382F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25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428646-9A7A-45BE-A3FD-EAB56072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50461E-9BB5-438A-A5CB-9923ABB45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F6DB63-75F9-46D6-9DAD-7C1F6E4A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0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89DD5-C7F0-4957-A6A4-5CE51A317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0514D-5D23-4863-BFEB-90A8774FF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998E1-B3A1-487E-BF75-6EF3CD294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0959E-2935-47A6-A263-02F365D9E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D548A-6DDA-4143-9751-0850C9813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E6B9A-A4DC-4165-8D68-B9F5B313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2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E2C52-3C5E-4DB8-B5FD-543F9A8B8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9D6CF5-4FD0-44DB-9634-11EBA2E93B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DBAE5-FADF-42B8-BDF4-387AE9611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B0BE9-B267-4574-B437-E96184685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E70B3-0E3B-435B-9DD0-E3F5B5030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F84E3-EA83-48B3-A398-45FFC59B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89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19669D-4498-4CC2-BD1A-7A758B7CD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1584F-F89F-4976-B495-D58236327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46E80-230C-40C3-B389-090A4FFCA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1C54E-1A61-49C9-888C-4B81A8415F7E}" type="datetimeFigureOut">
              <a:rPr lang="en-GB" smtClean="0"/>
              <a:t>03/04/2021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07973-9611-4B0A-97EA-3DF457D32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6BF2B-2EF0-486E-8CD7-55BFC1A4A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7516B-6ADE-4CE1-91A6-11F987A14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2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D3319A-AC65-4F0E-9DF3-3D0CE6D98D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750" b="6250"/>
          <a:stretch/>
        </p:blipFill>
        <p:spPr>
          <a:xfrm>
            <a:off x="0" y="942974"/>
            <a:ext cx="12192000" cy="548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81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993077-E8F3-497E-B090-BADF055537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306" b="6667"/>
          <a:stretch/>
        </p:blipFill>
        <p:spPr>
          <a:xfrm>
            <a:off x="0" y="981075"/>
            <a:ext cx="12192000" cy="541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77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E6A07-F3CA-46A8-9930-C4CE039CB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E640D4-C1E4-419F-8BB3-1F1483D7B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806"/>
          <a:stretch/>
        </p:blipFill>
        <p:spPr>
          <a:xfrm>
            <a:off x="0" y="809624"/>
            <a:ext cx="12192000" cy="604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537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8ABE81-F5BA-4EBE-B43F-C49E735103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250"/>
          <a:stretch/>
        </p:blipFill>
        <p:spPr>
          <a:xfrm>
            <a:off x="0" y="771524"/>
            <a:ext cx="1219200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349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801F2-38B8-4B43-ABD1-86003174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2218FF-E71F-4B6A-9471-6093284357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056"/>
          <a:stretch/>
        </p:blipFill>
        <p:spPr>
          <a:xfrm>
            <a:off x="0" y="895350"/>
            <a:ext cx="12192000" cy="596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976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Rawan Ag</dc:creator>
  <cp:lastModifiedBy>Rawan Ag</cp:lastModifiedBy>
  <cp:revision>2</cp:revision>
  <dcterms:created xsi:type="dcterms:W3CDTF">2021-04-03T20:02:10Z</dcterms:created>
  <dcterms:modified xsi:type="dcterms:W3CDTF">2021-04-03T20:12:19Z</dcterms:modified>
</cp:coreProperties>
</file>