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37" autoAdjust="0"/>
  </p:normalViewPr>
  <p:slideViewPr>
    <p:cSldViewPr snapToGrid="0" snapToObjects="1">
      <p:cViewPr>
        <p:scale>
          <a:sx n="150" d="100"/>
          <a:sy n="150" d="100"/>
        </p:scale>
        <p:origin x="96" y="2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8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9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990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8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20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86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2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06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2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1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C09C5-F4CE-224E-8A91-2C09FD867239}" type="datetimeFigureOut">
              <a:rPr lang="en-US" smtClean="0"/>
              <a:t>7/17/19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1160C-0195-B140-999C-B51A32613D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3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creen Shot 2019-07-17 at 6.30.5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8900"/>
            <a:ext cx="9144000" cy="411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06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17 at 7.51.00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2" r="94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9651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42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Screen Shot 2019-07-17 at 6.41.44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989" b="-279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77529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17 at 6.44.24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722" b="-267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61097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Screen Shot 2019-07-17 at 7.40.55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502" b="-455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2031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17 at 7.41.50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765" b="-447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6456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17 at 7.44.13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289" b="-122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7029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17 at 7.45.50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915" b="-149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91546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17 at 7.47.37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190" b="-261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72228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9-07-17 at 7.48.57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454" b="-454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13032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0</Words>
  <Application>Microsoft Macintosh PowerPoint</Application>
  <PresentationFormat>On-screen Show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</dc:creator>
  <cp:lastModifiedBy>h</cp:lastModifiedBy>
  <cp:revision>4</cp:revision>
  <dcterms:created xsi:type="dcterms:W3CDTF">2019-07-17T22:32:12Z</dcterms:created>
  <dcterms:modified xsi:type="dcterms:W3CDTF">2019-07-17T23:53:28Z</dcterms:modified>
</cp:coreProperties>
</file>