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37" autoAdjust="0"/>
  </p:normalViewPr>
  <p:slideViewPr>
    <p:cSldViewPr snapToGrid="0" snapToObjects="1">
      <p:cViewPr>
        <p:scale>
          <a:sx n="150" d="100"/>
          <a:sy n="150" d="100"/>
        </p:scale>
        <p:origin x="96" y="2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8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9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8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8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2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61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2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1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C09C5-F4CE-224E-8A91-2C09FD867239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1160C-0195-B140-999C-B51A3261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3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Screen Shot 2019-07-17 at 6.30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8900"/>
            <a:ext cx="9144000" cy="411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0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51.0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2" r="946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39651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4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Screen Shot 2019-07-17 at 6.41.4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989" b="-279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7752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6.44.2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722" b="-267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6109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Screen Shot 2019-07-17 at 7.40.55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502" b="-455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2031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41.5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4765" b="-4476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6456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44.1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289" b="-122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17029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45.5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915" b="-14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9154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47.37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90" b="-261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72228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9-07-17 at 7.48.57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454" b="-4545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1303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0</Words>
  <Application>Microsoft Macintosh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</dc:creator>
  <cp:lastModifiedBy>h</cp:lastModifiedBy>
  <cp:revision>4</cp:revision>
  <dcterms:created xsi:type="dcterms:W3CDTF">2019-07-17T22:32:12Z</dcterms:created>
  <dcterms:modified xsi:type="dcterms:W3CDTF">2019-07-17T23:53:28Z</dcterms:modified>
</cp:coreProperties>
</file>