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26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79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650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40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236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7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037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73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39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01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274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FA0B8-8C7F-CB44-83F3-4B805F85B1D9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F30C1-20DD-374B-A5C5-F2B72A75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932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0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51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On-screen Show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Firas Alessa</dc:creator>
  <cp:lastModifiedBy>tobias goulet</cp:lastModifiedBy>
  <cp:revision>3</cp:revision>
  <dcterms:created xsi:type="dcterms:W3CDTF">2018-10-23T05:03:57Z</dcterms:created>
  <dcterms:modified xsi:type="dcterms:W3CDTF">2018-10-24T01:37:21Z</dcterms:modified>
</cp:coreProperties>
</file>