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2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A0B8-8C7F-CB44-83F3-4B805F85B1D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30C1-20DD-374B-A5C5-F2B72A75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7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A0B8-8C7F-CB44-83F3-4B805F85B1D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30C1-20DD-374B-A5C5-F2B72A75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5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A0B8-8C7F-CB44-83F3-4B805F85B1D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30C1-20DD-374B-A5C5-F2B72A75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A0B8-8C7F-CB44-83F3-4B805F85B1D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30C1-20DD-374B-A5C5-F2B72A75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0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A0B8-8C7F-CB44-83F3-4B805F85B1D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30C1-20DD-374B-A5C5-F2B72A75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3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A0B8-8C7F-CB44-83F3-4B805F85B1D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30C1-20DD-374B-A5C5-F2B72A75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7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A0B8-8C7F-CB44-83F3-4B805F85B1D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30C1-20DD-374B-A5C5-F2B72A75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3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A0B8-8C7F-CB44-83F3-4B805F85B1D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30C1-20DD-374B-A5C5-F2B72A75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7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A0B8-8C7F-CB44-83F3-4B805F85B1D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30C1-20DD-374B-A5C5-F2B72A75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3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A0B8-8C7F-CB44-83F3-4B805F85B1D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30C1-20DD-374B-A5C5-F2B72A75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0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A0B8-8C7F-CB44-83F3-4B805F85B1D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30C1-20DD-374B-A5C5-F2B72A75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FA0B8-8C7F-CB44-83F3-4B805F85B1D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F30C1-20DD-374B-A5C5-F2B72A75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3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Firas Alessa</dc:creator>
  <cp:lastModifiedBy>tobias goulet</cp:lastModifiedBy>
  <cp:revision>3</cp:revision>
  <dcterms:created xsi:type="dcterms:W3CDTF">2018-10-23T05:03:57Z</dcterms:created>
  <dcterms:modified xsi:type="dcterms:W3CDTF">2018-10-24T01:37:21Z</dcterms:modified>
</cp:coreProperties>
</file>