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11D1-1904-4184-966E-54DDB438C058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1D5BF-9518-4E3A-8EAC-FAEF9CFAA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776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11D1-1904-4184-966E-54DDB438C058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1D5BF-9518-4E3A-8EAC-FAEF9CFAA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01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11D1-1904-4184-966E-54DDB438C058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1D5BF-9518-4E3A-8EAC-FAEF9CFAA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96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11D1-1904-4184-966E-54DDB438C058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1D5BF-9518-4E3A-8EAC-FAEF9CFAA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573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11D1-1904-4184-966E-54DDB438C058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1D5BF-9518-4E3A-8EAC-FAEF9CFAA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56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11D1-1904-4184-966E-54DDB438C058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1D5BF-9518-4E3A-8EAC-FAEF9CFAA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292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11D1-1904-4184-966E-54DDB438C058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1D5BF-9518-4E3A-8EAC-FAEF9CFAA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140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11D1-1904-4184-966E-54DDB438C058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1D5BF-9518-4E3A-8EAC-FAEF9CFAA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448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11D1-1904-4184-966E-54DDB438C058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1D5BF-9518-4E3A-8EAC-FAEF9CFAA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28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11D1-1904-4184-966E-54DDB438C058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1D5BF-9518-4E3A-8EAC-FAEF9CFAA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471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11D1-1904-4184-966E-54DDB438C058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1D5BF-9518-4E3A-8EAC-FAEF9CFAA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395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711D1-1904-4184-966E-54DDB438C058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1D5BF-9518-4E3A-8EAC-FAEF9CFAA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747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73514"/>
            <a:ext cx="5169877" cy="693151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395" y="0"/>
            <a:ext cx="45400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427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77"/>
            <a:ext cx="4373882" cy="678204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667" y="-37977"/>
            <a:ext cx="4611958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728" y="-37977"/>
            <a:ext cx="44995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80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 Liang</dc:creator>
  <cp:lastModifiedBy>Lu Liang</cp:lastModifiedBy>
  <cp:revision>2</cp:revision>
  <dcterms:created xsi:type="dcterms:W3CDTF">2017-11-27T19:19:02Z</dcterms:created>
  <dcterms:modified xsi:type="dcterms:W3CDTF">2017-11-27T19:20:58Z</dcterms:modified>
</cp:coreProperties>
</file>