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0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4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4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7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9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711D1-1904-4184-966E-54DDB438C0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D5BF-9518-4E3A-8EAC-FAEF9CFA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3514"/>
            <a:ext cx="5169877" cy="69315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95" y="0"/>
            <a:ext cx="4540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2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77"/>
            <a:ext cx="4373882" cy="67820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67" y="-37977"/>
            <a:ext cx="461195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28" y="-37977"/>
            <a:ext cx="4499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8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 Liang</dc:creator>
  <cp:lastModifiedBy>Lu Liang</cp:lastModifiedBy>
  <cp:revision>2</cp:revision>
  <dcterms:created xsi:type="dcterms:W3CDTF">2017-11-27T19:19:02Z</dcterms:created>
  <dcterms:modified xsi:type="dcterms:W3CDTF">2017-11-27T19:20:58Z</dcterms:modified>
</cp:coreProperties>
</file>