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2" r:id="rId5"/>
    <p:sldId id="263" r:id="rId6"/>
    <p:sldId id="264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4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8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9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6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5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2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7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8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1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4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5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F91B2-F0B4-4A48-A45F-500860396010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F67C-228F-41F7-A093-C80297C23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0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950" y="1400175"/>
            <a:ext cx="46101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253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99" y="1578280"/>
            <a:ext cx="6897143" cy="383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0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579" y="283141"/>
            <a:ext cx="7284734" cy="613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95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012" y="847725"/>
            <a:ext cx="8181975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87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75" y="638175"/>
            <a:ext cx="9239250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4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662" y="187890"/>
            <a:ext cx="6924675" cy="657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8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743" y="749926"/>
            <a:ext cx="8632694" cy="580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46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929763"/>
              </p:ext>
            </p:extLst>
          </p:nvPr>
        </p:nvGraphicFramePr>
        <p:xfrm>
          <a:off x="2154477" y="562252"/>
          <a:ext cx="8488019" cy="5274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resentation" r:id="rId3" imgW="6350040" imgH="3571920" progId="PowerPoint.Show.12">
                  <p:embed/>
                </p:oleObj>
              </mc:Choice>
              <mc:Fallback>
                <p:oleObj name="Presentation" r:id="rId3" imgW="6350040" imgH="3571920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54477" y="562252"/>
                        <a:ext cx="8488019" cy="5274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4031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Yang</dc:creator>
  <cp:lastModifiedBy>Richard Yang</cp:lastModifiedBy>
  <cp:revision>8</cp:revision>
  <cp:lastPrinted>2018-06-26T01:33:52Z</cp:lastPrinted>
  <dcterms:created xsi:type="dcterms:W3CDTF">2018-04-13T22:21:41Z</dcterms:created>
  <dcterms:modified xsi:type="dcterms:W3CDTF">2018-12-07T00:46:11Z</dcterms:modified>
</cp:coreProperties>
</file>