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96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780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845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379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726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056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405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06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704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096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6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8004-E593-DA4E-A0E4-E6BEC9D57292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65-1A45-7747-8208-472139E2A2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352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44577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0"/>
            <a:ext cx="4514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3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60" y="0"/>
            <a:ext cx="454342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85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1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20" y="0"/>
            <a:ext cx="4543425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45" y="0"/>
            <a:ext cx="471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0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0"/>
            <a:ext cx="44577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80" y="0"/>
            <a:ext cx="471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7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DengXian</vt:lpstr>
      <vt:lpstr>DengXian Light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</cp:revision>
  <dcterms:created xsi:type="dcterms:W3CDTF">2019-07-05T20:39:00Z</dcterms:created>
  <dcterms:modified xsi:type="dcterms:W3CDTF">2019-07-05T20:42:01Z</dcterms:modified>
</cp:coreProperties>
</file>