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4656"/>
  </p:normalViewPr>
  <p:slideViewPr>
    <p:cSldViewPr snapToGrid="0" snapToObjects="1">
      <p:cViewPr varScale="1">
        <p:scale>
          <a:sx n="84" d="100"/>
          <a:sy n="84" d="100"/>
        </p:scale>
        <p:origin x="216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8004-E593-DA4E-A0E4-E6BEC9D57292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9AF65-1A45-7747-8208-472139E2A2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5964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8004-E593-DA4E-A0E4-E6BEC9D57292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9AF65-1A45-7747-8208-472139E2A2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17801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8004-E593-DA4E-A0E4-E6BEC9D57292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9AF65-1A45-7747-8208-472139E2A2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88454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8004-E593-DA4E-A0E4-E6BEC9D57292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9AF65-1A45-7747-8208-472139E2A2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23791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8004-E593-DA4E-A0E4-E6BEC9D57292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9AF65-1A45-7747-8208-472139E2A2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27263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8004-E593-DA4E-A0E4-E6BEC9D57292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9AF65-1A45-7747-8208-472139E2A2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00564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8004-E593-DA4E-A0E4-E6BEC9D57292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9AF65-1A45-7747-8208-472139E2A2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8405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8004-E593-DA4E-A0E4-E6BEC9D57292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9AF65-1A45-7747-8208-472139E2A2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106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8004-E593-DA4E-A0E4-E6BEC9D57292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9AF65-1A45-7747-8208-472139E2A2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07045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8004-E593-DA4E-A0E4-E6BEC9D57292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9AF65-1A45-7747-8208-472139E2A2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90961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48004-E593-DA4E-A0E4-E6BEC9D57292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9AF65-1A45-7747-8208-472139E2A2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82468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48004-E593-DA4E-A0E4-E6BEC9D57292}" type="datetimeFigureOut">
              <a:rPr kumimoji="1" lang="zh-CN" altLang="en-US" smtClean="0"/>
              <a:t>2019/7/5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65-1A45-7747-8208-472139E2A201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53521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0" y="0"/>
            <a:ext cx="44577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900" y="0"/>
            <a:ext cx="45141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636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60" y="0"/>
            <a:ext cx="4543425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085" y="0"/>
            <a:ext cx="4286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618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220" y="0"/>
            <a:ext cx="4543425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645" y="0"/>
            <a:ext cx="4714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0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280" y="0"/>
            <a:ext cx="44577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980" y="0"/>
            <a:ext cx="4714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36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00" y="0"/>
            <a:ext cx="43719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83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宽屏</PresentationFormat>
  <Paragraphs>0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9" baseType="lpstr">
      <vt:lpstr>DengXian</vt:lpstr>
      <vt:lpstr>DengXian Light</vt:lpstr>
      <vt:lpstr>Arial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用户</cp:lastModifiedBy>
  <cp:revision>1</cp:revision>
  <dcterms:created xsi:type="dcterms:W3CDTF">2019-07-05T20:39:00Z</dcterms:created>
  <dcterms:modified xsi:type="dcterms:W3CDTF">2019-07-05T20:42:01Z</dcterms:modified>
</cp:coreProperties>
</file>