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2" r:id="rId3"/>
    <p:sldId id="260" r:id="rId4"/>
    <p:sldId id="261" r:id="rId5"/>
    <p:sldId id="259" r:id="rId6"/>
    <p:sldId id="25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44" d="100"/>
          <a:sy n="44" d="100"/>
        </p:scale>
        <p:origin x="13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8B2F0E-FF4E-4C54-9074-1990886A9A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23B84E-AF33-4742-85B7-03CCE8FEBC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5C75C8-87A2-47C3-9939-194B3FDD4D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B200C-6AA4-4020-A492-42BB8CBDC4AA}" type="datetimeFigureOut">
              <a:rPr lang="en-US" smtClean="0"/>
              <a:t>10/6/2021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C0488F-A899-47EF-829E-6FEA19F5F8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C9366B-0239-4DC7-BC52-624136D895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3A98B-B992-48D3-AE40-328D373CF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014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F949D-3614-4149-BC13-BD2191A3C3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C283D4D-A9D3-4F81-A624-B4B40DE487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2798C5-9B2D-4635-9698-FDCA717CBA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B200C-6AA4-4020-A492-42BB8CBDC4AA}" type="datetimeFigureOut">
              <a:rPr lang="en-US" smtClean="0"/>
              <a:t>10/6/2021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2C16AE-089F-4B01-8AF7-629E7F6BBD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6549-E66A-4184-9312-C4DC2CF891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3A98B-B992-48D3-AE40-328D373CF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0143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B700F66-2016-49DB-BB02-1B30619854A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C505281-0E01-4B43-8B74-3D2ABE2B55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0996B6-3290-4073-A9DF-D0BAD34A47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B200C-6AA4-4020-A492-42BB8CBDC4AA}" type="datetimeFigureOut">
              <a:rPr lang="en-US" smtClean="0"/>
              <a:t>10/6/2021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04D190-A606-49D6-A799-CD1EB5AE4D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59BBC5-E36C-4098-AB00-F18D0CB5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3A98B-B992-48D3-AE40-328D373CF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5893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2C53BE-7011-45C5-AF00-133961142C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653532-6161-429D-94C5-EFAF140FEA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CBC6FC-B7B2-4260-BE06-6C2165D667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B200C-6AA4-4020-A492-42BB8CBDC4AA}" type="datetimeFigureOut">
              <a:rPr lang="en-US" smtClean="0"/>
              <a:t>10/6/2021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BAF785-082B-4223-BC2A-B0F9C0FAB3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96A190-3162-44A7-A3FF-3AF603AA19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3A98B-B992-48D3-AE40-328D373CF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8575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078557-24CE-4BB7-9A47-C6BA461077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586760-59EE-4352-BFA9-B80AFABF6C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94F32A-A817-4BFC-9986-66DCD8047F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B200C-6AA4-4020-A492-42BB8CBDC4AA}" type="datetimeFigureOut">
              <a:rPr lang="en-US" smtClean="0"/>
              <a:t>10/6/2021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0502B8-E456-4DA3-BC8C-BCE8877B67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8B8C81-6F06-4426-9ACA-B03673652E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3A98B-B992-48D3-AE40-328D373CF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436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8D4BD7-AB28-4AE1-B650-B96F9E2C1E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D49038-FB91-4705-810F-D9034D70A2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95ABE7-5952-4742-905F-F9A655AC9E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507534-29EB-4354-987A-A49FEC4255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B200C-6AA4-4020-A492-42BB8CBDC4AA}" type="datetimeFigureOut">
              <a:rPr lang="en-US" smtClean="0"/>
              <a:t>10/6/2021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65FA7E-5337-4307-82B3-1BE25ED689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B857F4-743C-44BE-B5F9-F00B17960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3A98B-B992-48D3-AE40-328D373CF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994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1E8123-6C29-4EB9-910A-978132A60A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F614FA-E490-4DAF-90F9-FA4B67C515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37A4C2-0263-401E-B9A6-3F53B6D34C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5B35BC5-C9F3-4393-9D71-C311C39027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C3A6E55-DF6C-4457-8832-ECC475330C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CF0ECD5-5F98-48EC-8044-102798F3F6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B200C-6AA4-4020-A492-42BB8CBDC4AA}" type="datetimeFigureOut">
              <a:rPr lang="en-US" smtClean="0"/>
              <a:t>10/6/2021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446B2D3-D95F-4FB1-8399-D7A4FE0812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8AAAFA1-6F2D-442A-BD3B-CEF89C0460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3A98B-B992-48D3-AE40-328D373CF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916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7E8174-071D-455C-BE24-5FB7D6DF7A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AFD0E3E-C28A-4D2B-9301-6FA7520783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B200C-6AA4-4020-A492-42BB8CBDC4AA}" type="datetimeFigureOut">
              <a:rPr lang="en-US" smtClean="0"/>
              <a:t>10/6/2021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87A98FF-4842-44A5-ABA4-5DBC9C290C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186ED5F-6E54-47EB-ABB5-002C9D366B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3A98B-B992-48D3-AE40-328D373CF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56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0D729CD-8A20-4BA6-93D5-E29B95A65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B200C-6AA4-4020-A492-42BB8CBDC4AA}" type="datetimeFigureOut">
              <a:rPr lang="en-US" smtClean="0"/>
              <a:t>10/6/2021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1269AC6-D805-4CD7-89EB-548B321886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95D2D7-652F-4249-90A1-D02D845FE8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3A98B-B992-48D3-AE40-328D373CF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4189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1834F-E037-4B57-BFDF-40B2D66887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48363A-7600-47F4-93C4-FEF3E0C710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658DB6-0A82-4D56-8D14-F8D7ABF1C4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6C693E-0BF9-4C55-A225-BBC525B1D0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B200C-6AA4-4020-A492-42BB8CBDC4AA}" type="datetimeFigureOut">
              <a:rPr lang="en-US" smtClean="0"/>
              <a:t>10/6/2021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085936-9C8B-4461-AEAC-2185239059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811CE7-0A41-498E-B87C-27B954DFF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3A98B-B992-48D3-AE40-328D373CF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0676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4CAD8C-FF47-4ED6-A02C-E47E5D8102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1077792-48D0-4157-BE93-2F52330D6F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E73963-CF2A-4DE2-A4A1-20C9A622CB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D07C69-8B61-41EE-B7AD-4148B74A3A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B200C-6AA4-4020-A492-42BB8CBDC4AA}" type="datetimeFigureOut">
              <a:rPr lang="en-US" smtClean="0"/>
              <a:t>10/6/2021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3155FF-78B7-48E5-AC66-B62D8E75A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E842A5-EC4F-4D4D-AFD7-2ABE98F19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3A98B-B992-48D3-AE40-328D373CF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3443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F8C5E67-DA11-46B8-81F4-1225051BA2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C890E2-5193-4EDD-A3AA-108FAC7EB6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7D89D8-24B7-4A1A-A57D-7B5B88EBE5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CB200C-6AA4-4020-A492-42BB8CBDC4AA}" type="datetimeFigureOut">
              <a:rPr lang="en-US" smtClean="0"/>
              <a:t>10/6/2021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D32487-8541-4F11-8E2A-5F0E98BFD5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BF0895-5E47-462D-9CCF-049A0420B7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F3A98B-B992-48D3-AE40-328D373CF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02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B9EAE76A-E207-48CE-BA86-C47506D1C5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9314" y="441362"/>
            <a:ext cx="9506133" cy="6416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98217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Graphical user interface, text, application, Word&#10;&#10;Description automatically generated">
            <a:extLst>
              <a:ext uri="{FF2B5EF4-FFF2-40B4-BE49-F238E27FC236}">
                <a16:creationId xmlns:a16="http://schemas.microsoft.com/office/drawing/2014/main" id="{BC90E758-11E8-46F1-AC0D-08FD2A67AC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167" y="276069"/>
            <a:ext cx="9008376" cy="6305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22891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9B9700EC-F402-4AF0-AB8A-6DD09328B9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7165" y="553181"/>
            <a:ext cx="9697669" cy="5751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70265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E2EDBE5C-427C-4702-B9A9-5894B66506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371" y="558670"/>
            <a:ext cx="9971315" cy="6350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89058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Graphical user interface, application, Word&#10;&#10;Description automatically generated">
            <a:extLst>
              <a:ext uri="{FF2B5EF4-FFF2-40B4-BE49-F238E27FC236}">
                <a16:creationId xmlns:a16="http://schemas.microsoft.com/office/drawing/2014/main" id="{30528CED-C424-458A-BD47-DFF2B30890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7919" y="235571"/>
            <a:ext cx="9456161" cy="6386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40557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CDD4C24D-DC4C-4D88-8419-C5C92D89E3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42074"/>
            <a:ext cx="11429999" cy="6173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85925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0</Words>
  <Application>Microsoft Office PowerPoint</Application>
  <PresentationFormat>Widescreen</PresentationFormat>
  <Paragraphs>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Shakia Sessoms</dc:creator>
  <cp:lastModifiedBy>Shakia Sessoms</cp:lastModifiedBy>
  <cp:revision>1</cp:revision>
  <dcterms:created xsi:type="dcterms:W3CDTF">2021-10-06T11:34:20Z</dcterms:created>
  <dcterms:modified xsi:type="dcterms:W3CDTF">2021-10-06T11:55:20Z</dcterms:modified>
</cp:coreProperties>
</file>