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0" r:id="rId4"/>
    <p:sldId id="261" r:id="rId5"/>
    <p:sldId id="259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B2F0E-FF4E-4C54-9074-1990886A9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3B84E-AF33-4742-85B7-03CCE8FEB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C75C8-87A2-47C3-9939-194B3FDD4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0488F-A899-47EF-829E-6FEA19F5F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9366B-0239-4DC7-BC52-624136D89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1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F949D-3614-4149-BC13-BD2191A3C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83D4D-A9D3-4F81-A624-B4B40DE48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798C5-9B2D-4635-9698-FDCA717C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C16AE-089F-4B01-8AF7-629E7F6BB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6549-E66A-4184-9312-C4DC2CF8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1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700F66-2016-49DB-BB02-1B3061985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505281-0E01-4B43-8B74-3D2ABE2B5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996B6-3290-4073-A9DF-D0BAD34A4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4D190-A606-49D6-A799-CD1EB5AE4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9BBC5-E36C-4098-AB00-F18D0CB50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8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53BE-7011-45C5-AF00-133961142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53532-6161-429D-94C5-EFAF140FE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BC6FC-B7B2-4260-BE06-6C2165D66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AF785-082B-4223-BC2A-B0F9C0FAB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6A190-3162-44A7-A3FF-3AF603AA1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5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78557-24CE-4BB7-9A47-C6BA46107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86760-59EE-4352-BFA9-B80AFABF6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4F32A-A817-4BFC-9986-66DCD8047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502B8-E456-4DA3-BC8C-BCE8877B6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B8C81-6F06-4426-9ACA-B03673652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3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D4BD7-AB28-4AE1-B650-B96F9E2C1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49038-FB91-4705-810F-D9034D70A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5ABE7-5952-4742-905F-F9A655AC9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07534-29EB-4354-987A-A49FEC42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5FA7E-5337-4307-82B3-1BE25ED68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857F4-743C-44BE-B5F9-F00B17960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9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8123-6C29-4EB9-910A-978132A60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614FA-E490-4DAF-90F9-FA4B67C51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37A4C2-0263-401E-B9A6-3F53B6D34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35BC5-C9F3-4393-9D71-C311C3902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3A6E55-DF6C-4457-8832-ECC475330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F0ECD5-5F98-48EC-8044-102798F3F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46B2D3-D95F-4FB1-8399-D7A4FE081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AAAFA1-6F2D-442A-BD3B-CEF89C046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1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E8174-071D-455C-BE24-5FB7D6DF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FD0E3E-C28A-4D2B-9301-6FA752078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A98FF-4842-44A5-ABA4-5DBC9C290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86ED5F-6E54-47EB-ABB5-002C9D366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56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D729CD-8A20-4BA6-93D5-E29B95A65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269AC6-D805-4CD7-89EB-548B32188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5D2D7-652F-4249-90A1-D02D845FE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41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1834F-E037-4B57-BFDF-40B2D6688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8363A-7600-47F4-93C4-FEF3E0C71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658DB6-0A82-4D56-8D14-F8D7ABF1C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C693E-0BF9-4C55-A225-BBC525B1D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85936-9C8B-4461-AEAC-218523905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811CE7-0A41-498E-B87C-27B954DFF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67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CAD8C-FF47-4ED6-A02C-E47E5D81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7792-48D0-4157-BE93-2F52330D6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E73963-CF2A-4DE2-A4A1-20C9A622C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07C69-8B61-41EE-B7AD-4148B74A3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155FF-78B7-48E5-AC66-B62D8E75A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E842A5-EC4F-4D4D-AFD7-2ABE98F19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4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8C5E67-DA11-46B8-81F4-1225051BA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890E2-5193-4EDD-A3AA-108FAC7EB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D89D8-24B7-4A1A-A57D-7B5B88EBE5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B200C-6AA4-4020-A492-42BB8CBDC4AA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32487-8541-4F11-8E2A-5F0E98BFD5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F0895-5E47-462D-9CCF-049A0420B7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3A98B-B992-48D3-AE40-328D373CF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9EAE76A-E207-48CE-BA86-C47506D1C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14" y="441362"/>
            <a:ext cx="9506133" cy="641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2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BC90E758-11E8-46F1-AC0D-08FD2A67A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67" y="276069"/>
            <a:ext cx="9008376" cy="630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8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B9700EC-F402-4AF0-AB8A-6DD09328B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65" y="553181"/>
            <a:ext cx="9697669" cy="575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26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2EDBE5C-427C-4702-B9A9-5894B6650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1" y="558670"/>
            <a:ext cx="9971315" cy="635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0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30528CED-C424-458A-BD47-DFF2B3089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919" y="235571"/>
            <a:ext cx="9456161" cy="638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55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DD4C24D-DC4C-4D88-8419-C5C92D89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074"/>
            <a:ext cx="11429999" cy="617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92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Shakia Sessoms</dc:creator>
  <cp:lastModifiedBy>Shakia Sessoms</cp:lastModifiedBy>
  <cp:revision>1</cp:revision>
  <dcterms:created xsi:type="dcterms:W3CDTF">2021-10-06T11:34:20Z</dcterms:created>
  <dcterms:modified xsi:type="dcterms:W3CDTF">2021-10-06T11:55:20Z</dcterms:modified>
</cp:coreProperties>
</file>