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95" d="100"/>
          <a:sy n="95" d="100"/>
        </p:scale>
        <p:origin x="7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9AE8-FF6C-4472-845A-992D37072435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6360-4CA8-423A-BA7B-D2FA5AE22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25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9AE8-FF6C-4472-845A-992D37072435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6360-4CA8-423A-BA7B-D2FA5AE22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635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9AE8-FF6C-4472-845A-992D37072435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6360-4CA8-423A-BA7B-D2FA5AE22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33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9AE8-FF6C-4472-845A-992D37072435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6360-4CA8-423A-BA7B-D2FA5AE22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85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9AE8-FF6C-4472-845A-992D37072435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6360-4CA8-423A-BA7B-D2FA5AE22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652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9AE8-FF6C-4472-845A-992D37072435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6360-4CA8-423A-BA7B-D2FA5AE22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835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9AE8-FF6C-4472-845A-992D37072435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6360-4CA8-423A-BA7B-D2FA5AE22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820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9AE8-FF6C-4472-845A-992D37072435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6360-4CA8-423A-BA7B-D2FA5AE22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74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9AE8-FF6C-4472-845A-992D37072435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6360-4CA8-423A-BA7B-D2FA5AE22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80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9AE8-FF6C-4472-845A-992D37072435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6360-4CA8-423A-BA7B-D2FA5AE22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831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9AE8-FF6C-4472-845A-992D37072435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6360-4CA8-423A-BA7B-D2FA5AE22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36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A9AE8-FF6C-4472-845A-992D37072435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F6360-4CA8-423A-BA7B-D2FA5AE22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59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349948"/>
            <a:ext cx="6260444" cy="37764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9930" y="349948"/>
            <a:ext cx="4838700" cy="60483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967" y="4252731"/>
            <a:ext cx="6573100" cy="22775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76701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0</Words>
  <Application>Microsoft Macintosh PowerPoint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演示文稿</vt:lpstr>
    </vt:vector>
  </TitlesOfParts>
  <Company>Boston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Maltzman, Richard</dc:creator>
  <cp:lastModifiedBy>zhu yi</cp:lastModifiedBy>
  <cp:revision>3</cp:revision>
  <dcterms:created xsi:type="dcterms:W3CDTF">2019-10-28T00:01:55Z</dcterms:created>
  <dcterms:modified xsi:type="dcterms:W3CDTF">2019-10-28T16:40:30Z</dcterms:modified>
</cp:coreProperties>
</file>