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95" d="100"/>
          <a:sy n="95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25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3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33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48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3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2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7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180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3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3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A9AE8-FF6C-4472-845A-992D37072435}" type="datetimeFigureOut">
              <a:rPr lang="en-US" smtClean="0"/>
              <a:t>10/27/19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F6360-4CA8-423A-BA7B-D2FA5AE22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459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349948"/>
            <a:ext cx="6260444" cy="3776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930" y="349948"/>
            <a:ext cx="4838700" cy="6048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67" y="4252731"/>
            <a:ext cx="6573100" cy="2277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6701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0</Words>
  <Application>Microsoft Macintosh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演示文稿</vt:lpstr>
    </vt:vector>
  </TitlesOfParts>
  <Company>Boston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Maltzman, Richard</dc:creator>
  <cp:lastModifiedBy>zhu yi</cp:lastModifiedBy>
  <cp:revision>3</cp:revision>
  <dcterms:created xsi:type="dcterms:W3CDTF">2019-10-28T00:01:55Z</dcterms:created>
  <dcterms:modified xsi:type="dcterms:W3CDTF">2019-10-28T16:40:30Z</dcterms:modified>
</cp:coreProperties>
</file>