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8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F64D090-5E0A-4E46-BA93-1F563835AE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ECA3C49-9554-475F-B146-1920CEB199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23C4EBD-1B57-4089-9D12-70EDEBC40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BBF0-E164-4767-9FD4-6A10754CE9BF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C658300-BD0F-493B-BE72-1095F3775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859A381-1D54-43EC-B39F-50ADF4BFD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19663-A5EE-4031-A5E9-D4AE3439C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789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0B824D1-293A-4A72-B376-23F669536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5180AF04-0529-41D9-AC1D-09F9D8C878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B6BB724-305B-40CD-9895-BAF88CB9F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BBF0-E164-4767-9FD4-6A10754CE9BF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E382514-0AB0-4F01-AA0F-31AAEAF92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9F66774-0138-4111-A260-28D0FE529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19663-A5EE-4031-A5E9-D4AE3439C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513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D7C1C8C7-9CA0-4E7F-8F96-C941D5C9C5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EE7AE70-CB39-4711-8625-1B69A4DD7C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693DADE-2256-43B1-9FC8-DD97A1416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BBF0-E164-4767-9FD4-6A10754CE9BF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D606C20-E17C-4B91-B7BA-D124D86FC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849C1FC-E2E4-415E-8639-7E1F7388F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19663-A5EE-4031-A5E9-D4AE3439C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697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76E57B1-22BA-4E6E-9066-56CB4D8AF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3D7E4F1-A838-4E01-8A9F-3768623428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E81738B-1121-4D0C-A0BE-07566489F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BBF0-E164-4767-9FD4-6A10754CE9BF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2F411E9-5E40-4571-B8F3-4F0E6C8B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A0C97DB-C57E-4D49-AE89-FB1692447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19663-A5EE-4031-A5E9-D4AE3439C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317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5DD49A6-D0F2-43E4-880A-AF5CCECCB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0F37788-2DF4-4279-B44F-6770B7F778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30F352A-E57F-4FFE-9498-D4EEF0A49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BBF0-E164-4767-9FD4-6A10754CE9BF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44C75D2-605D-470F-BA9E-4A5DB8C69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E391E54-C46B-46F2-9164-5D0BBAF8A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19663-A5EE-4031-A5E9-D4AE3439C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361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512EB1E-8BEC-49A9-8E2D-1152292FB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FE4A875-B2A0-4BA6-8262-0932C36F28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B1B12DF-C4E2-4FB6-AC50-04FCE07C78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81C729B-35E3-44FB-9F6A-03EB63525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BBF0-E164-4767-9FD4-6A10754CE9BF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ADC93DF-738F-4F35-9474-BEF439537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0664B9A-A6C0-488B-B5EB-8C7A38A92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19663-A5EE-4031-A5E9-D4AE3439C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311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1E5B1FC-9082-4DB6-9120-D88ED2DCA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E4092EB-23FD-4760-8B72-36F5C02FCE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A513330-A5D4-4558-8E09-E52214465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F6214468-5674-43C7-AC1B-10B54D6312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8249F85D-0C34-4D0A-9CF5-DF094D58CB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CC028B4A-8F9F-4F62-8FCE-501C6588D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BBF0-E164-4767-9FD4-6A10754CE9BF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5E6F02A3-C7DB-4210-BB50-CCD93BEBF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6B36D366-BEE5-4252-BA2D-71B46B304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19663-A5EE-4031-A5E9-D4AE3439C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843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A49F1DA-4854-4462-8511-3FAACDA52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974E6A5-24AB-4517-8171-224DB5075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BBF0-E164-4767-9FD4-6A10754CE9BF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CCEF2EDC-1850-45C6-90DB-39DB023CF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2493CCA0-E084-4432-8328-EE7E524B8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19663-A5EE-4031-A5E9-D4AE3439C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312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8F25FED6-6C4F-4E2F-9351-FB0C60C9C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BBF0-E164-4767-9FD4-6A10754CE9BF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E3771927-2554-4027-A585-5BC12AE6A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8E8A908-A091-46BE-89A7-8F440DB96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19663-A5EE-4031-A5E9-D4AE3439C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203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A06FB5D-00F9-40A5-8227-884B561C6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359E9E9-680C-4F07-8C32-FA689B9F17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8B0087E-8035-4CFF-9C9B-0B2F42A492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87B2563-E923-44A3-AAA9-CBE7B48FE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BBF0-E164-4767-9FD4-6A10754CE9BF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0CF0E47-47F1-4E78-A5F3-EED55B4E5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1F7A35C-8658-457E-AC3D-D090FE75D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19663-A5EE-4031-A5E9-D4AE3439C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770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797CDDC-0675-4126-83F9-E436F7071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9EC5AFC-0E84-4C08-AC70-525AA1E470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86D0044-84F0-4692-B568-0FE3C4F64B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EAF9276-0FFE-4BD5-ABA5-1BF86B332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BBF0-E164-4767-9FD4-6A10754CE9BF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57D7B8C-1D72-44E5-B01C-CEFC2FD8E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2C056E4-3A14-47EF-8C8D-6719C5126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19663-A5EE-4031-A5E9-D4AE3439C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90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735F546E-3C02-4D5C-B0B2-4B4C41DD6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AE98568-F427-4F7D-8D15-32E69868D1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EBD2F34-743C-4024-ABC7-E0B9F14CED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ACBBF0-E164-4767-9FD4-6A10754CE9BF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691A2FC-B27F-4956-B54F-73E6706E1B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15278D7-35BB-421F-8121-F921A9B57F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119663-A5EE-4031-A5E9-D4AE3439C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372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>
            <a:extLst>
              <a:ext uri="{FF2B5EF4-FFF2-40B4-BE49-F238E27FC236}">
                <a16:creationId xmlns:a16="http://schemas.microsoft.com/office/drawing/2014/main" id="{E444DBBD-5372-4578-9AEE-A8F07601AB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8712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117E0451-55CB-42AC-B29A-A5963A20B1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885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2A6A82F3-A405-4C3E-9370-5CC2A7DDB3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34403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شاشة عريضة</PresentationFormat>
  <Paragraphs>0</Paragraphs>
  <Slides>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nawaf mohammed fhaad ALQAHTANI</dc:creator>
  <cp:lastModifiedBy>nawaf mohammed fhaad ALQAHTANI</cp:lastModifiedBy>
  <cp:revision>1</cp:revision>
  <dcterms:created xsi:type="dcterms:W3CDTF">2021-07-29T11:50:29Z</dcterms:created>
  <dcterms:modified xsi:type="dcterms:W3CDTF">2021-07-29T11:55:30Z</dcterms:modified>
</cp:coreProperties>
</file>