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7637"/>
    <a:srgbClr val="E36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30" autoAdjust="0"/>
    <p:restoredTop sz="95220" autoAdjust="0"/>
  </p:normalViewPr>
  <p:slideViewPr>
    <p:cSldViewPr snapToGrid="0" snapToObjects="1">
      <p:cViewPr varScale="1">
        <p:scale>
          <a:sx n="67" d="100"/>
          <a:sy n="67" d="100"/>
        </p:scale>
        <p:origin x="82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BD203-73D6-4C5C-81A4-D9417634F62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20FF1-CC2F-4D3C-8233-F849D11F2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28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0BA08-33D9-7F48-A9DD-ADD80A3229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22026-0AF8-4842-8342-D5E6912BF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7A343-D77B-284C-AA21-CC1EC302D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55BE5-6CCA-7445-B1C4-0AE12C208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9056B-1F55-2A40-B246-EE272F71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4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64476-F956-DA42-9CDF-9B1BAF11E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7DCC5-8151-8F4B-86F1-29AD7229F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40E24-D61E-8946-96DE-6C244E5ED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748F0-1E26-494C-8CDC-475981C24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C629D-16D2-0E44-AD05-03396BBF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5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4E5833-D8BF-2346-8722-53C44DB2A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B387E-EA28-6740-B2DF-0F997598D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A519E-02C8-7440-9419-B185F194B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A3BEA-1E47-3340-900B-D57012F4F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B4745-0924-FC4E-B881-C9045135B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0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BBF16-0E8F-114B-BC94-C1829768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A28F7-A89A-FA40-83A1-CE78B329B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E8A67-15B9-204F-A75F-8C2169A7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F8C69-95F3-2145-8833-B512F37B0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A605C-EE4D-A741-8D1E-BE883B027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8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AB0CE-5489-AF4E-AB6B-D4A43C08E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AB89F-B131-AB41-BA24-749FECEAB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80B6-0221-4547-B208-0DBD60341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FA48B-7BA2-7E44-8E94-8644096BA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7DAA1-6BD4-694B-9690-85502249E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9F32-E444-524D-9F94-32F3DFFBF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360AC-7DFC-C54B-94C0-A2B69097B6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30F5E4-5ABF-E74A-BE6E-8A42E9721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BB6C2-24EC-CF4C-BAAE-AD06D22B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88A04-23F4-934F-B629-C2CEE40FF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D1ECEA-CEE6-8E46-8CD2-562FEA376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49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E5FAD-A814-AE4E-9822-E73A0DB43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11006-2E86-F144-818E-22D0CB0AB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45FA0-252C-5D4A-95CD-7CC7DFF1C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892FBD-F43D-DF44-ADFD-8A00646993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3A543A-A413-0848-9EB3-91B14EF7AF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6B0299-A58F-CA44-A250-569857165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E3485A-72FA-DE4F-9344-B1BEDAAF8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D50D26-57F5-6F4A-80C6-8DA9B671D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9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E26DA-365F-6549-8691-7555CC930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795A81-AAD8-1B47-85AF-6DF290389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A2E00-3489-524B-A8D1-6ED3B38CD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B5C9DD-1D64-0140-8277-DB14E4232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3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01BE06-0870-5F42-8B5C-F5C35161C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844A1E-7CC4-D044-BC42-59D13A331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764CBB-1329-8747-ACF6-2E853135A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7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B1849-2469-6742-BF17-DB6F2C045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C06D-3B08-354C-B334-D436E59A5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7C035-CF30-6846-B97B-D143FCF65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8513-4EB9-3C4A-8943-1BF0BC547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8DC8A-12A5-AB43-ACA4-3E339BB4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5C92E9-3FD5-FC4E-BD3B-0645FA51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9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1FA76-33D6-8C42-BB93-F74958BE9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B043E3-2E1E-2F4F-BD7B-70A7265A6E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034453-B638-264F-8E75-652AB79BD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5E693C-E2B1-1746-AA48-B4BE6DA4F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988CF1-F0E2-BA4A-8D78-C5484EB75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7D0250-18CD-7C4A-8597-D1AB5B22D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85CC7D-7001-8F4D-856F-FBF51DA4A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E91DB-BA1E-184F-B799-C0AC0B672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52EAA-8E24-AA4C-AC16-A575323EA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8B53F-BDAA-484D-A55E-ABB9ADB74330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185BB-ED19-FC4A-8057-878EC4880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7CD0C-7C17-A140-B98D-6B48CE360C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2E8E2-6030-BF46-B87D-C202B180E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6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0DA3-9C24-3349-A880-FCB76EDF51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128" y="2198258"/>
            <a:ext cx="9144000" cy="1145135"/>
          </a:xfrm>
        </p:spPr>
        <p:txBody>
          <a:bodyPr>
            <a:normAutofit/>
          </a:bodyPr>
          <a:lstStyle/>
          <a:p>
            <a:pPr algn="l"/>
            <a:r>
              <a:rPr lang="en-US" sz="6600" spc="-15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E3ED70E-736B-49F7-8AF6-4AE607006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93" y="3343392"/>
            <a:ext cx="7357241" cy="612610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solidFill>
                  <a:schemeClr val="bg1"/>
                </a:solidFill>
                <a:latin typeface="+mj-lt"/>
              </a:rPr>
              <a:t>Date</a:t>
            </a:r>
          </a:p>
          <a:p>
            <a:pPr algn="l"/>
            <a:endParaRPr lang="en-US" sz="3200" dirty="0">
              <a:solidFill>
                <a:schemeClr val="bg1"/>
              </a:solidFill>
              <a:latin typeface="+mj-lt"/>
            </a:endParaRPr>
          </a:p>
          <a:p>
            <a:pPr algn="l"/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E459F225-A79F-DF47-A7D6-AE338816B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3883" y="5421998"/>
            <a:ext cx="1526485" cy="152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36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393B9FD-EF0E-D045-9B76-CA0BA2BE2C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326" b="16803"/>
          <a:stretch/>
        </p:blipFill>
        <p:spPr>
          <a:xfrm>
            <a:off x="1739835" y="6060472"/>
            <a:ext cx="2285625" cy="549057"/>
          </a:xfrm>
          <a:prstGeom prst="rect">
            <a:avLst/>
          </a:prstGeom>
        </p:spPr>
      </p:pic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BC44BE1-53BA-4EBB-8ADD-027501CDC9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E36629"/>
          </a:solidFill>
        </p:spPr>
      </p:pic>
    </p:spTree>
    <p:extLst>
      <p:ext uri="{BB962C8B-B14F-4D97-AF65-F5344CB8AC3E}">
        <p14:creationId xmlns:p14="http://schemas.microsoft.com/office/powerpoint/2010/main" val="1250100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004685"/>
      </a:accent1>
      <a:accent2>
        <a:srgbClr val="EE6F39"/>
      </a:accent2>
      <a:accent3>
        <a:srgbClr val="EE6F39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10545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McCullough</dc:creator>
  <cp:lastModifiedBy>Elton Norman</cp:lastModifiedBy>
  <cp:revision>203</cp:revision>
  <dcterms:created xsi:type="dcterms:W3CDTF">2020-02-13T13:01:37Z</dcterms:created>
  <dcterms:modified xsi:type="dcterms:W3CDTF">2021-07-11T21:37:56Z</dcterms:modified>
</cp:coreProperties>
</file>