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8" r:id="rId3"/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</p:sldIdLst>
  <p:sldSz cy="7620000" cx="10160000"/>
  <p:notesSz cx="7620000" cy="10160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22" Type="http://schemas.openxmlformats.org/officeDocument/2006/relationships/slide" Target="slides/slide17.xml"/><Relationship Id="rId10" Type="http://schemas.openxmlformats.org/officeDocument/2006/relationships/slide" Target="slides/slide5.xml"/><Relationship Id="rId21" Type="http://schemas.openxmlformats.org/officeDocument/2006/relationships/slide" Target="slides/slide16.xml"/><Relationship Id="rId13" Type="http://schemas.openxmlformats.org/officeDocument/2006/relationships/slide" Target="slides/slide8.xml"/><Relationship Id="rId24" Type="http://schemas.openxmlformats.org/officeDocument/2006/relationships/slide" Target="slides/slide19.xml"/><Relationship Id="rId12" Type="http://schemas.openxmlformats.org/officeDocument/2006/relationships/slide" Target="slides/slide7.xml"/><Relationship Id="rId23" Type="http://schemas.openxmlformats.org/officeDocument/2006/relationships/slide" Target="slides/slide18.xml"/><Relationship Id="rId1" Type="http://schemas.openxmlformats.org/officeDocument/2006/relationships/theme" Target="theme/theme3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lvl="0">
              <a:spcBef>
                <a:spcPts val="0"/>
              </a:spcBef>
              <a:buSzPts val="1400"/>
              <a:buChar char="●"/>
              <a:defRPr sz="1100"/>
            </a:lvl1pPr>
            <a:lvl2pPr lvl="1">
              <a:spcBef>
                <a:spcPts val="0"/>
              </a:spcBef>
              <a:buSzPts val="1400"/>
              <a:buChar char="○"/>
              <a:defRPr sz="1100"/>
            </a:lvl2pPr>
            <a:lvl3pPr lvl="2">
              <a:spcBef>
                <a:spcPts val="0"/>
              </a:spcBef>
              <a:buSzPts val="1400"/>
              <a:buChar char="■"/>
              <a:defRPr sz="1100"/>
            </a:lvl3pPr>
            <a:lvl4pPr lvl="3">
              <a:spcBef>
                <a:spcPts val="0"/>
              </a:spcBef>
              <a:buSzPts val="1400"/>
              <a:buChar char="●"/>
              <a:defRPr sz="1100"/>
            </a:lvl4pPr>
            <a:lvl5pPr lvl="4">
              <a:spcBef>
                <a:spcPts val="0"/>
              </a:spcBef>
              <a:buSzPts val="1400"/>
              <a:buChar char="○"/>
              <a:defRPr sz="1100"/>
            </a:lvl5pPr>
            <a:lvl6pPr lvl="5">
              <a:spcBef>
                <a:spcPts val="0"/>
              </a:spcBef>
              <a:buSzPts val="1400"/>
              <a:buChar char="■"/>
              <a:defRPr sz="1100"/>
            </a:lvl6pPr>
            <a:lvl7pPr lvl="6">
              <a:spcBef>
                <a:spcPts val="0"/>
              </a:spcBef>
              <a:buSzPts val="1400"/>
              <a:buChar char="●"/>
              <a:defRPr sz="1100"/>
            </a:lvl7pPr>
            <a:lvl8pPr lvl="7">
              <a:spcBef>
                <a:spcPts val="0"/>
              </a:spcBef>
              <a:buSzPts val="1400"/>
              <a:buChar char="○"/>
              <a:defRPr sz="1100"/>
            </a:lvl8pPr>
            <a:lvl9pPr lvl="8">
              <a:spcBef>
                <a:spcPts val="0"/>
              </a:spcBef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" name="Shape 35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Shape 97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Shape 104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Shape 111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Shape 117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Shape 124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Shape 132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Shape 139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/>
          <p:nvPr>
            <p:ph idx="2" type="sldImg"/>
          </p:nvPr>
        </p:nvSpPr>
        <p:spPr>
          <a:xfrm>
            <a:off x="1270250" y="762000"/>
            <a:ext cx="508020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Shape 146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/>
          <p:nvPr>
            <p:ph idx="2" type="sldImg"/>
          </p:nvPr>
        </p:nvSpPr>
        <p:spPr>
          <a:xfrm>
            <a:off x="1270250" y="762000"/>
            <a:ext cx="508020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Shape 153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>
            <p:ph idx="2" type="sldImg"/>
          </p:nvPr>
        </p:nvSpPr>
        <p:spPr>
          <a:xfrm>
            <a:off x="1270250" y="762000"/>
            <a:ext cx="508020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Shape 160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" name="Shape 42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" name="Shape 49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Shape 56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Shape 63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Shape 70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Shape 76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Shape 83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/>
          <p:nvPr>
            <p:ph idx="2" type="sldImg"/>
          </p:nvPr>
        </p:nvSpPr>
        <p:spPr>
          <a:xfrm>
            <a:off x="1270250" y="762000"/>
            <a:ext cx="5080250" cy="3810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Shape 90"/>
          <p:cNvSpPr txBox="1"/>
          <p:nvPr>
            <p:ph idx="1" type="body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 sz="1466"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blank">
  <p:cSld name="Blank"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Caption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/>
          <p:nvPr>
            <p:ph idx="1" type="body"/>
          </p:nvPr>
        </p:nvSpPr>
        <p:spPr>
          <a:xfrm>
            <a:off x="304800" y="6705600"/>
            <a:ext cx="95505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lvl="0" rtl="0" algn="ctr">
              <a:spcBef>
                <a:spcPts val="0"/>
              </a:spcBef>
              <a:buSzPts val="3200"/>
              <a:buChar char="●"/>
              <a:defRPr sz="3200"/>
            </a:lvl1pPr>
            <a:lvl2pPr lvl="1" rtl="0" algn="ctr">
              <a:spcBef>
                <a:spcPts val="0"/>
              </a:spcBef>
              <a:buSzPts val="3200"/>
              <a:buChar char="○"/>
              <a:defRPr sz="3200"/>
            </a:lvl2pPr>
            <a:lvl3pPr lvl="2" rtl="0" algn="ctr">
              <a:spcBef>
                <a:spcPts val="0"/>
              </a:spcBef>
              <a:buSzPts val="3200"/>
              <a:buChar char="■"/>
              <a:defRPr sz="3200"/>
            </a:lvl3pPr>
            <a:lvl4pPr lvl="3" rtl="0" algn="ctr">
              <a:spcBef>
                <a:spcPts val="0"/>
              </a:spcBef>
              <a:buSzPts val="3200"/>
              <a:buChar char="●"/>
              <a:defRPr sz="3200"/>
            </a:lvl4pPr>
            <a:lvl5pPr lvl="4" rtl="0" algn="ctr">
              <a:spcBef>
                <a:spcPts val="0"/>
              </a:spcBef>
              <a:buSzPts val="3200"/>
              <a:buChar char="○"/>
              <a:defRPr sz="3200"/>
            </a:lvl5pPr>
            <a:lvl6pPr lvl="5" rtl="0" algn="ctr">
              <a:spcBef>
                <a:spcPts val="0"/>
              </a:spcBef>
              <a:buSzPts val="3200"/>
              <a:buChar char="■"/>
              <a:defRPr sz="3200"/>
            </a:lvl6pPr>
            <a:lvl7pPr lvl="6" rtl="0" algn="ctr">
              <a:spcBef>
                <a:spcPts val="0"/>
              </a:spcBef>
              <a:buSzPts val="3200"/>
              <a:buChar char="●"/>
              <a:defRPr sz="3200"/>
            </a:lvl7pPr>
            <a:lvl8pPr lvl="7" rtl="0" algn="ctr">
              <a:spcBef>
                <a:spcPts val="0"/>
              </a:spcBef>
              <a:buSzPts val="3200"/>
              <a:buChar char="○"/>
              <a:defRPr sz="3200"/>
            </a:lvl8pPr>
            <a:lvl9pPr lvl="8" rtl="0" algn="ctr">
              <a:spcBef>
                <a:spcPts val="0"/>
              </a:spcBef>
              <a:buSzPts val="3200"/>
              <a:buChar char="■"/>
              <a:defRPr sz="3200"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">
  <p:cSld name="Title slide">
    <p:spTree>
      <p:nvGrpSpPr>
        <p:cNvPr id="7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/>
          <p:nvPr>
            <p:ph type="ctrTitle"/>
          </p:nvPr>
        </p:nvSpPr>
        <p:spPr>
          <a:xfrm>
            <a:off x="914400" y="3048000"/>
            <a:ext cx="8331200" cy="12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lvl="0" algn="ctr">
              <a:spcBef>
                <a:spcPts val="0"/>
              </a:spcBef>
              <a:buSzPts val="4800"/>
              <a:buChar char="●"/>
              <a:defRPr sz="4800"/>
            </a:lvl1pPr>
            <a:lvl2pPr lvl="1" algn="ctr">
              <a:spcBef>
                <a:spcPts val="0"/>
              </a:spcBef>
              <a:buSzPts val="4800"/>
              <a:buChar char="○"/>
              <a:defRPr sz="4800"/>
            </a:lvl2pPr>
            <a:lvl3pPr lvl="2" algn="ctr">
              <a:spcBef>
                <a:spcPts val="0"/>
              </a:spcBef>
              <a:buSzPts val="4800"/>
              <a:buChar char="■"/>
              <a:defRPr sz="4800"/>
            </a:lvl3pPr>
            <a:lvl4pPr lvl="3" algn="ctr">
              <a:spcBef>
                <a:spcPts val="0"/>
              </a:spcBef>
              <a:buSzPts val="4800"/>
              <a:buChar char="●"/>
              <a:defRPr sz="4800"/>
            </a:lvl4pPr>
            <a:lvl5pPr lvl="4" algn="ctr">
              <a:spcBef>
                <a:spcPts val="0"/>
              </a:spcBef>
              <a:buSzPts val="4800"/>
              <a:buChar char="○"/>
              <a:defRPr sz="4800"/>
            </a:lvl5pPr>
            <a:lvl6pPr lvl="5" algn="ctr">
              <a:spcBef>
                <a:spcPts val="0"/>
              </a:spcBef>
              <a:buSzPts val="4800"/>
              <a:buChar char="■"/>
              <a:defRPr sz="4800"/>
            </a:lvl6pPr>
            <a:lvl7pPr lvl="6" algn="ctr">
              <a:spcBef>
                <a:spcPts val="0"/>
              </a:spcBef>
              <a:buSzPts val="4800"/>
              <a:buChar char="●"/>
              <a:defRPr sz="4800"/>
            </a:lvl7pPr>
            <a:lvl8pPr lvl="7" algn="ctr">
              <a:spcBef>
                <a:spcPts val="0"/>
              </a:spcBef>
              <a:buSzPts val="4800"/>
              <a:buChar char="○"/>
              <a:defRPr sz="4800"/>
            </a:lvl8pPr>
            <a:lvl9pPr lvl="8" algn="ctr">
              <a:spcBef>
                <a:spcPts val="0"/>
              </a:spcBef>
              <a:buSzPts val="4800"/>
              <a:buChar char="■"/>
              <a:defRPr sz="4800"/>
            </a:lvl9pPr>
          </a:lstStyle>
          <a:p/>
        </p:txBody>
      </p:sp>
      <p:sp>
        <p:nvSpPr>
          <p:cNvPr id="9" name="Shape 9"/>
          <p:cNvSpPr txBox="1"/>
          <p:nvPr>
            <p:ph idx="1" type="subTitle"/>
          </p:nvPr>
        </p:nvSpPr>
        <p:spPr>
          <a:xfrm>
            <a:off x="1828800" y="4572000"/>
            <a:ext cx="6502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lvl="0" algn="ctr">
              <a:spcBef>
                <a:spcPts val="0"/>
              </a:spcBef>
              <a:buSzPts val="3200"/>
              <a:buChar char="●"/>
              <a:defRPr sz="3200"/>
            </a:lvl1pPr>
            <a:lvl2pPr lvl="1" algn="ctr">
              <a:spcBef>
                <a:spcPts val="0"/>
              </a:spcBef>
              <a:buSzPts val="3200"/>
              <a:buChar char="○"/>
              <a:defRPr sz="3200"/>
            </a:lvl2pPr>
            <a:lvl3pPr lvl="2" algn="ctr">
              <a:spcBef>
                <a:spcPts val="0"/>
              </a:spcBef>
              <a:buSzPts val="3200"/>
              <a:buChar char="■"/>
              <a:defRPr sz="3200"/>
            </a:lvl3pPr>
            <a:lvl4pPr lvl="3" algn="ctr">
              <a:spcBef>
                <a:spcPts val="0"/>
              </a:spcBef>
              <a:buSzPts val="3200"/>
              <a:buChar char="●"/>
              <a:defRPr sz="3200"/>
            </a:lvl4pPr>
            <a:lvl5pPr lvl="4" algn="ctr">
              <a:spcBef>
                <a:spcPts val="0"/>
              </a:spcBef>
              <a:buSzPts val="3200"/>
              <a:buChar char="○"/>
              <a:defRPr sz="3200"/>
            </a:lvl5pPr>
            <a:lvl6pPr lvl="5" algn="ctr">
              <a:spcBef>
                <a:spcPts val="0"/>
              </a:spcBef>
              <a:buSzPts val="3200"/>
              <a:buChar char="■"/>
              <a:defRPr sz="3200"/>
            </a:lvl6pPr>
            <a:lvl7pPr lvl="6" algn="ctr">
              <a:spcBef>
                <a:spcPts val="0"/>
              </a:spcBef>
              <a:buSzPts val="3200"/>
              <a:buChar char="●"/>
              <a:defRPr sz="3200"/>
            </a:lvl7pPr>
            <a:lvl8pPr lvl="7" algn="ctr">
              <a:spcBef>
                <a:spcPts val="0"/>
              </a:spcBef>
              <a:buSzPts val="3200"/>
              <a:buChar char="○"/>
              <a:defRPr sz="3200"/>
            </a:lvl8pPr>
            <a:lvl9pPr lvl="8" algn="ctr">
              <a:spcBef>
                <a:spcPts val="0"/>
              </a:spcBef>
              <a:buSzPts val="3200"/>
              <a:buChar char="■"/>
              <a:defRPr sz="3200"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x">
  <p:cSld name="Title and body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/>
          <p:nvPr>
            <p:ph type="title"/>
          </p:nvPr>
        </p:nvSpPr>
        <p:spPr>
          <a:xfrm>
            <a:off x="304800" y="304800"/>
            <a:ext cx="9550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lvl="0">
              <a:spcBef>
                <a:spcPts val="0"/>
              </a:spcBef>
              <a:buSzPts val="4267"/>
              <a:buChar char="●"/>
              <a:defRPr sz="4266"/>
            </a:lvl1pPr>
            <a:lvl2pPr lvl="1">
              <a:spcBef>
                <a:spcPts val="0"/>
              </a:spcBef>
              <a:buSzPts val="4267"/>
              <a:buChar char="○"/>
              <a:defRPr sz="4266"/>
            </a:lvl2pPr>
            <a:lvl3pPr lvl="2">
              <a:spcBef>
                <a:spcPts val="0"/>
              </a:spcBef>
              <a:buSzPts val="4267"/>
              <a:buChar char="■"/>
              <a:defRPr sz="4266"/>
            </a:lvl3pPr>
            <a:lvl4pPr lvl="3">
              <a:spcBef>
                <a:spcPts val="0"/>
              </a:spcBef>
              <a:buSzPts val="4267"/>
              <a:buChar char="●"/>
              <a:defRPr sz="4266"/>
            </a:lvl4pPr>
            <a:lvl5pPr lvl="4">
              <a:spcBef>
                <a:spcPts val="0"/>
              </a:spcBef>
              <a:buSzPts val="4267"/>
              <a:buChar char="○"/>
              <a:defRPr sz="4266"/>
            </a:lvl5pPr>
            <a:lvl6pPr lvl="5">
              <a:spcBef>
                <a:spcPts val="0"/>
              </a:spcBef>
              <a:buSzPts val="4267"/>
              <a:buChar char="■"/>
              <a:defRPr sz="4266"/>
            </a:lvl6pPr>
            <a:lvl7pPr lvl="6">
              <a:spcBef>
                <a:spcPts val="0"/>
              </a:spcBef>
              <a:buSzPts val="4267"/>
              <a:buChar char="●"/>
              <a:defRPr sz="4266"/>
            </a:lvl7pPr>
            <a:lvl8pPr lvl="7">
              <a:spcBef>
                <a:spcPts val="0"/>
              </a:spcBef>
              <a:buSzPts val="4267"/>
              <a:buChar char="○"/>
              <a:defRPr sz="4266"/>
            </a:lvl8pPr>
            <a:lvl9pPr lvl="8">
              <a:spcBef>
                <a:spcPts val="0"/>
              </a:spcBef>
              <a:buSzPts val="4267"/>
              <a:buChar char="■"/>
              <a:defRPr sz="4266"/>
            </a:lvl9pPr>
          </a:lstStyle>
          <a:p/>
        </p:txBody>
      </p:sp>
      <p:sp>
        <p:nvSpPr>
          <p:cNvPr id="12" name="Shape 12"/>
          <p:cNvSpPr txBox="1"/>
          <p:nvPr>
            <p:ph idx="1" type="body"/>
          </p:nvPr>
        </p:nvSpPr>
        <p:spPr>
          <a:xfrm>
            <a:off x="304800" y="1828800"/>
            <a:ext cx="9550400" cy="548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lvl="0">
              <a:spcBef>
                <a:spcPts val="0"/>
              </a:spcBef>
              <a:buSzPts val="2667"/>
              <a:buChar char="●"/>
              <a:defRPr sz="2666"/>
            </a:lvl1pPr>
            <a:lvl2pPr lvl="1">
              <a:spcBef>
                <a:spcPts val="0"/>
              </a:spcBef>
              <a:buSzPts val="2667"/>
              <a:buChar char="○"/>
              <a:defRPr sz="2666"/>
            </a:lvl2pPr>
            <a:lvl3pPr lvl="2">
              <a:spcBef>
                <a:spcPts val="0"/>
              </a:spcBef>
              <a:buSzPts val="2667"/>
              <a:buChar char="■"/>
              <a:defRPr sz="2666"/>
            </a:lvl3pPr>
            <a:lvl4pPr lvl="3">
              <a:spcBef>
                <a:spcPts val="0"/>
              </a:spcBef>
              <a:buSzPts val="2667"/>
              <a:buChar char="●"/>
              <a:defRPr sz="2666"/>
            </a:lvl4pPr>
            <a:lvl5pPr lvl="4">
              <a:spcBef>
                <a:spcPts val="0"/>
              </a:spcBef>
              <a:buSzPts val="2667"/>
              <a:buChar char="○"/>
              <a:defRPr sz="2666"/>
            </a:lvl5pPr>
            <a:lvl6pPr lvl="5">
              <a:spcBef>
                <a:spcPts val="0"/>
              </a:spcBef>
              <a:buSzPts val="2667"/>
              <a:buChar char="■"/>
              <a:defRPr sz="2666"/>
            </a:lvl6pPr>
            <a:lvl7pPr lvl="6">
              <a:spcBef>
                <a:spcPts val="0"/>
              </a:spcBef>
              <a:buSzPts val="2667"/>
              <a:buChar char="●"/>
              <a:defRPr sz="2666"/>
            </a:lvl7pPr>
            <a:lvl8pPr lvl="7">
              <a:spcBef>
                <a:spcPts val="0"/>
              </a:spcBef>
              <a:buSzPts val="2667"/>
              <a:buChar char="○"/>
              <a:defRPr sz="2666"/>
            </a:lvl8pPr>
            <a:lvl9pPr lvl="8">
              <a:spcBef>
                <a:spcPts val="0"/>
              </a:spcBef>
              <a:buSzPts val="2667"/>
              <a:buChar char="■"/>
              <a:defRPr sz="2666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ColTx">
  <p:cSld name="Title and two columns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x="304800" y="304800"/>
            <a:ext cx="9550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lvl="0">
              <a:spcBef>
                <a:spcPts val="0"/>
              </a:spcBef>
              <a:buSzPts val="4267"/>
              <a:buChar char="●"/>
              <a:defRPr sz="4266"/>
            </a:lvl1pPr>
            <a:lvl2pPr lvl="1">
              <a:spcBef>
                <a:spcPts val="0"/>
              </a:spcBef>
              <a:buSzPts val="4267"/>
              <a:buChar char="○"/>
              <a:defRPr sz="4266"/>
            </a:lvl2pPr>
            <a:lvl3pPr lvl="2">
              <a:spcBef>
                <a:spcPts val="0"/>
              </a:spcBef>
              <a:buSzPts val="4267"/>
              <a:buChar char="■"/>
              <a:defRPr sz="4266"/>
            </a:lvl3pPr>
            <a:lvl4pPr lvl="3">
              <a:spcBef>
                <a:spcPts val="0"/>
              </a:spcBef>
              <a:buSzPts val="4267"/>
              <a:buChar char="●"/>
              <a:defRPr sz="4266"/>
            </a:lvl4pPr>
            <a:lvl5pPr lvl="4">
              <a:spcBef>
                <a:spcPts val="0"/>
              </a:spcBef>
              <a:buSzPts val="4267"/>
              <a:buChar char="○"/>
              <a:defRPr sz="4266"/>
            </a:lvl5pPr>
            <a:lvl6pPr lvl="5">
              <a:spcBef>
                <a:spcPts val="0"/>
              </a:spcBef>
              <a:buSzPts val="4267"/>
              <a:buChar char="■"/>
              <a:defRPr sz="4266"/>
            </a:lvl6pPr>
            <a:lvl7pPr lvl="6">
              <a:spcBef>
                <a:spcPts val="0"/>
              </a:spcBef>
              <a:buSzPts val="4267"/>
              <a:buChar char="●"/>
              <a:defRPr sz="4266"/>
            </a:lvl7pPr>
            <a:lvl8pPr lvl="7">
              <a:spcBef>
                <a:spcPts val="0"/>
              </a:spcBef>
              <a:buSzPts val="4267"/>
              <a:buChar char="○"/>
              <a:defRPr sz="4266"/>
            </a:lvl8pPr>
            <a:lvl9pPr lvl="8">
              <a:spcBef>
                <a:spcPts val="0"/>
              </a:spcBef>
              <a:buSzPts val="4267"/>
              <a:buChar char="■"/>
              <a:defRPr sz="4266"/>
            </a:lvl9pPr>
          </a:lstStyle>
          <a:p/>
        </p:txBody>
      </p:sp>
      <p:sp>
        <p:nvSpPr>
          <p:cNvPr id="15" name="Shape 15"/>
          <p:cNvSpPr txBox="1"/>
          <p:nvPr>
            <p:ph idx="1" type="body"/>
          </p:nvPr>
        </p:nvSpPr>
        <p:spPr>
          <a:xfrm>
            <a:off x="304800" y="1828800"/>
            <a:ext cx="4470400" cy="548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lvl="0">
              <a:spcBef>
                <a:spcPts val="0"/>
              </a:spcBef>
              <a:buSzPts val="2667"/>
              <a:buChar char="●"/>
              <a:defRPr sz="2666"/>
            </a:lvl1pPr>
            <a:lvl2pPr lvl="1">
              <a:spcBef>
                <a:spcPts val="0"/>
              </a:spcBef>
              <a:buSzPts val="2667"/>
              <a:buChar char="○"/>
              <a:defRPr sz="2666"/>
            </a:lvl2pPr>
            <a:lvl3pPr lvl="2">
              <a:spcBef>
                <a:spcPts val="0"/>
              </a:spcBef>
              <a:buSzPts val="2667"/>
              <a:buChar char="■"/>
              <a:defRPr sz="2666"/>
            </a:lvl3pPr>
            <a:lvl4pPr lvl="3">
              <a:spcBef>
                <a:spcPts val="0"/>
              </a:spcBef>
              <a:buSzPts val="2667"/>
              <a:buChar char="●"/>
              <a:defRPr sz="2666"/>
            </a:lvl4pPr>
            <a:lvl5pPr lvl="4">
              <a:spcBef>
                <a:spcPts val="0"/>
              </a:spcBef>
              <a:buSzPts val="2667"/>
              <a:buChar char="○"/>
              <a:defRPr sz="2666"/>
            </a:lvl5pPr>
            <a:lvl6pPr lvl="5">
              <a:spcBef>
                <a:spcPts val="0"/>
              </a:spcBef>
              <a:buSzPts val="2667"/>
              <a:buChar char="■"/>
              <a:defRPr sz="2666"/>
            </a:lvl6pPr>
            <a:lvl7pPr lvl="6">
              <a:spcBef>
                <a:spcPts val="0"/>
              </a:spcBef>
              <a:buSzPts val="2667"/>
              <a:buChar char="●"/>
              <a:defRPr sz="2666"/>
            </a:lvl7pPr>
            <a:lvl8pPr lvl="7">
              <a:spcBef>
                <a:spcPts val="0"/>
              </a:spcBef>
              <a:buSzPts val="2667"/>
              <a:buChar char="○"/>
              <a:defRPr sz="2666"/>
            </a:lvl8pPr>
            <a:lvl9pPr lvl="8">
              <a:spcBef>
                <a:spcPts val="0"/>
              </a:spcBef>
              <a:buSzPts val="2667"/>
              <a:buChar char="■"/>
              <a:defRPr sz="2666"/>
            </a:lvl9pPr>
          </a:lstStyle>
          <a:p/>
        </p:txBody>
      </p:sp>
      <p:sp>
        <p:nvSpPr>
          <p:cNvPr id="16" name="Shape 16"/>
          <p:cNvSpPr txBox="1"/>
          <p:nvPr>
            <p:ph idx="2" type="body"/>
          </p:nvPr>
        </p:nvSpPr>
        <p:spPr>
          <a:xfrm>
            <a:off x="5384800" y="1828800"/>
            <a:ext cx="4470400" cy="548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lvl="0">
              <a:spcBef>
                <a:spcPts val="0"/>
              </a:spcBef>
              <a:buSzPts val="2667"/>
              <a:buChar char="●"/>
              <a:defRPr sz="2666"/>
            </a:lvl1pPr>
            <a:lvl2pPr lvl="1">
              <a:spcBef>
                <a:spcPts val="0"/>
              </a:spcBef>
              <a:buSzPts val="2667"/>
              <a:buChar char="○"/>
              <a:defRPr sz="2666"/>
            </a:lvl2pPr>
            <a:lvl3pPr lvl="2">
              <a:spcBef>
                <a:spcPts val="0"/>
              </a:spcBef>
              <a:buSzPts val="2667"/>
              <a:buChar char="■"/>
              <a:defRPr sz="2666"/>
            </a:lvl3pPr>
            <a:lvl4pPr lvl="3">
              <a:spcBef>
                <a:spcPts val="0"/>
              </a:spcBef>
              <a:buSzPts val="2667"/>
              <a:buChar char="●"/>
              <a:defRPr sz="2666"/>
            </a:lvl4pPr>
            <a:lvl5pPr lvl="4">
              <a:spcBef>
                <a:spcPts val="0"/>
              </a:spcBef>
              <a:buSzPts val="2667"/>
              <a:buChar char="○"/>
              <a:defRPr sz="2666"/>
            </a:lvl5pPr>
            <a:lvl6pPr lvl="5">
              <a:spcBef>
                <a:spcPts val="0"/>
              </a:spcBef>
              <a:buSzPts val="2667"/>
              <a:buChar char="■"/>
              <a:defRPr sz="2666"/>
            </a:lvl6pPr>
            <a:lvl7pPr lvl="6">
              <a:spcBef>
                <a:spcPts val="0"/>
              </a:spcBef>
              <a:buSzPts val="2667"/>
              <a:buChar char="●"/>
              <a:defRPr sz="2666"/>
            </a:lvl7pPr>
            <a:lvl8pPr lvl="7">
              <a:spcBef>
                <a:spcPts val="0"/>
              </a:spcBef>
              <a:buSzPts val="2667"/>
              <a:buChar char="○"/>
              <a:defRPr sz="2666"/>
            </a:lvl8pPr>
            <a:lvl9pPr lvl="8">
              <a:spcBef>
                <a:spcPts val="0"/>
              </a:spcBef>
              <a:buSzPts val="2667"/>
              <a:buChar char="■"/>
              <a:defRPr sz="2666"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Caption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/>
          <p:nvPr>
            <p:ph idx="1" type="body"/>
          </p:nvPr>
        </p:nvSpPr>
        <p:spPr>
          <a:xfrm>
            <a:off x="304800" y="6705600"/>
            <a:ext cx="95504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lvl="0" algn="ctr">
              <a:spcBef>
                <a:spcPts val="0"/>
              </a:spcBef>
              <a:buSzPts val="3200"/>
              <a:buChar char="●"/>
              <a:defRPr sz="3200"/>
            </a:lvl1pPr>
            <a:lvl2pPr lvl="1" algn="ctr">
              <a:spcBef>
                <a:spcPts val="0"/>
              </a:spcBef>
              <a:buSzPts val="3200"/>
              <a:buChar char="○"/>
              <a:defRPr sz="3200"/>
            </a:lvl2pPr>
            <a:lvl3pPr lvl="2" algn="ctr">
              <a:spcBef>
                <a:spcPts val="0"/>
              </a:spcBef>
              <a:buSzPts val="3200"/>
              <a:buChar char="■"/>
              <a:defRPr sz="3200"/>
            </a:lvl3pPr>
            <a:lvl4pPr lvl="3" algn="ctr">
              <a:spcBef>
                <a:spcPts val="0"/>
              </a:spcBef>
              <a:buSzPts val="3200"/>
              <a:buChar char="●"/>
              <a:defRPr sz="3200"/>
            </a:lvl4pPr>
            <a:lvl5pPr lvl="4" algn="ctr">
              <a:spcBef>
                <a:spcPts val="0"/>
              </a:spcBef>
              <a:buSzPts val="3200"/>
              <a:buChar char="○"/>
              <a:defRPr sz="3200"/>
            </a:lvl5pPr>
            <a:lvl6pPr lvl="5" algn="ctr">
              <a:spcBef>
                <a:spcPts val="0"/>
              </a:spcBef>
              <a:buSzPts val="3200"/>
              <a:buChar char="■"/>
              <a:defRPr sz="3200"/>
            </a:lvl6pPr>
            <a:lvl7pPr lvl="6" algn="ctr">
              <a:spcBef>
                <a:spcPts val="0"/>
              </a:spcBef>
              <a:buSzPts val="3200"/>
              <a:buChar char="●"/>
              <a:defRPr sz="3200"/>
            </a:lvl7pPr>
            <a:lvl8pPr lvl="7" algn="ctr">
              <a:spcBef>
                <a:spcPts val="0"/>
              </a:spcBef>
              <a:buSzPts val="3200"/>
              <a:buChar char="○"/>
              <a:defRPr sz="3200"/>
            </a:lvl8pPr>
            <a:lvl9pPr lvl="8" algn="ctr">
              <a:spcBef>
                <a:spcPts val="0"/>
              </a:spcBef>
              <a:buSzPts val="3200"/>
              <a:buChar char="■"/>
              <a:defRPr sz="3200"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blank">
  <p:cSld name="Blank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">
  <p:cSld name="Title slide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/>
          <p:nvPr>
            <p:ph type="ctrTitle"/>
          </p:nvPr>
        </p:nvSpPr>
        <p:spPr>
          <a:xfrm>
            <a:off x="914400" y="3048000"/>
            <a:ext cx="8331300" cy="12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lvl="0" rtl="0" algn="ctr">
              <a:spcBef>
                <a:spcPts val="0"/>
              </a:spcBef>
              <a:buSzPts val="4800"/>
              <a:buChar char="●"/>
              <a:defRPr sz="4800"/>
            </a:lvl1pPr>
            <a:lvl2pPr lvl="1" rtl="0" algn="ctr">
              <a:spcBef>
                <a:spcPts val="0"/>
              </a:spcBef>
              <a:buSzPts val="4800"/>
              <a:buChar char="○"/>
              <a:defRPr sz="4800"/>
            </a:lvl2pPr>
            <a:lvl3pPr lvl="2" rtl="0" algn="ctr">
              <a:spcBef>
                <a:spcPts val="0"/>
              </a:spcBef>
              <a:buSzPts val="4800"/>
              <a:buChar char="■"/>
              <a:defRPr sz="4800"/>
            </a:lvl3pPr>
            <a:lvl4pPr lvl="3" rtl="0" algn="ctr">
              <a:spcBef>
                <a:spcPts val="0"/>
              </a:spcBef>
              <a:buSzPts val="4800"/>
              <a:buChar char="●"/>
              <a:defRPr sz="4800"/>
            </a:lvl4pPr>
            <a:lvl5pPr lvl="4" rtl="0" algn="ctr">
              <a:spcBef>
                <a:spcPts val="0"/>
              </a:spcBef>
              <a:buSzPts val="4800"/>
              <a:buChar char="○"/>
              <a:defRPr sz="4800"/>
            </a:lvl5pPr>
            <a:lvl6pPr lvl="5" rtl="0" algn="ctr">
              <a:spcBef>
                <a:spcPts val="0"/>
              </a:spcBef>
              <a:buSzPts val="4800"/>
              <a:buChar char="■"/>
              <a:defRPr sz="4800"/>
            </a:lvl6pPr>
            <a:lvl7pPr lvl="6" rtl="0" algn="ctr">
              <a:spcBef>
                <a:spcPts val="0"/>
              </a:spcBef>
              <a:buSzPts val="4800"/>
              <a:buChar char="●"/>
              <a:defRPr sz="4800"/>
            </a:lvl7pPr>
            <a:lvl8pPr lvl="7" rtl="0" algn="ctr">
              <a:spcBef>
                <a:spcPts val="0"/>
              </a:spcBef>
              <a:buSzPts val="4800"/>
              <a:buChar char="○"/>
              <a:defRPr sz="4800"/>
            </a:lvl8pPr>
            <a:lvl9pPr lvl="8" rtl="0" algn="ctr">
              <a:spcBef>
                <a:spcPts val="0"/>
              </a:spcBef>
              <a:buSzPts val="4800"/>
              <a:buChar char="■"/>
              <a:defRPr sz="4800"/>
            </a:lvl9pPr>
          </a:lstStyle>
          <a:p/>
        </p:txBody>
      </p:sp>
      <p:sp>
        <p:nvSpPr>
          <p:cNvPr id="23" name="Shape 23"/>
          <p:cNvSpPr txBox="1"/>
          <p:nvPr>
            <p:ph idx="1" type="subTitle"/>
          </p:nvPr>
        </p:nvSpPr>
        <p:spPr>
          <a:xfrm>
            <a:off x="1828800" y="4572000"/>
            <a:ext cx="65025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lvl="0" rtl="0" algn="ctr">
              <a:spcBef>
                <a:spcPts val="0"/>
              </a:spcBef>
              <a:buSzPts val="3200"/>
              <a:buChar char="●"/>
              <a:defRPr sz="3200"/>
            </a:lvl1pPr>
            <a:lvl2pPr lvl="1" rtl="0" algn="ctr">
              <a:spcBef>
                <a:spcPts val="0"/>
              </a:spcBef>
              <a:buSzPts val="3200"/>
              <a:buChar char="○"/>
              <a:defRPr sz="3200"/>
            </a:lvl2pPr>
            <a:lvl3pPr lvl="2" rtl="0" algn="ctr">
              <a:spcBef>
                <a:spcPts val="0"/>
              </a:spcBef>
              <a:buSzPts val="3200"/>
              <a:buChar char="■"/>
              <a:defRPr sz="3200"/>
            </a:lvl3pPr>
            <a:lvl4pPr lvl="3" rtl="0" algn="ctr">
              <a:spcBef>
                <a:spcPts val="0"/>
              </a:spcBef>
              <a:buSzPts val="3200"/>
              <a:buChar char="●"/>
              <a:defRPr sz="3200"/>
            </a:lvl4pPr>
            <a:lvl5pPr lvl="4" rtl="0" algn="ctr">
              <a:spcBef>
                <a:spcPts val="0"/>
              </a:spcBef>
              <a:buSzPts val="3200"/>
              <a:buChar char="○"/>
              <a:defRPr sz="3200"/>
            </a:lvl5pPr>
            <a:lvl6pPr lvl="5" rtl="0" algn="ctr">
              <a:spcBef>
                <a:spcPts val="0"/>
              </a:spcBef>
              <a:buSzPts val="3200"/>
              <a:buChar char="■"/>
              <a:defRPr sz="3200"/>
            </a:lvl6pPr>
            <a:lvl7pPr lvl="6" rtl="0" algn="ctr">
              <a:spcBef>
                <a:spcPts val="0"/>
              </a:spcBef>
              <a:buSzPts val="3200"/>
              <a:buChar char="●"/>
              <a:defRPr sz="3200"/>
            </a:lvl7pPr>
            <a:lvl8pPr lvl="7" rtl="0" algn="ctr">
              <a:spcBef>
                <a:spcPts val="0"/>
              </a:spcBef>
              <a:buSzPts val="3200"/>
              <a:buChar char="○"/>
              <a:defRPr sz="3200"/>
            </a:lvl8pPr>
            <a:lvl9pPr lvl="8" rtl="0" algn="ctr">
              <a:spcBef>
                <a:spcPts val="0"/>
              </a:spcBef>
              <a:buSzPts val="3200"/>
              <a:buChar char="■"/>
              <a:defRPr sz="3200"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x">
  <p:cSld name="Title and body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/>
          <p:nvPr>
            <p:ph type="title"/>
          </p:nvPr>
        </p:nvSpPr>
        <p:spPr>
          <a:xfrm>
            <a:off x="304800" y="304800"/>
            <a:ext cx="95505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lvl="0" rtl="0">
              <a:spcBef>
                <a:spcPts val="0"/>
              </a:spcBef>
              <a:buSzPts val="4267"/>
              <a:buChar char="●"/>
              <a:defRPr sz="4266"/>
            </a:lvl1pPr>
            <a:lvl2pPr lvl="1" rtl="0">
              <a:spcBef>
                <a:spcPts val="0"/>
              </a:spcBef>
              <a:buSzPts val="4267"/>
              <a:buChar char="○"/>
              <a:defRPr sz="4266"/>
            </a:lvl2pPr>
            <a:lvl3pPr lvl="2" rtl="0">
              <a:spcBef>
                <a:spcPts val="0"/>
              </a:spcBef>
              <a:buSzPts val="4267"/>
              <a:buChar char="■"/>
              <a:defRPr sz="4266"/>
            </a:lvl3pPr>
            <a:lvl4pPr lvl="3" rtl="0">
              <a:spcBef>
                <a:spcPts val="0"/>
              </a:spcBef>
              <a:buSzPts val="4267"/>
              <a:buChar char="●"/>
              <a:defRPr sz="4266"/>
            </a:lvl4pPr>
            <a:lvl5pPr lvl="4" rtl="0">
              <a:spcBef>
                <a:spcPts val="0"/>
              </a:spcBef>
              <a:buSzPts val="4267"/>
              <a:buChar char="○"/>
              <a:defRPr sz="4266"/>
            </a:lvl5pPr>
            <a:lvl6pPr lvl="5" rtl="0">
              <a:spcBef>
                <a:spcPts val="0"/>
              </a:spcBef>
              <a:buSzPts val="4267"/>
              <a:buChar char="■"/>
              <a:defRPr sz="4266"/>
            </a:lvl6pPr>
            <a:lvl7pPr lvl="6" rtl="0">
              <a:spcBef>
                <a:spcPts val="0"/>
              </a:spcBef>
              <a:buSzPts val="4267"/>
              <a:buChar char="●"/>
              <a:defRPr sz="4266"/>
            </a:lvl7pPr>
            <a:lvl8pPr lvl="7" rtl="0">
              <a:spcBef>
                <a:spcPts val="0"/>
              </a:spcBef>
              <a:buSzPts val="4267"/>
              <a:buChar char="○"/>
              <a:defRPr sz="4266"/>
            </a:lvl8pPr>
            <a:lvl9pPr lvl="8" rtl="0">
              <a:spcBef>
                <a:spcPts val="0"/>
              </a:spcBef>
              <a:buSzPts val="4267"/>
              <a:buChar char="■"/>
              <a:defRPr sz="4266"/>
            </a:lvl9pPr>
          </a:lstStyle>
          <a:p/>
        </p:txBody>
      </p:sp>
      <p:sp>
        <p:nvSpPr>
          <p:cNvPr id="26" name="Shape 26"/>
          <p:cNvSpPr txBox="1"/>
          <p:nvPr>
            <p:ph idx="1" type="body"/>
          </p:nvPr>
        </p:nvSpPr>
        <p:spPr>
          <a:xfrm>
            <a:off x="304800" y="1828800"/>
            <a:ext cx="9550500" cy="548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lvl="0" rtl="0">
              <a:spcBef>
                <a:spcPts val="0"/>
              </a:spcBef>
              <a:buSzPts val="2667"/>
              <a:buChar char="●"/>
              <a:defRPr sz="2666"/>
            </a:lvl1pPr>
            <a:lvl2pPr lvl="1" rtl="0">
              <a:spcBef>
                <a:spcPts val="0"/>
              </a:spcBef>
              <a:buSzPts val="2667"/>
              <a:buChar char="○"/>
              <a:defRPr sz="2666"/>
            </a:lvl2pPr>
            <a:lvl3pPr lvl="2" rtl="0">
              <a:spcBef>
                <a:spcPts val="0"/>
              </a:spcBef>
              <a:buSzPts val="2667"/>
              <a:buChar char="■"/>
              <a:defRPr sz="2666"/>
            </a:lvl3pPr>
            <a:lvl4pPr lvl="3" rtl="0">
              <a:spcBef>
                <a:spcPts val="0"/>
              </a:spcBef>
              <a:buSzPts val="2667"/>
              <a:buChar char="●"/>
              <a:defRPr sz="2666"/>
            </a:lvl4pPr>
            <a:lvl5pPr lvl="4" rtl="0">
              <a:spcBef>
                <a:spcPts val="0"/>
              </a:spcBef>
              <a:buSzPts val="2667"/>
              <a:buChar char="○"/>
              <a:defRPr sz="2666"/>
            </a:lvl5pPr>
            <a:lvl6pPr lvl="5" rtl="0">
              <a:spcBef>
                <a:spcPts val="0"/>
              </a:spcBef>
              <a:buSzPts val="2667"/>
              <a:buChar char="■"/>
              <a:defRPr sz="2666"/>
            </a:lvl6pPr>
            <a:lvl7pPr lvl="6" rtl="0">
              <a:spcBef>
                <a:spcPts val="0"/>
              </a:spcBef>
              <a:buSzPts val="2667"/>
              <a:buChar char="●"/>
              <a:defRPr sz="2666"/>
            </a:lvl7pPr>
            <a:lvl8pPr lvl="7" rtl="0">
              <a:spcBef>
                <a:spcPts val="0"/>
              </a:spcBef>
              <a:buSzPts val="2667"/>
              <a:buChar char="○"/>
              <a:defRPr sz="2666"/>
            </a:lvl8pPr>
            <a:lvl9pPr lvl="8" rtl="0">
              <a:spcBef>
                <a:spcPts val="0"/>
              </a:spcBef>
              <a:buSzPts val="2667"/>
              <a:buChar char="■"/>
              <a:defRPr sz="2666"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ColTx">
  <p:cSld name="Title and two columns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/>
          <p:nvPr>
            <p:ph type="title"/>
          </p:nvPr>
        </p:nvSpPr>
        <p:spPr>
          <a:xfrm>
            <a:off x="304800" y="304800"/>
            <a:ext cx="95505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lvl="0" rtl="0">
              <a:spcBef>
                <a:spcPts val="0"/>
              </a:spcBef>
              <a:buSzPts val="4267"/>
              <a:buChar char="●"/>
              <a:defRPr sz="4266"/>
            </a:lvl1pPr>
            <a:lvl2pPr lvl="1" rtl="0">
              <a:spcBef>
                <a:spcPts val="0"/>
              </a:spcBef>
              <a:buSzPts val="4267"/>
              <a:buChar char="○"/>
              <a:defRPr sz="4266"/>
            </a:lvl2pPr>
            <a:lvl3pPr lvl="2" rtl="0">
              <a:spcBef>
                <a:spcPts val="0"/>
              </a:spcBef>
              <a:buSzPts val="4267"/>
              <a:buChar char="■"/>
              <a:defRPr sz="4266"/>
            </a:lvl3pPr>
            <a:lvl4pPr lvl="3" rtl="0">
              <a:spcBef>
                <a:spcPts val="0"/>
              </a:spcBef>
              <a:buSzPts val="4267"/>
              <a:buChar char="●"/>
              <a:defRPr sz="4266"/>
            </a:lvl4pPr>
            <a:lvl5pPr lvl="4" rtl="0">
              <a:spcBef>
                <a:spcPts val="0"/>
              </a:spcBef>
              <a:buSzPts val="4267"/>
              <a:buChar char="○"/>
              <a:defRPr sz="4266"/>
            </a:lvl5pPr>
            <a:lvl6pPr lvl="5" rtl="0">
              <a:spcBef>
                <a:spcPts val="0"/>
              </a:spcBef>
              <a:buSzPts val="4267"/>
              <a:buChar char="■"/>
              <a:defRPr sz="4266"/>
            </a:lvl6pPr>
            <a:lvl7pPr lvl="6" rtl="0">
              <a:spcBef>
                <a:spcPts val="0"/>
              </a:spcBef>
              <a:buSzPts val="4267"/>
              <a:buChar char="●"/>
              <a:defRPr sz="4266"/>
            </a:lvl7pPr>
            <a:lvl8pPr lvl="7" rtl="0">
              <a:spcBef>
                <a:spcPts val="0"/>
              </a:spcBef>
              <a:buSzPts val="4267"/>
              <a:buChar char="○"/>
              <a:defRPr sz="4266"/>
            </a:lvl8pPr>
            <a:lvl9pPr lvl="8" rtl="0">
              <a:spcBef>
                <a:spcPts val="0"/>
              </a:spcBef>
              <a:buSzPts val="4267"/>
              <a:buChar char="■"/>
              <a:defRPr sz="4266"/>
            </a:lvl9pPr>
          </a:lstStyle>
          <a:p/>
        </p:txBody>
      </p:sp>
      <p:sp>
        <p:nvSpPr>
          <p:cNvPr id="29" name="Shape 29"/>
          <p:cNvSpPr txBox="1"/>
          <p:nvPr>
            <p:ph idx="1" type="body"/>
          </p:nvPr>
        </p:nvSpPr>
        <p:spPr>
          <a:xfrm>
            <a:off x="304800" y="1828800"/>
            <a:ext cx="4470300" cy="548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lvl="0" rtl="0">
              <a:spcBef>
                <a:spcPts val="0"/>
              </a:spcBef>
              <a:buSzPts val="2667"/>
              <a:buChar char="●"/>
              <a:defRPr sz="2666"/>
            </a:lvl1pPr>
            <a:lvl2pPr lvl="1" rtl="0">
              <a:spcBef>
                <a:spcPts val="0"/>
              </a:spcBef>
              <a:buSzPts val="2667"/>
              <a:buChar char="○"/>
              <a:defRPr sz="2666"/>
            </a:lvl2pPr>
            <a:lvl3pPr lvl="2" rtl="0">
              <a:spcBef>
                <a:spcPts val="0"/>
              </a:spcBef>
              <a:buSzPts val="2667"/>
              <a:buChar char="■"/>
              <a:defRPr sz="2666"/>
            </a:lvl3pPr>
            <a:lvl4pPr lvl="3" rtl="0">
              <a:spcBef>
                <a:spcPts val="0"/>
              </a:spcBef>
              <a:buSzPts val="2667"/>
              <a:buChar char="●"/>
              <a:defRPr sz="2666"/>
            </a:lvl4pPr>
            <a:lvl5pPr lvl="4" rtl="0">
              <a:spcBef>
                <a:spcPts val="0"/>
              </a:spcBef>
              <a:buSzPts val="2667"/>
              <a:buChar char="○"/>
              <a:defRPr sz="2666"/>
            </a:lvl5pPr>
            <a:lvl6pPr lvl="5" rtl="0">
              <a:spcBef>
                <a:spcPts val="0"/>
              </a:spcBef>
              <a:buSzPts val="2667"/>
              <a:buChar char="■"/>
              <a:defRPr sz="2666"/>
            </a:lvl6pPr>
            <a:lvl7pPr lvl="6" rtl="0">
              <a:spcBef>
                <a:spcPts val="0"/>
              </a:spcBef>
              <a:buSzPts val="2667"/>
              <a:buChar char="●"/>
              <a:defRPr sz="2666"/>
            </a:lvl7pPr>
            <a:lvl8pPr lvl="7" rtl="0">
              <a:spcBef>
                <a:spcPts val="0"/>
              </a:spcBef>
              <a:buSzPts val="2667"/>
              <a:buChar char="○"/>
              <a:defRPr sz="2666"/>
            </a:lvl8pPr>
            <a:lvl9pPr lvl="8" rtl="0">
              <a:spcBef>
                <a:spcPts val="0"/>
              </a:spcBef>
              <a:buSzPts val="2667"/>
              <a:buChar char="■"/>
              <a:defRPr sz="2666"/>
            </a:lvl9pPr>
          </a:lstStyle>
          <a:p/>
        </p:txBody>
      </p:sp>
      <p:sp>
        <p:nvSpPr>
          <p:cNvPr id="30" name="Shape 30"/>
          <p:cNvSpPr txBox="1"/>
          <p:nvPr>
            <p:ph idx="2" type="body"/>
          </p:nvPr>
        </p:nvSpPr>
        <p:spPr>
          <a:xfrm>
            <a:off x="5384800" y="1828800"/>
            <a:ext cx="4470300" cy="548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lvl="0" rtl="0">
              <a:spcBef>
                <a:spcPts val="0"/>
              </a:spcBef>
              <a:buSzPts val="2667"/>
              <a:buChar char="●"/>
              <a:defRPr sz="2666"/>
            </a:lvl1pPr>
            <a:lvl2pPr lvl="1" rtl="0">
              <a:spcBef>
                <a:spcPts val="0"/>
              </a:spcBef>
              <a:buSzPts val="2667"/>
              <a:buChar char="○"/>
              <a:defRPr sz="2666"/>
            </a:lvl2pPr>
            <a:lvl3pPr lvl="2" rtl="0">
              <a:spcBef>
                <a:spcPts val="0"/>
              </a:spcBef>
              <a:buSzPts val="2667"/>
              <a:buChar char="■"/>
              <a:defRPr sz="2666"/>
            </a:lvl3pPr>
            <a:lvl4pPr lvl="3" rtl="0">
              <a:spcBef>
                <a:spcPts val="0"/>
              </a:spcBef>
              <a:buSzPts val="2667"/>
              <a:buChar char="●"/>
              <a:defRPr sz="2666"/>
            </a:lvl4pPr>
            <a:lvl5pPr lvl="4" rtl="0">
              <a:spcBef>
                <a:spcPts val="0"/>
              </a:spcBef>
              <a:buSzPts val="2667"/>
              <a:buChar char="○"/>
              <a:defRPr sz="2666"/>
            </a:lvl5pPr>
            <a:lvl6pPr lvl="5" rtl="0">
              <a:spcBef>
                <a:spcPts val="0"/>
              </a:spcBef>
              <a:buSzPts val="2667"/>
              <a:buChar char="■"/>
              <a:defRPr sz="2666"/>
            </a:lvl6pPr>
            <a:lvl7pPr lvl="6" rtl="0">
              <a:spcBef>
                <a:spcPts val="0"/>
              </a:spcBef>
              <a:buSzPts val="2667"/>
              <a:buChar char="●"/>
              <a:defRPr sz="2666"/>
            </a:lvl7pPr>
            <a:lvl8pPr lvl="7" rtl="0">
              <a:spcBef>
                <a:spcPts val="0"/>
              </a:spcBef>
              <a:buSzPts val="2667"/>
              <a:buChar char="○"/>
              <a:defRPr sz="2666"/>
            </a:lvl8pPr>
            <a:lvl9pPr lvl="8" rtl="0">
              <a:spcBef>
                <a:spcPts val="0"/>
              </a:spcBef>
              <a:buSzPts val="2667"/>
              <a:buChar char="■"/>
              <a:defRPr sz="2666"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3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Layout" Target="../slideLayouts/slideLayout7.xml"/><Relationship Id="rId3" Type="http://schemas.openxmlformats.org/officeDocument/2006/relationships/slideLayout" Target="../slideLayouts/slideLayout8.xml"/><Relationship Id="rId4" Type="http://schemas.openxmlformats.org/officeDocument/2006/relationships/slideLayout" Target="../slideLayouts/slideLayout9.xml"/><Relationship Id="rId5" Type="http://schemas.openxmlformats.org/officeDocument/2006/relationships/slideLayout" Target="../slideLayouts/slideLayout10.xml"/><Relationship Id="rId6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FFFF"/>
        </a:solidFill>
      </p:bgPr>
    </p:bg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53" r:id="rId1"/>
    <p:sldLayoutId id="2147483654" r:id="rId2"/>
    <p:sldLayoutId id="2147483655" r:id="rId3"/>
    <p:sldLayoutId id="2147483656" r:id="rId4"/>
    <p:sldLayoutId id="2147483657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Relationship Id="rId4" Type="http://schemas.openxmlformats.org/officeDocument/2006/relationships/image" Target="../media/image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png"/><Relationship Id="rId4" Type="http://schemas.openxmlformats.org/officeDocument/2006/relationships/image" Target="../media/image14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.png"/><Relationship Id="rId4" Type="http://schemas.openxmlformats.org/officeDocument/2006/relationships/image" Target="../media/image8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.png"/><Relationship Id="rId4" Type="http://schemas.openxmlformats.org/officeDocument/2006/relationships/image" Target="../media/image5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1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hyperlink" Target="http://www.youtube.com/watch?v=QDqskltCixA&amp;NR=1" TargetMode="External"/><Relationship Id="rId5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hyperlink" Target="http://www.history.com/shows/how-the-earth-was-made/videos/mega-tsunamis#how-was-hawaii-formed" TargetMode="External"/><Relationship Id="rId4" Type="http://schemas.openxmlformats.org/officeDocument/2006/relationships/hyperlink" Target="http://www.history.com/shows/how-the-earth-was-made/videos/mountain-building" TargetMode="External"/><Relationship Id="rId5" Type="http://schemas.openxmlformats.org/officeDocument/2006/relationships/hyperlink" Target="http://www.history.com/shows/how-the-earth-was-made/videos/erosion" TargetMode="External"/><Relationship Id="rId6" Type="http://schemas.openxmlformats.org/officeDocument/2006/relationships/hyperlink" Target="http://www.history.com/shows/how-the-earth-was-made/videos/mega-tsunamis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/>
          <p:nvPr>
            <p:ph type="ctrTitle"/>
          </p:nvPr>
        </p:nvSpPr>
        <p:spPr>
          <a:xfrm>
            <a:off x="2218950" y="2464150"/>
            <a:ext cx="7576250" cy="2643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rIns="38100" wrap="square" tIns="38100">
            <a:noAutofit/>
          </a:bodyPr>
          <a:lstStyle/>
          <a:p>
            <a:pPr indent="0" lvl="0" marL="0" marR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Chapter 13 </a:t>
            </a:r>
            <a:b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Introduction</a:t>
            </a:r>
            <a:b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to Landform Study</a:t>
            </a:r>
          </a:p>
        </p:txBody>
      </p:sp>
      <p:sp>
        <p:nvSpPr>
          <p:cNvPr id="38" name="Shape 38"/>
          <p:cNvSpPr txBox="1"/>
          <p:nvPr>
            <p:ph idx="1" type="subTitle"/>
          </p:nvPr>
        </p:nvSpPr>
        <p:spPr>
          <a:xfrm>
            <a:off x="2811625" y="5102925"/>
            <a:ext cx="6251575" cy="13073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0" lvl="0" marL="0" marR="0" algn="ctr">
              <a:lnSpc>
                <a:spcPct val="1078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555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Physical Geography</a:t>
            </a:r>
          </a:p>
          <a:p>
            <a:pPr indent="0" lvl="0" marL="0" marR="0" algn="ctr">
              <a:lnSpc>
                <a:spcPct val="108125"/>
              </a:lnSpc>
              <a:spcBef>
                <a:spcPts val="396"/>
              </a:spcBef>
              <a:spcAft>
                <a:spcPts val="0"/>
              </a:spcAft>
              <a:buNone/>
            </a:pPr>
            <a:r>
              <a:rPr b="1" lang="en-US" sz="2222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A Landscape Appreciation, 8/e</a:t>
            </a:r>
          </a:p>
          <a:p>
            <a:pPr indent="0" lvl="0" marL="0" marR="0" algn="ctr">
              <a:lnSpc>
                <a:spcPct val="108125"/>
              </a:lnSpc>
              <a:spcBef>
                <a:spcPts val="396"/>
              </a:spcBef>
              <a:spcAft>
                <a:spcPts val="0"/>
              </a:spcAft>
              <a:buNone/>
            </a:pPr>
            <a:r>
              <a:rPr b="1" lang="en-US" sz="2222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Animation Edition</a:t>
            </a:r>
          </a:p>
          <a:p>
            <a:pPr indent="0" lvl="0" marL="0" marR="0" algn="ctr">
              <a:lnSpc>
                <a:spcPct val="107812"/>
              </a:lnSpc>
              <a:spcBef>
                <a:spcPts val="635"/>
              </a:spcBef>
              <a:spcAft>
                <a:spcPts val="0"/>
              </a:spcAft>
              <a:buNone/>
            </a:pPr>
            <a:r>
              <a:t/>
            </a:r>
            <a:endParaRPr b="1" sz="3555">
              <a:solidFill>
                <a:srgbClr val="3333C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Shape 39"/>
          <p:cNvSpPr txBox="1"/>
          <p:nvPr/>
        </p:nvSpPr>
        <p:spPr>
          <a:xfrm>
            <a:off x="381000" y="6334125"/>
            <a:ext cx="2718500" cy="10921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0" lvl="0" marL="0" marR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Tom L. McKnight</a:t>
            </a:r>
          </a:p>
          <a:p>
            <a:pPr indent="0" lvl="0" marL="0" marR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Darrel Hess</a:t>
            </a:r>
          </a:p>
          <a:p>
            <a:pPr indent="0" lvl="0" marL="0" marR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Ginger H. Birkeland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Shape 9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0" y="95250"/>
            <a:ext cx="9450900" cy="931325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Shape 100"/>
          <p:cNvSpPr txBox="1"/>
          <p:nvPr>
            <p:ph type="title"/>
          </p:nvPr>
        </p:nvSpPr>
        <p:spPr>
          <a:xfrm>
            <a:off x="864300" y="1067150"/>
            <a:ext cx="8507575" cy="9319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rIns="38100" wrap="square" tIns="38100">
            <a:noAutofit/>
          </a:bodyPr>
          <a:lstStyle/>
          <a:p>
            <a:pPr indent="0" lvl="0" marL="0" marR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Intrusive Igneous</a:t>
            </a:r>
          </a:p>
        </p:txBody>
      </p:sp>
      <p:pic>
        <p:nvPicPr>
          <p:cNvPr id="101" name="Shape 10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6650" y="1830900"/>
            <a:ext cx="8614825" cy="5778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Shape 1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0" y="95250"/>
            <a:ext cx="9450900" cy="931325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Shape 107"/>
          <p:cNvSpPr txBox="1"/>
          <p:nvPr>
            <p:ph type="title"/>
          </p:nvPr>
        </p:nvSpPr>
        <p:spPr>
          <a:xfrm>
            <a:off x="864300" y="1067150"/>
            <a:ext cx="8507575" cy="9319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rIns="38100" wrap="square" tIns="38100">
            <a:noAutofit/>
          </a:bodyPr>
          <a:lstStyle/>
          <a:p>
            <a:pPr indent="0" lvl="0" marL="0" marR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Sedimentary Rocks</a:t>
            </a:r>
          </a:p>
        </p:txBody>
      </p:sp>
      <p:pic>
        <p:nvPicPr>
          <p:cNvPr id="108" name="Shape 10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49900" y="1820325"/>
            <a:ext cx="8710075" cy="5789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Shape 1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0" y="95250"/>
            <a:ext cx="9450900" cy="75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Shape 114"/>
          <p:cNvSpPr txBox="1"/>
          <p:nvPr>
            <p:ph type="title"/>
          </p:nvPr>
        </p:nvSpPr>
        <p:spPr>
          <a:xfrm>
            <a:off x="864300" y="1067150"/>
            <a:ext cx="8507575" cy="9319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rIns="38100" wrap="square" tIns="38100">
            <a:noAutofit/>
          </a:bodyPr>
          <a:lstStyle/>
          <a:p>
            <a:pPr indent="0" lvl="0" marL="0" marR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Sedimentary Strata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Shape 1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0" y="95250"/>
            <a:ext cx="9450900" cy="931325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Shape 120"/>
          <p:cNvSpPr txBox="1"/>
          <p:nvPr>
            <p:ph type="title"/>
          </p:nvPr>
        </p:nvSpPr>
        <p:spPr>
          <a:xfrm>
            <a:off x="864300" y="1067150"/>
            <a:ext cx="8507575" cy="1787649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rIns="38100" wrap="square" tIns="38100">
            <a:noAutofit/>
          </a:bodyPr>
          <a:lstStyle/>
          <a:p>
            <a:pPr indent="0" lvl="0" marL="0" marR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Relative Abundance Sedimentary Rock Types</a:t>
            </a:r>
          </a:p>
        </p:txBody>
      </p:sp>
      <p:pic>
        <p:nvPicPr>
          <p:cNvPr id="121" name="Shape 1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81250" y="2755600"/>
            <a:ext cx="6439399" cy="4822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Shape 1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0" y="95250"/>
            <a:ext cx="9450900" cy="931325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Shape 127"/>
          <p:cNvSpPr txBox="1"/>
          <p:nvPr>
            <p:ph type="title"/>
          </p:nvPr>
        </p:nvSpPr>
        <p:spPr>
          <a:xfrm>
            <a:off x="864300" y="1067150"/>
            <a:ext cx="8507575" cy="9319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rIns="38100" wrap="square" tIns="38100">
            <a:noAutofit/>
          </a:bodyPr>
          <a:lstStyle/>
          <a:p>
            <a:pPr indent="0" lvl="0" marL="0" marR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Metamorphic Rocks</a:t>
            </a:r>
          </a:p>
        </p:txBody>
      </p:sp>
      <p:pic>
        <p:nvPicPr>
          <p:cNvPr id="128" name="Shape 1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32400" y="1767400"/>
            <a:ext cx="8667750" cy="5810250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Shape 129"/>
          <p:cNvSpPr txBox="1"/>
          <p:nvPr/>
        </p:nvSpPr>
        <p:spPr>
          <a:xfrm>
            <a:off x="6337650" y="2019650"/>
            <a:ext cx="1811850" cy="381350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0" lvl="0" marL="0" marR="0" algn="l">
              <a:lnSpc>
                <a:spcPct val="12013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Figure 13-5(c)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Shape 1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0" y="95250"/>
            <a:ext cx="9450900" cy="931325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Shape 135"/>
          <p:cNvSpPr txBox="1"/>
          <p:nvPr>
            <p:ph type="title"/>
          </p:nvPr>
        </p:nvSpPr>
        <p:spPr>
          <a:xfrm>
            <a:off x="864300" y="1067150"/>
            <a:ext cx="8507575" cy="9319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rIns="38100" wrap="square" tIns="38100">
            <a:noAutofit/>
          </a:bodyPr>
          <a:lstStyle/>
          <a:p>
            <a:pPr indent="0" lvl="0" marL="0" marR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The Rock Cycle</a:t>
            </a:r>
          </a:p>
        </p:txBody>
      </p:sp>
      <p:pic>
        <p:nvPicPr>
          <p:cNvPr id="136" name="Shape 1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61575" y="1830900"/>
            <a:ext cx="7672900" cy="5757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Shape 1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0" y="95250"/>
            <a:ext cx="9450900" cy="931325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Shape 142"/>
          <p:cNvSpPr txBox="1"/>
          <p:nvPr>
            <p:ph type="title"/>
          </p:nvPr>
        </p:nvSpPr>
        <p:spPr>
          <a:xfrm>
            <a:off x="864300" y="1067150"/>
            <a:ext cx="8706900" cy="9319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rIns="38100" wrap="square" tIns="38100">
            <a:noAutofit/>
          </a:bodyPr>
          <a:lstStyle/>
          <a:p>
            <a:pPr indent="0" lvl="0" marL="0" marR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Distribution of Rock Classes</a:t>
            </a:r>
          </a:p>
        </p:txBody>
      </p:sp>
      <p:pic>
        <p:nvPicPr>
          <p:cNvPr id="143" name="Shape 1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0325" y="1788575"/>
            <a:ext cx="8043325" cy="5609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Shape 1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7450" y="0"/>
            <a:ext cx="9712550" cy="7463882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Shape 149"/>
          <p:cNvSpPr txBox="1"/>
          <p:nvPr/>
        </p:nvSpPr>
        <p:spPr>
          <a:xfrm>
            <a:off x="6175" y="4311525"/>
            <a:ext cx="3843000" cy="623700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0" lvl="0" marL="0" marR="0" rtl="0" algn="l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300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Geologic Time 65my</a:t>
            </a:r>
          </a:p>
        </p:txBody>
      </p:sp>
      <p:sp>
        <p:nvSpPr>
          <p:cNvPr id="150" name="Shape 150"/>
          <p:cNvSpPr txBox="1"/>
          <p:nvPr/>
        </p:nvSpPr>
        <p:spPr>
          <a:xfrm>
            <a:off x="142650" y="4935225"/>
            <a:ext cx="6870000" cy="26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buNone/>
            </a:pPr>
            <a:r>
              <a:rPr lang="en-US"/>
              <a:t>1. Periods (with reference to Eras</a:t>
            </a:r>
          </a:p>
          <a:p>
            <a:pPr indent="0" lvl="0" marL="0" rtl="0">
              <a:spcBef>
                <a:spcPts val="0"/>
              </a:spcBef>
              <a:buNone/>
            </a:pPr>
            <a:r>
              <a:rPr lang="en-US"/>
              <a:t>2. Epochs during Periods</a:t>
            </a:r>
          </a:p>
          <a:p>
            <a:pPr indent="0" lvl="0" marL="0" rtl="0">
              <a:spcBef>
                <a:spcPts val="0"/>
              </a:spcBef>
              <a:buNone/>
            </a:pPr>
            <a:r>
              <a:rPr lang="en-US"/>
              <a:t>Provide detals:</a:t>
            </a:r>
          </a:p>
          <a:p>
            <a:pPr indent="0" lvl="0" marL="0" rtl="0">
              <a:spcBef>
                <a:spcPts val="0"/>
              </a:spcBef>
              <a:buNone/>
            </a:pPr>
            <a:r>
              <a:rPr lang="en-US"/>
              <a:t>1. What the name means</a:t>
            </a:r>
          </a:p>
          <a:p>
            <a:pPr indent="0" lvl="0" marL="0" rtl="0">
              <a:spcBef>
                <a:spcPts val="0"/>
              </a:spcBef>
              <a:buNone/>
            </a:pPr>
            <a:r>
              <a:rPr lang="en-US"/>
              <a:t>2. Why it started</a:t>
            </a:r>
          </a:p>
          <a:p>
            <a:pPr indent="0" lvl="0" marL="0" rtl="0">
              <a:spcBef>
                <a:spcPts val="0"/>
              </a:spcBef>
              <a:buNone/>
            </a:pPr>
            <a:r>
              <a:rPr lang="en-US"/>
              <a:t>3. Flora and Fauna</a:t>
            </a:r>
          </a:p>
          <a:p>
            <a:pPr indent="0" lvl="0" marL="0" rtl="0">
              <a:spcBef>
                <a:spcPts val="0"/>
              </a:spcBef>
              <a:buNone/>
            </a:pPr>
            <a:r>
              <a:rPr lang="en-US"/>
              <a:t>4. Temp range over the time segment</a:t>
            </a:r>
          </a:p>
          <a:p>
            <a:pPr indent="0" lvl="0" marL="0" rtl="0">
              <a:spcBef>
                <a:spcPts val="0"/>
              </a:spcBef>
              <a:buNone/>
            </a:pPr>
            <a:r>
              <a:rPr lang="en-US"/>
              <a:t>5. CO2</a:t>
            </a:r>
          </a:p>
          <a:p>
            <a:pPr indent="0" lvl="0" marL="0" rtl="0">
              <a:spcBef>
                <a:spcPts val="0"/>
              </a:spcBef>
              <a:buNone/>
            </a:pPr>
            <a:r>
              <a:rPr lang="en-US"/>
              <a:t>6. O2</a:t>
            </a:r>
          </a:p>
          <a:p>
            <a:pPr indent="0" lvl="0" marL="0" rtl="0">
              <a:spcBef>
                <a:spcPts val="0"/>
              </a:spcBef>
              <a:buNone/>
            </a:pPr>
            <a:r>
              <a:rPr lang="en-US"/>
              <a:t>7. Other notable events/info</a:t>
            </a:r>
          </a:p>
          <a:p>
            <a:pPr indent="0" lvl="0" marL="0" rtl="0">
              <a:spcBef>
                <a:spcPts val="0"/>
              </a:spcBef>
              <a:buNone/>
            </a:pPr>
            <a:r>
              <a:rPr lang="en-US"/>
              <a:t>8. Why it ended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 txBox="1"/>
          <p:nvPr>
            <p:ph type="title"/>
          </p:nvPr>
        </p:nvSpPr>
        <p:spPr>
          <a:xfrm>
            <a:off x="375525" y="125175"/>
            <a:ext cx="9195600" cy="1873800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38100" lIns="38100" rIns="38100" wrap="square" tIns="38100">
            <a:noAutofit/>
          </a:bodyPr>
          <a:lstStyle/>
          <a:p>
            <a:pPr indent="0" lvl="0" marL="0" marR="0" rtl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888">
                <a:solidFill>
                  <a:srgbClr val="3333CC"/>
                </a:solidFill>
              </a:rPr>
              <a:t>How can sedimentary rock form in mountainous regimes?</a:t>
            </a:r>
          </a:p>
        </p:txBody>
      </p:sp>
      <p:pic>
        <p:nvPicPr>
          <p:cNvPr id="156" name="Shape 1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07525" y="1940975"/>
            <a:ext cx="8043325" cy="5609150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Shape 157"/>
          <p:cNvSpPr/>
          <p:nvPr/>
        </p:nvSpPr>
        <p:spPr>
          <a:xfrm>
            <a:off x="1455175" y="2378250"/>
            <a:ext cx="1971600" cy="2863500"/>
          </a:xfrm>
          <a:prstGeom prst="ellipse">
            <a:avLst/>
          </a:prstGeom>
          <a:noFill/>
          <a:ln cap="flat" cmpd="sng" w="28575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 txBox="1"/>
          <p:nvPr/>
        </p:nvSpPr>
        <p:spPr>
          <a:xfrm>
            <a:off x="460375" y="857250"/>
            <a:ext cx="9334500" cy="320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buNone/>
            </a:pPr>
            <a:r>
              <a:rPr lang="en-US" sz="3600"/>
              <a:t>What process led to the buildup of the Alps:</a:t>
            </a:r>
          </a:p>
          <a:p>
            <a:pPr indent="0" lvl="0" marL="0">
              <a:spcBef>
                <a:spcPts val="0"/>
              </a:spcBef>
              <a:buNone/>
            </a:pPr>
            <a:r>
              <a:rPr lang="en-US" sz="3600"/>
              <a:t>One sentence please.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Shape 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0" y="95250"/>
            <a:ext cx="9450900" cy="931325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Shape 45"/>
          <p:cNvSpPr txBox="1"/>
          <p:nvPr>
            <p:ph type="title"/>
          </p:nvPr>
        </p:nvSpPr>
        <p:spPr>
          <a:xfrm>
            <a:off x="864300" y="1067150"/>
            <a:ext cx="8611650" cy="1787649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rIns="38100" wrap="square" tIns="38100">
            <a:noAutofit/>
          </a:bodyPr>
          <a:lstStyle/>
          <a:p>
            <a:pPr indent="0" lvl="0" marL="0" marR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Introduction</a:t>
            </a:r>
            <a:b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to Landform Study</a:t>
            </a:r>
          </a:p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596175" y="2730475"/>
            <a:ext cx="9537700" cy="4605850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-276577" lvl="0" marL="381000" marR="0" algn="l">
              <a:lnSpc>
                <a:spcPct val="11992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56"/>
              <a:buChar char="●"/>
            </a:pPr>
            <a:r>
              <a:rPr b="1" lang="en-US" sz="3555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Unknown Interior</a:t>
            </a:r>
          </a:p>
          <a:p>
            <a:pPr indent="-276577" lvl="0" marL="381000" marR="0" algn="l">
              <a:lnSpc>
                <a:spcPct val="119921"/>
              </a:lnSpc>
              <a:spcBef>
                <a:spcPts val="635"/>
              </a:spcBef>
              <a:spcAft>
                <a:spcPts val="0"/>
              </a:spcAft>
              <a:buClr>
                <a:srgbClr val="000000"/>
              </a:buClr>
              <a:buSzPts val="3556"/>
              <a:buChar char="●"/>
            </a:pPr>
            <a:r>
              <a:rPr b="1" lang="en-US" sz="3555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Composition of the Crust </a:t>
            </a:r>
          </a:p>
          <a:p>
            <a:pPr indent="-276577" lvl="0" marL="381000" marR="0" algn="l">
              <a:lnSpc>
                <a:spcPct val="119921"/>
              </a:lnSpc>
              <a:spcBef>
                <a:spcPts val="635"/>
              </a:spcBef>
              <a:spcAft>
                <a:spcPts val="0"/>
              </a:spcAft>
              <a:buClr>
                <a:srgbClr val="000000"/>
              </a:buClr>
              <a:buSzPts val="3556"/>
              <a:buChar char="●"/>
            </a:pPr>
            <a:r>
              <a:rPr b="1" lang="en-US" sz="3555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Critical Concepts</a:t>
            </a:r>
          </a:p>
          <a:p>
            <a:pPr indent="-276577" lvl="0" marL="381000" marR="0" algn="l">
              <a:lnSpc>
                <a:spcPct val="119921"/>
              </a:lnSpc>
              <a:spcBef>
                <a:spcPts val="635"/>
              </a:spcBef>
              <a:spcAft>
                <a:spcPts val="0"/>
              </a:spcAft>
              <a:buClr>
                <a:srgbClr val="000000"/>
              </a:buClr>
              <a:buSzPts val="3556"/>
              <a:buChar char="●"/>
            </a:pPr>
            <a:r>
              <a:rPr b="1" lang="en-US" sz="3555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Study of Landforms</a:t>
            </a:r>
          </a:p>
          <a:p>
            <a:pPr indent="-276577" lvl="0" marL="381000" marR="0" algn="l">
              <a:lnSpc>
                <a:spcPct val="119921"/>
              </a:lnSpc>
              <a:spcBef>
                <a:spcPts val="635"/>
              </a:spcBef>
              <a:spcAft>
                <a:spcPts val="0"/>
              </a:spcAft>
              <a:buClr>
                <a:srgbClr val="000000"/>
              </a:buClr>
              <a:buSzPts val="3556"/>
              <a:buChar char="●"/>
            </a:pPr>
            <a:r>
              <a:rPr b="1" lang="en-US" sz="3555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Geomorphic Process, Scale, and Pattern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Shape 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0" y="95250"/>
            <a:ext cx="9450900" cy="931325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Shape 52"/>
          <p:cNvSpPr txBox="1"/>
          <p:nvPr>
            <p:ph type="title"/>
          </p:nvPr>
        </p:nvSpPr>
        <p:spPr>
          <a:xfrm>
            <a:off x="864300" y="1067150"/>
            <a:ext cx="8507575" cy="9319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rIns="38100" wrap="square" tIns="38100">
            <a:noAutofit/>
          </a:bodyPr>
          <a:lstStyle/>
          <a:p>
            <a:pPr indent="0" lvl="0" marL="0" marR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The Unknown Interior</a:t>
            </a:r>
          </a:p>
        </p:txBody>
      </p:sp>
      <p:sp>
        <p:nvSpPr>
          <p:cNvPr id="53" name="Shape 53"/>
          <p:cNvSpPr txBox="1"/>
          <p:nvPr>
            <p:ph idx="1" type="body"/>
          </p:nvPr>
        </p:nvSpPr>
        <p:spPr>
          <a:xfrm>
            <a:off x="627925" y="1973775"/>
            <a:ext cx="8743950" cy="48245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-276577" lvl="0" marL="381000" marR="0" algn="l">
              <a:lnSpc>
                <a:spcPct val="11992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56"/>
              <a:buChar char="●"/>
            </a:pPr>
            <a:r>
              <a:rPr lang="en-US" sz="3555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Crust</a:t>
            </a:r>
          </a:p>
          <a:p>
            <a:pPr indent="-276577" lvl="0" marL="381000" marR="0" algn="l">
              <a:lnSpc>
                <a:spcPct val="119921"/>
              </a:lnSpc>
              <a:spcBef>
                <a:spcPts val="635"/>
              </a:spcBef>
              <a:spcAft>
                <a:spcPts val="0"/>
              </a:spcAft>
              <a:buClr>
                <a:srgbClr val="000000"/>
              </a:buClr>
              <a:buSzPts val="3556"/>
              <a:buChar char="●"/>
            </a:pPr>
            <a:r>
              <a:rPr lang="en-US" sz="3555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Mantle</a:t>
            </a:r>
          </a:p>
          <a:p>
            <a:pPr indent="-276577" lvl="0" marL="381000" marR="0" algn="l">
              <a:lnSpc>
                <a:spcPct val="119921"/>
              </a:lnSpc>
              <a:spcBef>
                <a:spcPts val="635"/>
              </a:spcBef>
              <a:spcAft>
                <a:spcPts val="0"/>
              </a:spcAft>
              <a:buClr>
                <a:srgbClr val="000000"/>
              </a:buClr>
              <a:buSzPts val="3556"/>
              <a:buChar char="●"/>
            </a:pPr>
            <a:r>
              <a:rPr lang="en-US" sz="3555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Outer Core</a:t>
            </a:r>
          </a:p>
          <a:p>
            <a:pPr indent="-276577" lvl="0" marL="381000" marR="0" algn="l">
              <a:lnSpc>
                <a:spcPct val="119921"/>
              </a:lnSpc>
              <a:spcBef>
                <a:spcPts val="635"/>
              </a:spcBef>
              <a:spcAft>
                <a:spcPts val="0"/>
              </a:spcAft>
              <a:buClr>
                <a:srgbClr val="000000"/>
              </a:buClr>
              <a:buSzPts val="3556"/>
              <a:buChar char="●"/>
            </a:pPr>
            <a:r>
              <a:rPr lang="en-US" sz="3555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Inner Core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Shape 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0" y="95250"/>
            <a:ext cx="9450900" cy="931325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Shape 59"/>
          <p:cNvSpPr txBox="1"/>
          <p:nvPr>
            <p:ph type="title"/>
          </p:nvPr>
        </p:nvSpPr>
        <p:spPr>
          <a:xfrm>
            <a:off x="914400" y="779150"/>
            <a:ext cx="8188450" cy="2161092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rIns="38100" wrap="square" tIns="38100">
            <a:noAutofit/>
          </a:bodyPr>
          <a:lstStyle/>
          <a:p>
            <a:pPr indent="0" lvl="0" marL="0" marR="0" rtl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Earth’s Interior</a:t>
            </a:r>
          </a:p>
          <a:p>
            <a:pPr indent="0" lvl="0" marL="0" marR="0" rtl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33" u="sng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http://www.youtube.com/watch?v=QDqskltCixA&amp;NR=1</a:t>
            </a:r>
          </a:p>
          <a:p>
            <a:pPr indent="0" lvl="0" marL="0" marR="0" rtl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4888">
              <a:solidFill>
                <a:srgbClr val="3333C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0" name="Shape 6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08425" y="2116325"/>
            <a:ext cx="7365825" cy="5332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Shape 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0" y="95250"/>
            <a:ext cx="9450900" cy="93132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Shape 66"/>
          <p:cNvSpPr txBox="1"/>
          <p:nvPr>
            <p:ph type="title"/>
          </p:nvPr>
        </p:nvSpPr>
        <p:spPr>
          <a:xfrm>
            <a:off x="864300" y="1067150"/>
            <a:ext cx="8507575" cy="9319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rIns="38100" wrap="square" tIns="38100">
            <a:noAutofit/>
          </a:bodyPr>
          <a:lstStyle/>
          <a:p>
            <a:pPr indent="0" lvl="0" marL="0" marR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Composition of the Crust</a:t>
            </a:r>
          </a:p>
        </p:txBody>
      </p:sp>
      <p:sp>
        <p:nvSpPr>
          <p:cNvPr id="67" name="Shape 67"/>
          <p:cNvSpPr txBox="1"/>
          <p:nvPr>
            <p:ph idx="1" type="body"/>
          </p:nvPr>
        </p:nvSpPr>
        <p:spPr>
          <a:xfrm>
            <a:off x="627925" y="1973775"/>
            <a:ext cx="8743950" cy="4824575"/>
          </a:xfrm>
          <a:prstGeom prst="rect">
            <a:avLst/>
          </a:prstGeom>
          <a:noFill/>
          <a:ln>
            <a:noFill/>
          </a:ln>
        </p:spPr>
        <p:txBody>
          <a:bodyPr anchorCtr="0" anchor="t" bIns="38100" lIns="38100" rIns="38100" wrap="square" tIns="38100">
            <a:noAutofit/>
          </a:bodyPr>
          <a:lstStyle/>
          <a:p>
            <a:pPr indent="-276577" lvl="0" marL="381000" marR="0" algn="l">
              <a:lnSpc>
                <a:spcPct val="11992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56"/>
              <a:buChar char="●"/>
            </a:pPr>
            <a:r>
              <a:rPr lang="en-US" sz="3555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Minerals, Rocks, and Bedrock</a:t>
            </a:r>
          </a:p>
          <a:p>
            <a:pPr indent="-276577" lvl="0" marL="381000" marR="0" algn="l">
              <a:lnSpc>
                <a:spcPct val="119921"/>
              </a:lnSpc>
              <a:spcBef>
                <a:spcPts val="635"/>
              </a:spcBef>
              <a:spcAft>
                <a:spcPts val="0"/>
              </a:spcAft>
              <a:buClr>
                <a:srgbClr val="000000"/>
              </a:buClr>
              <a:buSzPts val="3556"/>
              <a:buChar char="●"/>
            </a:pPr>
            <a:r>
              <a:rPr lang="en-US" sz="3555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Igneous Rocks</a:t>
            </a:r>
          </a:p>
          <a:p>
            <a:pPr indent="-276577" lvl="0" marL="381000" marR="0" algn="l">
              <a:lnSpc>
                <a:spcPct val="119921"/>
              </a:lnSpc>
              <a:spcBef>
                <a:spcPts val="635"/>
              </a:spcBef>
              <a:spcAft>
                <a:spcPts val="0"/>
              </a:spcAft>
              <a:buClr>
                <a:srgbClr val="000000"/>
              </a:buClr>
              <a:buSzPts val="3556"/>
              <a:buChar char="●"/>
            </a:pPr>
            <a:r>
              <a:rPr lang="en-US" sz="3555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Sedimentary Rocks</a:t>
            </a:r>
          </a:p>
          <a:p>
            <a:pPr indent="-276577" lvl="0" marL="381000" marR="0" algn="l">
              <a:lnSpc>
                <a:spcPct val="119921"/>
              </a:lnSpc>
              <a:spcBef>
                <a:spcPts val="635"/>
              </a:spcBef>
              <a:spcAft>
                <a:spcPts val="0"/>
              </a:spcAft>
              <a:buClr>
                <a:srgbClr val="000000"/>
              </a:buClr>
              <a:buSzPts val="3556"/>
              <a:buChar char="●"/>
            </a:pPr>
            <a:r>
              <a:rPr lang="en-US" sz="3555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Metamorphic Rocks</a:t>
            </a:r>
          </a:p>
          <a:p>
            <a:pPr indent="-276577" lvl="0" marL="381000" marR="0" algn="l">
              <a:lnSpc>
                <a:spcPct val="119921"/>
              </a:lnSpc>
              <a:spcBef>
                <a:spcPts val="635"/>
              </a:spcBef>
              <a:spcAft>
                <a:spcPts val="0"/>
              </a:spcAft>
              <a:buClr>
                <a:srgbClr val="000000"/>
              </a:buClr>
              <a:buSzPts val="3556"/>
              <a:buChar char="●"/>
            </a:pPr>
            <a:r>
              <a:rPr lang="en-US" sz="3555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Rock Classes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/>
          <p:nvPr>
            <p:ph type="title"/>
          </p:nvPr>
        </p:nvSpPr>
        <p:spPr>
          <a:xfrm>
            <a:off x="82300" y="304800"/>
            <a:ext cx="10230000" cy="990600"/>
          </a:xfrm>
          <a:prstGeom prst="rect">
            <a:avLst/>
          </a:prstGeom>
        </p:spPr>
        <p:txBody>
          <a:bodyPr anchorCtr="0" anchor="t" bIns="38100" lIns="38100" rIns="38100" wrap="square" tIns="38100">
            <a:noAutofit/>
          </a:bodyPr>
          <a:lstStyle/>
          <a:p>
            <a:pPr indent="0" lvl="0" mar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42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Mountains are formed</a:t>
            </a:r>
            <a:r>
              <a:rPr lang="en-US"/>
              <a:t>, </a:t>
            </a:r>
            <a:r>
              <a:rPr lang="en-US" sz="42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collapse, </a:t>
            </a:r>
            <a:r>
              <a:rPr lang="en-US"/>
              <a:t>&amp; erode</a:t>
            </a:r>
          </a:p>
        </p:txBody>
      </p:sp>
      <p:sp>
        <p:nvSpPr>
          <p:cNvPr id="73" name="Shape 73"/>
          <p:cNvSpPr txBox="1"/>
          <p:nvPr>
            <p:ph idx="1" type="body"/>
          </p:nvPr>
        </p:nvSpPr>
        <p:spPr>
          <a:xfrm>
            <a:off x="-100" y="1828800"/>
            <a:ext cx="10160100" cy="5562600"/>
          </a:xfrm>
          <a:prstGeom prst="rect">
            <a:avLst/>
          </a:prstGeom>
        </p:spPr>
        <p:txBody>
          <a:bodyPr anchorCtr="0" anchor="t" bIns="38100" lIns="38100" rIns="38100" wrap="square" tIns="38100">
            <a:noAutofit/>
          </a:bodyPr>
          <a:lstStyle/>
          <a:p>
            <a:pPr indent="0" lvl="0" marL="0" rtl="0">
              <a:lnSpc>
                <a:spcPct val="100000"/>
              </a:lnSpc>
              <a:spcBef>
                <a:spcPts val="0"/>
              </a:spcBef>
              <a:buNone/>
            </a:pPr>
            <a:r>
              <a:t/>
            </a:r>
            <a:endParaRPr sz="2666" u="sng">
              <a:solidFill>
                <a:srgbClr val="000000"/>
              </a:solidFill>
              <a:latin typeface="Arial"/>
              <a:ea typeface="Arial"/>
              <a:cs typeface="Arial"/>
              <a:sym typeface="Arial"/>
              <a:hlinkClick r:id="rId3"/>
            </a:endParaRP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/>
              <a:t>Earth’s Planetary Development: </a:t>
            </a: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u="sng">
                <a:solidFill>
                  <a:schemeClr val="hlink"/>
                </a:solidFill>
                <a:hlinkClick r:id="rId4"/>
              </a:rPr>
              <a:t>http://www.history.com/shows/how-the-earth-was-made/videos/mountain-building</a:t>
            </a: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buNone/>
            </a:pPr>
            <a:r>
              <a:t/>
            </a:r>
            <a:endParaRPr sz="2400"/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u="sng">
                <a:solidFill>
                  <a:schemeClr val="hlink"/>
                </a:solidFill>
                <a:hlinkClick r:id="rId5"/>
              </a:rPr>
              <a:t>http://www.history.com/shows/how-the-earth-was-made/videos/erosion</a:t>
            </a: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buNone/>
            </a:pPr>
            <a:r>
              <a:t/>
            </a:r>
            <a:endParaRPr sz="2400"/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u="sng">
                <a:solidFill>
                  <a:schemeClr val="hlink"/>
                </a:solidFill>
                <a:hlinkClick r:id="rId6"/>
              </a:rPr>
              <a:t>http://www.history.com/shows/how-the-earth-was-made/videos/mega-tsunamis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Shape 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0" y="95250"/>
            <a:ext cx="9450900" cy="931325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Shape 79"/>
          <p:cNvSpPr txBox="1"/>
          <p:nvPr>
            <p:ph type="title"/>
          </p:nvPr>
        </p:nvSpPr>
        <p:spPr>
          <a:xfrm>
            <a:off x="864300" y="1067150"/>
            <a:ext cx="8507575" cy="9319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rIns="38100" wrap="square" tIns="38100">
            <a:noAutofit/>
          </a:bodyPr>
          <a:lstStyle/>
          <a:p>
            <a:pPr indent="0" lvl="0" marL="0" marR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Bedrock</a:t>
            </a:r>
          </a:p>
        </p:txBody>
      </p:sp>
      <p:pic>
        <p:nvPicPr>
          <p:cNvPr id="80" name="Shape 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08650" y="1883825"/>
            <a:ext cx="7630575" cy="5725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Shape 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0" y="95250"/>
            <a:ext cx="9450900" cy="931325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Shape 86"/>
          <p:cNvSpPr txBox="1"/>
          <p:nvPr>
            <p:ph type="title"/>
          </p:nvPr>
        </p:nvSpPr>
        <p:spPr>
          <a:xfrm>
            <a:off x="864300" y="1067150"/>
            <a:ext cx="8507575" cy="9319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rIns="38100" wrap="square" tIns="38100">
            <a:noAutofit/>
          </a:bodyPr>
          <a:lstStyle/>
          <a:p>
            <a:pPr indent="0" lvl="0" marL="0" marR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Igneous Rocks</a:t>
            </a:r>
          </a:p>
        </p:txBody>
      </p:sp>
      <p:pic>
        <p:nvPicPr>
          <p:cNvPr id="87" name="Shape 8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43000" y="1820325"/>
            <a:ext cx="8763000" cy="5789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Shape 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0" y="95250"/>
            <a:ext cx="9450900" cy="931325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Shape 93"/>
          <p:cNvSpPr txBox="1"/>
          <p:nvPr>
            <p:ph type="title"/>
          </p:nvPr>
        </p:nvSpPr>
        <p:spPr>
          <a:xfrm>
            <a:off x="864300" y="1067150"/>
            <a:ext cx="8507575" cy="9319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8100" lIns="38100" rIns="38100" wrap="square" tIns="38100">
            <a:noAutofit/>
          </a:bodyPr>
          <a:lstStyle/>
          <a:p>
            <a:pPr indent="0" lvl="0" marL="0" marR="0" algn="ctr">
              <a:lnSpc>
                <a:spcPct val="1198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888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Extrusive Igneous</a:t>
            </a:r>
          </a:p>
        </p:txBody>
      </p:sp>
      <p:pic>
        <p:nvPicPr>
          <p:cNvPr id="94" name="Shape 9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56825" y="1809750"/>
            <a:ext cx="7884575" cy="5704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">
  <a:themeElements>
    <a:clrScheme name="blank">
      <a:dk1>
        <a:srgbClr val="000000"/>
      </a:dk1>
      <a:lt1>
        <a:srgbClr val="FFFFFF"/>
      </a:lt1>
      <a:dk2>
        <a:srgbClr val="073763"/>
      </a:dk2>
      <a:lt2>
        <a:srgbClr val="CFE2F3"/>
      </a:lt2>
      <a:accent1>
        <a:srgbClr val="404040"/>
      </a:accent1>
      <a:accent2>
        <a:srgbClr val="808080"/>
      </a:accent2>
      <a:accent3>
        <a:srgbClr val="C0C0C0"/>
      </a:accent3>
      <a:accent4>
        <a:srgbClr val="396187"/>
      </a:accent4>
      <a:accent5>
        <a:srgbClr val="6B8CAB"/>
      </a:accent5>
      <a:accent6>
        <a:srgbClr val="9DB7CF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Custom">
  <a:themeElements>
    <a:clrScheme name="blank">
      <a:dk1>
        <a:srgbClr val="000000"/>
      </a:dk1>
      <a:lt1>
        <a:srgbClr val="FFFFFF"/>
      </a:lt1>
      <a:dk2>
        <a:srgbClr val="073763"/>
      </a:dk2>
      <a:lt2>
        <a:srgbClr val="CFE2F3"/>
      </a:lt2>
      <a:accent1>
        <a:srgbClr val="404040"/>
      </a:accent1>
      <a:accent2>
        <a:srgbClr val="808080"/>
      </a:accent2>
      <a:accent3>
        <a:srgbClr val="C0C0C0"/>
      </a:accent3>
      <a:accent4>
        <a:srgbClr val="396187"/>
      </a:accent4>
      <a:accent5>
        <a:srgbClr val="6B8CAB"/>
      </a:accent5>
      <a:accent6>
        <a:srgbClr val="9DB7CF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