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/>
    <p:restoredTop sz="94656"/>
  </p:normalViewPr>
  <p:slideViewPr>
    <p:cSldViewPr snapToGrid="0" snapToObjects="1">
      <p:cViewPr varScale="1">
        <p:scale>
          <a:sx n="84" d="100"/>
          <a:sy n="84" d="100"/>
        </p:scale>
        <p:origin x="216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 smtClean="0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01598-E393-1C45-A9D5-3AC40811785F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A8F9C-F3CD-2948-8C27-F17A2A2FCCD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34610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01598-E393-1C45-A9D5-3AC40811785F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A8F9C-F3CD-2948-8C27-F17A2A2FCCD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81932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01598-E393-1C45-A9D5-3AC40811785F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A8F9C-F3CD-2948-8C27-F17A2A2FCCD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04036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01598-E393-1C45-A9D5-3AC40811785F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A8F9C-F3CD-2948-8C27-F17A2A2FCCD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97617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01598-E393-1C45-A9D5-3AC40811785F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A8F9C-F3CD-2948-8C27-F17A2A2FCCD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4395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01598-E393-1C45-A9D5-3AC40811785F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A8F9C-F3CD-2948-8C27-F17A2A2FCCD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66600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01598-E393-1C45-A9D5-3AC40811785F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A8F9C-F3CD-2948-8C27-F17A2A2FCCD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1891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01598-E393-1C45-A9D5-3AC40811785F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A8F9C-F3CD-2948-8C27-F17A2A2FCCD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83392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01598-E393-1C45-A9D5-3AC40811785F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A8F9C-F3CD-2948-8C27-F17A2A2FCCD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2240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01598-E393-1C45-A9D5-3AC40811785F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A8F9C-F3CD-2948-8C27-F17A2A2FCCD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480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01598-E393-1C45-A9D5-3AC40811785F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A8F9C-F3CD-2948-8C27-F17A2A2FCCD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75142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001598-E393-1C45-A9D5-3AC40811785F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3A8F9C-F3CD-2948-8C27-F17A2A2FCCD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0211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360" y="0"/>
            <a:ext cx="44577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3060" y="0"/>
            <a:ext cx="42862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883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780" y="0"/>
            <a:ext cx="4543425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205" y="0"/>
            <a:ext cx="43719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178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0"/>
            <a:ext cx="42536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6716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宽屏</PresentationFormat>
  <Paragraphs>0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7" baseType="lpstr">
      <vt:lpstr>DengXian</vt:lpstr>
      <vt:lpstr>DengXian Light</vt:lpstr>
      <vt:lpstr>Arial</vt:lpstr>
      <vt:lpstr>Office 主题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Microsoft Office 用户</cp:lastModifiedBy>
  <cp:revision>1</cp:revision>
  <dcterms:created xsi:type="dcterms:W3CDTF">2019-07-06T05:52:06Z</dcterms:created>
  <dcterms:modified xsi:type="dcterms:W3CDTF">2019-07-06T05:53:40Z</dcterms:modified>
</cp:coreProperties>
</file>