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1598-E393-1C45-A9D5-3AC40811785F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8F9C-F3CD-2948-8C27-F17A2A2FCC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461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1598-E393-1C45-A9D5-3AC40811785F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8F9C-F3CD-2948-8C27-F17A2A2FCC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193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1598-E393-1C45-A9D5-3AC40811785F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8F9C-F3CD-2948-8C27-F17A2A2FCC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40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1598-E393-1C45-A9D5-3AC40811785F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8F9C-F3CD-2948-8C27-F17A2A2FCC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761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1598-E393-1C45-A9D5-3AC40811785F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8F9C-F3CD-2948-8C27-F17A2A2FCC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39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1598-E393-1C45-A9D5-3AC40811785F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8F9C-F3CD-2948-8C27-F17A2A2FCC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660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1598-E393-1C45-A9D5-3AC40811785F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8F9C-F3CD-2948-8C27-F17A2A2FCC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89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1598-E393-1C45-A9D5-3AC40811785F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8F9C-F3CD-2948-8C27-F17A2A2FCC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339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1598-E393-1C45-A9D5-3AC40811785F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8F9C-F3CD-2948-8C27-F17A2A2FCC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24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1598-E393-1C45-A9D5-3AC40811785F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8F9C-F3CD-2948-8C27-F17A2A2FCC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80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1598-E393-1C45-A9D5-3AC40811785F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8F9C-F3CD-2948-8C27-F17A2A2FCC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514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01598-E393-1C45-A9D5-3AC40811785F}" type="datetimeFigureOut">
              <a:rPr kumimoji="1" lang="zh-CN" altLang="en-US" smtClean="0"/>
              <a:t>2019/7/5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A8F9C-F3CD-2948-8C27-F17A2A2FCC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21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60" y="0"/>
            <a:ext cx="44577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6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8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80" y="0"/>
            <a:ext cx="454342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05" y="0"/>
            <a:ext cx="4371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7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4253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71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DengXian</vt:lpstr>
      <vt:lpstr>DengXian Light</vt:lpstr>
      <vt:lpstr>Arial</vt:lpstr>
      <vt:lpstr>Office 主题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用户</cp:lastModifiedBy>
  <cp:revision>1</cp:revision>
  <dcterms:created xsi:type="dcterms:W3CDTF">2019-07-06T05:52:06Z</dcterms:created>
  <dcterms:modified xsi:type="dcterms:W3CDTF">2019-07-06T05:53:40Z</dcterms:modified>
</cp:coreProperties>
</file>