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88" r:id="rId20"/>
    <p:sldId id="275" r:id="rId21"/>
    <p:sldId id="276" r:id="rId22"/>
    <p:sldId id="277" r:id="rId23"/>
    <p:sldId id="278" r:id="rId24"/>
    <p:sldId id="272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08"/>
    <p:restoredTop sz="94231"/>
  </p:normalViewPr>
  <p:slideViewPr>
    <p:cSldViewPr snapToGrid="0" snapToObjects="1">
      <p:cViewPr varScale="1">
        <p:scale>
          <a:sx n="74" d="100"/>
          <a:sy n="74" d="100"/>
        </p:scale>
        <p:origin x="144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6DF2D-EAD5-BE46-9C05-9AFAA2C8F752}" type="datetimeFigureOut">
              <a:rPr lang="en-US" smtClean="0"/>
              <a:t>5/14/18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5AB0D-528E-1549-8416-0BE320386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656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6DF2D-EAD5-BE46-9C05-9AFAA2C8F752}" type="datetimeFigureOut">
              <a:rPr lang="en-US" smtClean="0"/>
              <a:t>5/14/18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5AB0D-528E-1549-8416-0BE320386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47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6DF2D-EAD5-BE46-9C05-9AFAA2C8F752}" type="datetimeFigureOut">
              <a:rPr lang="en-US" smtClean="0"/>
              <a:t>5/14/18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5AB0D-528E-1549-8416-0BE320386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16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6DF2D-EAD5-BE46-9C05-9AFAA2C8F752}" type="datetimeFigureOut">
              <a:rPr lang="en-US" smtClean="0"/>
              <a:t>5/14/18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5AB0D-528E-1549-8416-0BE320386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700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6DF2D-EAD5-BE46-9C05-9AFAA2C8F752}" type="datetimeFigureOut">
              <a:rPr lang="en-US" smtClean="0"/>
              <a:t>5/14/18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5AB0D-528E-1549-8416-0BE320386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543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6DF2D-EAD5-BE46-9C05-9AFAA2C8F752}" type="datetimeFigureOut">
              <a:rPr lang="en-US" smtClean="0"/>
              <a:t>5/14/18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5AB0D-528E-1549-8416-0BE320386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717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6DF2D-EAD5-BE46-9C05-9AFAA2C8F752}" type="datetimeFigureOut">
              <a:rPr lang="en-US" smtClean="0"/>
              <a:t>5/14/18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5AB0D-528E-1549-8416-0BE320386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78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6DF2D-EAD5-BE46-9C05-9AFAA2C8F752}" type="datetimeFigureOut">
              <a:rPr lang="en-US" smtClean="0"/>
              <a:t>5/14/18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5AB0D-528E-1549-8416-0BE320386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836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6DF2D-EAD5-BE46-9C05-9AFAA2C8F752}" type="datetimeFigureOut">
              <a:rPr lang="en-US" smtClean="0"/>
              <a:t>5/14/18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5AB0D-528E-1549-8416-0BE320386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69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6DF2D-EAD5-BE46-9C05-9AFAA2C8F752}" type="datetimeFigureOut">
              <a:rPr lang="en-US" smtClean="0"/>
              <a:t>5/14/18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5AB0D-528E-1549-8416-0BE320386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628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6DF2D-EAD5-BE46-9C05-9AFAA2C8F752}" type="datetimeFigureOut">
              <a:rPr lang="en-US" smtClean="0"/>
              <a:t>5/14/18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5AB0D-528E-1549-8416-0BE320386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258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6DF2D-EAD5-BE46-9C05-9AFAA2C8F752}" type="datetimeFigureOut">
              <a:rPr lang="en-US" smtClean="0"/>
              <a:t>5/14/18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5AB0D-528E-1549-8416-0BE320386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736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999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40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415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312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261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30BE00A-74F2-B644-AA18-E71668752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611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C8DF342-9194-9C47-B098-F9E8EB963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550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536A099-CFE7-F841-A1F8-6C96BF4CE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838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91BD637-A7B3-B743-A553-53E304E3B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784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6140AF-EEC6-4A49-B900-41A0DF84B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6847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81E8FF-7A3D-4348-8573-CF25C018A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103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26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73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2217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0785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438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2029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056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2631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34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2623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384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052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4055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525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7131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37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0488577-93D3-3146-85DE-F1C35B162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854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596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2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696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90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6132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0</Words>
  <Application>Microsoft Macintosh PowerPoint</Application>
  <PresentationFormat>On-screen Show (4:3)</PresentationFormat>
  <Paragraphs>0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Valor Christian</Company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 Reedy</dc:creator>
  <cp:lastModifiedBy>Hanna Ferguson</cp:lastModifiedBy>
  <cp:revision>6</cp:revision>
  <dcterms:created xsi:type="dcterms:W3CDTF">2018-05-14T23:41:31Z</dcterms:created>
  <dcterms:modified xsi:type="dcterms:W3CDTF">2018-05-15T01:41:45Z</dcterms:modified>
</cp:coreProperties>
</file>