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t>8/14/2018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t>8/14/2018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t>8/14/2018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t>8/14/2018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t>8/14/2018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t>8/14/2018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t>8/14/2018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t>8/14/2018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t>8/14/2018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t>8/14/2018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t>8/14/2018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t>8/14/2018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63098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Calibri</vt:lpstr>
      <vt:lpstr>Calibri Light</vt:lpstr>
      <vt:lpstr>Retrospect</vt:lpstr>
      <vt:lpstr>PowerPoint Presentation</vt:lpstr>
    </vt:vector>
  </TitlesOfParts>
  <Company>U.S. Department of Defense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DAVIS, HUNTER B A1C USAF AFMC 96 MDSS/SGST</dc:creator>
  <cp:lastModifiedBy>DAVIS, HUNTER B A1C USAF AFMC 96 MDSS/SGST</cp:lastModifiedBy>
  <cp:revision>1</cp:revision>
  <dcterms:created xsi:type="dcterms:W3CDTF">2018-08-14T23:15:26Z</dcterms:created>
  <dcterms:modified xsi:type="dcterms:W3CDTF">2018-08-14T23:16:03Z</dcterms:modified>
</cp:coreProperties>
</file>