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40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40C7-E1D7-4F7E-96E3-BEAC1574FA14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F2630-D60F-4D0E-BC9A-916D03EF32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40C7-E1D7-4F7E-96E3-BEAC1574FA14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F2630-D60F-4D0E-BC9A-916D03EF32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40C7-E1D7-4F7E-96E3-BEAC1574FA14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F2630-D60F-4D0E-BC9A-916D03EF32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40C7-E1D7-4F7E-96E3-BEAC1574FA14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F2630-D60F-4D0E-BC9A-916D03EF32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40C7-E1D7-4F7E-96E3-BEAC1574FA14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F2630-D60F-4D0E-BC9A-916D03EF32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40C7-E1D7-4F7E-96E3-BEAC1574FA14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F2630-D60F-4D0E-BC9A-916D03EF32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40C7-E1D7-4F7E-96E3-BEAC1574FA14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F2630-D60F-4D0E-BC9A-916D03EF32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40C7-E1D7-4F7E-96E3-BEAC1574FA14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F2630-D60F-4D0E-BC9A-916D03EF32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40C7-E1D7-4F7E-96E3-BEAC1574FA14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F2630-D60F-4D0E-BC9A-916D03EF32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40C7-E1D7-4F7E-96E3-BEAC1574FA14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F2630-D60F-4D0E-BC9A-916D03EF32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740C7-E1D7-4F7E-96E3-BEAC1574FA14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AF2630-D60F-4D0E-BC9A-916D03EF323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0740C7-E1D7-4F7E-96E3-BEAC1574FA14}" type="datetimeFigureOut">
              <a:rPr lang="en-US" smtClean="0"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F2630-D60F-4D0E-BC9A-916D03EF323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>
          <a:blip r:embed="rId2"/>
          <a:stretch/>
        </p:blipFill>
        <p:spPr>
          <a:xfrm>
            <a:off x="1828800" y="990600"/>
            <a:ext cx="5943600" cy="541020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shravan karipe</dc:creator>
  <cp:lastModifiedBy>shravan karipe</cp:lastModifiedBy>
  <cp:revision>1</cp:revision>
  <dcterms:created xsi:type="dcterms:W3CDTF">2020-04-01T03:54:37Z</dcterms:created>
  <dcterms:modified xsi:type="dcterms:W3CDTF">2020-04-01T03:55:45Z</dcterms:modified>
</cp:coreProperties>
</file>