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8" r:id="rId3"/>
    <p:sldId id="269" r:id="rId4"/>
    <p:sldId id="259" r:id="rId5"/>
    <p:sldId id="260" r:id="rId6"/>
    <p:sldId id="261" r:id="rId7"/>
    <p:sldId id="262" r:id="rId8"/>
    <p:sldId id="263" r:id="rId9"/>
    <p:sldId id="257" r:id="rId10"/>
    <p:sldId id="264" r:id="rId11"/>
    <p:sldId id="265" r:id="rId12"/>
    <p:sldId id="268" r:id="rId13"/>
    <p:sldId id="266" r:id="rId14"/>
    <p:sldId id="267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92" d="100"/>
          <a:sy n="92" d="100"/>
        </p:scale>
        <p:origin x="84" y="5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BE3C1-DBE1-495D-B57B-2849774B866A}" type="datetimeFigureOut">
              <a:rPr lang="en-US" dirty="0"/>
              <a:t>12/5/2019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C117F-5CCF-4837-BE5F-2B92066CAFAF}" type="datetimeFigureOut">
              <a:rPr lang="en-US" dirty="0"/>
              <a:t>12/5/2019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B90BD-B6CE-46B7-997F-7313B992CCDC}" type="datetimeFigureOut">
              <a:rPr lang="en-US" dirty="0"/>
              <a:t>12/5/2019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9D11F-B188-461D-B23F-39381795C052}" type="datetimeFigureOut">
              <a:rPr lang="en-US" dirty="0"/>
              <a:t>12/5/2019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6D8D9-55A2-4063-B0F3-121F44549695}" type="datetimeFigureOut">
              <a:rPr lang="en-US" dirty="0"/>
              <a:t>12/5/2019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24536-994D-4021-A283-9F449C0DB509}" type="datetimeFigureOut">
              <a:rPr lang="en-US" dirty="0"/>
              <a:t>12/5/2019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BBB78-C96F-47B7-AB17-D852CA960AC9}" type="datetimeFigureOut">
              <a:rPr lang="en-US" dirty="0"/>
              <a:t>12/5/2019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3F48C-C7C6-4055-9F49-3777875E72AE}" type="datetimeFigureOut">
              <a:rPr lang="en-US" dirty="0"/>
              <a:t>12/5/2019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6178E61D-D431-422C-9764-11DAFE33AB63}" type="datetimeFigureOut">
              <a:rPr lang="en-US" dirty="0"/>
              <a:t>12/5/2019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E42F4-6EEF-4EF7-8ED4-2208F0F89A08}" type="datetimeFigureOut">
              <a:rPr lang="en-US" dirty="0"/>
              <a:t>12/5/2019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78ACC-22D6-47C1-A373-4FD133E34F3C}" type="datetimeFigureOut">
              <a:rPr lang="en-US" dirty="0"/>
              <a:t>12/5/2019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A6C69-6797-4E8A-BF37-F2C3751466E9}" type="datetimeFigureOut">
              <a:rPr lang="en-US" dirty="0"/>
              <a:t>12/5/2019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014A1-A632-4878-A0D3-F52BA7563730}" type="datetimeFigureOut">
              <a:rPr lang="en-US" dirty="0"/>
              <a:t>12/5/2019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9F462-093F-4566-844B-4C71F2739DA5}" type="datetimeFigureOut">
              <a:rPr lang="en-US" dirty="0"/>
              <a:t>12/5/2019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4A7AC-904D-4781-85BA-7D10C17ED021}" type="datetimeFigureOut">
              <a:rPr lang="en-US" dirty="0"/>
              <a:t>12/5/2019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1444B-B92B-4E27-8C94-BB93EAF5CB18}" type="datetimeFigureOut">
              <a:rPr lang="en-US" dirty="0"/>
              <a:t>12/5/2019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EFA5E-FA76-400D-B3DC-F0BA90E6D107}" type="datetimeFigureOut">
              <a:rPr lang="en-US" dirty="0"/>
              <a:t>12/5/2019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6E9DEC-419B-4CC5-A080-3B06BD5A8291}" type="datetimeFigureOut">
              <a:rPr lang="en-US" dirty="0"/>
              <a:t>12/5/2019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title="Post University Branded Header">
            <a:extLst>
              <a:ext uri="{FF2B5EF4-FFF2-40B4-BE49-F238E27FC236}">
                <a16:creationId xmlns:a16="http://schemas.microsoft.com/office/drawing/2014/main" id="{05E8A07B-C1B1-4B43-BC57-47E22D36785E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56498"/>
            <a:ext cx="12192000" cy="2696384"/>
          </a:xfrm>
          <a:prstGeom prst="rect">
            <a:avLst/>
          </a:prstGeom>
          <a:extLst>
            <a:ext uri="{FAA26D3D-D897-4be2-8F04-BA451C77F1D7}">
              <ma14:placeholderFlag xmlns:wpc="http://schemas.microsoft.com/office/word/2010/wordprocessingCanvas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mc="http://schemas.openxmlformats.org/markup-compatibility/2006" xmlns:aink="http://schemas.microsoft.com/office/drawing/2016/ink" xmlns:am3d="http://schemas.microsoft.com/office/drawing/2017/model3d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15="http://schemas.microsoft.com/office/word/2012/wordml" xmlns:w16cid="http://schemas.microsoft.com/office/word/2016/wordml/cid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pic="http://schemas.openxmlformats.org/drawingml/2006/picture" xmlns:ma14="http://schemas.microsoft.com/office/mac/drawingml/2011/main" xmlns:w="http://schemas.openxmlformats.org/wordprocessingml/2006/main" xmlns:w10="urn:schemas-microsoft-com:office:word" xmlns:v="urn:schemas-microsoft-com:vml" xmlns:o="urn:schemas-microsoft-com:office:office" xmlns:mv="urn:schemas-microsoft-com:mac:vml" xmlns:mo="http://schemas.microsoft.com/office/mac/office/2008/main" xmlns="" xmlns:a14="http://schemas.microsoft.com/office/drawing/2010/main" xmlns:lc="http://schemas.openxmlformats.org/drawingml/2006/lockedCanvas"/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D9610CB-CAFF-4708-9A45-9EE29FE1A0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2048134" y="3429000"/>
            <a:ext cx="8144134" cy="1373070"/>
          </a:xfrm>
        </p:spPr>
        <p:txBody>
          <a:bodyPr/>
          <a:lstStyle/>
          <a:p>
            <a:r>
              <a:rPr lang="en-US" dirty="0"/>
              <a:t>Fire Investigation</a:t>
            </a:r>
          </a:p>
        </p:txBody>
      </p:sp>
      <p:sp>
        <p:nvSpPr>
          <p:cNvPr id="8" name="Text Box 1">
            <a:extLst>
              <a:ext uri="{FF2B5EF4-FFF2-40B4-BE49-F238E27FC236}">
                <a16:creationId xmlns:a16="http://schemas.microsoft.com/office/drawing/2014/main" id="{DC1DCB40-818C-4788-AD5C-010A5AC89554}"/>
              </a:ext>
            </a:extLst>
          </p:cNvPr>
          <p:cNvSpPr txBox="1"/>
          <p:nvPr/>
        </p:nvSpPr>
        <p:spPr>
          <a:xfrm>
            <a:off x="620453" y="2960688"/>
            <a:ext cx="5148204" cy="716350"/>
          </a:xfrm>
          <a:prstGeom prst="rect">
            <a:avLst/>
          </a:prstGeom>
          <a:noFill/>
          <a:ln>
            <a:noFill/>
          </a:ln>
          <a:effectLst/>
        </p:spPr>
        <p:txBody>
          <a:bodyPr rot="0" spcFirstLastPara="0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>
              <a:lnSpc>
                <a:spcPct val="20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400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CRJ344 – Fire &amp; Arson Investigation</a:t>
            </a:r>
            <a:endParaRPr lang="en-US" sz="2400" dirty="0"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2732979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F4979F40-3A44-4CCB-9EB7-F8318BCE57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82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5291D39-6B03-4BB5-BFC6-CBF11E90B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6" y="0"/>
            <a:ext cx="12192000" cy="6858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AFD071FA-0514-4371-9568-86216A1F46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211DDA4-E7B5-4325-A844-B7F59B084B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4959094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21AD21-57E6-4971-9859-9326295CC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2270697" cy="1080938"/>
          </a:xfrm>
        </p:spPr>
        <p:txBody>
          <a:bodyPr>
            <a:normAutofit/>
          </a:bodyPr>
          <a:lstStyle/>
          <a:p>
            <a:r>
              <a:rPr lang="en-US" sz="3200" dirty="0"/>
              <a:t>Interior Bedroom 1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D58E222-6309-4F79-AC20-9D3C69CD9B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1"/>
            <a:ext cx="4956048" cy="199787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EE6B88A-BA85-4148-A2FB-9E0EDD220C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0842" y="753228"/>
            <a:ext cx="8698460" cy="5762729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5875877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F4979F40-3A44-4CCB-9EB7-F8318BCE57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82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5291D39-6B03-4BB5-BFC6-CBF11E90B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6" y="0"/>
            <a:ext cx="12192000" cy="6858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AFD071FA-0514-4371-9568-86216A1F46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211DDA4-E7B5-4325-A844-B7F59B084B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4959094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8AFDFB-8C4D-4C06-BFAD-905EB4468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2" y="753228"/>
            <a:ext cx="2343434" cy="1080938"/>
          </a:xfrm>
        </p:spPr>
        <p:txBody>
          <a:bodyPr>
            <a:normAutofit/>
          </a:bodyPr>
          <a:lstStyle/>
          <a:p>
            <a:r>
              <a:rPr lang="en-US" sz="3200" dirty="0"/>
              <a:t>Interior Bedroom 2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D58E222-6309-4F79-AC20-9D3C69CD9B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1"/>
            <a:ext cx="4956048" cy="199787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3EEE270-277E-4BAB-BA16-FCF735297F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3756" y="455094"/>
            <a:ext cx="8977830" cy="5947811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73146500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F4979F40-3A44-4CCB-9EB7-F8318BCE57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82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5291D39-6B03-4BB5-BFC6-CBF11E90B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6" y="0"/>
            <a:ext cx="12192000" cy="6858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AFD071FA-0514-4371-9568-86216A1F46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211DDA4-E7B5-4325-A844-B7F59B084B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4959094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8C5FFF-2B09-4F9E-AC9E-47504E1BAF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2862979" cy="1080938"/>
          </a:xfrm>
        </p:spPr>
        <p:txBody>
          <a:bodyPr>
            <a:normAutofit fontScale="90000"/>
          </a:bodyPr>
          <a:lstStyle/>
          <a:p>
            <a:r>
              <a:rPr lang="en-US" sz="3200" dirty="0"/>
              <a:t>Interior Bedroom 2 South Wall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D58E222-6309-4F79-AC20-9D3C69CD9B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1"/>
            <a:ext cx="4956048" cy="199787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2CBB5BC-0BA5-44DF-8E1C-54FBB9B969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2746" y="391812"/>
            <a:ext cx="8677678" cy="6074374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06405659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11">
            <a:extLst>
              <a:ext uri="{FF2B5EF4-FFF2-40B4-BE49-F238E27FC236}">
                <a16:creationId xmlns:a16="http://schemas.microsoft.com/office/drawing/2014/main" id="{F4979F40-3A44-4CCB-9EB7-F8318BCE57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82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5291D39-6B03-4BB5-BFC6-CBF11E90B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6" y="0"/>
            <a:ext cx="12192000" cy="6858000"/>
          </a:xfrm>
          <a:prstGeom prst="rect">
            <a:avLst/>
          </a:prstGeom>
        </p:spPr>
      </p:pic>
      <p:sp>
        <p:nvSpPr>
          <p:cNvPr id="22" name="Rectangle 15">
            <a:extLst>
              <a:ext uri="{FF2B5EF4-FFF2-40B4-BE49-F238E27FC236}">
                <a16:creationId xmlns:a16="http://schemas.microsoft.com/office/drawing/2014/main" id="{AFD071FA-0514-4371-9568-86216A1F46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17">
            <a:extLst>
              <a:ext uri="{FF2B5EF4-FFF2-40B4-BE49-F238E27FC236}">
                <a16:creationId xmlns:a16="http://schemas.microsoft.com/office/drawing/2014/main" id="{5211DDA4-E7B5-4325-A844-B7F59B084B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4959094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70A41C-135A-4542-81BD-05791B46CC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2" y="753228"/>
            <a:ext cx="2582424" cy="1080938"/>
          </a:xfrm>
        </p:spPr>
        <p:txBody>
          <a:bodyPr>
            <a:normAutofit/>
          </a:bodyPr>
          <a:lstStyle/>
          <a:p>
            <a:r>
              <a:rPr lang="en-US" sz="3200" dirty="0"/>
              <a:t>Interior Kitchen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D58E222-6309-4F79-AC20-9D3C69CD9B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1"/>
            <a:ext cx="4956048" cy="199787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E15BCEE-9549-42AF-A962-6ED9513962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7845" y="502952"/>
            <a:ext cx="9153362" cy="6064101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67682790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F4979F40-3A44-4CCB-9EB7-F8318BCE57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82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5291D39-6B03-4BB5-BFC6-CBF11E90B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6" y="0"/>
            <a:ext cx="12192000" cy="6858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AFD071FA-0514-4371-9568-86216A1F46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211DDA4-E7B5-4325-A844-B7F59B084B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4959094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284430-5780-441F-BB89-9FE5B0F5A7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2634473" cy="1080938"/>
          </a:xfrm>
        </p:spPr>
        <p:txBody>
          <a:bodyPr>
            <a:normAutofit/>
          </a:bodyPr>
          <a:lstStyle/>
          <a:p>
            <a:r>
              <a:rPr lang="en-US" sz="3200" dirty="0"/>
              <a:t>Interior Living Room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D58E222-6309-4F79-AC20-9D3C69CD9B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1"/>
            <a:ext cx="4956048" cy="199787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7944D6B-0C85-4B95-87A3-5093DE55BE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4794" y="753227"/>
            <a:ext cx="8681483" cy="5751482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47570288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537A71-CDFF-4668-BEAD-25FA687304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Exterior</a:t>
            </a:r>
          </a:p>
        </p:txBody>
      </p:sp>
    </p:spTree>
    <p:extLst>
      <p:ext uri="{BB962C8B-B14F-4D97-AF65-F5344CB8AC3E}">
        <p14:creationId xmlns:p14="http://schemas.microsoft.com/office/powerpoint/2010/main" val="82938515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F4979F40-3A44-4CCB-9EB7-F8318BCE57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82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5291D39-6B03-4BB5-BFC6-CBF11E90B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6" y="0"/>
            <a:ext cx="12192000" cy="6858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AFD071FA-0514-4371-9568-86216A1F46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211DDA4-E7B5-4325-A844-B7F59B084B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4959094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99B8E5-7040-4A74-BF57-88B11E0500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4136123" cy="1080938"/>
          </a:xfrm>
        </p:spPr>
        <p:txBody>
          <a:bodyPr>
            <a:normAutofit/>
          </a:bodyPr>
          <a:lstStyle/>
          <a:p>
            <a:r>
              <a:rPr lang="en-US" sz="3200" dirty="0"/>
              <a:t>Overhead View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D58E222-6309-4F79-AC20-9D3C69CD9B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1"/>
            <a:ext cx="4956048" cy="199787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3B4842A-BE79-4EEC-8997-0D83EF1109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8890" y="176167"/>
            <a:ext cx="6724197" cy="6505664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69344656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905A9BAA-B344-45D2-838C-73856C4B1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28" name="Rectangle 27">
              <a:extLst>
                <a:ext uri="{FF2B5EF4-FFF2-40B4-BE49-F238E27FC236}">
                  <a16:creationId xmlns:a16="http://schemas.microsoft.com/office/drawing/2014/main" id="{390434AA-4632-440E-9AE7-411396A779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D462FD1E-E713-4FD4-8746-671C946723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05C7C43-D195-4F30-BEFF-E2EF3D66D3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98" r="11481" b="-2"/>
          <a:stretch/>
        </p:blipFill>
        <p:spPr>
          <a:xfrm>
            <a:off x="4636008" y="10"/>
            <a:ext cx="7552815" cy="6856310"/>
          </a:xfrm>
          <a:prstGeom prst="rect">
            <a:avLst/>
          </a:prstGeom>
          <a:ln>
            <a:noFill/>
          </a:ln>
          <a:effectLst/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78A4CDE5-C7BC-41E1-8A4A-79E024CC09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5018565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D7666A-683F-46F2-B82D-9206B1BA0E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2" y="753228"/>
            <a:ext cx="3679028" cy="1080938"/>
          </a:xfrm>
        </p:spPr>
        <p:txBody>
          <a:bodyPr>
            <a:normAutofit/>
          </a:bodyPr>
          <a:lstStyle/>
          <a:p>
            <a:r>
              <a:rPr lang="en-US" sz="3200" dirty="0"/>
              <a:t>Exterior South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025C7952-5703-489E-8DBD-F2EFAC8EEB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5029200" cy="202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335452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11">
            <a:extLst>
              <a:ext uri="{FF2B5EF4-FFF2-40B4-BE49-F238E27FC236}">
                <a16:creationId xmlns:a16="http://schemas.microsoft.com/office/drawing/2014/main" id="{F4979F40-3A44-4CCB-9EB7-F8318BCE57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82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5291D39-6B03-4BB5-BFC6-CBF11E90B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6" y="0"/>
            <a:ext cx="12192000" cy="6858000"/>
          </a:xfrm>
          <a:prstGeom prst="rect">
            <a:avLst/>
          </a:prstGeom>
        </p:spPr>
      </p:pic>
      <p:sp>
        <p:nvSpPr>
          <p:cNvPr id="29" name="Rectangle 15">
            <a:extLst>
              <a:ext uri="{FF2B5EF4-FFF2-40B4-BE49-F238E27FC236}">
                <a16:creationId xmlns:a16="http://schemas.microsoft.com/office/drawing/2014/main" id="{AFD071FA-0514-4371-9568-86216A1F46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17">
            <a:extLst>
              <a:ext uri="{FF2B5EF4-FFF2-40B4-BE49-F238E27FC236}">
                <a16:creationId xmlns:a16="http://schemas.microsoft.com/office/drawing/2014/main" id="{5211DDA4-E7B5-4325-A844-B7F59B084B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4959094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1D7C26-BAA5-496D-83D5-A47730BC8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2" y="753228"/>
            <a:ext cx="2717506" cy="1080938"/>
          </a:xfrm>
        </p:spPr>
        <p:txBody>
          <a:bodyPr>
            <a:normAutofit/>
          </a:bodyPr>
          <a:lstStyle/>
          <a:p>
            <a:r>
              <a:rPr lang="en-US" sz="3200" dirty="0"/>
              <a:t>Exterior North East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D58E222-6309-4F79-AC20-9D3C69CD9B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1"/>
            <a:ext cx="4956048" cy="199787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EF19BA2-9025-4624-B7A2-BA092396D0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5709" y="753228"/>
            <a:ext cx="8802259" cy="5831495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29572340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11">
            <a:extLst>
              <a:ext uri="{FF2B5EF4-FFF2-40B4-BE49-F238E27FC236}">
                <a16:creationId xmlns:a16="http://schemas.microsoft.com/office/drawing/2014/main" id="{F4979F40-3A44-4CCB-9EB7-F8318BCE57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82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13">
            <a:extLst>
              <a:ext uri="{FF2B5EF4-FFF2-40B4-BE49-F238E27FC236}">
                <a16:creationId xmlns:a16="http://schemas.microsoft.com/office/drawing/2014/main" id="{15291D39-6B03-4BB5-BFC6-CBF11E90B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6" y="0"/>
            <a:ext cx="12192000" cy="6858000"/>
          </a:xfrm>
          <a:prstGeom prst="rect">
            <a:avLst/>
          </a:prstGeom>
        </p:spPr>
      </p:pic>
      <p:sp>
        <p:nvSpPr>
          <p:cNvPr id="23" name="Rectangle 15">
            <a:extLst>
              <a:ext uri="{FF2B5EF4-FFF2-40B4-BE49-F238E27FC236}">
                <a16:creationId xmlns:a16="http://schemas.microsoft.com/office/drawing/2014/main" id="{AFD071FA-0514-4371-9568-86216A1F46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17">
            <a:extLst>
              <a:ext uri="{FF2B5EF4-FFF2-40B4-BE49-F238E27FC236}">
                <a16:creationId xmlns:a16="http://schemas.microsoft.com/office/drawing/2014/main" id="{5211DDA4-E7B5-4325-A844-B7F59B084B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4959094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77876B-8842-4E03-9DA7-1D9D1ED08D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2" y="753228"/>
            <a:ext cx="2333042" cy="1080938"/>
          </a:xfrm>
        </p:spPr>
        <p:txBody>
          <a:bodyPr>
            <a:normAutofit/>
          </a:bodyPr>
          <a:lstStyle/>
          <a:p>
            <a:r>
              <a:rPr lang="en-US" sz="3200" dirty="0"/>
              <a:t>Exterior North West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D58E222-6309-4F79-AC20-9D3C69CD9B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1"/>
            <a:ext cx="4956048" cy="199787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B270C7F-0F20-49E3-A3D6-B327A8BD9B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2301" y="753228"/>
            <a:ext cx="8990372" cy="5956121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83973517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11">
            <a:extLst>
              <a:ext uri="{FF2B5EF4-FFF2-40B4-BE49-F238E27FC236}">
                <a16:creationId xmlns:a16="http://schemas.microsoft.com/office/drawing/2014/main" id="{F4979F40-3A44-4CCB-9EB7-F8318BCE57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82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13">
            <a:extLst>
              <a:ext uri="{FF2B5EF4-FFF2-40B4-BE49-F238E27FC236}">
                <a16:creationId xmlns:a16="http://schemas.microsoft.com/office/drawing/2014/main" id="{15291D39-6B03-4BB5-BFC6-CBF11E90B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6" y="0"/>
            <a:ext cx="12192000" cy="6858000"/>
          </a:xfrm>
          <a:prstGeom prst="rect">
            <a:avLst/>
          </a:prstGeom>
        </p:spPr>
      </p:pic>
      <p:sp>
        <p:nvSpPr>
          <p:cNvPr id="23" name="Rectangle 15">
            <a:extLst>
              <a:ext uri="{FF2B5EF4-FFF2-40B4-BE49-F238E27FC236}">
                <a16:creationId xmlns:a16="http://schemas.microsoft.com/office/drawing/2014/main" id="{AFD071FA-0514-4371-9568-86216A1F46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17">
            <a:extLst>
              <a:ext uri="{FF2B5EF4-FFF2-40B4-BE49-F238E27FC236}">
                <a16:creationId xmlns:a16="http://schemas.microsoft.com/office/drawing/2014/main" id="{5211DDA4-E7B5-4325-A844-B7F59B084B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4959094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50899B2-07F1-45B0-8D75-F78B27C75E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2" y="753228"/>
            <a:ext cx="2509688" cy="1080938"/>
          </a:xfrm>
        </p:spPr>
        <p:txBody>
          <a:bodyPr>
            <a:normAutofit/>
          </a:bodyPr>
          <a:lstStyle/>
          <a:p>
            <a:r>
              <a:rPr lang="en-US" sz="3200" dirty="0"/>
              <a:t>Exterior South East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D58E222-6309-4F79-AC20-9D3C69CD9B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1"/>
            <a:ext cx="4956048" cy="199787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4237DFE-93CA-4385-A0EC-A55ABAA23A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0010" y="609599"/>
            <a:ext cx="8791978" cy="5824684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63732447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F4979F40-3A44-4CCB-9EB7-F8318BCE57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82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5291D39-6B03-4BB5-BFC6-CBF11E90B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6" y="0"/>
            <a:ext cx="12192000" cy="6858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AFD071FA-0514-4371-9568-86216A1F46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211DDA4-E7B5-4325-A844-B7F59B084B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4959094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9702309-7FE1-4B7A-94B2-940E902A55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2042097" cy="1080938"/>
          </a:xfrm>
        </p:spPr>
        <p:txBody>
          <a:bodyPr>
            <a:normAutofit/>
          </a:bodyPr>
          <a:lstStyle/>
          <a:p>
            <a:r>
              <a:rPr lang="en-US" sz="3200" dirty="0"/>
              <a:t>Exterior West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D58E222-6309-4F79-AC20-9D3C69CD9B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1"/>
            <a:ext cx="4956048" cy="199787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0BE8F12-2F8D-4079-8E44-D4E2F373F5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9849" y="311727"/>
            <a:ext cx="9281748" cy="6149157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64051868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9A6A28-0359-4C27-8058-B178EA27B9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Interior</a:t>
            </a:r>
          </a:p>
        </p:txBody>
      </p:sp>
    </p:spTree>
    <p:extLst>
      <p:ext uri="{BB962C8B-B14F-4D97-AF65-F5344CB8AC3E}">
        <p14:creationId xmlns:p14="http://schemas.microsoft.com/office/powerpoint/2010/main" val="358499460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Berlin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41</Words>
  <Application>Microsoft Office PowerPoint</Application>
  <PresentationFormat>Widescreen</PresentationFormat>
  <Paragraphs>15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Cambria</vt:lpstr>
      <vt:lpstr>Trebuchet MS</vt:lpstr>
      <vt:lpstr>Berlin</vt:lpstr>
      <vt:lpstr>Fire Investigation</vt:lpstr>
      <vt:lpstr>Exterior</vt:lpstr>
      <vt:lpstr>Overhead View</vt:lpstr>
      <vt:lpstr>Exterior South</vt:lpstr>
      <vt:lpstr>Exterior North East</vt:lpstr>
      <vt:lpstr>Exterior North West</vt:lpstr>
      <vt:lpstr>Exterior South East</vt:lpstr>
      <vt:lpstr>Exterior West</vt:lpstr>
      <vt:lpstr>Interior</vt:lpstr>
      <vt:lpstr>Interior Bedroom 1</vt:lpstr>
      <vt:lpstr>Interior Bedroom 2</vt:lpstr>
      <vt:lpstr>Interior Bedroom 2 South Wall</vt:lpstr>
      <vt:lpstr>Interior Kitchen</vt:lpstr>
      <vt:lpstr>Interior Living Room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Fire Investigation</dc:title>
  <dc:creator>Pittman, Michelle</dc:creator>
  <cp:lastModifiedBy>Pittman, Michelle</cp:lastModifiedBy>
  <cp:revision>4</cp:revision>
  <dcterms:created xsi:type="dcterms:W3CDTF">2019-12-05T14:09:40Z</dcterms:created>
  <dcterms:modified xsi:type="dcterms:W3CDTF">2019-12-05T14:25:05Z</dcterms:modified>
</cp:coreProperties>
</file>