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9" r:id="rId4"/>
    <p:sldId id="259" r:id="rId5"/>
    <p:sldId id="260" r:id="rId6"/>
    <p:sldId id="261" r:id="rId7"/>
    <p:sldId id="262" r:id="rId8"/>
    <p:sldId id="263" r:id="rId9"/>
    <p:sldId id="257" r:id="rId10"/>
    <p:sldId id="264" r:id="rId11"/>
    <p:sldId id="265" r:id="rId12"/>
    <p:sldId id="268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84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title="Post University Branded Header">
            <a:extLst>
              <a:ext uri="{FF2B5EF4-FFF2-40B4-BE49-F238E27FC236}">
                <a16:creationId xmlns:a16="http://schemas.microsoft.com/office/drawing/2014/main" id="{05E8A07B-C1B1-4B43-BC57-47E22D3678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498"/>
            <a:ext cx="12192000" cy="2696384"/>
          </a:xfrm>
          <a:prstGeom prst="rect">
            <a:avLst/>
          </a:prstGeom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a14="http://schemas.microsoft.com/office/drawing/2010/main" xmlns:lc="http://schemas.openxmlformats.org/drawingml/2006/lockedCanvas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9610CB-CAFF-4708-9A45-9EE29FE1A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048134" y="3429000"/>
            <a:ext cx="8144134" cy="1373070"/>
          </a:xfrm>
        </p:spPr>
        <p:txBody>
          <a:bodyPr/>
          <a:lstStyle/>
          <a:p>
            <a:r>
              <a:rPr lang="en-US" dirty="0"/>
              <a:t>Fire Investigation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id="{DC1DCB40-818C-4788-AD5C-010A5AC89554}"/>
              </a:ext>
            </a:extLst>
          </p:cNvPr>
          <p:cNvSpPr txBox="1"/>
          <p:nvPr/>
        </p:nvSpPr>
        <p:spPr>
          <a:xfrm>
            <a:off x="620453" y="2960688"/>
            <a:ext cx="5148204" cy="71635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CRJ344 – Fire &amp; Arson Investigation</a:t>
            </a:r>
            <a:endParaRPr lang="en-US" sz="24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73297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1AD21-57E6-4971-9859-9326295C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2270697" cy="1080938"/>
          </a:xfrm>
        </p:spPr>
        <p:txBody>
          <a:bodyPr>
            <a:normAutofit/>
          </a:bodyPr>
          <a:lstStyle/>
          <a:p>
            <a:r>
              <a:rPr lang="en-US" sz="3200" dirty="0"/>
              <a:t>Interior Bedroom 1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E6B88A-BA85-4148-A2FB-9E0EDD220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0842" y="753228"/>
            <a:ext cx="8698460" cy="576272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87587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8AFDFB-8C4D-4C06-BFAD-905EB4468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2343434" cy="1080938"/>
          </a:xfrm>
        </p:spPr>
        <p:txBody>
          <a:bodyPr>
            <a:normAutofit/>
          </a:bodyPr>
          <a:lstStyle/>
          <a:p>
            <a:r>
              <a:rPr lang="en-US" sz="3200" dirty="0"/>
              <a:t>Interior Bedroom 2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EEE270-277E-4BAB-BA16-FCF735297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756" y="455094"/>
            <a:ext cx="8977830" cy="594781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314650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8C5FFF-2B09-4F9E-AC9E-47504E1BA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2862979" cy="1080938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Interior Bedroom 2 South Wall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CBB5BC-0BA5-44DF-8E1C-54FBB9B96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746" y="391812"/>
            <a:ext cx="8677678" cy="607437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640565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70A41C-135A-4542-81BD-05791B46C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2582424" cy="1080938"/>
          </a:xfrm>
        </p:spPr>
        <p:txBody>
          <a:bodyPr>
            <a:normAutofit/>
          </a:bodyPr>
          <a:lstStyle/>
          <a:p>
            <a:r>
              <a:rPr lang="en-US" sz="3200" dirty="0"/>
              <a:t>Interior Kitchen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15BCEE-9549-42AF-A962-6ED951396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7845" y="502952"/>
            <a:ext cx="9153362" cy="606410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768279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284430-5780-441F-BB89-9FE5B0F5A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263447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Interior Living Room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944D6B-0C85-4B95-87A3-5093DE55BE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4794" y="753227"/>
            <a:ext cx="8681483" cy="5751482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757028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37A71-CDFF-4668-BEAD-25FA68730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Exterior</a:t>
            </a:r>
          </a:p>
        </p:txBody>
      </p:sp>
    </p:spTree>
    <p:extLst>
      <p:ext uri="{BB962C8B-B14F-4D97-AF65-F5344CB8AC3E}">
        <p14:creationId xmlns:p14="http://schemas.microsoft.com/office/powerpoint/2010/main" val="8293851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99B8E5-7040-4A74-BF57-88B11E050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Overhead View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B4842A-BE79-4EEC-8997-0D83EF110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890" y="176167"/>
            <a:ext cx="6724197" cy="650566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934465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28" name="Rectangle 27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5C7C43-D195-4F30-BEFF-E2EF3D66D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98" r="11481" b="-2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D7666A-683F-46F2-B82D-9206B1BA0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en-US" sz="3200" dirty="0"/>
              <a:t>Exterior South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3545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29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D7C26-BAA5-496D-83D5-A47730BC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2717506" cy="1080938"/>
          </a:xfrm>
        </p:spPr>
        <p:txBody>
          <a:bodyPr>
            <a:normAutofit/>
          </a:bodyPr>
          <a:lstStyle/>
          <a:p>
            <a:r>
              <a:rPr lang="en-US" sz="3200" dirty="0"/>
              <a:t>Exterior North East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F19BA2-9025-4624-B7A2-BA092396D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5709" y="753228"/>
            <a:ext cx="8802259" cy="5831495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957234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23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77876B-8842-4E03-9DA7-1D9D1ED08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2333042" cy="1080938"/>
          </a:xfrm>
        </p:spPr>
        <p:txBody>
          <a:bodyPr>
            <a:normAutofit/>
          </a:bodyPr>
          <a:lstStyle/>
          <a:p>
            <a:r>
              <a:rPr lang="en-US" sz="3200" dirty="0"/>
              <a:t>Exterior North West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270C7F-0F20-49E3-A3D6-B327A8BD9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301" y="753228"/>
            <a:ext cx="8990372" cy="595612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397351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23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0899B2-07F1-45B0-8D75-F78B27C75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2509688" cy="1080938"/>
          </a:xfrm>
        </p:spPr>
        <p:txBody>
          <a:bodyPr>
            <a:normAutofit/>
          </a:bodyPr>
          <a:lstStyle/>
          <a:p>
            <a:r>
              <a:rPr lang="en-US" sz="3200" dirty="0"/>
              <a:t>Exterior South East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237DFE-93CA-4385-A0EC-A55ABAA23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010" y="609599"/>
            <a:ext cx="8791978" cy="582468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373244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702309-7FE1-4B7A-94B2-940E902A5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2042097" cy="1080938"/>
          </a:xfrm>
        </p:spPr>
        <p:txBody>
          <a:bodyPr>
            <a:normAutofit/>
          </a:bodyPr>
          <a:lstStyle/>
          <a:p>
            <a:r>
              <a:rPr lang="en-US" sz="3200" dirty="0"/>
              <a:t>Exterior West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BE8F12-2F8D-4079-8E44-D4E2F373F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9849" y="311727"/>
            <a:ext cx="9281748" cy="6149157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405186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A6A28-0359-4C27-8058-B178EA27B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Interior</a:t>
            </a:r>
          </a:p>
        </p:txBody>
      </p:sp>
    </p:spTree>
    <p:extLst>
      <p:ext uri="{BB962C8B-B14F-4D97-AF65-F5344CB8AC3E}">
        <p14:creationId xmlns:p14="http://schemas.microsoft.com/office/powerpoint/2010/main" val="35849946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41</Words>
  <Application>Microsoft Office PowerPoint</Application>
  <PresentationFormat>Widescreen</PresentationFormat>
  <Paragraphs>15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Cambria</vt:lpstr>
      <vt:lpstr>Trebuchet MS</vt:lpstr>
      <vt:lpstr>Berlin</vt:lpstr>
      <vt:lpstr>Fire Investigation</vt:lpstr>
      <vt:lpstr>Exterior</vt:lpstr>
      <vt:lpstr>Overhead View</vt:lpstr>
      <vt:lpstr>Exterior South</vt:lpstr>
      <vt:lpstr>Exterior North East</vt:lpstr>
      <vt:lpstr>Exterior North West</vt:lpstr>
      <vt:lpstr>Exterior South East</vt:lpstr>
      <vt:lpstr>Exterior West</vt:lpstr>
      <vt:lpstr>Interior</vt:lpstr>
      <vt:lpstr>Interior Bedroom 1</vt:lpstr>
      <vt:lpstr>Interior Bedroom 2</vt:lpstr>
      <vt:lpstr>Interior Bedroom 2 South Wall</vt:lpstr>
      <vt:lpstr>Interior Kitchen</vt:lpstr>
      <vt:lpstr>Interior Living Room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Fire Investigation</dc:title>
  <dc:creator>Pittman, Michelle</dc:creator>
  <cp:lastModifiedBy>Pittman, Michelle</cp:lastModifiedBy>
  <cp:revision>4</cp:revision>
  <dcterms:created xsi:type="dcterms:W3CDTF">2019-12-05T14:09:40Z</dcterms:created>
  <dcterms:modified xsi:type="dcterms:W3CDTF">2019-12-05T14:25:05Z</dcterms:modified>
</cp:coreProperties>
</file>