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95"/>
    <p:restoredTop sz="95853"/>
  </p:normalViewPr>
  <p:slideViewPr>
    <p:cSldViewPr snapToGrid="0" snapToObjects="1">
      <p:cViewPr varScale="1">
        <p:scale>
          <a:sx n="127" d="100"/>
          <a:sy n="127" d="100"/>
        </p:scale>
        <p:origin x="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47587-9128-F841-A3CC-503795B94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5AAA4F-F5A9-C643-84BD-B491394F6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34B6D-3DE2-EA41-A156-1B8D77C2B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1E6142-0728-BC48-B0CA-8EEEBB64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3843EB-94A3-B246-A852-588D8064E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5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791D6-7640-9B40-94C2-30719489F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E05E54-67E4-C94C-865E-0F9BD32538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3AB54-E74E-FD46-8D6E-CC8E34D17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A7FAD-0208-9A44-A259-D2025E365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A9256-5EF0-5A46-AD73-75EF54169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08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F37A8F-D82C-4142-8F1B-25FEF66CB9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735FDF-C312-6C4B-BD1B-8F1B65BDBE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8AA4A-525B-BE48-A71F-17B85111C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3ADEE-DB7E-5D4E-9270-E8C1761FC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C4F65-3E84-8E4C-8DF8-1C293FACF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13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3DA7C-803B-E341-B463-0F1EC7B60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BE41B-49A2-414D-8F1E-56695C7E9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B35F9-9108-C146-BEA2-3C70E4023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87283-BA6E-3C49-8D2D-8F1FE384F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FEA1FE-65BD-814C-BA06-EBBAC6330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21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4250-084F-F84F-A01D-956C287DF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AD1FC1-D905-A149-BC86-B5A23F8CA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275D98-5BEE-1045-84B7-328E11FFE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5242FF-0791-4240-A858-D4E173115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45626-B0B1-F448-9C40-CBB98B614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860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278E2-85CD-DA46-A970-53B71C174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80BBE-0257-724D-9DB3-0B33909D86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094C2-AE19-3346-B89D-33FD6CA90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08CE3-0ADF-1640-B82B-9DB3B75EA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82678-171A-7B45-B15F-07579C78A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9AFDF-4B59-3042-A710-1E34D8ECB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95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09A12-252C-5040-B4F0-BCB0BB040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FBEE6E-DBB4-7546-9EAB-A89DDFF9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C98209-1179-544B-AB05-9AF729999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511B2C-213B-D24B-AF83-92C84E524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7B618B-C180-3644-A1D3-275F702FAA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7DD71-6F20-FF4A-921B-F95FFB06C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80CF8F-13F4-9B4F-AE1B-32E93DC57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1A614B-E2B9-C543-93A4-69BE8AC18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0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8F1CF-134C-D649-A105-3133CC488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08BCD8-5AA0-A64B-8845-24941DED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660889-A69C-1946-9AF1-99A5CE0C6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4B5C8A-7F43-3C44-B28D-DBDACA7F7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75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98A1E4-F586-FC41-A845-C761CA2C0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C0326F-5F38-5045-84F3-FCE3F72DC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A9C66F-8663-DC40-B52C-77D0F384D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44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DC69D-F463-C341-83AC-C0E71FA5D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AA8A6-F8CE-6347-84EB-769B2B149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BC4660-2576-A54E-B9FB-9D2A5C98B0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9E7660-142D-DF46-9947-E3EABD20B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CA9C6-EA1E-9546-8B15-EA1A8211C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DE4466-E958-2749-A8AC-0C1C039B5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2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D6B75-03B8-B74D-9021-09651F27E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630305-57F1-9D49-A8E7-0FCA1E2592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2D282D-25B3-BD4A-8286-5385C1F782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0A7289-166B-414D-AAE0-75A5119EE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2573A3-6C38-1946-86FD-1300A1B7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0BA89-9C4B-6841-9765-86CFEB7DD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93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A5144E-A10D-0348-9B5E-9050D6400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2F00E-5500-ED48-85F3-67C5F0FBA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C2251-7059-514A-A6A9-DFAA64EECD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AA445-AC31-7A44-B835-A4C56A72E054}" type="datetimeFigureOut">
              <a:rPr lang="en-US" smtClean="0"/>
              <a:t>9/30/20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92662-B93E-604B-AE90-89BAB87100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89123-9EFE-8E45-9AA1-69F3F5EDAC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EB138-26CD-404B-82D7-BC074DE0F9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23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EC43CBF-A9A4-214E-AC67-7798D66F6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732" y="1136651"/>
            <a:ext cx="9238535" cy="279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077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application&#10;&#10;Description automatically generated">
            <a:extLst>
              <a:ext uri="{FF2B5EF4-FFF2-40B4-BE49-F238E27FC236}">
                <a16:creationId xmlns:a16="http://schemas.microsoft.com/office/drawing/2014/main" id="{AB9EFFEA-949E-704E-900F-430115BA7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0"/>
            <a:ext cx="1003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32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9318A11-39A8-DB42-81F8-85BF30A82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91" y="0"/>
            <a:ext cx="99916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176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69C4E32-1835-494A-9E85-065080514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317" y="0"/>
            <a:ext cx="99453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544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7FA26AC-4A97-004D-ABB3-9012F5971B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9900138" cy="685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53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5785D3C-6672-CF4C-9969-6F9D654B3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243" y="0"/>
            <a:ext cx="10005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811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8178FE3-2CB7-3A47-97F8-75400DFB0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415" y="-7297"/>
            <a:ext cx="9927772" cy="686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60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CF164D15-1A6C-F54F-9766-8DC7F4968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270" y="0"/>
            <a:ext cx="101580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16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49A8B411-10E5-1940-9CE5-80BF7439C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668" y="0"/>
            <a:ext cx="10144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95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CA68312-E4A0-494D-A339-D618CDC63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319" y="-12411"/>
            <a:ext cx="9963364" cy="687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9027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imeline&#10;&#10;Description automatically generated">
            <a:extLst>
              <a:ext uri="{FF2B5EF4-FFF2-40B4-BE49-F238E27FC236}">
                <a16:creationId xmlns:a16="http://schemas.microsoft.com/office/drawing/2014/main" id="{D3D002B8-C614-234F-9C13-4BCF7C9CC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346" y="0"/>
            <a:ext cx="100193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02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0F0C77D-89DB-8C43-B0EA-FC4C4B9EF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897" y="16894"/>
            <a:ext cx="9691653" cy="675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112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E1F63EF3-4B60-C041-818F-BA72BDB1A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243" y="0"/>
            <a:ext cx="100055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8ACF4C9-8315-2047-B428-C8C509DEA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387" y="0"/>
            <a:ext cx="99972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16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88D37239-E1EF-604C-9C68-AC00C8A16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535" y="0"/>
            <a:ext cx="9948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36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255FFB3-4717-8949-8FD0-819068628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387" y="0"/>
            <a:ext cx="99972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52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3C1CB88-3314-A04F-BE2C-0F7309F5C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221" y="-707"/>
            <a:ext cx="10020523" cy="685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124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AD78BFB-26DC-4E42-A847-ECF11B355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979" y="0"/>
            <a:ext cx="101400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010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4040084-E12F-CA4A-B679-AFFC2AEE1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5029" y="-19847"/>
            <a:ext cx="10072875" cy="687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395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0ACC344-A429-E844-AF09-01088F0649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074" y="0"/>
            <a:ext cx="99598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676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1C91832-8413-E346-80A4-70742C6DF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512" y="-2860"/>
            <a:ext cx="9896850" cy="686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24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1CEC90D-D9AB-7A42-9812-62259E909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989" y="0"/>
            <a:ext cx="99140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431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email&#10;&#10;Description automatically generated">
            <a:extLst>
              <a:ext uri="{FF2B5EF4-FFF2-40B4-BE49-F238E27FC236}">
                <a16:creationId xmlns:a16="http://schemas.microsoft.com/office/drawing/2014/main" id="{3053B407-B2B5-8F45-844A-610AE3442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463" y="0"/>
            <a:ext cx="10255468" cy="684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8263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0E4BB20-8D37-8443-810E-9FD15AE06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481" y="0"/>
            <a:ext cx="98210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8076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EDBAC55-7599-144C-83F8-49BD0D410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255" y="0"/>
            <a:ext cx="10019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889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E7A73FC-6EC4-4E4B-8F2B-314A16431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936" y="0"/>
            <a:ext cx="100681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105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B035EDD-1492-D644-9756-C5E851867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074" y="-20449"/>
            <a:ext cx="9991852" cy="687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959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95E5828-4356-FA48-9C13-61B239466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690" y="0"/>
            <a:ext cx="9916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014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F2B3DBB-8C0E-134D-84AF-4439C33B6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958" y="0"/>
            <a:ext cx="99840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2276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873FB74F-EE4B-0549-BA05-07E53CF94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322" y="0"/>
            <a:ext cx="9886816" cy="686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886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DE3E263-57D8-F941-BD76-CF8C9BA53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958" y="0"/>
            <a:ext cx="99380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0045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B668517-396D-3E48-B172-BDD8A51D8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608" y="0"/>
            <a:ext cx="100567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5884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3E77BD4-C305-9445-85B6-5DCA7C401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559" y="-8873"/>
            <a:ext cx="9868129" cy="686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24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593AF22-FFC9-B54D-90AC-9B15B0B82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705" y="33449"/>
            <a:ext cx="9777047" cy="67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77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application&#10;&#10;Description automatically generated">
            <a:extLst>
              <a:ext uri="{FF2B5EF4-FFF2-40B4-BE49-F238E27FC236}">
                <a16:creationId xmlns:a16="http://schemas.microsoft.com/office/drawing/2014/main" id="{B94D3A7C-48FE-474B-886C-334862780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221" y="-25031"/>
            <a:ext cx="9985243" cy="688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9863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2CB6BCA1-1484-5B43-B556-3CEDC25AC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504" y="0"/>
            <a:ext cx="10212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496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BFC7652-8D41-CB4E-B113-6652F6983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096" y="-1"/>
            <a:ext cx="9933436" cy="678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908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12ED425-E18F-D344-8C98-BC9FAF408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757" y="0"/>
            <a:ext cx="98764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43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E2A2F56-E0B3-D441-8E66-B1AD26AC2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958" y="-1"/>
            <a:ext cx="9828874" cy="678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401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752990EB-93AB-9145-9F32-2D6F67180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9940332" cy="688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70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03743AD-A66F-904C-9384-8071DF7BD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657" y="18737"/>
            <a:ext cx="9867481" cy="6839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13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37F28E8-6C50-364A-83F1-52D617B9B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367" y="-5482"/>
            <a:ext cx="9967965" cy="687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404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C4CC23F1-78B7-5D41-9C33-28FFF1234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512" y="-7071"/>
            <a:ext cx="9877530" cy="68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36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EA4335F-4074-3E49-AB78-4D9CE93C3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5559" y="8695"/>
            <a:ext cx="9897627" cy="685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777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0</Words>
  <Application>Microsoft Macintosh PowerPoint</Application>
  <PresentationFormat>Widescreen</PresentationFormat>
  <Paragraphs>0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Natalia Pigura</dc:creator>
  <cp:lastModifiedBy>Natalia Pigura</cp:lastModifiedBy>
  <cp:revision>10</cp:revision>
  <dcterms:created xsi:type="dcterms:W3CDTF">2020-10-01T01:06:32Z</dcterms:created>
  <dcterms:modified xsi:type="dcterms:W3CDTF">2020-10-01T01:47:18Z</dcterms:modified>
</cp:coreProperties>
</file>