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CAD-1056-4064-8670-1919565973A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C8BC-9641-4232-9C16-A1ACD418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CAD-1056-4064-8670-1919565973A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C8BC-9641-4232-9C16-A1ACD418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CAD-1056-4064-8670-1919565973A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C8BC-9641-4232-9C16-A1ACD418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7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CAD-1056-4064-8670-1919565973A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C8BC-9641-4232-9C16-A1ACD418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CAD-1056-4064-8670-1919565973A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C8BC-9641-4232-9C16-A1ACD418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CAD-1056-4064-8670-1919565973A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C8BC-9641-4232-9C16-A1ACD418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2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CAD-1056-4064-8670-1919565973A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C8BC-9641-4232-9C16-A1ACD418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3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CAD-1056-4064-8670-1919565973A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C8BC-9641-4232-9C16-A1ACD418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3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CAD-1056-4064-8670-1919565973A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C8BC-9641-4232-9C16-A1ACD418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2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CAD-1056-4064-8670-1919565973A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C8BC-9641-4232-9C16-A1ACD418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CAD-1056-4064-8670-1919565973A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C8BC-9641-4232-9C16-A1ACD418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9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7CAD-1056-4064-8670-1919565973A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EC8BC-9641-4232-9C16-A1ACD418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4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415" y="2093174"/>
            <a:ext cx="2933700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9744">
            <a:off x="178160" y="1545697"/>
            <a:ext cx="3644156" cy="202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4" y="4114990"/>
            <a:ext cx="1759308" cy="2433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134" y="4963464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8869" y="2272186"/>
            <a:ext cx="3015904" cy="2332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6889" y="4963464"/>
            <a:ext cx="2466975" cy="185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8870" y="135470"/>
            <a:ext cx="2768948" cy="1777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5609" y="3232597"/>
            <a:ext cx="2022090" cy="19253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9865" y="5026874"/>
            <a:ext cx="2381250" cy="1790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3405" y="136449"/>
            <a:ext cx="2067974" cy="1825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1115" y="2471684"/>
            <a:ext cx="1595170" cy="21571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174" y="136449"/>
            <a:ext cx="1481348" cy="1481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1652" y="-1"/>
            <a:ext cx="1953008" cy="16177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09683" y="181022"/>
            <a:ext cx="1958220" cy="14611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97116" y="4759987"/>
            <a:ext cx="1788712" cy="17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4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Ricquel White</cp:lastModifiedBy>
  <cp:revision>7</cp:revision>
  <dcterms:created xsi:type="dcterms:W3CDTF">2015-02-08T16:32:46Z</dcterms:created>
  <dcterms:modified xsi:type="dcterms:W3CDTF">2020-09-10T04:26:28Z</dcterms:modified>
</cp:coreProperties>
</file>