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5DA42-EFFD-4DCC-832E-505BA76FF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00902C-0D32-46FB-B98D-1613666FE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C67D8-9B44-4C6E-ADDE-87AB39CDC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EDD36-8628-4B0E-977B-19702399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54C7D-79EF-4AD5-BF6F-422CA6A50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0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34672-839D-4187-ADF4-8198F4EBD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6C8657-FDD9-4C0E-B22B-917C044EFB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82024-CB5C-4E76-95A8-53D49A395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25C5D-C3C1-4758-A1B9-9A8BB8E64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7F104-64E6-4EEB-A192-470D66FF7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205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57D093-DFA6-44B7-A963-ED74B1505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C76F50-A641-4162-8DFB-D61948749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CC5F0-3A34-4439-BCE0-9E6A7EAA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6ABD95-38AF-4B83-A829-9BC35477C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DEAB7-2821-4EFA-AC90-68D07041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60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31841-5530-4DD3-B342-2A4984B0B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4E116-5E3F-4710-A16B-7B702E877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C440CC-B143-4C98-9144-EE941E57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BBE50-B842-49E1-B815-9D40BFDD1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9AFE7-39A9-484F-B88F-66A7EDFF4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717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5381-7364-446B-821D-47D6531E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08737-B526-4552-BDC8-7D3315715D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537E9-26A7-4D69-915B-C79B8D924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802C26-495E-485D-9ED4-7AB80A6B1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EF09B-9B68-4714-9AB9-CE668190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57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351ED-0E5E-40A4-BD0C-5D3E909C6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F0A27-92FA-4D20-A363-6A05AA0D4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BC37-D57C-4A2B-B11A-D6FDF86BB4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1FBB6-ACE5-4928-A264-80D0EBF8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4CE1A-9A9D-4C69-A4EC-4976DA4AC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B47E96-B3B8-48A6-9EC6-A548207B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0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AE8D4-8FDF-4AE5-B739-A10D1AAA7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CBF35-0C96-4400-951C-AFCF50CD5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DB633-62A0-43FD-8842-0D0F253392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5B77F8-1798-45CA-A785-E951EB1C8B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5F1B92-32B6-45F8-8DAB-02CA92218E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FD25A7-B04B-4B89-9D0F-63CC2BB9B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25883-14FB-4904-9142-EFF1B33AA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B20C18-4349-42A5-9DD2-73A4B3BFA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41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0BCC-F704-442D-A712-D0935A76C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D3738A-6506-4FA1-BCED-C8C9E2A2D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8C5BE1-90F5-4D9B-8753-3615E87E3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5B9A9-F283-4439-8E29-4623982BF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15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389FF4-B2E6-4411-9E16-CD892AF9F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F45CCA-09B7-4951-A86A-3F36CC57E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D1038-B4E9-4E93-843C-849FF2D07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223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664C-F663-4652-8593-D529C98F2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A55BE-D6AC-4267-9491-609F67F66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B5C13-19AC-4059-822F-7A671D45DB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221E47-7CDD-46BA-9507-A95574732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A5ED3D-2629-4592-A41A-04F330381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EA9797-5245-4A4B-9516-A8FDC0EBD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260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6DA6C-2AF9-41B8-8FA4-464665FC0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65555B-AAB6-4589-98BB-0F9EC61F1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BF2037-C5E5-4554-A61C-25DB2ED71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DE90A-A079-4358-BB66-11E2C8627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2E30F-2B75-4317-A7A2-6933FBD87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FD2B0-5335-483E-AC4A-56E958F9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782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BC0388-280B-4BE4-B404-19072121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6193E-9BC1-4389-99B2-CC4BFA8C7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A3E32-9414-4DC6-80CF-BA427A445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9F674-BFFB-4EA8-BE15-A2DF925EEF2F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8844C-F63F-4A44-9C0F-ABB0616E1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672668-B409-4C95-885A-FED0CBC895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D0D3B9-7D84-4BF3-8D40-19D8BA472E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5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182A55B-822E-4BCD-98FE-2E409AB31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38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computer, table, white&#10;&#10;Description automatically generated">
            <a:extLst>
              <a:ext uri="{FF2B5EF4-FFF2-40B4-BE49-F238E27FC236}">
                <a16:creationId xmlns:a16="http://schemas.microsoft.com/office/drawing/2014/main" id="{8741899F-0BDD-4C63-8BBF-02D51E22AB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34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9754A8E-A9AE-4912-8938-34EBDCA8E4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68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2735529-EB14-44AF-914A-86521E58F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E4BD34B-8514-473F-ACEC-E5A2861B7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1971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C4284EA-508D-4417-9002-76299E074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00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F06F057-3114-4B90-891C-698793C12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17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20EA8EB-06F5-47FC-BEA2-4382A1F462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52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2ED5691-8BAD-4EBB-B36B-9D87B2C855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406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ACF6DFD-429E-4DA9-85C3-B4C5E750E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40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Azurdee Brown</dc:creator>
  <cp:lastModifiedBy>Azurdee Brown</cp:lastModifiedBy>
  <cp:revision>1</cp:revision>
  <dcterms:created xsi:type="dcterms:W3CDTF">2020-04-14T19:27:25Z</dcterms:created>
  <dcterms:modified xsi:type="dcterms:W3CDTF">2020-04-14T19:31:36Z</dcterms:modified>
</cp:coreProperties>
</file>