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62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7585" y="-28575"/>
            <a:ext cx="7656830" cy="83616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55465" y="1825625"/>
            <a:ext cx="347980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32655" y="1825625"/>
            <a:ext cx="272542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99280" y="1825625"/>
            <a:ext cx="33928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55515" y="1825625"/>
            <a:ext cx="268033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20235" y="1825625"/>
            <a:ext cx="33508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08805" y="1825625"/>
            <a:ext cx="33737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59910" y="1825625"/>
            <a:ext cx="347154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71010" y="1825625"/>
            <a:ext cx="364934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77335" y="1825625"/>
            <a:ext cx="40366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31665" y="1825625"/>
            <a:ext cx="332803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75150" y="1825625"/>
            <a:ext cx="34410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79950" y="1825625"/>
            <a:ext cx="28314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71645" y="1825625"/>
            <a:ext cx="36474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18990" y="1825625"/>
            <a:ext cx="295275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61180" y="1825625"/>
            <a:ext cx="34683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17720" y="1825625"/>
            <a:ext cx="29552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62145" y="1825625"/>
            <a:ext cx="326707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41850" y="1825625"/>
            <a:ext cx="29076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25620" y="1825625"/>
            <a:ext cx="354012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01515" y="1825625"/>
            <a:ext cx="318770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71340" y="1825625"/>
            <a:ext cx="344868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7415" y="1825625"/>
            <a:ext cx="2756535" cy="43516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宋体</vt:lpstr>
      <vt:lpstr>Wingdings</vt:lpstr>
      <vt:lpstr>Calibri Light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dongdong</dc:creator>
  <cp:lastModifiedBy>dongdong</cp:lastModifiedBy>
  <cp:revision>2</cp:revision>
  <dcterms:created xsi:type="dcterms:W3CDTF">2017-12-05T18:37:00Z</dcterms:created>
  <dcterms:modified xsi:type="dcterms:W3CDTF">2017-12-05T18:40:38Z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