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91" r:id="rId2"/>
    <p:sldMasterId id="2147483684" r:id="rId3"/>
    <p:sldMasterId id="2147483686" r:id="rId4"/>
    <p:sldMasterId id="2147483701" r:id="rId5"/>
  </p:sldMasterIdLst>
  <p:notesMasterIdLst>
    <p:notesMasterId r:id="rId12"/>
  </p:notesMasterIdLst>
  <p:handoutMasterIdLst>
    <p:handoutMasterId r:id="rId13"/>
  </p:handoutMasterIdLst>
  <p:sldIdLst>
    <p:sldId id="256" r:id="rId6"/>
    <p:sldId id="263" r:id="rId7"/>
    <p:sldId id="264" r:id="rId8"/>
    <p:sldId id="265" r:id="rId9"/>
    <p:sldId id="266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64" userDrawn="1">
          <p15:clr>
            <a:srgbClr val="A4A3A4"/>
          </p15:clr>
        </p15:guide>
        <p15:guide id="3" orient="horz" pos="2256" userDrawn="1">
          <p15:clr>
            <a:srgbClr val="A4A3A4"/>
          </p15:clr>
        </p15:guide>
        <p15:guide id="4" pos="56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poren, Laura" initials="CL" lastIdx="4" clrIdx="0">
    <p:extLst>
      <p:ext uri="{19B8F6BF-5375-455C-9EA6-DF929625EA0E}">
        <p15:presenceInfo xmlns:p15="http://schemas.microsoft.com/office/powerpoint/2012/main" userId="S-1-5-21-1645522239-1123561945-839522115-1006658" providerId="AD"/>
      </p:ext>
    </p:extLst>
  </p:cmAuthor>
  <p:cmAuthor id="2" name="Ciporen, Laura" initials="CL [2]" lastIdx="2" clrIdx="1">
    <p:extLst>
      <p:ext uri="{19B8F6BF-5375-455C-9EA6-DF929625EA0E}">
        <p15:presenceInfo xmlns:p15="http://schemas.microsoft.com/office/powerpoint/2012/main" userId="S::laura.ciporen@mheducation.com::567f631f-0624-4179-9d16-569ddce488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9" autoAdjust="0"/>
    <p:restoredTop sz="94291" autoAdjust="0"/>
  </p:normalViewPr>
  <p:slideViewPr>
    <p:cSldViewPr snapToGrid="0" showGuides="1">
      <p:cViewPr>
        <p:scale>
          <a:sx n="66" d="100"/>
          <a:sy n="66" d="100"/>
        </p:scale>
        <p:origin x="1314" y="132"/>
      </p:cViewPr>
      <p:guideLst>
        <p:guide pos="3264"/>
        <p:guide orient="horz" pos="2256"/>
        <p:guide pos="5640"/>
      </p:guideLst>
    </p:cSldViewPr>
  </p:slideViewPr>
  <p:outlineViewPr>
    <p:cViewPr>
      <p:scale>
        <a:sx n="33" d="100"/>
        <a:sy n="33" d="100"/>
      </p:scale>
      <p:origin x="0" y="-491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14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62A35B-B75C-4827-8EB2-2CCF04DFE1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947264-D38F-4C54-AE7B-5CBEF0031E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A6208-5E7A-4DDC-9BE2-31C6541DC9B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EF48F3-855C-47DC-ADE4-EA5C72AA4C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064769-4A18-4CC2-9A70-689A4E31FE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57CE4-44FA-4B79-828A-E44D8571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45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A8F98-09FE-4967-9213-503EF248B0B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3ED09-57DA-43AC-8BE8-B1FA6DEA9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03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3ED09-57DA-43AC-8BE8-B1FA6DEA9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42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/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MHE Official Background, fixe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46105" y="2099014"/>
            <a:ext cx="3863458" cy="3863458"/>
            <a:chOff x="331115" y="2099014"/>
            <a:chExt cx="3863458" cy="386345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D9DDEA9-6897-2B48-BA6A-9075880AA615}"/>
                </a:ext>
              </a:extLst>
            </p:cNvPr>
            <p:cNvSpPr/>
            <p:nvPr userDrawn="1"/>
          </p:nvSpPr>
          <p:spPr>
            <a:xfrm>
              <a:off x="331115" y="2099014"/>
              <a:ext cx="3863458" cy="3863458"/>
            </a:xfrm>
            <a:prstGeom prst="rect">
              <a:avLst/>
            </a:prstGeom>
            <a:solidFill>
              <a:srgbClr val="720F1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AD1ADE-6D88-5C48-9EEF-7E081C733011}"/>
                </a:ext>
              </a:extLst>
            </p:cNvPr>
            <p:cNvSpPr/>
            <p:nvPr userDrawn="1"/>
          </p:nvSpPr>
          <p:spPr>
            <a:xfrm>
              <a:off x="467612" y="2368353"/>
              <a:ext cx="3457621" cy="3457621"/>
            </a:xfrm>
            <a:prstGeom prst="rect">
              <a:avLst/>
            </a:prstGeom>
            <a:solidFill>
              <a:srgbClr val="9F224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FE6DE48-1064-2849-AF2D-2E29711B1885}"/>
                </a:ext>
              </a:extLst>
            </p:cNvPr>
            <p:cNvSpPr/>
            <p:nvPr userDrawn="1"/>
          </p:nvSpPr>
          <p:spPr>
            <a:xfrm>
              <a:off x="599258" y="2898475"/>
              <a:ext cx="2793799" cy="2792652"/>
            </a:xfrm>
            <a:prstGeom prst="rect">
              <a:avLst/>
            </a:prstGeom>
            <a:solidFill>
              <a:srgbClr val="E21A2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le"/>
          <p:cNvSpPr>
            <a:spLocks noGrp="1"/>
          </p:cNvSpPr>
          <p:nvPr>
            <p:ph type="ctrTitle" hasCustomPrompt="1"/>
          </p:nvPr>
        </p:nvSpPr>
        <p:spPr>
          <a:xfrm>
            <a:off x="621792" y="3140014"/>
            <a:ext cx="2788920" cy="115766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subTitle" idx="1" hasCustomPrompt="1"/>
          </p:nvPr>
        </p:nvSpPr>
        <p:spPr>
          <a:xfrm>
            <a:off x="621792" y="4261103"/>
            <a:ext cx="2788920" cy="61282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cxnSp>
        <p:nvCxnSpPr>
          <p:cNvPr id="9" name="MHE line separating subtitles from text">
            <a:extLst>
              <a:ext uri="{FF2B5EF4-FFF2-40B4-BE49-F238E27FC236}">
                <a16:creationId xmlns:a16="http://schemas.microsoft.com/office/drawing/2014/main" id="{EC86C884-D766-9149-B40E-B86A943DE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3232" y="4919472"/>
            <a:ext cx="253288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"/>
          <p:cNvSpPr>
            <a:spLocks noGrp="1"/>
          </p:cNvSpPr>
          <p:nvPr>
            <p:ph type="body" sz="quarter" idx="10" hasCustomPrompt="1"/>
          </p:nvPr>
        </p:nvSpPr>
        <p:spPr>
          <a:xfrm>
            <a:off x="621792" y="5093208"/>
            <a:ext cx="2788920" cy="57618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200" b="1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Extra Text</a:t>
            </a:r>
          </a:p>
        </p:txBody>
      </p:sp>
      <p:sp>
        <p:nvSpPr>
          <p:cNvPr id="3" name="Cover Placeholder">
            <a:extLst>
              <a:ext uri="{FF2B5EF4-FFF2-40B4-BE49-F238E27FC236}">
                <a16:creationId xmlns:a16="http://schemas.microsoft.com/office/drawing/2014/main" id="{67C61915-1FDF-4DF1-95F4-8BAC894B4DC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72000" y="1450229"/>
            <a:ext cx="4229100" cy="49764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Optional: Include Cover Here</a:t>
            </a:r>
          </a:p>
        </p:txBody>
      </p:sp>
      <p:sp>
        <p:nvSpPr>
          <p:cNvPr id="2" name="Long Copyright">
            <a:extLst>
              <a:ext uri="{FF2B5EF4-FFF2-40B4-BE49-F238E27FC236}">
                <a16:creationId xmlns:a16="http://schemas.microsoft.com/office/drawing/2014/main" id="{8AC4EEC4-5547-4185-92E7-A6CAF888043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0" y="6478438"/>
            <a:ext cx="9144000" cy="374266"/>
          </a:xfrm>
        </p:spPr>
        <p:txBody>
          <a:bodyPr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 dirty="0"/>
              <a:t>© &lt; add the year&gt; McGraw-Hill Education.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dirty="0"/>
              <a:t>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0016559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7">
          <p15:clr>
            <a:srgbClr val="FBAE40"/>
          </p15:clr>
        </p15:guide>
        <p15:guide id="2" orient="horz" pos="410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Appendix Link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9564" y="6324600"/>
            <a:ext cx="2404872" cy="190500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9" name="Image Credit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2101" y="6684963"/>
            <a:ext cx="6972299" cy="173037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r">
              <a:defRPr sz="900"/>
            </a:lvl2pPr>
            <a:lvl3pPr algn="r">
              <a:defRPr sz="900"/>
            </a:lvl3pPr>
            <a:lvl4pPr algn="r">
              <a:defRPr sz="900"/>
            </a:lvl4pPr>
            <a:lvl5pPr algn="r">
              <a:defRPr sz="900"/>
            </a:lvl5pPr>
          </a:lstStyle>
          <a:p>
            <a:pPr lvl="0"/>
            <a:r>
              <a:rPr lang="en-US" dirty="0"/>
              <a:t>Insert Image Credit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B462E1-1A93-4BC3-ADB3-FA29BBAE7F80}"/>
              </a:ext>
            </a:extLst>
          </p:cNvPr>
          <p:cNvSpPr txBox="1"/>
          <p:nvPr userDrawn="1"/>
        </p:nvSpPr>
        <p:spPr>
          <a:xfrm>
            <a:off x="8695090" y="6647769"/>
            <a:ext cx="3325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151E55-6873-49E2-B8D5-2F265E6F1973}" type="slidenum">
              <a:rPr lang="en-US" sz="8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6143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 descr="McGraw-Hill Education Logo">
            <a:extLst>
              <a:ext uri="{FF2B5EF4-FFF2-40B4-BE49-F238E27FC236}">
                <a16:creationId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4ED8C4-F9C9-4851-87B8-8651CAD202D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958975" y="1627188"/>
            <a:ext cx="890588" cy="842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ADF7CC7-776B-4A25-991F-88FDF29943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543675" y="1828800"/>
            <a:ext cx="641350" cy="641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F4F142-4492-4676-8BA6-C5E279DF45A7}"/>
              </a:ext>
            </a:extLst>
          </p:cNvPr>
          <p:cNvSpPr txBox="1"/>
          <p:nvPr userDrawn="1"/>
        </p:nvSpPr>
        <p:spPr>
          <a:xfrm>
            <a:off x="1943169" y="6504296"/>
            <a:ext cx="5257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© 2020 McGraw-Hill Education. All rights reserved. Authorized only for instructor use in the classroom.</a:t>
            </a:r>
            <a:br>
              <a:rPr lang="en-US" sz="8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8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44366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6CA9270-FD0E-4B64-B0D8-24095E6A29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899" y="2366309"/>
            <a:ext cx="7696919" cy="526936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r>
              <a:rPr lang="en-US" dirty="0"/>
              <a:t>Accessibility Content: Text Alternatives for Images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0B6E1DCB-9B8A-423D-B48B-2CCDE624B4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37202" y="6682314"/>
            <a:ext cx="342900" cy="143831"/>
          </a:xfrm>
        </p:spPr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71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c.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C0136BE0-3F2D-44D5-B125-B7A30D2C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450" y="117244"/>
            <a:ext cx="6065851" cy="73097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FA117DCA-6A6D-48B9-9002-DA1E4814BF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DA8444E8-1445-4AB7-85DD-90449330C00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973249"/>
            <a:ext cx="6477000" cy="4343400"/>
          </a:xfrm>
        </p:spPr>
        <p:txBody>
          <a:bodyPr/>
          <a:lstStyle>
            <a:lvl1pPr>
              <a:defRPr/>
            </a:lvl1pPr>
            <a:lvl2pPr marL="344488" indent="-342900">
              <a:buFont typeface="Arial" panose="020B0604020202020204" pitchFamily="34" charset="0"/>
              <a:buChar char="•"/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Slide Content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45416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-On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6" name="Return to main slide Link 1">
            <a:extLst>
              <a:ext uri="{FF2B5EF4-FFF2-40B4-BE49-F238E27FC236}">
                <a16:creationId xmlns:a16="http://schemas.microsoft.com/office/drawing/2014/main" id="{F538FEEA-434F-404A-8A40-5F717D6CB5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81587" y="1068234"/>
            <a:ext cx="2980826" cy="225425"/>
          </a:xfrm>
        </p:spPr>
        <p:txBody>
          <a:bodyPr anchor="ctr">
            <a:noAutofit/>
          </a:bodyPr>
          <a:lstStyle>
            <a:lvl1pPr algn="ctr">
              <a:defRPr sz="1200"/>
            </a:lvl1pPr>
          </a:lstStyle>
          <a:p>
            <a:pPr lvl="0"/>
            <a:r>
              <a:rPr lang="en-US" dirty="0"/>
              <a:t>Return to parent-slide containing images.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371601"/>
            <a:ext cx="8458200" cy="4876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Return to main slide Link 2">
            <a:extLst>
              <a:ext uri="{FF2B5EF4-FFF2-40B4-BE49-F238E27FC236}">
                <a16:creationId xmlns:a16="http://schemas.microsoft.com/office/drawing/2014/main" id="{D8AF3780-479B-4486-8AEE-B0E29BE2F8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92111" y="6350211"/>
            <a:ext cx="2959779" cy="2286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1200" dirty="0"/>
            </a:lvl1pPr>
          </a:lstStyle>
          <a:p>
            <a:pPr lvl="0" algn="ctr"/>
            <a:r>
              <a:rPr lang="en-US" dirty="0"/>
              <a:t>Return to parent-slide containing images.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28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360">
          <p15:clr>
            <a:srgbClr val="FBAE40"/>
          </p15:clr>
        </p15:guide>
        <p15:guide id="3" pos="264">
          <p15:clr>
            <a:srgbClr val="FBAE4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-Two Comparison Placeholders With Identifi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9" name="Return to main slide Link 1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81528" y="1059828"/>
            <a:ext cx="2980944" cy="228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1200" dirty="0"/>
            </a:lvl1pPr>
          </a:lstStyle>
          <a:p>
            <a:pPr lvl="0" algn="ctr"/>
            <a:r>
              <a:rPr lang="en-US" dirty="0"/>
              <a:t>Return to parent-slide containing images.</a:t>
            </a:r>
          </a:p>
        </p:txBody>
      </p:sp>
      <p:sp>
        <p:nvSpPr>
          <p:cNvPr id="8" name="Image Identifier 1">
            <a:extLst>
              <a:ext uri="{FF2B5EF4-FFF2-40B4-BE49-F238E27FC236}">
                <a16:creationId xmlns:a16="http://schemas.microsoft.com/office/drawing/2014/main" id="{C828D23C-A7ED-420E-B199-2D8CCF24D6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5125" y="1410562"/>
            <a:ext cx="4076700" cy="3921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Image Identifier 1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933303"/>
            <a:ext cx="4076700" cy="431509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Image Identifier 2">
            <a:extLst>
              <a:ext uri="{FF2B5EF4-FFF2-40B4-BE49-F238E27FC236}">
                <a16:creationId xmlns:a16="http://schemas.microsoft.com/office/drawing/2014/main" id="{7DBCEA22-E8D2-4B8A-B55C-3FFA6FAB317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5145" y="1410562"/>
            <a:ext cx="4078224" cy="3931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Image Identifier 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724400" y="1933303"/>
            <a:ext cx="4076700" cy="431509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Return to main slide Link 2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81528" y="6348550"/>
            <a:ext cx="2980944" cy="228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1200" dirty="0"/>
            </a:lvl1pPr>
          </a:lstStyle>
          <a:p>
            <a:pPr lvl="0" algn="ctr"/>
            <a:r>
              <a:rPr lang="en-US" dirty="0"/>
              <a:t>Return to parent-slide containing images.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26412" y="6673531"/>
            <a:ext cx="355840" cy="161396"/>
          </a:xfrm>
          <a:prstGeom prst="rect">
            <a:avLst/>
          </a:prstGeom>
        </p:spPr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332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  <p15:guide id="3" pos="2880">
          <p15:clr>
            <a:srgbClr val="FBAE40"/>
          </p15:clr>
        </p15:guide>
        <p15:guide id="4" pos="2976">
          <p15:clr>
            <a:srgbClr val="FBAE40"/>
          </p15:clr>
        </p15:guide>
        <p15:guide id="5" pos="278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W/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MHE Altered Background, fixed">
            <a:extLst>
              <a:ext uri="{FF2B5EF4-FFF2-40B4-BE49-F238E27FC236}">
                <a16:creationId xmlns:a16="http://schemas.microsoft.com/office/drawing/2014/main" id="{E2D8ACCF-E5FC-4FE9-9E84-B2A0A6B1E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42900" y="2095500"/>
            <a:ext cx="3886199" cy="3886199"/>
            <a:chOff x="342900" y="2095500"/>
            <a:chExt cx="3886199" cy="388619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AD1ADE-6D88-5C48-9EEF-7E081C733011}"/>
                </a:ext>
              </a:extLst>
            </p:cNvPr>
            <p:cNvSpPr/>
            <p:nvPr userDrawn="1"/>
          </p:nvSpPr>
          <p:spPr>
            <a:xfrm>
              <a:off x="342900" y="2095500"/>
              <a:ext cx="3886199" cy="3886199"/>
            </a:xfrm>
            <a:prstGeom prst="rect">
              <a:avLst/>
            </a:prstGeom>
            <a:solidFill>
              <a:srgbClr val="9F224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FE6DE48-1064-2849-AF2D-2E29711B1885}"/>
                </a:ext>
              </a:extLst>
            </p:cNvPr>
            <p:cNvSpPr/>
            <p:nvPr userDrawn="1"/>
          </p:nvSpPr>
          <p:spPr>
            <a:xfrm>
              <a:off x="495300" y="2362200"/>
              <a:ext cx="3429000" cy="3467100"/>
            </a:xfrm>
            <a:prstGeom prst="rect">
              <a:avLst/>
            </a:prstGeom>
            <a:solidFill>
              <a:srgbClr val="E21A2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le"/>
          <p:cNvSpPr>
            <a:spLocks noGrp="1"/>
          </p:cNvSpPr>
          <p:nvPr userDrawn="1">
            <p:ph type="ctrTitle" hasCustomPrompt="1"/>
          </p:nvPr>
        </p:nvSpPr>
        <p:spPr>
          <a:xfrm>
            <a:off x="621792" y="2608290"/>
            <a:ext cx="3035808" cy="1394084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8" name="Subtitle"/>
          <p:cNvSpPr>
            <a:spLocks noGrp="1"/>
          </p:cNvSpPr>
          <p:nvPr userDrawn="1">
            <p:ph type="subTitle" idx="1" hasCustomPrompt="1"/>
          </p:nvPr>
        </p:nvSpPr>
        <p:spPr>
          <a:xfrm>
            <a:off x="621792" y="4069830"/>
            <a:ext cx="3035808" cy="80409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cxnSp>
        <p:nvCxnSpPr>
          <p:cNvPr id="9" name="MHE line separating subtitles from text">
            <a:extLst>
              <a:ext uri="{FF2B5EF4-FFF2-40B4-BE49-F238E27FC236}">
                <a16:creationId xmlns:a16="http://schemas.microsoft.com/office/drawing/2014/main" id="{EC86C884-D766-9149-B40E-B86A943DE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3232" y="4919472"/>
            <a:ext cx="253288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21791" y="5096656"/>
            <a:ext cx="3043303" cy="569626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200" b="1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Extra Text</a:t>
            </a:r>
          </a:p>
        </p:txBody>
      </p:sp>
      <p:sp>
        <p:nvSpPr>
          <p:cNvPr id="3" name="Cover Placeholder">
            <a:extLst>
              <a:ext uri="{FF2B5EF4-FFF2-40B4-BE49-F238E27FC236}">
                <a16:creationId xmlns:a16="http://schemas.microsoft.com/office/drawing/2014/main" id="{67C61915-1FDF-4DF1-95F4-8BAC894B4DC1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4572000" y="1450229"/>
            <a:ext cx="4229100" cy="49764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Optional: Include Cover Here</a:t>
            </a:r>
          </a:p>
        </p:txBody>
      </p:sp>
      <p:sp>
        <p:nvSpPr>
          <p:cNvPr id="2" name="Long Copyright">
            <a:extLst>
              <a:ext uri="{FF2B5EF4-FFF2-40B4-BE49-F238E27FC236}">
                <a16:creationId xmlns:a16="http://schemas.microsoft.com/office/drawing/2014/main" id="{F4607C07-D864-4A1A-8061-D12997CC50C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 dirty="0"/>
              <a:t>© &lt; add the year&gt; McGraw-Hill Education.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dirty="0"/>
              <a:t>No reproduction or further distribution permitted without the prior written consent of McGraw-Hill Education.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2E1A0-3715-48F7-B1E6-1D881DDDE72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08363" y="938213"/>
            <a:ext cx="820737" cy="660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D892DDD-0CF2-496F-8B06-903C358A13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8013" y="785813"/>
            <a:ext cx="938212" cy="3794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90689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20">
          <p15:clr>
            <a:srgbClr val="FBAE40"/>
          </p15:clr>
        </p15:guide>
        <p15:guide id="2" orient="horz" pos="3768">
          <p15:clr>
            <a:srgbClr val="FBAE40"/>
          </p15:clr>
        </p15:guide>
        <p15:guide id="3" pos="2664">
          <p15:clr>
            <a:srgbClr val="FBAE40"/>
          </p15:clr>
        </p15:guide>
        <p15:guide id="4" pos="2880">
          <p15:clr>
            <a:srgbClr val="FBAE40"/>
          </p15:clr>
        </p15:guide>
        <p15:guide id="5" pos="2472">
          <p15:clr>
            <a:srgbClr val="FBAE40"/>
          </p15:clr>
        </p15:guide>
        <p15:guide id="6" pos="312">
          <p15:clr>
            <a:srgbClr val="FBAE40"/>
          </p15:clr>
        </p15:guide>
        <p15:guide id="7" orient="horz" pos="1488">
          <p15:clr>
            <a:srgbClr val="FBAE40"/>
          </p15:clr>
        </p15:guide>
        <p15:guide id="8" orient="horz" pos="367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N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MHE Official Background, fixe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452559"/>
            <a:ext cx="9144000" cy="4982750"/>
            <a:chOff x="0" y="1521567"/>
            <a:chExt cx="9144000" cy="484643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3FD8DC8-1EF1-6B48-9F31-D9D254F85818}"/>
                </a:ext>
              </a:extLst>
            </p:cNvPr>
            <p:cNvSpPr/>
            <p:nvPr userDrawn="1"/>
          </p:nvSpPr>
          <p:spPr>
            <a:xfrm>
              <a:off x="0" y="1521567"/>
              <a:ext cx="9144000" cy="4846438"/>
            </a:xfrm>
            <a:prstGeom prst="rect">
              <a:avLst/>
            </a:prstGeom>
            <a:solidFill>
              <a:srgbClr val="720F1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00492E-5EBE-C745-8EEE-F17D4BB4582E}"/>
                </a:ext>
              </a:extLst>
            </p:cNvPr>
            <p:cNvSpPr/>
            <p:nvPr userDrawn="1"/>
          </p:nvSpPr>
          <p:spPr>
            <a:xfrm>
              <a:off x="185629" y="2001422"/>
              <a:ext cx="8493233" cy="4166364"/>
            </a:xfrm>
            <a:prstGeom prst="rect">
              <a:avLst/>
            </a:prstGeom>
            <a:solidFill>
              <a:srgbClr val="9F224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D976C39-0B94-D44F-9108-A52DD0916B5A}"/>
                </a:ext>
              </a:extLst>
            </p:cNvPr>
            <p:cNvSpPr/>
            <p:nvPr userDrawn="1"/>
          </p:nvSpPr>
          <p:spPr>
            <a:xfrm>
              <a:off x="364385" y="2475809"/>
              <a:ext cx="7858340" cy="3513221"/>
            </a:xfrm>
            <a:prstGeom prst="rect">
              <a:avLst/>
            </a:prstGeom>
            <a:solidFill>
              <a:srgbClr val="E21A2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"/>
          <p:cNvSpPr>
            <a:spLocks noGrp="1"/>
          </p:cNvSpPr>
          <p:nvPr userDrawn="1">
            <p:ph type="ctrTitle"/>
          </p:nvPr>
        </p:nvSpPr>
        <p:spPr>
          <a:xfrm>
            <a:off x="777240" y="2985555"/>
            <a:ext cx="6521640" cy="87321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82058" y="3986784"/>
            <a:ext cx="4297680" cy="51758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21" name="MHE line separating subtitles from text">
            <a:extLst>
              <a:ext uri="{FF2B5EF4-FFF2-40B4-BE49-F238E27FC236}">
                <a16:creationId xmlns:a16="http://schemas.microsoft.com/office/drawing/2014/main" id="{EC86C884-D766-9149-B40E-B86A943DE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7202" y="4650037"/>
            <a:ext cx="357478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"/>
          <p:cNvSpPr>
            <a:spLocks noGrp="1"/>
          </p:cNvSpPr>
          <p:nvPr>
            <p:ph type="body" sz="quarter" idx="10"/>
          </p:nvPr>
        </p:nvSpPr>
        <p:spPr>
          <a:xfrm>
            <a:off x="777240" y="4718304"/>
            <a:ext cx="4443413" cy="57618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Long Copyright">
            <a:extLst>
              <a:ext uri="{FF2B5EF4-FFF2-40B4-BE49-F238E27FC236}">
                <a16:creationId xmlns:a16="http://schemas.microsoft.com/office/drawing/2014/main" id="{54514DA3-A928-4CD1-BFAE-B5DF399C4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87064"/>
            <a:ext cx="9144000" cy="370935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 dirty="0"/>
              <a:t>© &lt; add the year&gt; McGraw-Hill Education.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dirty="0"/>
              <a:t>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80643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N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MHE altered Background, fixed">
            <a:extLst>
              <a:ext uri="{FF2B5EF4-FFF2-40B4-BE49-F238E27FC236}">
                <a16:creationId xmlns:a16="http://schemas.microsoft.com/office/drawing/2014/main" id="{7A14A7A9-A9D7-4A08-A24F-4D1C1F4C2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446366"/>
            <a:ext cx="9143999" cy="4991100"/>
            <a:chOff x="0" y="1524000"/>
            <a:chExt cx="9143999" cy="49911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00492E-5EBE-C745-8EEE-F17D4BB4582E}"/>
                </a:ext>
              </a:extLst>
            </p:cNvPr>
            <p:cNvSpPr/>
            <p:nvPr userDrawn="1"/>
          </p:nvSpPr>
          <p:spPr>
            <a:xfrm>
              <a:off x="0" y="1524000"/>
              <a:ext cx="9143999" cy="4991100"/>
            </a:xfrm>
            <a:prstGeom prst="rect">
              <a:avLst/>
            </a:prstGeom>
            <a:solidFill>
              <a:srgbClr val="9F224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D976C39-0B94-D44F-9108-A52DD0916B5A}"/>
                </a:ext>
              </a:extLst>
            </p:cNvPr>
            <p:cNvSpPr/>
            <p:nvPr userDrawn="1"/>
          </p:nvSpPr>
          <p:spPr>
            <a:xfrm>
              <a:off x="190500" y="2019300"/>
              <a:ext cx="8496300" cy="4267200"/>
            </a:xfrm>
            <a:prstGeom prst="rect">
              <a:avLst/>
            </a:prstGeom>
            <a:solidFill>
              <a:srgbClr val="E21A2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"/>
          <p:cNvSpPr>
            <a:spLocks noGrp="1"/>
          </p:cNvSpPr>
          <p:nvPr userDrawn="1">
            <p:ph type="ctrTitle"/>
          </p:nvPr>
        </p:nvSpPr>
        <p:spPr>
          <a:xfrm>
            <a:off x="567378" y="2593298"/>
            <a:ext cx="6980170" cy="1130559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 userDrawn="1">
            <p:ph type="subTitle" idx="1"/>
          </p:nvPr>
        </p:nvSpPr>
        <p:spPr>
          <a:xfrm>
            <a:off x="567378" y="3807503"/>
            <a:ext cx="4542020" cy="71935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21" name="MHE line separating subtitles from text">
            <a:extLst>
              <a:ext uri="{FF2B5EF4-FFF2-40B4-BE49-F238E27FC236}">
                <a16:creationId xmlns:a16="http://schemas.microsoft.com/office/drawing/2014/main" id="{EC86C884-D766-9149-B40E-B86A943DE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02310" y="4665027"/>
            <a:ext cx="357478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"/>
          <p:cNvSpPr>
            <a:spLocks noGrp="1"/>
          </p:cNvSpPr>
          <p:nvPr userDrawn="1">
            <p:ph type="body" sz="quarter" idx="10"/>
          </p:nvPr>
        </p:nvSpPr>
        <p:spPr>
          <a:xfrm>
            <a:off x="567378" y="4770769"/>
            <a:ext cx="4443413" cy="57618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Long Copyright">
            <a:extLst>
              <a:ext uri="{FF2B5EF4-FFF2-40B4-BE49-F238E27FC236}">
                <a16:creationId xmlns:a16="http://schemas.microsoft.com/office/drawing/2014/main" id="{54514DA3-A928-4CD1-BFAE-B5DF399C4B36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0" y="6487064"/>
            <a:ext cx="9144000" cy="370935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 dirty="0"/>
              <a:t>© &lt; add the year&gt; McGraw-Hill Education.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dirty="0"/>
              <a:t>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2338955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272">
          <p15:clr>
            <a:srgbClr val="FBAE40"/>
          </p15:clr>
        </p15:guide>
        <p15:guide id="2" orient="horz" pos="3960">
          <p15:clr>
            <a:srgbClr val="FBAE40"/>
          </p15:clr>
        </p15:guide>
        <p15:guide id="3" pos="120">
          <p15:clr>
            <a:srgbClr val="FBAE40"/>
          </p15:clr>
        </p15:guide>
        <p15:guide id="4" pos="5472">
          <p15:clr>
            <a:srgbClr val="FBAE40"/>
          </p15:clr>
        </p15:guide>
        <p15:guide id="5" orient="horz" pos="22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Main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49716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Appendix Link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9347" y="6324600"/>
            <a:ext cx="2405307" cy="190500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9" name="Image Credit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2099" y="6684963"/>
            <a:ext cx="6972301" cy="173037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r">
              <a:defRPr sz="900"/>
            </a:lvl2pPr>
            <a:lvl3pPr algn="r">
              <a:defRPr sz="900"/>
            </a:lvl3pPr>
            <a:lvl4pPr algn="r">
              <a:defRPr sz="900"/>
            </a:lvl4pPr>
            <a:lvl5pPr algn="r">
              <a:defRPr sz="900"/>
            </a:lvl5pPr>
          </a:lstStyle>
          <a:p>
            <a:pPr lvl="0"/>
            <a:r>
              <a:rPr lang="en-US" dirty="0"/>
              <a:t>Insert Image Credit Here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858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360" userDrawn="1">
          <p15:clr>
            <a:srgbClr val="FBAE40"/>
          </p15:clr>
        </p15:guide>
        <p15:guide id="3" pos="264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/>
          <a:lstStyle>
            <a:lvl1pPr>
              <a:defRPr/>
            </a:lvl1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Appendix Link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9564" y="6324600"/>
            <a:ext cx="2404872" cy="190500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9" name="Image Credit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2100" y="6684963"/>
            <a:ext cx="6972300" cy="173037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800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algn="r"/>
            <a:r>
              <a:rPr lang="en-US" dirty="0"/>
              <a:t>Insert Image Credit Here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330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92" userDrawn="1">
          <p15:clr>
            <a:srgbClr val="FBAE40"/>
          </p15:clr>
        </p15:guide>
        <p15:guide id="2" orient="horz" pos="273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4076700" cy="49716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724400" y="1257300"/>
            <a:ext cx="4076700" cy="49911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Appendix Link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9564" y="6324600"/>
            <a:ext cx="2404872" cy="190500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9" name="Image Credit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2099" y="6684963"/>
            <a:ext cx="6972301" cy="173037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r">
              <a:defRPr sz="900"/>
            </a:lvl2pPr>
            <a:lvl3pPr algn="r">
              <a:defRPr sz="900"/>
            </a:lvl3pPr>
            <a:lvl4pPr algn="r">
              <a:defRPr sz="900"/>
            </a:lvl4pPr>
            <a:lvl5pPr algn="r">
              <a:defRPr sz="900"/>
            </a:lvl5pPr>
          </a:lstStyle>
          <a:p>
            <a:pPr lvl="0"/>
            <a:r>
              <a:rPr lang="en-US" dirty="0"/>
              <a:t>Insert Image Credit Here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157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  <p15:guide id="3" pos="2880">
          <p15:clr>
            <a:srgbClr val="FBAE40"/>
          </p15:clr>
        </p15:guide>
        <p15:guide id="4" pos="2976">
          <p15:clr>
            <a:srgbClr val="FBAE40"/>
          </p15:clr>
        </p15:guide>
        <p15:guide id="5" pos="278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Main One Second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5791200" cy="49716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18052" y="1257300"/>
            <a:ext cx="2383047" cy="49911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Appendix Link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9564" y="6324600"/>
            <a:ext cx="2404872" cy="190500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9" name="Image Credit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2101" y="6684963"/>
            <a:ext cx="6972299" cy="173037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r">
              <a:defRPr sz="900"/>
            </a:lvl2pPr>
            <a:lvl3pPr algn="r">
              <a:defRPr sz="900"/>
            </a:lvl3pPr>
            <a:lvl4pPr algn="r">
              <a:defRPr sz="900"/>
            </a:lvl4pPr>
            <a:lvl5pPr algn="r">
              <a:defRPr sz="900"/>
            </a:lvl5pPr>
          </a:lstStyle>
          <a:p>
            <a:pPr lvl="0"/>
            <a:r>
              <a:rPr lang="en-US" dirty="0"/>
              <a:t>Insert Image Credit Here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27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  <p15:guide id="4" pos="4032" userDrawn="1">
          <p15:clr>
            <a:srgbClr val="FBAE40"/>
          </p15:clr>
        </p15:guide>
        <p15:guide id="5" pos="386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with Third as 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1" y="4343400"/>
            <a:ext cx="5791200" cy="1905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2432755-BCF5-451F-968D-CFFD10D87BE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400800" y="4343400"/>
            <a:ext cx="2400300" cy="1905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Appendix Link">
            <a:extLst>
              <a:ext uri="{FF2B5EF4-FFF2-40B4-BE49-F238E27FC236}">
                <a16:creationId xmlns:a16="http://schemas.microsoft.com/office/drawing/2014/main" id="{24E3FC7A-8095-4466-BF43-4B6D04A5D8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9564" y="6324600"/>
            <a:ext cx="2404872" cy="190500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9" name="Image Credit">
            <a:extLst>
              <a:ext uri="{FF2B5EF4-FFF2-40B4-BE49-F238E27FC236}">
                <a16:creationId xmlns:a16="http://schemas.microsoft.com/office/drawing/2014/main" id="{29651301-3A88-4CBC-9B7F-A569599DC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2101" y="6684963"/>
            <a:ext cx="6972299" cy="173037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r">
              <a:defRPr sz="900"/>
            </a:lvl2pPr>
            <a:lvl3pPr algn="r">
              <a:defRPr sz="900"/>
            </a:lvl3pPr>
            <a:lvl4pPr algn="r">
              <a:defRPr sz="900"/>
            </a:lvl4pPr>
            <a:lvl5pPr algn="r">
              <a:defRPr sz="900"/>
            </a:lvl5pPr>
          </a:lstStyle>
          <a:p>
            <a:pPr lvl="0"/>
            <a:r>
              <a:rPr lang="en-US" dirty="0"/>
              <a:t>Insert Image Credit Here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745DF60F-BF33-428F-883B-9C19F837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1E55-6873-49E2-B8D5-2F265E6F1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055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  <p15:guide id="4" pos="4032">
          <p15:clr>
            <a:srgbClr val="FBAE40"/>
          </p15:clr>
        </p15:guide>
        <p15:guide id="5" pos="38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GH logo" descr="McGraw-Hill Education Logo">
            <a:extLst>
              <a:ext uri="{FF2B5EF4-FFF2-40B4-BE49-F238E27FC236}">
                <a16:creationId xmlns:a16="http://schemas.microsoft.com/office/drawing/2014/main" id="{BF372B49-B6F5-4826-B4F8-2F8A4FFF889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106" y="283845"/>
            <a:ext cx="999514" cy="999514"/>
          </a:xfrm>
          <a:prstGeom prst="rect">
            <a:avLst/>
          </a:prstGeom>
        </p:spPr>
      </p:pic>
      <p:sp>
        <p:nvSpPr>
          <p:cNvPr id="3" name="MGH Tagline">
            <a:extLst>
              <a:ext uri="{FF2B5EF4-FFF2-40B4-BE49-F238E27FC236}">
                <a16:creationId xmlns:a16="http://schemas.microsoft.com/office/drawing/2014/main" id="{70E12349-CEA7-4006-B6E3-3E283BDBD258}"/>
              </a:ext>
            </a:extLst>
          </p:cNvPr>
          <p:cNvSpPr txBox="1"/>
          <p:nvPr userDrawn="1"/>
        </p:nvSpPr>
        <p:spPr>
          <a:xfrm>
            <a:off x="5060273" y="337349"/>
            <a:ext cx="3873993" cy="338554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spc="4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Because learning changes everything.</a:t>
            </a:r>
            <a:r>
              <a:rPr lang="en-US" sz="1050" spc="40" baseline="6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®</a:t>
            </a:r>
            <a:endParaRPr lang="en-US" sz="1600" spc="40" baseline="60000" dirty="0"/>
          </a:p>
        </p:txBody>
      </p:sp>
      <p:sp>
        <p:nvSpPr>
          <p:cNvPr id="5" name="Long Copyright"/>
          <p:cNvSpPr>
            <a:spLocks noGrp="1"/>
          </p:cNvSpPr>
          <p:nvPr>
            <p:ph type="ftr" sz="quarter" idx="3"/>
          </p:nvPr>
        </p:nvSpPr>
        <p:spPr>
          <a:xfrm>
            <a:off x="0" y="6478439"/>
            <a:ext cx="9144000" cy="37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 dirty="0"/>
              <a:t>Add long copyright</a:t>
            </a:r>
          </a:p>
        </p:txBody>
      </p:sp>
      <p:sp>
        <p:nvSpPr>
          <p:cNvPr id="8" name="MGH Yellow Line">
            <a:extLst>
              <a:ext uri="{FF2B5EF4-FFF2-40B4-BE49-F238E27FC236}">
                <a16:creationId xmlns:a16="http://schemas.microsoft.com/office/drawing/2014/main" id="{86E6E250-D1F9-6444-A77C-4DC8C64A9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32547"/>
            <a:ext cx="9144000" cy="54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5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230188" indent="-228600" algn="l" defTabSz="914400" rtl="0" eaLnBrk="1" latinLnBrk="0" hangingPunct="1">
        <a:lnSpc>
          <a:spcPct val="100000"/>
        </a:lnSpc>
        <a:spcBef>
          <a:spcPts val="800"/>
        </a:spcBef>
        <a:buClrTx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460375" indent="-2286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55613" indent="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indent="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60">
          <p15:clr>
            <a:srgbClr val="F26B43"/>
          </p15:clr>
        </p15:guide>
        <p15:guide id="2" orient="horz" pos="192">
          <p15:clr>
            <a:srgbClr val="F26B43"/>
          </p15:clr>
        </p15:guide>
        <p15:guide id="5" pos="2880">
          <p15:clr>
            <a:srgbClr val="F26B43"/>
          </p15:clr>
        </p15:guide>
        <p15:guide id="6" pos="216">
          <p15:clr>
            <a:srgbClr val="F26B43"/>
          </p15:clr>
        </p15:guide>
        <p15:guide id="7" pos="5544">
          <p15:clr>
            <a:srgbClr val="F26B43"/>
          </p15:clr>
        </p15:guide>
        <p15:guide id="9" orient="horz" pos="4211">
          <p15:clr>
            <a:srgbClr val="F26B43"/>
          </p15:clr>
        </p15:guide>
        <p15:guide id="10" orient="horz" pos="960">
          <p15:clr>
            <a:srgbClr val="F26B43"/>
          </p15:clr>
        </p15:guide>
        <p15:guide id="11" orient="horz" pos="410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">
            <a:extLst>
              <a:ext uri="{FF2B5EF4-FFF2-40B4-BE49-F238E27FC236}">
                <a16:creationId xmlns:a16="http://schemas.microsoft.com/office/drawing/2014/main" id="{881C4C4E-EEEF-442A-AE3B-63C7E062F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36257"/>
            <a:ext cx="8458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goes here</a:t>
            </a:r>
          </a:p>
        </p:txBody>
      </p:sp>
      <p:sp>
        <p:nvSpPr>
          <p:cNvPr id="5" name="Text Placeholder">
            <a:extLst>
              <a:ext uri="{FF2B5EF4-FFF2-40B4-BE49-F238E27FC236}">
                <a16:creationId xmlns:a16="http://schemas.microsoft.com/office/drawing/2014/main" id="{4F2C87DD-ADFA-433D-B7C8-4E9E42BC9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0" y="1273877"/>
            <a:ext cx="8458200" cy="4944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MGH Yellow Line">
            <a:extLst>
              <a:ext uri="{FF2B5EF4-FFF2-40B4-BE49-F238E27FC236}">
                <a16:creationId xmlns:a16="http://schemas.microsoft.com/office/drawing/2014/main" id="{86E6E250-D1F9-6444-A77C-4DC8C64A9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22319"/>
            <a:ext cx="9144000" cy="54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hort Copyright">
            <a:extLst>
              <a:ext uri="{FF2B5EF4-FFF2-40B4-BE49-F238E27FC236}">
                <a16:creationId xmlns:a16="http://schemas.microsoft.com/office/drawing/2014/main" id="{36838A37-515E-4F5C-BF9F-CE51891A9C27}"/>
              </a:ext>
            </a:extLst>
          </p:cNvPr>
          <p:cNvSpPr txBox="1"/>
          <p:nvPr userDrawn="1"/>
        </p:nvSpPr>
        <p:spPr>
          <a:xfrm>
            <a:off x="215658" y="6664280"/>
            <a:ext cx="1233578" cy="215444"/>
          </a:xfrm>
          <a:prstGeom prst="rect">
            <a:avLst/>
          </a:prstGeom>
          <a:noFill/>
        </p:spPr>
        <p:txBody>
          <a:bodyPr wrap="square" lIns="45720" rIns="45720" rtlCol="0" anchor="ctr">
            <a:spAutoFit/>
          </a:bodyPr>
          <a:lstStyle/>
          <a:p>
            <a:r>
              <a:rPr lang="en-US" sz="8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McGraw-Hill Education</a:t>
            </a:r>
          </a:p>
        </p:txBody>
      </p:sp>
      <p:sp>
        <p:nvSpPr>
          <p:cNvPr id="12" name="Slide Number Placeholder">
            <a:extLst>
              <a:ext uri="{FF2B5EF4-FFF2-40B4-BE49-F238E27FC236}">
                <a16:creationId xmlns:a16="http://schemas.microsoft.com/office/drawing/2014/main" id="{C2E4AF62-4201-4F5D-966F-4A59CD13C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412" y="6673531"/>
            <a:ext cx="355840" cy="161396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151E55-6873-49E2-B8D5-2F265E6F19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56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9" r:id="rId3"/>
    <p:sldLayoutId id="2147483695" r:id="rId4"/>
    <p:sldLayoutId id="2147483696" r:id="rId5"/>
    <p:sldLayoutId id="2147483697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344488" indent="-3429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Tx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517525" indent="-28575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741363" indent="-28575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71550" indent="-28575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192">
          <p15:clr>
            <a:srgbClr val="F26B43"/>
          </p15:clr>
        </p15:guide>
        <p15:guide id="6" pos="216">
          <p15:clr>
            <a:srgbClr val="F26B43"/>
          </p15:clr>
        </p15:guide>
        <p15:guide id="7" pos="5544">
          <p15:clr>
            <a:srgbClr val="F26B43"/>
          </p15:clr>
        </p15:guide>
        <p15:guide id="9" orient="horz" pos="4211">
          <p15:clr>
            <a:srgbClr val="F26B43"/>
          </p15:clr>
        </p15:guide>
        <p15:guide id="10" orient="horz" pos="624" userDrawn="1">
          <p15:clr>
            <a:srgbClr val="F26B43"/>
          </p15:clr>
        </p15:guide>
        <p15:guide id="11" orient="horz" pos="4104">
          <p15:clr>
            <a:srgbClr val="F26B43"/>
          </p15:clr>
        </p15:guide>
        <p15:guide id="12" orient="horz" pos="864" userDrawn="1">
          <p15:clr>
            <a:srgbClr val="F26B43"/>
          </p15:clr>
        </p15:guide>
        <p15:guide id="13" orient="horz" pos="360" userDrawn="1">
          <p15:clr>
            <a:srgbClr val="F26B43"/>
          </p15:clr>
        </p15:guide>
        <p15:guide id="14" orient="horz" pos="3936" userDrawn="1">
          <p15:clr>
            <a:srgbClr val="F26B43"/>
          </p15:clr>
        </p15:guide>
        <p15:guide id="15" pos="984" userDrawn="1">
          <p15:clr>
            <a:srgbClr val="F26B43"/>
          </p15:clr>
        </p15:guide>
        <p15:guide id="16" pos="5376" userDrawn="1">
          <p15:clr>
            <a:srgbClr val="F26B43"/>
          </p15:clr>
        </p15:guide>
        <p15:guide id="17" pos="26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95691"/>
            <a:ext cx="9144000" cy="362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Add long copyright line here</a:t>
            </a:r>
          </a:p>
        </p:txBody>
      </p:sp>
      <p:sp>
        <p:nvSpPr>
          <p:cNvPr id="6" name="MGH Yellow Line">
            <a:extLst>
              <a:ext uri="{FF2B5EF4-FFF2-40B4-BE49-F238E27FC236}">
                <a16:creationId xmlns:a16="http://schemas.microsoft.com/office/drawing/2014/main" id="{F20163A4-4644-4B17-9C8A-EF42A992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32547"/>
            <a:ext cx="9144000" cy="54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99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30188" indent="-228600" algn="l" defTabSz="914400" rtl="0" eaLnBrk="1" latinLnBrk="0" hangingPunct="1">
        <a:lnSpc>
          <a:spcPct val="100000"/>
        </a:lnSpc>
        <a:spcBef>
          <a:spcPts val="800"/>
        </a:spcBef>
        <a:buClrTx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460375" indent="-2286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55613" indent="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indent="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60">
          <p15:clr>
            <a:srgbClr val="F26B43"/>
          </p15:clr>
        </p15:guide>
        <p15:guide id="2" orient="horz" pos="192">
          <p15:clr>
            <a:srgbClr val="F26B43"/>
          </p15:clr>
        </p15:guide>
        <p15:guide id="5" pos="2112" userDrawn="1">
          <p15:clr>
            <a:srgbClr val="F26B43"/>
          </p15:clr>
        </p15:guide>
        <p15:guide id="6" pos="216">
          <p15:clr>
            <a:srgbClr val="F26B43"/>
          </p15:clr>
        </p15:guide>
        <p15:guide id="7" pos="5544">
          <p15:clr>
            <a:srgbClr val="F26B43"/>
          </p15:clr>
        </p15:guide>
        <p15:guide id="9" orient="horz" pos="4211">
          <p15:clr>
            <a:srgbClr val="F26B43"/>
          </p15:clr>
        </p15:guide>
        <p15:guide id="10" orient="horz" pos="624" userDrawn="1">
          <p15:clr>
            <a:srgbClr val="F26B43"/>
          </p15:clr>
        </p15:guide>
        <p15:guide id="11" orient="horz" pos="4104">
          <p15:clr>
            <a:srgbClr val="F26B43"/>
          </p15:clr>
        </p15:guide>
        <p15:guide id="12" orient="horz" pos="2160" userDrawn="1">
          <p15:clr>
            <a:srgbClr val="F26B43"/>
          </p15:clr>
        </p15:guide>
        <p15:guide id="13" pos="364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">
            <a:extLst>
              <a:ext uri="{FF2B5EF4-FFF2-40B4-BE49-F238E27FC236}">
                <a16:creationId xmlns:a16="http://schemas.microsoft.com/office/drawing/2014/main" id="{BEB99B55-73FB-42B4-93ED-C5E81867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1" y="1976546"/>
            <a:ext cx="648059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Slide Content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  <p:sp>
        <p:nvSpPr>
          <p:cNvPr id="8" name="MGH Yellow Line">
            <a:extLst>
              <a:ext uri="{FF2B5EF4-FFF2-40B4-BE49-F238E27FC236}">
                <a16:creationId xmlns:a16="http://schemas.microsoft.com/office/drawing/2014/main" id="{86E6E250-D1F9-6444-A77C-4DC8C64A9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22319"/>
            <a:ext cx="9144000" cy="54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hort Copyright">
            <a:extLst>
              <a:ext uri="{FF2B5EF4-FFF2-40B4-BE49-F238E27FC236}">
                <a16:creationId xmlns:a16="http://schemas.microsoft.com/office/drawing/2014/main" id="{36838A37-515E-4F5C-BF9F-CE51891A9C27}"/>
              </a:ext>
            </a:extLst>
          </p:cNvPr>
          <p:cNvSpPr txBox="1"/>
          <p:nvPr userDrawn="1"/>
        </p:nvSpPr>
        <p:spPr>
          <a:xfrm>
            <a:off x="224279" y="6660234"/>
            <a:ext cx="1285344" cy="215444"/>
          </a:xfrm>
          <a:prstGeom prst="rect">
            <a:avLst/>
          </a:prstGeom>
          <a:noFill/>
        </p:spPr>
        <p:txBody>
          <a:bodyPr wrap="square" lIns="45720" rIns="45720" rtlCol="0" anchor="ctr">
            <a:spAutoFit/>
          </a:bodyPr>
          <a:lstStyle/>
          <a:p>
            <a:r>
              <a:rPr lang="en-US" sz="8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McGraw-Hill Education</a:t>
            </a:r>
          </a:p>
        </p:txBody>
      </p:sp>
      <p:sp>
        <p:nvSpPr>
          <p:cNvPr id="12" name="Slide Number Placeholder">
            <a:extLst>
              <a:ext uri="{FF2B5EF4-FFF2-40B4-BE49-F238E27FC236}">
                <a16:creationId xmlns:a16="http://schemas.microsoft.com/office/drawing/2014/main" id="{C2E4AF62-4201-4F5D-966F-4A59CD13C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202" y="6682314"/>
            <a:ext cx="342900" cy="143831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lang="en-US" sz="8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151E55-6873-49E2-B8D5-2F265E6F197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MGH Shape">
            <a:extLst>
              <a:ext uri="{FF2B5EF4-FFF2-40B4-BE49-F238E27FC236}">
                <a16:creationId xmlns:a16="http://schemas.microsoft.com/office/drawing/2014/main" id="{B719ECBD-8119-4217-9D58-2638FA436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22742" y="0"/>
            <a:ext cx="2521258" cy="6623843"/>
            <a:chOff x="3491346" y="0"/>
            <a:chExt cx="2508933" cy="6367263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FCAD01AC-30CD-4728-B0FD-543493B2CE55}"/>
                </a:ext>
              </a:extLst>
            </p:cNvPr>
            <p:cNvSpPr/>
            <p:nvPr/>
          </p:nvSpPr>
          <p:spPr>
            <a:xfrm rot="10800000">
              <a:off x="5468761" y="1352709"/>
              <a:ext cx="531517" cy="1821241"/>
            </a:xfrm>
            <a:custGeom>
              <a:avLst/>
              <a:gdLst>
                <a:gd name="connsiteX0" fmla="*/ 0 w 531517"/>
                <a:gd name="connsiteY0" fmla="*/ 1821241 h 1821241"/>
                <a:gd name="connsiteX1" fmla="*/ 0 w 531517"/>
                <a:gd name="connsiteY1" fmla="*/ 0 h 1821241"/>
                <a:gd name="connsiteX2" fmla="*/ 531517 w 531517"/>
                <a:gd name="connsiteY2" fmla="*/ 672400 h 1821241"/>
                <a:gd name="connsiteX3" fmla="*/ 0 w 531517"/>
                <a:gd name="connsiteY3" fmla="*/ 1821241 h 1821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1517" h="1821241">
                  <a:moveTo>
                    <a:pt x="0" y="1821241"/>
                  </a:moveTo>
                  <a:lnTo>
                    <a:pt x="0" y="0"/>
                  </a:lnTo>
                  <a:lnTo>
                    <a:pt x="531517" y="672400"/>
                  </a:lnTo>
                  <a:lnTo>
                    <a:pt x="0" y="1821241"/>
                  </a:lnTo>
                  <a:close/>
                </a:path>
              </a:pathLst>
            </a:custGeom>
            <a:solidFill>
              <a:srgbClr val="9F22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9A51DD71-B849-456F-A479-25728C0B26F4}"/>
                </a:ext>
              </a:extLst>
            </p:cNvPr>
            <p:cNvSpPr/>
            <p:nvPr/>
          </p:nvSpPr>
          <p:spPr>
            <a:xfrm rot="10800000">
              <a:off x="3491346" y="0"/>
              <a:ext cx="2508932" cy="2501550"/>
            </a:xfrm>
            <a:custGeom>
              <a:avLst/>
              <a:gdLst>
                <a:gd name="connsiteX0" fmla="*/ 2508932 w 2508932"/>
                <a:gd name="connsiteY0" fmla="*/ 2501550 h 2501550"/>
                <a:gd name="connsiteX1" fmla="*/ 0 w 2508932"/>
                <a:gd name="connsiteY1" fmla="*/ 2501550 h 2501550"/>
                <a:gd name="connsiteX2" fmla="*/ 0 w 2508932"/>
                <a:gd name="connsiteY2" fmla="*/ 1148841 h 2501550"/>
                <a:gd name="connsiteX3" fmla="*/ 531517 w 2508932"/>
                <a:gd name="connsiteY3" fmla="*/ 0 h 2501550"/>
                <a:gd name="connsiteX4" fmla="*/ 2508932 w 2508932"/>
                <a:gd name="connsiteY4" fmla="*/ 2501550 h 2501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08932" h="2501550">
                  <a:moveTo>
                    <a:pt x="2508932" y="2501550"/>
                  </a:moveTo>
                  <a:lnTo>
                    <a:pt x="0" y="2501550"/>
                  </a:lnTo>
                  <a:lnTo>
                    <a:pt x="0" y="1148841"/>
                  </a:lnTo>
                  <a:lnTo>
                    <a:pt x="531517" y="0"/>
                  </a:lnTo>
                  <a:lnTo>
                    <a:pt x="2508932" y="2501550"/>
                  </a:lnTo>
                  <a:close/>
                </a:path>
              </a:pathLst>
            </a:custGeom>
            <a:solidFill>
              <a:srgbClr val="E2DF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CE349BEA-4244-4589-91D3-1DECC6AB1E90}"/>
                </a:ext>
              </a:extLst>
            </p:cNvPr>
            <p:cNvSpPr/>
            <p:nvPr/>
          </p:nvSpPr>
          <p:spPr>
            <a:xfrm rot="10800000">
              <a:off x="3680272" y="1352707"/>
              <a:ext cx="2320007" cy="5014556"/>
            </a:xfrm>
            <a:custGeom>
              <a:avLst/>
              <a:gdLst>
                <a:gd name="connsiteX0" fmla="*/ 0 w 2320007"/>
                <a:gd name="connsiteY0" fmla="*/ 5014556 h 5014556"/>
                <a:gd name="connsiteX1" fmla="*/ 0 w 2320007"/>
                <a:gd name="connsiteY1" fmla="*/ 0 h 5014556"/>
                <a:gd name="connsiteX2" fmla="*/ 2320007 w 2320007"/>
                <a:gd name="connsiteY2" fmla="*/ 0 h 5014556"/>
                <a:gd name="connsiteX3" fmla="*/ 531518 w 2320007"/>
                <a:gd name="connsiteY3" fmla="*/ 3865713 h 5014556"/>
                <a:gd name="connsiteX4" fmla="*/ 1 w 2320007"/>
                <a:gd name="connsiteY4" fmla="*/ 3193313 h 5014556"/>
                <a:gd name="connsiteX5" fmla="*/ 1 w 2320007"/>
                <a:gd name="connsiteY5" fmla="*/ 5014554 h 5014556"/>
                <a:gd name="connsiteX6" fmla="*/ 0 w 2320007"/>
                <a:gd name="connsiteY6" fmla="*/ 5014556 h 5014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20007" h="5014556">
                  <a:moveTo>
                    <a:pt x="0" y="5014556"/>
                  </a:moveTo>
                  <a:lnTo>
                    <a:pt x="0" y="0"/>
                  </a:lnTo>
                  <a:lnTo>
                    <a:pt x="2320007" y="0"/>
                  </a:lnTo>
                  <a:lnTo>
                    <a:pt x="531518" y="3865713"/>
                  </a:lnTo>
                  <a:lnTo>
                    <a:pt x="1" y="3193313"/>
                  </a:lnTo>
                  <a:lnTo>
                    <a:pt x="1" y="5014554"/>
                  </a:lnTo>
                  <a:lnTo>
                    <a:pt x="0" y="50145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13" name="Title Placeholder">
            <a:extLst>
              <a:ext uri="{FF2B5EF4-FFF2-40B4-BE49-F238E27FC236}">
                <a16:creationId xmlns:a16="http://schemas.microsoft.com/office/drawing/2014/main" id="{34622483-C344-43F3-82BE-D7AE2DFF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36257"/>
            <a:ext cx="6073803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69055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8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1588" indent="0" algn="l" defTabSz="914400" rtl="0" eaLnBrk="1" latinLnBrk="0" hangingPunct="1">
        <a:lnSpc>
          <a:spcPct val="100000"/>
        </a:lnSpc>
        <a:spcBef>
          <a:spcPts val="800"/>
        </a:spcBef>
        <a:buClrTx/>
        <a:buFont typeface="Arial" panose="020B0604020202020204" pitchFamily="34" charset="0"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517525" indent="-28575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41363" indent="-28575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indent="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60">
          <p15:clr>
            <a:srgbClr val="F26B43"/>
          </p15:clr>
        </p15:guide>
        <p15:guide id="2" orient="horz" pos="192">
          <p15:clr>
            <a:srgbClr val="F26B43"/>
          </p15:clr>
        </p15:guide>
        <p15:guide id="5" pos="5544" userDrawn="1">
          <p15:clr>
            <a:srgbClr val="F26B43"/>
          </p15:clr>
        </p15:guide>
        <p15:guide id="6" pos="216">
          <p15:clr>
            <a:srgbClr val="F26B43"/>
          </p15:clr>
        </p15:guide>
        <p15:guide id="7" pos="4296" userDrawn="1">
          <p15:clr>
            <a:srgbClr val="F26B43"/>
          </p15:clr>
        </p15:guide>
        <p15:guide id="9" orient="horz" pos="4211">
          <p15:clr>
            <a:srgbClr val="F26B43"/>
          </p15:clr>
        </p15:guide>
        <p15:guide id="10" orient="horz" pos="1248" userDrawn="1">
          <p15:clr>
            <a:srgbClr val="F26B43"/>
          </p15:clr>
        </p15:guide>
        <p15:guide id="11" orient="horz" pos="3984" userDrawn="1">
          <p15:clr>
            <a:srgbClr val="F26B43"/>
          </p15:clr>
        </p15:guide>
        <p15:guide id="12" orient="horz" pos="1656" userDrawn="1">
          <p15:clr>
            <a:srgbClr val="F26B43"/>
          </p15:clr>
        </p15:guide>
        <p15:guide id="13" pos="2980">
          <p15:clr>
            <a:srgbClr val="F26B43"/>
          </p15:clr>
        </p15:guide>
        <p15:guide id="14" orient="horz" pos="2260" userDrawn="1">
          <p15:clr>
            <a:srgbClr val="F26B43"/>
          </p15:clr>
        </p15:guide>
        <p15:guide id="15" pos="264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">
            <a:extLst>
              <a:ext uri="{FF2B5EF4-FFF2-40B4-BE49-F238E27FC236}">
                <a16:creationId xmlns:a16="http://schemas.microsoft.com/office/drawing/2014/main" id="{881C4C4E-EEEF-442A-AE3B-63C7E062F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36257"/>
            <a:ext cx="8458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goes here</a:t>
            </a:r>
          </a:p>
        </p:txBody>
      </p:sp>
      <p:sp>
        <p:nvSpPr>
          <p:cNvPr id="5" name="Text Placeholder">
            <a:extLst>
              <a:ext uri="{FF2B5EF4-FFF2-40B4-BE49-F238E27FC236}">
                <a16:creationId xmlns:a16="http://schemas.microsoft.com/office/drawing/2014/main" id="{4F2C87DD-ADFA-433D-B7C8-4E9E42BC9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0" y="1371599"/>
            <a:ext cx="8458200" cy="4876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MGH Yellow Line">
            <a:extLst>
              <a:ext uri="{FF2B5EF4-FFF2-40B4-BE49-F238E27FC236}">
                <a16:creationId xmlns:a16="http://schemas.microsoft.com/office/drawing/2014/main" id="{86E6E250-D1F9-6444-A77C-4DC8C64A9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22319"/>
            <a:ext cx="9144000" cy="54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hort Copyright">
            <a:extLst>
              <a:ext uri="{FF2B5EF4-FFF2-40B4-BE49-F238E27FC236}">
                <a16:creationId xmlns:a16="http://schemas.microsoft.com/office/drawing/2014/main" id="{36838A37-515E-4F5C-BF9F-CE51891A9C27}"/>
              </a:ext>
            </a:extLst>
          </p:cNvPr>
          <p:cNvSpPr txBox="1"/>
          <p:nvPr userDrawn="1"/>
        </p:nvSpPr>
        <p:spPr>
          <a:xfrm>
            <a:off x="215658" y="6664280"/>
            <a:ext cx="1233578" cy="215444"/>
          </a:xfrm>
          <a:prstGeom prst="rect">
            <a:avLst/>
          </a:prstGeom>
          <a:noFill/>
        </p:spPr>
        <p:txBody>
          <a:bodyPr wrap="square" lIns="45720" rIns="45720" rtlCol="0" anchor="ctr">
            <a:spAutoFit/>
          </a:bodyPr>
          <a:lstStyle/>
          <a:p>
            <a:r>
              <a:rPr lang="en-US" sz="8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McGraw-Hill Education</a:t>
            </a:r>
          </a:p>
        </p:txBody>
      </p:sp>
      <p:sp>
        <p:nvSpPr>
          <p:cNvPr id="12" name="Slide Number Placeholder">
            <a:extLst>
              <a:ext uri="{FF2B5EF4-FFF2-40B4-BE49-F238E27FC236}">
                <a16:creationId xmlns:a16="http://schemas.microsoft.com/office/drawing/2014/main" id="{C2E4AF62-4201-4F5D-966F-4A59CD13C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412" y="6673531"/>
            <a:ext cx="355840" cy="161396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151E55-6873-49E2-B8D5-2F265E6F19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09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344488" indent="-3429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Tx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517525" indent="-28575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741363" indent="-28575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71550" indent="-28575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192">
          <p15:clr>
            <a:srgbClr val="F26B43"/>
          </p15:clr>
        </p15:guide>
        <p15:guide id="6" pos="216">
          <p15:clr>
            <a:srgbClr val="F26B43"/>
          </p15:clr>
        </p15:guide>
        <p15:guide id="7" pos="5544">
          <p15:clr>
            <a:srgbClr val="F26B43"/>
          </p15:clr>
        </p15:guide>
        <p15:guide id="9" orient="horz" pos="4211">
          <p15:clr>
            <a:srgbClr val="F26B43"/>
          </p15:clr>
        </p15:guide>
        <p15:guide id="10" orient="horz" pos="624">
          <p15:clr>
            <a:srgbClr val="F26B43"/>
          </p15:clr>
        </p15:guide>
        <p15:guide id="11" orient="horz" pos="4104">
          <p15:clr>
            <a:srgbClr val="F26B43"/>
          </p15:clr>
        </p15:guide>
        <p15:guide id="12" orient="horz" pos="864">
          <p15:clr>
            <a:srgbClr val="F26B43"/>
          </p15:clr>
        </p15:guide>
        <p15:guide id="13" orient="horz" pos="360">
          <p15:clr>
            <a:srgbClr val="F26B43"/>
          </p15:clr>
        </p15:guide>
        <p15:guide id="14" orient="horz" pos="3936">
          <p15:clr>
            <a:srgbClr val="F26B43"/>
          </p15:clr>
        </p15:guide>
        <p15:guide id="15" pos="984">
          <p15:clr>
            <a:srgbClr val="F26B43"/>
          </p15:clr>
        </p15:guide>
        <p15:guide id="16" pos="5376">
          <p15:clr>
            <a:srgbClr val="F26B43"/>
          </p15:clr>
        </p15:guide>
        <p15:guide id="17" pos="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heducation.com/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4C897A-4409-4F96-826A-7AE9F1281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656" y="2220356"/>
            <a:ext cx="3446270" cy="1394084"/>
          </a:xfrm>
        </p:spPr>
        <p:txBody>
          <a:bodyPr/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CHAPTER ELEVEN</a:t>
            </a:r>
            <a:endParaRPr lang="en-US" sz="2800" dirty="0">
              <a:cs typeface="Times New Roman" panose="02020603050405020304" pitchFamily="18" charset="0"/>
            </a:endParaRP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39DC5F79-D657-4B2E-8FAB-C143E5618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5946" y="4055257"/>
            <a:ext cx="3035808" cy="792627"/>
          </a:xfrm>
        </p:spPr>
        <p:txBody>
          <a:bodyPr/>
          <a:lstStyle/>
          <a:p>
            <a:pPr>
              <a:defRPr/>
            </a:pPr>
            <a:r>
              <a:rPr lang="en-US" altLang="en-US" sz="2000" dirty="0"/>
              <a:t> The Audience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3BAD8C95-BF84-4F2E-8CA0-273F2522889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67963" y="6507993"/>
            <a:ext cx="5008074" cy="283464"/>
          </a:xfrm>
        </p:spPr>
        <p:txBody>
          <a:bodyPr/>
          <a:lstStyle/>
          <a:p>
            <a:pPr algn="ctr"/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2020 McGraw-Hill Education. All rights reserved. Authorized only for instructor use in the classroom.</a:t>
            </a:r>
            <a:b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02851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D065-69D6-43BD-8F16-1ED37377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421" y="483284"/>
            <a:ext cx="6990249" cy="678611"/>
          </a:xfrm>
        </p:spPr>
        <p:txBody>
          <a:bodyPr>
            <a:noAutofit/>
          </a:bodyPr>
          <a:lstStyle/>
          <a:p>
            <a:pPr algn="ctr"/>
            <a:r>
              <a:rPr lang="en-US" altLang="en-US" sz="4000" b="0" dirty="0">
                <a:solidFill>
                  <a:srgbClr val="262626"/>
                </a:solidFill>
                <a:latin typeface="Garamond"/>
              </a:rPr>
              <a:t> What Is Dramatic Criticism?</a:t>
            </a:r>
            <a:endParaRPr lang="en-US" sz="4800" b="0" dirty="0">
              <a:latin typeface="Garamond" panose="020204040303010108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F9857-6496-490D-8EF4-49E16A20319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4" y="1419731"/>
            <a:ext cx="4769410" cy="2078870"/>
          </a:xfr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After the play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The play’s impact remains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What is memorable? 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What is forgettable?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More importantly…why?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E9BBD721-A4C9-4F25-8709-B5753F74915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-1" y="3544374"/>
            <a:ext cx="9044848" cy="1465918"/>
          </a:xfrm>
        </p:spPr>
        <p:txBody>
          <a:bodyPr/>
          <a:lstStyle/>
          <a:p>
            <a:pPr lvl="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Dramatic analysis is the questioning and analyzing any or all of the theatrical elements.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charset="0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It is the informed, articulate and communicative reaction/response to a particular production.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FE66BCA-90F7-470D-ACEC-842F1B9814B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0" y="5036775"/>
            <a:ext cx="9132983" cy="673100"/>
          </a:xfrm>
        </p:spPr>
        <p:txBody>
          <a:bodyPr/>
          <a:lstStyle/>
          <a:p>
            <a:pPr lvl="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When done publicly, it becomes formalized and is known as </a:t>
            </a:r>
            <a:r>
              <a:rPr lang="en-US" altLang="en-US" sz="2400" i="1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dramatic criticism </a:t>
            </a: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and that person is called a </a:t>
            </a:r>
            <a:r>
              <a:rPr lang="en-US" altLang="en-US" sz="2400" i="1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drama critic </a:t>
            </a:r>
          </a:p>
        </p:txBody>
      </p:sp>
    </p:spTree>
    <p:extLst>
      <p:ext uri="{BB962C8B-B14F-4D97-AF65-F5344CB8AC3E}">
        <p14:creationId xmlns:p14="http://schemas.microsoft.com/office/powerpoint/2010/main" val="150314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D065-69D6-43BD-8F16-1ED37377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021" y="454888"/>
            <a:ext cx="7713363" cy="678611"/>
          </a:xfrm>
        </p:spPr>
        <p:txBody>
          <a:bodyPr>
            <a:noAutofit/>
          </a:bodyPr>
          <a:lstStyle/>
          <a:p>
            <a:pPr algn="ctr" defTabSz="457200">
              <a:defRPr/>
            </a:pPr>
            <a:r>
              <a:rPr lang="en-US" altLang="en-US" sz="4400" b="0" dirty="0">
                <a:solidFill>
                  <a:srgbClr val="262626"/>
                </a:solidFill>
                <a:latin typeface="Garamond"/>
              </a:rPr>
              <a:t>Critical Perspectives</a:t>
            </a:r>
            <a:endParaRPr 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F9857-6496-490D-8EF4-49E16A20319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7657" y="1510704"/>
            <a:ext cx="8777585" cy="4892408"/>
          </a:xfr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Five perspectives can help audience members focus their responses.</a:t>
            </a:r>
          </a:p>
          <a:p>
            <a:pPr marL="285750" lvl="0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Social significance</a:t>
            </a: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Asks questions to stimulate dialogue about complex social and political issues</a:t>
            </a:r>
          </a:p>
          <a:p>
            <a:pPr marL="285750" lvl="0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Human significance</a:t>
            </a:r>
          </a:p>
          <a:p>
            <a:pPr marL="742950" lvl="1" indent="-285750" defTabSz="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Transcends social and political issues to reflect the human condition: our hopes, dreams, concerns, conflicts, ideas, philosophies </a:t>
            </a:r>
          </a:p>
          <a:p>
            <a:pPr marL="285750" lvl="0" indent="-285750" defTabSz="457200">
              <a:lnSpc>
                <a:spcPct val="60000"/>
              </a:lnSpc>
              <a:spcBef>
                <a:spcPct val="200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Artistic quality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Appreciating a symphony of ideas within the theatrical aesthetic vision. Does it </a:t>
            </a:r>
            <a:b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</a:b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ring true? Are we transported?</a:t>
            </a:r>
          </a:p>
          <a:p>
            <a:pPr marL="285750" lvl="0" indent="-285750" defTabSz="457200">
              <a:lnSpc>
                <a:spcPct val="60000"/>
              </a:lnSpc>
              <a:spcBef>
                <a:spcPct val="20000"/>
              </a:spcBef>
              <a:spcAft>
                <a:spcPts val="1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Theatrical Expression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i="1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Metatheatre</a:t>
            </a: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 or </a:t>
            </a:r>
            <a:r>
              <a:rPr lang="en-US" altLang="en-US" i="1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metadrama:</a:t>
            </a: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 plays that specifically refer back to themselves including theatre history and convention</a:t>
            </a:r>
          </a:p>
          <a:p>
            <a:pPr marL="285750" lvl="0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Entertainment value</a:t>
            </a: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Holds the attention of the audience; stimulating, social excitement</a:t>
            </a:r>
          </a:p>
        </p:txBody>
      </p:sp>
    </p:spTree>
    <p:extLst>
      <p:ext uri="{BB962C8B-B14F-4D97-AF65-F5344CB8AC3E}">
        <p14:creationId xmlns:p14="http://schemas.microsoft.com/office/powerpoint/2010/main" val="330975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D065-69D6-43BD-8F16-1ED37377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574" y="544399"/>
            <a:ext cx="5777065" cy="50985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0" dirty="0">
                <a:solidFill>
                  <a:srgbClr val="262626"/>
                </a:solidFill>
                <a:latin typeface="Garamond"/>
              </a:rPr>
              <a:t>Critical Focus </a:t>
            </a:r>
            <a:r>
              <a:rPr lang="en-US" altLang="en-US" sz="3600" b="0" i="1" dirty="0">
                <a:solidFill>
                  <a:srgbClr val="262626"/>
                </a:solidFill>
                <a:latin typeface="Garamond"/>
              </a:rPr>
              <a:t>	</a:t>
            </a:r>
            <a:endParaRPr lang="en-US" sz="4000" b="0" dirty="0">
              <a:latin typeface="Garamond" panose="020204040303010108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F9857-6496-490D-8EF4-49E16A20319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42" y="1523145"/>
            <a:ext cx="8913539" cy="3381741"/>
          </a:xfr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Judgment of plays and performances since ancient Greek </a:t>
            </a:r>
            <a:r>
              <a:rPr lang="en-US" altLang="en-US" sz="25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times</a:t>
            </a:r>
          </a:p>
          <a:p>
            <a:pPr lvl="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Continues today through </a:t>
            </a:r>
            <a:r>
              <a:rPr lang="en-US" altLang="en-US" sz="22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Tony Awards, Obie Awards, Pulitzer Prizes, and Critics Circle citations</a:t>
            </a:r>
          </a:p>
          <a:p>
            <a:pPr lvl="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Professional Criticism </a:t>
            </a:r>
            <a:endParaRPr lang="en-US" altLang="en-US" sz="2200" dirty="0">
              <a:solidFill>
                <a:prstClr val="black">
                  <a:lumMod val="85000"/>
                  <a:lumOff val="15000"/>
                </a:prstClr>
              </a:solidFill>
              <a:latin typeface="Garamond"/>
            </a:endParaRP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2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Journalists or bloggers are limited to brief reactions.</a:t>
            </a:r>
          </a:p>
          <a:p>
            <a:pPr marL="1200150" lvl="2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1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Newspaper reviews p</a:t>
            </a:r>
            <a:r>
              <a:rPr lang="en-US" altLang="en-US" sz="19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rovide “instant criticism” response</a:t>
            </a:r>
          </a:p>
          <a:p>
            <a:pPr marL="1200150" lvl="2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Theatre websites and blogs </a:t>
            </a:r>
          </a:p>
          <a:p>
            <a:pPr marL="1200150" lvl="2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Evening television news programs </a:t>
            </a: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2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Scholarly reviews can analyze in detail.</a:t>
            </a:r>
          </a:p>
          <a:p>
            <a:pPr marL="1200150" lvl="2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1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Literary art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5310CC9-54B6-4E2D-8FF5-3D802FDAA81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473" y="4971519"/>
            <a:ext cx="6754778" cy="1553377"/>
          </a:xfrm>
        </p:spPr>
        <p:txBody>
          <a:bodyPr/>
          <a:lstStyle/>
          <a:p>
            <a:pPr lvl="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Amateur Criticism:</a:t>
            </a: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2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“Blogosphere” conversations</a:t>
            </a: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2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Student papers (common) and easy to get published! </a:t>
            </a:r>
          </a:p>
          <a:p>
            <a:pPr marL="742950" lvl="1" indent="-285750" defTabSz="457200">
              <a:lnSpc>
                <a:spcPct val="6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2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Social media: Facebook, Twitter, etc.</a:t>
            </a:r>
          </a:p>
        </p:txBody>
      </p:sp>
    </p:spTree>
    <p:extLst>
      <p:ext uri="{BB962C8B-B14F-4D97-AF65-F5344CB8AC3E}">
        <p14:creationId xmlns:p14="http://schemas.microsoft.com/office/powerpoint/2010/main" val="2703627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D065-69D6-43BD-8F16-1ED37377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646" y="557485"/>
            <a:ext cx="4634019" cy="678611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0" dirty="0">
                <a:solidFill>
                  <a:srgbClr val="262626"/>
                </a:solidFill>
                <a:latin typeface="Garamond"/>
              </a:rPr>
              <a:t>We Are the Critics</a:t>
            </a:r>
            <a:endParaRPr lang="en-US" sz="4000" b="0" dirty="0">
              <a:latin typeface="Garamond" panose="020204040303010108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F9857-6496-490D-8EF4-49E16A20319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19" y="1600143"/>
            <a:ext cx="7909392" cy="1013552"/>
          </a:xfr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Audience members are vital</a:t>
            </a:r>
            <a: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/>
              </a:rPr>
              <a:t> </a:t>
            </a: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to the theatrical experience.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Active participation keeps the theatre honest.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1EB8BA7E-ECE2-4A6A-BCE2-0B0F730D154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0" y="2616247"/>
            <a:ext cx="8350786" cy="2936252"/>
          </a:xfrm>
        </p:spPr>
        <p:txBody>
          <a:bodyPr/>
          <a:lstStyle/>
          <a:p>
            <a:pPr lvl="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Audience members must act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as observant critics with an open mind.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as informed critics with contextual knowledge.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as sensitive critics receptive to the experience.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as demanding critics with high standards.</a:t>
            </a:r>
          </a:p>
          <a:p>
            <a:pPr marL="742950" lvl="1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lang="en-US" alt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as articulate critics able to express clearly and with grace.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F9E99DE1-2897-4481-B374-04AF8CC364C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-5597" y="5561655"/>
            <a:ext cx="8824686" cy="1013552"/>
          </a:xfrm>
        </p:spPr>
        <p:txBody>
          <a:bodyPr/>
          <a:lstStyle/>
          <a:p>
            <a:pPr marL="461963" lvl="0" indent="-461963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defRPr/>
            </a:pPr>
            <a:r>
              <a:rPr lang="en-US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/>
              </a:rPr>
              <a:t>We must understand the theatre from the inside; we are critics, audience, and participants all in one.</a:t>
            </a:r>
          </a:p>
        </p:txBody>
      </p:sp>
    </p:spTree>
    <p:extLst>
      <p:ext uri="{BB962C8B-B14F-4D97-AF65-F5344CB8AC3E}">
        <p14:creationId xmlns:p14="http://schemas.microsoft.com/office/powerpoint/2010/main" val="3938561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2C4D4-C867-4E2F-BF62-33A518B42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Main Content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4CE4C8C9-3D2D-44FD-AE18-671F854F722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72093" y="3800373"/>
            <a:ext cx="6187498" cy="469077"/>
          </a:xfrm>
        </p:spPr>
        <p:txBody>
          <a:bodyPr/>
          <a:lstStyle/>
          <a:p>
            <a:pPr>
              <a:defRPr/>
            </a:pPr>
            <a:r>
              <a:rPr lang="en-US" sz="2400" spc="40" dirty="0">
                <a:solidFill>
                  <a:srgbClr val="000000"/>
                </a:solidFill>
                <a:latin typeface="Arial" panose="020B0604020202020204" pitchFamily="34" charset="0"/>
              </a:rPr>
              <a:t>Because learning changes everything.</a:t>
            </a:r>
            <a:r>
              <a:rPr lang="en-US" sz="1400" spc="40" baseline="60000" dirty="0">
                <a:solidFill>
                  <a:srgbClr val="000000"/>
                </a:solidFill>
                <a:latin typeface="Arial" panose="020B0604020202020204" pitchFamily="34" charset="0"/>
              </a:rPr>
              <a:t>®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DE2151F5-D268-43B3-B7BC-08424705151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331606" y="5335646"/>
            <a:ext cx="2468472" cy="319591"/>
          </a:xfrm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www.mheducation.com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48448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 Master">
  <a:themeElements>
    <a:clrScheme name="MHE PPT Theme Colors 06 15 1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21A23"/>
      </a:accent1>
      <a:accent2>
        <a:srgbClr val="FFB600"/>
      </a:accent2>
      <a:accent3>
        <a:srgbClr val="625D9C"/>
      </a:accent3>
      <a:accent4>
        <a:srgbClr val="AF1858"/>
      </a:accent4>
      <a:accent5>
        <a:srgbClr val="692146"/>
      </a:accent5>
      <a:accent6>
        <a:srgbClr val="EC7700"/>
      </a:accent6>
      <a:hlink>
        <a:srgbClr val="625D9C"/>
      </a:hlink>
      <a:folHlink>
        <a:srgbClr val="373A3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HHE_Generic Accessible PPT Template_Editorial_v8_2018.potx" id="{0A7644F7-F48A-4B8E-BAF2-625D36B4B6E5}" vid="{49205645-1F2A-4B1E-9674-DA1B2F4D5ED6}"/>
    </a:ext>
  </a:extLst>
</a:theme>
</file>

<file path=ppt/theme/theme2.xml><?xml version="1.0" encoding="utf-8"?>
<a:theme xmlns:a="http://schemas.openxmlformats.org/drawingml/2006/main" name="MainContentSlideMaster">
  <a:themeElements>
    <a:clrScheme name="MHE PPT Theme Colors 06 15 1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21A23"/>
      </a:accent1>
      <a:accent2>
        <a:srgbClr val="FFB600"/>
      </a:accent2>
      <a:accent3>
        <a:srgbClr val="625D9C"/>
      </a:accent3>
      <a:accent4>
        <a:srgbClr val="AF1858"/>
      </a:accent4>
      <a:accent5>
        <a:srgbClr val="692146"/>
      </a:accent5>
      <a:accent6>
        <a:srgbClr val="EC7700"/>
      </a:accent6>
      <a:hlink>
        <a:srgbClr val="625D9C"/>
      </a:hlink>
      <a:folHlink>
        <a:srgbClr val="373A3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HHE_Generic Accessible PPT Template_Editorial_v8_2018.potx" id="{0A7644F7-F48A-4B8E-BAF2-625D36B4B6E5}" vid="{4FF0FDA0-6894-4596-BDAC-FCF1DCFBA9AA}"/>
    </a:ext>
  </a:extLst>
</a:theme>
</file>

<file path=ppt/theme/theme3.xml><?xml version="1.0" encoding="utf-8"?>
<a:theme xmlns:a="http://schemas.openxmlformats.org/drawingml/2006/main" name="ClosingMaster">
  <a:themeElements>
    <a:clrScheme name="Custom 2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21A23"/>
      </a:accent1>
      <a:accent2>
        <a:srgbClr val="FFB600"/>
      </a:accent2>
      <a:accent3>
        <a:srgbClr val="625D9C"/>
      </a:accent3>
      <a:accent4>
        <a:srgbClr val="AF1858"/>
      </a:accent4>
      <a:accent5>
        <a:srgbClr val="692146"/>
      </a:accent5>
      <a:accent6>
        <a:srgbClr val="EC7700"/>
      </a:accent6>
      <a:hlink>
        <a:srgbClr val="0000FF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HHE_Generic Accessible PPT Template_Editorial_v8_2018.potx" id="{0A7644F7-F48A-4B8E-BAF2-625D36B4B6E5}" vid="{B82DCB52-FEF9-40CC-B3DC-F0115DBC3F82}"/>
    </a:ext>
  </a:extLst>
</a:theme>
</file>

<file path=ppt/theme/theme4.xml><?xml version="1.0" encoding="utf-8"?>
<a:theme xmlns:a="http://schemas.openxmlformats.org/drawingml/2006/main" name="DividerSlideMaster">
  <a:themeElements>
    <a:clrScheme name="MHE PPT Theme Colors 06 15 1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21A23"/>
      </a:accent1>
      <a:accent2>
        <a:srgbClr val="FFB600"/>
      </a:accent2>
      <a:accent3>
        <a:srgbClr val="625D9C"/>
      </a:accent3>
      <a:accent4>
        <a:srgbClr val="AF1858"/>
      </a:accent4>
      <a:accent5>
        <a:srgbClr val="692146"/>
      </a:accent5>
      <a:accent6>
        <a:srgbClr val="EC7700"/>
      </a:accent6>
      <a:hlink>
        <a:srgbClr val="625D9C"/>
      </a:hlink>
      <a:folHlink>
        <a:srgbClr val="373A3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HHE_Generic Accessible PPT Template_Editorial_v8_2018.potx" id="{0A7644F7-F48A-4B8E-BAF2-625D36B4B6E5}" vid="{38380B4B-557F-493C-8BD4-E5DEA4FEDAB0}"/>
    </a:ext>
  </a:extLst>
</a:theme>
</file>

<file path=ppt/theme/theme5.xml><?xml version="1.0" encoding="utf-8"?>
<a:theme xmlns:a="http://schemas.openxmlformats.org/drawingml/2006/main" name="ImageDescriptionAppendixSlideMaster">
  <a:themeElements>
    <a:clrScheme name="MHE PPT Theme Colors 06 15 1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21A23"/>
      </a:accent1>
      <a:accent2>
        <a:srgbClr val="FFB600"/>
      </a:accent2>
      <a:accent3>
        <a:srgbClr val="625D9C"/>
      </a:accent3>
      <a:accent4>
        <a:srgbClr val="AF1858"/>
      </a:accent4>
      <a:accent5>
        <a:srgbClr val="692146"/>
      </a:accent5>
      <a:accent6>
        <a:srgbClr val="EC7700"/>
      </a:accent6>
      <a:hlink>
        <a:srgbClr val="625D9C"/>
      </a:hlink>
      <a:folHlink>
        <a:srgbClr val="373A3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HHE_Generic Accessible PPT Template_Editorial_v8_2018.potx" id="{0A7644F7-F48A-4B8E-BAF2-625D36B4B6E5}" vid="{F0C5A687-89F8-48FC-8D59-8BA67B8E380E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Cohen_12e_Ch03_1</Template>
  <TotalTime>796</TotalTime>
  <Words>357</Words>
  <Application>Microsoft Office PowerPoint</Application>
  <PresentationFormat>On-screen Show (4:3)</PresentationFormat>
  <Paragraphs>52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Garamond</vt:lpstr>
      <vt:lpstr>Times New Roman</vt:lpstr>
      <vt:lpstr>Title Slides Master</vt:lpstr>
      <vt:lpstr>MainContentSlideMaster</vt:lpstr>
      <vt:lpstr>ClosingMaster</vt:lpstr>
      <vt:lpstr>DividerSlideMaster</vt:lpstr>
      <vt:lpstr>ImageDescriptionAppendixSlideMaster</vt:lpstr>
      <vt:lpstr>CHAPTER ELEVEN</vt:lpstr>
      <vt:lpstr> What Is Dramatic Criticism?</vt:lpstr>
      <vt:lpstr>Critical Perspectives</vt:lpstr>
      <vt:lpstr>Critical Focus  </vt:lpstr>
      <vt:lpstr>We Are the Critics</vt:lpstr>
      <vt:lpstr>End of Main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creator>Minal Avhad</dc:creator>
  <cp:keywords>PPT</cp:keywords>
  <cp:lastModifiedBy>Kamini Gharat</cp:lastModifiedBy>
  <cp:revision>100</cp:revision>
  <dcterms:created xsi:type="dcterms:W3CDTF">2018-11-15T06:36:54Z</dcterms:created>
  <dcterms:modified xsi:type="dcterms:W3CDTF">2018-12-04T06:16:47Z</dcterms:modified>
</cp:coreProperties>
</file>