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5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76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3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4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5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9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82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5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6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415A2-2469-4C81-8726-8087C04C6696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0A99C-97BE-400D-AA19-BC43A1B35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9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796"/>
          <a:stretch/>
        </p:blipFill>
        <p:spPr>
          <a:xfrm>
            <a:off x="159026" y="371062"/>
            <a:ext cx="11926956" cy="616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United States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Wall, Anthony - MIL</dc:creator>
  <cp:lastModifiedBy>Wall, Anthony - MIL</cp:lastModifiedBy>
  <cp:revision>1</cp:revision>
  <dcterms:created xsi:type="dcterms:W3CDTF">2019-08-17T07:50:32Z</dcterms:created>
  <dcterms:modified xsi:type="dcterms:W3CDTF">2019-08-17T07:59:59Z</dcterms:modified>
</cp:coreProperties>
</file>