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C193-81B5-4EDE-B517-A11AFA6A6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F79D5-504E-4353-9B16-9A3481E9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DA903-343D-408F-B5A5-26C30F428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D4B8C-F4DE-4584-A5FA-36565BDC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47816-FEF9-4ED0-959F-BA3B7BCC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52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9B017-A74A-46E0-8611-92E9C441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D9691-C0DA-4CC3-9A78-9A9402598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F7203-22F2-4E70-BF93-34267133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E6F6D-DDAF-4587-9F33-7B7246CE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56062-47CF-41AA-98A7-09E06536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315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DBD6E5-5BE9-4905-8374-4A84A97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3FCA2-9C19-4FCE-B903-4AC43CBEC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3EF1-E241-40EC-A856-FF8385D5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6C7BB-C58B-4877-9F38-08D9AAC6D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A3CB-9A1E-404B-9518-FAA2DEE8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669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3450-A200-460A-8D24-630F8409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AA067-63ED-4D8D-B66F-C2B500CA1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B1D4B-588E-470D-9D47-7E2BCB13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CA52D-6B97-4935-9DBA-6DB2389F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382E-EECD-4E8C-9486-D3FFF205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66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3278-BB3A-47C7-9517-15E8BAD6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A8697-836E-4FEF-92F1-5219305CE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6CFDD-DAC6-441D-9E6D-2A418204D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5628A-1941-4C6A-9869-2A7D1241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90F81-353B-46B3-8EEF-691C9FE6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900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6528-7FF8-4355-8E15-A7E3ACEE7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1B83D-2850-47A0-9974-2C87B87E8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6D3D6-5E48-48CC-BA30-52CC2E43C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A9CBB-574C-4F30-9ECB-2ED9822D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6006B-1EA5-4344-B276-2D0B3297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E49F9-1A98-4FB1-83B4-C019AA29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001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451A-CE85-43BE-8F8E-470B67034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252C5-DB71-4899-A9C8-4AD3D3C39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6010B-0684-427A-80DB-154681E14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F2766-F22B-470B-8C77-12685F50C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A1A02-A098-4B1E-A395-BFB860ED7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98E8B5-FD87-4A2F-B9B4-9285C040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3FCD18-90BA-4D19-9974-5E5266C4A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02B0C-76D7-42F1-98FC-1246AA3B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68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5973-E3C1-4225-9612-D209F019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CC4AB-17B3-4B16-AC0B-AA86A73E5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9189B-D3D5-4B80-9E21-B6DA99E8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C8283-5992-456E-A74E-1C798AFF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334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19DF9-9BB9-4175-B2D4-30EB4456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45A9B-7522-467C-A547-C53A3200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D4626-2A82-4778-8202-32BCC36D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672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C9C4F-3063-469C-82D5-115DDF4B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28B39-4768-4694-8FCA-D4EB37485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B1E92-1D85-4670-932F-353ACE20B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45276-75C1-4C55-B905-BA376683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78C40-D594-4D6E-A4B2-596DD7790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84221-1742-481B-A120-60884FB8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05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ECA33-DDFB-438F-B9F3-85DB14E2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FA4901-BDA8-47FB-8062-B4C1479C5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DCBC8-12B6-48AD-90E8-64B909292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322D0-4927-4476-86DA-07A8EB7B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4DFD-5AB2-498C-BDF7-95310EB5A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AD759-B5C5-492B-8201-CDD05644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34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883FE-7B3A-4504-B6AE-6799397F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7F541-D58A-46B7-A327-CEF3F76D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CCDB3-4871-40EF-AB03-942DDE431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E24E3-4C9C-421C-83B6-CCFCE368A3D0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D4C5B-A509-4985-BA0B-2B4648F7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A1EC0-32D1-4F8A-A614-2681B2D68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B3B52-0EF7-412B-95C7-D982E3AEE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68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06E2D1-4DB2-40D6-B0D9-E70340520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6" t="16147" r="33257" b="20856"/>
          <a:stretch/>
        </p:blipFill>
        <p:spPr>
          <a:xfrm>
            <a:off x="2843206" y="83889"/>
            <a:ext cx="6505588" cy="651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06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FB296-36E4-4345-A149-A96B42BBA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0" t="10886" r="21697" b="5321"/>
          <a:stretch/>
        </p:blipFill>
        <p:spPr>
          <a:xfrm>
            <a:off x="3246539" y="0"/>
            <a:ext cx="6538050" cy="66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4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0DFA6-2DB8-429B-A429-F52430C42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7" t="12233" r="29679" b="10336"/>
          <a:stretch/>
        </p:blipFill>
        <p:spPr>
          <a:xfrm>
            <a:off x="2315362" y="0"/>
            <a:ext cx="650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0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3C1CB-215D-4546-A859-5064D1D66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7" t="13578" r="26376" b="14984"/>
          <a:stretch/>
        </p:blipFill>
        <p:spPr>
          <a:xfrm>
            <a:off x="2164359" y="0"/>
            <a:ext cx="7715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9B294-FFCF-4C07-A647-10DC8F0A3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4" t="11009" r="28371" b="20979"/>
          <a:stretch/>
        </p:blipFill>
        <p:spPr>
          <a:xfrm>
            <a:off x="2340529" y="195044"/>
            <a:ext cx="7177519" cy="64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9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C3A94-E467-4F6F-8E75-6E245376A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5" t="9664" r="23211" b="14006"/>
          <a:stretch/>
        </p:blipFill>
        <p:spPr>
          <a:xfrm>
            <a:off x="2818700" y="102764"/>
            <a:ext cx="6940319" cy="66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8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7030D-8523-4FAC-82AF-9F27A87B4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8" t="9664" r="31812" b="41407"/>
          <a:stretch/>
        </p:blipFill>
        <p:spPr>
          <a:xfrm>
            <a:off x="2231470" y="184558"/>
            <a:ext cx="7107613" cy="59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78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CA297-4D3A-4CBE-B747-809D47639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2" t="10397" r="23418" b="16575"/>
          <a:stretch/>
        </p:blipFill>
        <p:spPr>
          <a:xfrm>
            <a:off x="1585519" y="0"/>
            <a:ext cx="8856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9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EBC53-4E80-4A8F-A552-4A2C4FBF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9" t="13701" r="27133" b="17920"/>
          <a:stretch/>
        </p:blipFill>
        <p:spPr>
          <a:xfrm>
            <a:off x="3221371" y="119543"/>
            <a:ext cx="6571551" cy="66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05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CBA88-39AC-4244-B096-4A9B99E9D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3" t="12477" r="25482" b="15596"/>
          <a:stretch/>
        </p:blipFill>
        <p:spPr>
          <a:xfrm>
            <a:off x="2961315" y="0"/>
            <a:ext cx="6986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10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BDA5E-3428-47DC-B511-532DE750B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4" t="11621" r="27684" b="8990"/>
          <a:stretch/>
        </p:blipFill>
        <p:spPr>
          <a:xfrm>
            <a:off x="3280095" y="31459"/>
            <a:ext cx="5785431" cy="67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ECECB-82B8-4F96-9587-E3FD89A0A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2" t="9908" r="21491" b="11926"/>
          <a:stretch/>
        </p:blipFill>
        <p:spPr>
          <a:xfrm>
            <a:off x="2759977" y="0"/>
            <a:ext cx="7405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1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4825C-4290-4026-BDCE-E2AC03966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6" t="15780" r="34289" b="9603"/>
          <a:stretch/>
        </p:blipFill>
        <p:spPr>
          <a:xfrm>
            <a:off x="3565320" y="0"/>
            <a:ext cx="5227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97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DEE34-CB0A-4738-82FB-F13015300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58" t="11132" r="26651" b="22813"/>
          <a:stretch/>
        </p:blipFill>
        <p:spPr>
          <a:xfrm>
            <a:off x="2617365" y="125835"/>
            <a:ext cx="7166296" cy="64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9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9E44C-7E0C-4FD3-B700-3D417BFF4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93" t="9542" r="22454" b="8380"/>
          <a:stretch/>
        </p:blipFill>
        <p:spPr>
          <a:xfrm>
            <a:off x="3363984" y="0"/>
            <a:ext cx="6142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09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78CB6-DCEA-47EF-97E4-CEA790343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5" t="15657" r="27804" b="5421"/>
          <a:stretch/>
        </p:blipFill>
        <p:spPr>
          <a:xfrm>
            <a:off x="3081202" y="0"/>
            <a:ext cx="6029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A86C4-B45D-4FEE-95D8-B025C679B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18" t="10520" r="17775" b="4954"/>
          <a:stretch/>
        </p:blipFill>
        <p:spPr>
          <a:xfrm>
            <a:off x="2701254" y="0"/>
            <a:ext cx="7602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11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04E38-861B-4366-A62E-2CAEF9849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7" t="12110" r="14472" b="10459"/>
          <a:stretch/>
        </p:blipFill>
        <p:spPr>
          <a:xfrm>
            <a:off x="2801923" y="0"/>
            <a:ext cx="8282836" cy="696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77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40F0B7-6EE2-42FF-9819-CD460423B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7" t="13211" r="22110" b="11070"/>
          <a:stretch/>
        </p:blipFill>
        <p:spPr>
          <a:xfrm>
            <a:off x="2785145" y="83890"/>
            <a:ext cx="7128880" cy="66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7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6A573-F614-4027-A3B6-999818801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3" t="9297" r="26720" b="18532"/>
          <a:stretch/>
        </p:blipFill>
        <p:spPr>
          <a:xfrm>
            <a:off x="2986481" y="0"/>
            <a:ext cx="675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29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B336B-67D3-4C57-9630-BC8BC9743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20" t="14801" r="26101" b="15964"/>
          <a:stretch/>
        </p:blipFill>
        <p:spPr>
          <a:xfrm>
            <a:off x="2567032" y="56625"/>
            <a:ext cx="7304826" cy="67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82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C1333-ABEA-4247-9A7C-BD953A519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3" t="20550" r="33257" b="11559"/>
          <a:stretch/>
        </p:blipFill>
        <p:spPr>
          <a:xfrm>
            <a:off x="2743198" y="31458"/>
            <a:ext cx="6158427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21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9C473-F254-464B-B368-9963ED75E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8" t="11253" r="18945" b="5811"/>
          <a:stretch/>
        </p:blipFill>
        <p:spPr>
          <a:xfrm>
            <a:off x="3590488" y="0"/>
            <a:ext cx="6726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54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5CE6B-D417-4FCC-82AC-3341887FF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5" t="11621" r="28303" b="5443"/>
          <a:stretch/>
        </p:blipFill>
        <p:spPr>
          <a:xfrm>
            <a:off x="3154261" y="0"/>
            <a:ext cx="6170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3C7F8-74BC-4849-AD0A-6C903A066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89" t="11010" r="24037" b="4343"/>
          <a:stretch/>
        </p:blipFill>
        <p:spPr>
          <a:xfrm>
            <a:off x="3246538" y="0"/>
            <a:ext cx="6304107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92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997AC-E428-4E5C-B79D-FEB260055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0" t="13822" r="22935" b="4220"/>
          <a:stretch/>
        </p:blipFill>
        <p:spPr>
          <a:xfrm>
            <a:off x="2743200" y="0"/>
            <a:ext cx="6827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23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29DF9-3588-4897-B2C6-2BD69C5EC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2" t="12722" r="26445" b="21712"/>
          <a:stretch/>
        </p:blipFill>
        <p:spPr>
          <a:xfrm>
            <a:off x="1535185" y="52431"/>
            <a:ext cx="8630412" cy="67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97AA9-1030-475A-AE53-092B42729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6" t="15657" r="28716" b="16820"/>
          <a:stretch/>
        </p:blipFill>
        <p:spPr>
          <a:xfrm>
            <a:off x="2704273" y="0"/>
            <a:ext cx="6783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9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3160C-140D-474E-AB8B-2655725B3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8" t="13089" r="19633" b="8257"/>
          <a:stretch/>
        </p:blipFill>
        <p:spPr>
          <a:xfrm>
            <a:off x="2757181" y="0"/>
            <a:ext cx="7615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B20CF-6958-4C37-A8CA-4AD792AC0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12" t="15168" r="21147" b="4954"/>
          <a:stretch/>
        </p:blipFill>
        <p:spPr>
          <a:xfrm>
            <a:off x="3171038" y="0"/>
            <a:ext cx="7561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18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69402-191D-4A2B-9FAB-36D227719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6" t="9664" r="22317" b="16452"/>
          <a:stretch/>
        </p:blipFill>
        <p:spPr>
          <a:xfrm>
            <a:off x="2169702" y="31458"/>
            <a:ext cx="7852596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4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3E609-5013-417E-A5EE-ACB835FF1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6" t="14679" r="18945" b="3853"/>
          <a:stretch/>
        </p:blipFill>
        <p:spPr>
          <a:xfrm>
            <a:off x="2684478" y="0"/>
            <a:ext cx="7434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49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549F1-6C1D-45C0-8FBA-27078C0D7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53" t="10276" r="18739" b="9113"/>
          <a:stretch/>
        </p:blipFill>
        <p:spPr>
          <a:xfrm>
            <a:off x="3296872" y="0"/>
            <a:ext cx="7170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15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15999-A552-46B2-A3E4-7E44B8A12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09" t="11132" r="27752" b="20856"/>
          <a:stretch/>
        </p:blipFill>
        <p:spPr>
          <a:xfrm>
            <a:off x="3003258" y="92279"/>
            <a:ext cx="6634289" cy="65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6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B7668-B202-4E9C-B030-BFAC1D8AC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9" t="15413" r="23418" b="31987"/>
          <a:stretch/>
        </p:blipFill>
        <p:spPr>
          <a:xfrm>
            <a:off x="335558" y="671118"/>
            <a:ext cx="6748496" cy="4764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AB4F3-4F70-458C-AE9C-4E24C5B18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94" t="18715" r="35520" b="45077"/>
          <a:stretch/>
        </p:blipFill>
        <p:spPr>
          <a:xfrm>
            <a:off x="5436066" y="671118"/>
            <a:ext cx="5847127" cy="44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05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883A00-FBF4-4CDA-AD10-83A75DAB6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6" t="12966" r="14748" b="6667"/>
          <a:stretch/>
        </p:blipFill>
        <p:spPr>
          <a:xfrm>
            <a:off x="3154260" y="0"/>
            <a:ext cx="7818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47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387F7-5EDE-49CD-B4AA-3E48C33D4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9" t="10398" r="31799" b="17133"/>
          <a:stretch/>
        </p:blipFill>
        <p:spPr>
          <a:xfrm>
            <a:off x="3252132" y="0"/>
            <a:ext cx="5639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96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319B3-EFD8-47BA-8EEA-3734C1826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7" t="13333" r="27684" b="27584"/>
          <a:stretch/>
        </p:blipFill>
        <p:spPr>
          <a:xfrm>
            <a:off x="1904301" y="528506"/>
            <a:ext cx="7576665" cy="5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8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CE920-53D5-4B2F-8CE6-E245CDF45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9" t="10519" r="26445" b="21958"/>
          <a:stretch/>
        </p:blipFill>
        <p:spPr>
          <a:xfrm>
            <a:off x="2894201" y="0"/>
            <a:ext cx="7227995" cy="66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76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7972E-12F5-4E5E-BBA3-4E373FC84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73" t="9052" r="24587" b="4465"/>
          <a:stretch/>
        </p:blipFill>
        <p:spPr>
          <a:xfrm>
            <a:off x="3447874" y="0"/>
            <a:ext cx="5771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83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E2620-0612-4A12-8B1D-ADA456DF0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6" t="13333" r="27271" b="8624"/>
          <a:stretch/>
        </p:blipFill>
        <p:spPr>
          <a:xfrm>
            <a:off x="3582098" y="-1"/>
            <a:ext cx="5772625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478FF-3C20-4C55-8422-44B9997A3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2" t="16024" r="21009" b="5933"/>
          <a:stretch/>
        </p:blipFill>
        <p:spPr>
          <a:xfrm>
            <a:off x="2726421" y="0"/>
            <a:ext cx="7492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76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2A6C9-73BE-470A-9D73-2510578B2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2" t="11621" r="35872" b="59633"/>
          <a:stretch/>
        </p:blipFill>
        <p:spPr>
          <a:xfrm>
            <a:off x="3137483" y="0"/>
            <a:ext cx="5713651" cy="2944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F326A-481C-4CF3-8F61-C27037042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55" t="19760" r="29335" b="17309"/>
          <a:stretch/>
        </p:blipFill>
        <p:spPr>
          <a:xfrm>
            <a:off x="4325923" y="2877425"/>
            <a:ext cx="3693652" cy="39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8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EA290-33F2-4CE4-96C8-518203D5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9" t="9542" r="21009" b="6789"/>
          <a:stretch/>
        </p:blipFill>
        <p:spPr>
          <a:xfrm>
            <a:off x="3380761" y="0"/>
            <a:ext cx="6456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7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7724A-5BF0-4C98-88BD-538A9080C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7" t="9297" r="34289" b="7767"/>
          <a:stretch/>
        </p:blipFill>
        <p:spPr>
          <a:xfrm>
            <a:off x="4152550" y="-1"/>
            <a:ext cx="4295164" cy="68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05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ABC21-E5B3-4196-921A-0969F8B1F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12" t="17615" r="21698" b="10825"/>
          <a:stretch/>
        </p:blipFill>
        <p:spPr>
          <a:xfrm>
            <a:off x="2424417" y="0"/>
            <a:ext cx="8346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53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71DF7-824F-4033-B90C-F5B8AA67E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7" t="12600" r="29403" b="22936"/>
          <a:stretch/>
        </p:blipFill>
        <p:spPr>
          <a:xfrm>
            <a:off x="2869034" y="0"/>
            <a:ext cx="6906927" cy="67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25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243EC-246C-4A48-9B3E-1FEF89471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3" t="11132" r="33877" b="14984"/>
          <a:stretch/>
        </p:blipFill>
        <p:spPr>
          <a:xfrm>
            <a:off x="2969704" y="0"/>
            <a:ext cx="5620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9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151B9-3C16-4F1F-A26E-85CA05CC2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5" t="10030" r="27133" b="20000"/>
          <a:stretch/>
        </p:blipFill>
        <p:spPr>
          <a:xfrm>
            <a:off x="3095537" y="0"/>
            <a:ext cx="6714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77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0F138-4380-444C-9EDD-B3DE0B4E6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34" t="11988" r="19908" b="4954"/>
          <a:stretch/>
        </p:blipFill>
        <p:spPr>
          <a:xfrm>
            <a:off x="2265027" y="31458"/>
            <a:ext cx="7905911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05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2DF7C-F2A6-4A35-987C-2DC3DE108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9" t="11744" r="25413" b="10703"/>
          <a:stretch/>
        </p:blipFill>
        <p:spPr>
          <a:xfrm>
            <a:off x="3456264" y="0"/>
            <a:ext cx="6123012" cy="67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463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B152A-7338-47F5-9834-FA2B4552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7" t="12722" r="28716" b="15229"/>
          <a:stretch/>
        </p:blipFill>
        <p:spPr>
          <a:xfrm>
            <a:off x="2214694" y="0"/>
            <a:ext cx="7149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69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04759-C44E-4077-A496-5A69E25B8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02" t="15290" r="26239" b="12171"/>
          <a:stretch/>
        </p:blipFill>
        <p:spPr>
          <a:xfrm>
            <a:off x="2835479" y="0"/>
            <a:ext cx="6792961" cy="66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6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28873-7D8A-46EC-ACA8-C3CCCEF25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2" t="11865" r="33876" b="43242"/>
          <a:stretch/>
        </p:blipFill>
        <p:spPr>
          <a:xfrm>
            <a:off x="2172748" y="0"/>
            <a:ext cx="6651759" cy="50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066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7A76E-F77D-4DF6-9057-9C174B78C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1" t="13823" r="28578" b="26850"/>
          <a:stretch/>
        </p:blipFill>
        <p:spPr>
          <a:xfrm>
            <a:off x="2127766" y="0"/>
            <a:ext cx="7936468" cy="65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91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05B76-B2D7-4CF5-9323-383569260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84" t="15413" r="26170" b="21712"/>
          <a:stretch/>
        </p:blipFill>
        <p:spPr>
          <a:xfrm>
            <a:off x="2676087" y="161488"/>
            <a:ext cx="7603004" cy="65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126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AD51D-D9B9-4EAE-8BA4-799BEA3EC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15" t="10397" r="16743" b="7767"/>
          <a:stretch/>
        </p:blipFill>
        <p:spPr>
          <a:xfrm>
            <a:off x="2910980" y="0"/>
            <a:ext cx="7544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24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9CE33-2155-4C44-B5CD-01FC74077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12" t="45138" r="30849" b="16330"/>
          <a:stretch/>
        </p:blipFill>
        <p:spPr>
          <a:xfrm>
            <a:off x="3280095" y="-1"/>
            <a:ext cx="6233420" cy="41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6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AFDE6-9621-4BF0-9581-331E7F200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6" t="15903" r="15367" b="16330"/>
          <a:stretch/>
        </p:blipFill>
        <p:spPr>
          <a:xfrm>
            <a:off x="2214693" y="94376"/>
            <a:ext cx="9413991" cy="66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66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63E55D-8813-41E4-9F4A-E18A6BF02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9" t="11498" r="31950" b="4587"/>
          <a:stretch/>
        </p:blipFill>
        <p:spPr>
          <a:xfrm>
            <a:off x="3212983" y="0"/>
            <a:ext cx="535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2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55DCF-8788-4A23-8E04-ACBCC947D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10" t="11621" r="29129" b="26116"/>
          <a:stretch/>
        </p:blipFill>
        <p:spPr>
          <a:xfrm>
            <a:off x="2969702" y="59771"/>
            <a:ext cx="6976754" cy="673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sandeep bains</dc:creator>
  <cp:lastModifiedBy>sandeep bains</cp:lastModifiedBy>
  <cp:revision>5</cp:revision>
  <dcterms:created xsi:type="dcterms:W3CDTF">2020-08-20T20:51:10Z</dcterms:created>
  <dcterms:modified xsi:type="dcterms:W3CDTF">2020-08-20T21:30:48Z</dcterms:modified>
</cp:coreProperties>
</file>