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eep bains" initials="sb" lastIdx="1" clrIdx="0">
    <p:extLst>
      <p:ext uri="{19B8F6BF-5375-455C-9EA6-DF929625EA0E}">
        <p15:presenceInfo xmlns:p15="http://schemas.microsoft.com/office/powerpoint/2012/main" userId="6c6d9cd4e23cf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AD5A-31C5-4AAF-9FD8-0E486CCBF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CBBAE-DC11-47DD-B6D5-47E45E607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C6D1-CF4D-42CC-AFEE-050EFD73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3F5E5-85D1-4ED5-A283-6481A2DB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68DCD-6A7D-4C4A-995F-7BEFB870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40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14DD-C929-4579-9944-F72485ED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EC643C-64B9-4BA2-9EDF-4E32B7BD3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268A-DD7B-4A81-BE2C-3D4F8949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2CEEE-48A4-4E82-A0E3-E4F932E2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D033-0E66-4640-9DEE-651796AE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65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6A5C9-DBD5-48F6-AF18-3FEEBD755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4A498-B8E8-489C-90A3-68C1A7131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6AB72-79BF-4D8B-9019-5E04D4E65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085BA-A14D-4118-86DF-DF5591A0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C4A29-753D-4D2F-9943-0DB35087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18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815DD-A5CA-44F3-ADC4-29CAB62B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828A3-1483-41D2-AA57-E54529F9D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6ECC5-C90B-42FB-A304-5940F212C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93FEA-1BA5-4681-962B-F7B4FC73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D34F5-2D85-43A1-A41B-3D95A870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55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82A5-3063-40F4-83B0-46242990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82355-EAA7-433B-88C0-8F330CA33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34D4-D19A-400D-92D3-9C5C3F72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0CD6-A7E7-4A40-8FF8-8096290B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B7BB2-A756-4176-95D6-D0DD5414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79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150E0-B901-4044-89C8-5D57E905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15229-E66F-433B-8D97-F879D2E08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5F687-35CE-4050-9F1C-9C57ECF62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4E931-84B0-4493-9E67-2966C33F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BF641-0BA9-4FEC-99A5-A61E5949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9ADB1-6E8C-4A00-A5A8-1B6327A9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80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BD5F-F54B-4947-BE30-74D7230C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AF074-0112-4C90-8CBD-E1A1A7608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88275-3830-48F4-94C1-9D1BFCAF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4AF832-C949-4B19-9085-8E8950BD1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673E3-A6CC-4ECA-AB1F-7E1452263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4756BD-64C2-4B92-B80F-3B0ADA34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EA59D-E048-4DD4-89D7-3980CA44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4ED2B-CE4D-401A-818C-55B29D9B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96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7F65-FCB1-499D-A816-F6BD09B1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95037-2B94-439B-BEDE-AFC07DC7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B661C-06CB-4AD8-B051-08B3E3E4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D1568-B380-4205-94D6-706887FE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9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60E40-240E-4078-B68B-603D1CA9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B1584-CCFF-44D2-A437-B1FF0A57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42DB0-5581-44A7-A8C9-2BFCBCB2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781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87F6-0031-43C8-846B-67461383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E50DA-7AB1-4A38-B0B8-CB2FB2B2B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2A55E-F3CF-471E-8544-C622E5F52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8F3B4-D7DC-4361-ACF7-F3110B48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136E5-A719-49C9-9FCC-AE18C76F5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81C83-E65A-4399-BFC2-063BB900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03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4B4A-F98A-4987-A688-B99899AC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9BBA8-FEC1-4A9C-A64B-7340250E7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7EBD3-BD55-4C99-9BB5-B396077A0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A865B-7BC8-4448-9FEC-CC9C139A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5892B-6D7D-4305-90E6-017BA1F5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D7FBC-D92A-4EEA-94BC-A72CA823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370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E88A3-0957-4252-9504-98EEEAA0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726F5-709E-4E14-B4F4-4F09C2DA8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71CA1-4D87-45AD-BBDF-265A4DCD7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21DDA-05A1-4A06-B63A-A2B3F8A5CC73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28A75-B29B-4CCB-8F82-CD6695317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D94B5-22B7-4D9D-9248-C49B9D530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16FE9-B0FD-45A6-9E0A-ECB7218B74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9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E6929-732D-4FA5-9A6A-B1E9A0D8D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4" t="15535" r="28647" b="11804"/>
          <a:stretch/>
        </p:blipFill>
        <p:spPr>
          <a:xfrm>
            <a:off x="2206304" y="87992"/>
            <a:ext cx="6895751" cy="66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D7D40-DF1D-4FE3-A979-FC293A970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28" t="11498" r="23968" b="4709"/>
          <a:stretch/>
        </p:blipFill>
        <p:spPr>
          <a:xfrm>
            <a:off x="3271707" y="0"/>
            <a:ext cx="6257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4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5D7D6-A27B-443A-81B1-2E86B2534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8" t="9175" r="28165" b="10948"/>
          <a:stretch/>
        </p:blipFill>
        <p:spPr>
          <a:xfrm>
            <a:off x="3405930" y="0"/>
            <a:ext cx="5755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0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7DED4-5E2C-4513-A66F-4FF7328C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6" t="13456" r="25413" b="9724"/>
          <a:stretch/>
        </p:blipFill>
        <p:spPr>
          <a:xfrm>
            <a:off x="2877424" y="-96473"/>
            <a:ext cx="6954472" cy="69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51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38B08D-8A11-49DD-AF01-559189BE6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4067" r="26445" b="17431"/>
          <a:stretch/>
        </p:blipFill>
        <p:spPr>
          <a:xfrm>
            <a:off x="2449585" y="140515"/>
            <a:ext cx="7434323" cy="65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8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D9E70-905F-4D5D-A4D7-1987D1E9D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8" t="14435" r="23142" b="18165"/>
          <a:stretch/>
        </p:blipFill>
        <p:spPr>
          <a:xfrm>
            <a:off x="2055301" y="102778"/>
            <a:ext cx="8741331" cy="67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5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2CC0E-655A-4380-BA3C-E342E360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3" t="13700" r="29747" b="19144"/>
          <a:stretch/>
        </p:blipFill>
        <p:spPr>
          <a:xfrm>
            <a:off x="3489820" y="343949"/>
            <a:ext cx="5805182" cy="63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6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6C4EA-9279-4255-9A87-A76977F1A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8" t="18104" r="18945" b="15229"/>
          <a:stretch/>
        </p:blipFill>
        <p:spPr>
          <a:xfrm>
            <a:off x="3013045" y="65014"/>
            <a:ext cx="8308117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3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584AC-1214-4230-8CC9-05B17E73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2" t="14190" r="22454" b="11438"/>
          <a:stretch/>
        </p:blipFill>
        <p:spPr>
          <a:xfrm>
            <a:off x="1719513" y="0"/>
            <a:ext cx="8752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BC80E-B1AF-4E42-99C6-4EA3B68EE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1" t="12355" r="25000" b="23425"/>
          <a:stretch/>
        </p:blipFill>
        <p:spPr>
          <a:xfrm>
            <a:off x="1849871" y="159390"/>
            <a:ext cx="8492257" cy="63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81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20B17-41DE-4DC2-903F-D834F91D4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2" t="14311" r="17294" b="9676"/>
          <a:stretch/>
        </p:blipFill>
        <p:spPr>
          <a:xfrm>
            <a:off x="3193408" y="0"/>
            <a:ext cx="7537220" cy="67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6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53827-A4A9-4EFA-893A-5B9F29C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3" t="17982" r="24037" b="15107"/>
          <a:stretch/>
        </p:blipFill>
        <p:spPr>
          <a:xfrm>
            <a:off x="1882395" y="58723"/>
            <a:ext cx="8427209" cy="66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70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6CA1B-260A-434B-BDA6-7B5678B78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7" t="13823" r="25963" b="5443"/>
          <a:stretch/>
        </p:blipFill>
        <p:spPr>
          <a:xfrm>
            <a:off x="2306972" y="67112"/>
            <a:ext cx="6996673" cy="67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8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24BDA-F2D0-4A90-82BC-5458C321B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7" t="22262" r="30573" b="5444"/>
          <a:stretch/>
        </p:blipFill>
        <p:spPr>
          <a:xfrm>
            <a:off x="2783040" y="0"/>
            <a:ext cx="6625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43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BB6FB-7880-4AE0-8F4B-ECD3F0C5A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45" t="15780" r="26514" b="13884"/>
          <a:stretch/>
        </p:blipFill>
        <p:spPr>
          <a:xfrm>
            <a:off x="2894201" y="10486"/>
            <a:ext cx="7265086" cy="68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3A03-A480-4876-B634-503EE7082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4" t="10397" r="20940" b="20489"/>
          <a:stretch/>
        </p:blipFill>
        <p:spPr>
          <a:xfrm>
            <a:off x="2214693" y="98570"/>
            <a:ext cx="8252392" cy="66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8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52B5A-A030-4AD5-AA3C-DDEF089F6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2" t="10642" r="21628" b="30153"/>
          <a:stretch/>
        </p:blipFill>
        <p:spPr>
          <a:xfrm>
            <a:off x="1175614" y="176168"/>
            <a:ext cx="9840772" cy="63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6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30361-0AAB-4B9B-982B-2A8A21D1A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8" t="11498" r="26307" b="12049"/>
          <a:stretch/>
        </p:blipFill>
        <p:spPr>
          <a:xfrm>
            <a:off x="2827090" y="0"/>
            <a:ext cx="6857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19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29CF3-1DF1-4DC4-9E37-BCD876D49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99" t="12600" r="21628" b="20122"/>
          <a:stretch/>
        </p:blipFill>
        <p:spPr>
          <a:xfrm>
            <a:off x="2038525" y="98570"/>
            <a:ext cx="8707560" cy="66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16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7EC76-1FFE-44D9-AEF6-3C509F29F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7" t="10519" r="13922" b="11560"/>
          <a:stretch/>
        </p:blipFill>
        <p:spPr>
          <a:xfrm>
            <a:off x="1316711" y="0"/>
            <a:ext cx="9558577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3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2733A-F0B5-4071-8BF1-56643075F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9" t="12843" r="17431" b="5689"/>
          <a:stretch/>
        </p:blipFill>
        <p:spPr>
          <a:xfrm>
            <a:off x="1904301" y="0"/>
            <a:ext cx="8639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2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B8D6C-73E6-4772-847C-3999A1977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7" t="10642" r="20803" b="9235"/>
          <a:stretch/>
        </p:blipFill>
        <p:spPr>
          <a:xfrm>
            <a:off x="2575418" y="0"/>
            <a:ext cx="7632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B037C-3119-48A9-B8D0-06B9083E6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8" t="16024" r="32087" b="39205"/>
          <a:stretch/>
        </p:blipFill>
        <p:spPr>
          <a:xfrm>
            <a:off x="1350628" y="249572"/>
            <a:ext cx="9103938" cy="63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06564-7FB0-436E-9DFB-A25AD7A64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7" t="9664" r="24174" b="4465"/>
          <a:stretch/>
        </p:blipFill>
        <p:spPr>
          <a:xfrm>
            <a:off x="3017240" y="0"/>
            <a:ext cx="6157519" cy="68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7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BD6B5-F1A2-4FB6-A4BD-33B235C50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5" t="12844" r="27202" b="33334"/>
          <a:stretch/>
        </p:blipFill>
        <p:spPr>
          <a:xfrm>
            <a:off x="1665698" y="125834"/>
            <a:ext cx="8860604" cy="63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1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0EA1F-01C6-43B3-9DB4-7CC668D2F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1" t="11498" r="25964" b="27095"/>
          <a:stretch/>
        </p:blipFill>
        <p:spPr>
          <a:xfrm>
            <a:off x="1586500" y="195043"/>
            <a:ext cx="9018999" cy="64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01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809C2-AF83-40C5-825D-9AAC86A8C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4" t="11376" r="17362" b="10825"/>
          <a:stretch/>
        </p:blipFill>
        <p:spPr>
          <a:xfrm>
            <a:off x="2265026" y="0"/>
            <a:ext cx="8831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2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35366-B055-4EA6-A7E1-6837F611C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6" t="12966" r="27408" b="10581"/>
          <a:stretch/>
        </p:blipFill>
        <p:spPr>
          <a:xfrm>
            <a:off x="2072080" y="0"/>
            <a:ext cx="7307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27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71F67-A693-4AF6-A697-86441576F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2" t="13944" r="24931" b="15842"/>
          <a:stretch/>
        </p:blipFill>
        <p:spPr>
          <a:xfrm>
            <a:off x="1872476" y="0"/>
            <a:ext cx="8447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87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8A635-4378-4F54-9547-0059C6494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16" t="9786" r="31606" b="10092"/>
          <a:stretch/>
        </p:blipFill>
        <p:spPr>
          <a:xfrm>
            <a:off x="2516695" y="73403"/>
            <a:ext cx="6116919" cy="67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1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408C3-E7BD-46F5-8554-854ACF02B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2" t="12599" r="25344" b="16331"/>
          <a:stretch/>
        </p:blipFill>
        <p:spPr>
          <a:xfrm>
            <a:off x="1350627" y="0"/>
            <a:ext cx="87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6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2FF1D-6645-44AE-ACED-4A7838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2" t="15413" r="16468" b="6788"/>
          <a:stretch/>
        </p:blipFill>
        <p:spPr>
          <a:xfrm>
            <a:off x="3363984" y="0"/>
            <a:ext cx="7591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9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B8D80-11C9-4965-B171-82A9B6D99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9" t="9297" r="21078" b="12294"/>
          <a:stretch/>
        </p:blipFill>
        <p:spPr>
          <a:xfrm>
            <a:off x="2936147" y="0"/>
            <a:ext cx="7243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2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C1245-CA44-4790-ACFD-500DC4299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7" t="9542" r="29679" b="7156"/>
          <a:stretch/>
        </p:blipFill>
        <p:spPr>
          <a:xfrm>
            <a:off x="3573710" y="-12718"/>
            <a:ext cx="5044580" cy="68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2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D8CB3-31B4-48AB-AF22-5B4BD16BE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1" t="11132" r="24243" b="16942"/>
          <a:stretch/>
        </p:blipFill>
        <p:spPr>
          <a:xfrm>
            <a:off x="3162650" y="0"/>
            <a:ext cx="7172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52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70E37-6BC9-447E-85F6-05D7EE509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9" t="9786" r="33875" b="5321"/>
          <a:stretch/>
        </p:blipFill>
        <p:spPr>
          <a:xfrm>
            <a:off x="3414319" y="0"/>
            <a:ext cx="4842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EEE48-4482-4FCD-AD9C-E2EE8DF1A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6" t="13089" r="21146" b="25627"/>
          <a:stretch/>
        </p:blipFill>
        <p:spPr>
          <a:xfrm>
            <a:off x="2111229" y="421547"/>
            <a:ext cx="8380049" cy="60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93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9C0E5-A479-4E5C-AD64-7DCE70915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6" t="18226" r="31743" b="19633"/>
          <a:stretch/>
        </p:blipFill>
        <p:spPr>
          <a:xfrm>
            <a:off x="2348917" y="119543"/>
            <a:ext cx="6762239" cy="6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60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32711-6239-4CB1-A360-199BB5CD3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2" t="11131" r="21078" b="9480"/>
          <a:stretch/>
        </p:blipFill>
        <p:spPr>
          <a:xfrm>
            <a:off x="2885812" y="0"/>
            <a:ext cx="7354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98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862D6-ECD1-4711-8904-5FB717504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3" t="10152" r="26583" b="12905"/>
          <a:stretch/>
        </p:blipFill>
        <p:spPr>
          <a:xfrm>
            <a:off x="1853966" y="0"/>
            <a:ext cx="7457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1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AC7F5-4890-4EC5-B3C1-2A04B1996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8" t="10030" r="28028" b="4587"/>
          <a:stretch/>
        </p:blipFill>
        <p:spPr>
          <a:xfrm>
            <a:off x="3356994" y="0"/>
            <a:ext cx="5478011" cy="68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46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53FCD-DC1E-46E6-99CE-F51674237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1" t="11010" r="26033" b="8118"/>
          <a:stretch/>
        </p:blipFill>
        <p:spPr>
          <a:xfrm>
            <a:off x="2139192" y="-1"/>
            <a:ext cx="7164988" cy="677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7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5DD60-7C16-4F52-A9C3-97028533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3" t="14190" r="22179" b="7768"/>
          <a:stretch/>
        </p:blipFill>
        <p:spPr>
          <a:xfrm>
            <a:off x="3229761" y="0"/>
            <a:ext cx="7063268" cy="67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67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59C0A-CEE0-4ED9-B05C-5AF3DE57E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2" t="9297" r="30504" b="16208"/>
          <a:stretch/>
        </p:blipFill>
        <p:spPr>
          <a:xfrm>
            <a:off x="2869036" y="161795"/>
            <a:ext cx="5729679" cy="65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3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00646-F3AF-4F0A-8688-D4F35B270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12" t="9542" r="24381" b="14129"/>
          <a:stretch/>
        </p:blipFill>
        <p:spPr>
          <a:xfrm>
            <a:off x="2996712" y="0"/>
            <a:ext cx="6198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50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FC0FC-2BF4-4ECE-83B7-C90A53E33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2" t="14190" r="24381" b="7891"/>
          <a:stretch/>
        </p:blipFill>
        <p:spPr>
          <a:xfrm>
            <a:off x="1602296" y="0"/>
            <a:ext cx="8419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09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B6A2E-9C9C-41FD-99DE-8E2757E1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8" t="10642" r="20321" b="9724"/>
          <a:stretch/>
        </p:blipFill>
        <p:spPr>
          <a:xfrm>
            <a:off x="2516696" y="0"/>
            <a:ext cx="767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49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612F9-DC95-4FBC-9E11-845CE76F8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6" t="13578" r="17844" b="7889"/>
          <a:stretch/>
        </p:blipFill>
        <p:spPr>
          <a:xfrm>
            <a:off x="2634143" y="0"/>
            <a:ext cx="850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8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BEEC8-2912-490A-8D0F-FFB8C3FCF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5" t="9664" r="27270" b="9602"/>
          <a:stretch/>
        </p:blipFill>
        <p:spPr>
          <a:xfrm>
            <a:off x="3087148" y="-1"/>
            <a:ext cx="6418849" cy="67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0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44332-0ED7-4AE5-9A7D-1D8E53022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7" t="13822" r="26238" b="3609"/>
          <a:stretch/>
        </p:blipFill>
        <p:spPr>
          <a:xfrm>
            <a:off x="2793533" y="0"/>
            <a:ext cx="6268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9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A5E3B-8254-44FF-B772-8CBADD67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86" t="13456" r="25276" b="6300"/>
          <a:stretch/>
        </p:blipFill>
        <p:spPr>
          <a:xfrm>
            <a:off x="2583366" y="0"/>
            <a:ext cx="7025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81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E6DC0-3F13-4692-ABFB-0624C76F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6" t="10397" r="21697" b="9113"/>
          <a:stretch/>
        </p:blipFill>
        <p:spPr>
          <a:xfrm>
            <a:off x="1803632" y="56625"/>
            <a:ext cx="8190053" cy="67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0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996C6-CBDA-497A-B61A-DF5BCA121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6" t="9664" r="20597" b="14863"/>
          <a:stretch/>
        </p:blipFill>
        <p:spPr>
          <a:xfrm>
            <a:off x="2723625" y="0"/>
            <a:ext cx="793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7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7FC69-2343-496B-9B8C-1258321EE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1" t="15168" r="25137" b="7645"/>
          <a:stretch/>
        </p:blipFill>
        <p:spPr>
          <a:xfrm>
            <a:off x="2097247" y="0"/>
            <a:ext cx="755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3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C3287-D8ED-4609-A426-DFFBA151A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7" t="10030" r="27201" b="4220"/>
          <a:stretch/>
        </p:blipFill>
        <p:spPr>
          <a:xfrm>
            <a:off x="3107243" y="0"/>
            <a:ext cx="5977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0ADD4-B579-4CE6-BABE-1A7D61512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1" t="9419" r="26789" b="12416"/>
          <a:stretch/>
        </p:blipFill>
        <p:spPr>
          <a:xfrm>
            <a:off x="2894202" y="0"/>
            <a:ext cx="6203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4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E8A45-BD16-4F5E-8E6D-4C2615A2C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8" t="12722" r="18463" b="13639"/>
          <a:stretch/>
        </p:blipFill>
        <p:spPr>
          <a:xfrm>
            <a:off x="1224792" y="211822"/>
            <a:ext cx="9512583" cy="64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0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B7F86-1582-47F9-A6D1-5BA5B454F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8" t="16391" r="29816" b="27095"/>
          <a:stretch/>
        </p:blipFill>
        <p:spPr>
          <a:xfrm>
            <a:off x="2013357" y="188752"/>
            <a:ext cx="8040630" cy="66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44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8514B-C464-4605-8711-725364548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9" t="10275" r="14610" b="17064"/>
          <a:stretch/>
        </p:blipFill>
        <p:spPr>
          <a:xfrm>
            <a:off x="1182847" y="0"/>
            <a:ext cx="10522802" cy="67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90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946D6-9EC4-4353-932A-507D200B5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6" t="10642" r="23486" b="19144"/>
          <a:stretch/>
        </p:blipFill>
        <p:spPr>
          <a:xfrm>
            <a:off x="1525991" y="0"/>
            <a:ext cx="914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610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F638D-266E-42FE-A45E-2B29E6604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4" t="12844" r="15986" b="8746"/>
          <a:stretch/>
        </p:blipFill>
        <p:spPr>
          <a:xfrm>
            <a:off x="1619076" y="90181"/>
            <a:ext cx="9177846" cy="6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5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7DD23-0409-4009-A3CB-6B41D29FD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8" t="43792" r="24243" b="12661"/>
          <a:stretch/>
        </p:blipFill>
        <p:spPr>
          <a:xfrm>
            <a:off x="880843" y="209724"/>
            <a:ext cx="9979603" cy="58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52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C9B08-54C9-47BC-A560-7217C95D0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94" t="9908" r="33945" b="10777"/>
          <a:stretch/>
        </p:blipFill>
        <p:spPr>
          <a:xfrm>
            <a:off x="3934436" y="0"/>
            <a:ext cx="442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11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9D561-B5F2-4467-8272-2C2377CA8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88" t="46115" r="32430" b="16821"/>
          <a:stretch/>
        </p:blipFill>
        <p:spPr>
          <a:xfrm>
            <a:off x="3246539" y="0"/>
            <a:ext cx="6193872" cy="423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6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00970-FDDE-447F-8598-DD03D9213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1" t="11376" r="30780" b="11438"/>
          <a:stretch/>
        </p:blipFill>
        <p:spPr>
          <a:xfrm>
            <a:off x="3003258" y="56625"/>
            <a:ext cx="6017899" cy="67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65FA9-BDD8-4282-9189-31438D04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2" t="14312" r="24380" b="6911"/>
          <a:stretch/>
        </p:blipFill>
        <p:spPr>
          <a:xfrm>
            <a:off x="3280095" y="0"/>
            <a:ext cx="6538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62923-BE61-4DFF-ACFF-B87D82619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6" t="9664" r="22936" b="25994"/>
          <a:stretch/>
        </p:blipFill>
        <p:spPr>
          <a:xfrm>
            <a:off x="2852255" y="0"/>
            <a:ext cx="8109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4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sandeep bains</dc:creator>
  <cp:lastModifiedBy>sandeep bains</cp:lastModifiedBy>
  <cp:revision>6</cp:revision>
  <dcterms:created xsi:type="dcterms:W3CDTF">2020-08-20T20:04:15Z</dcterms:created>
  <dcterms:modified xsi:type="dcterms:W3CDTF">2020-08-20T20:50:39Z</dcterms:modified>
</cp:coreProperties>
</file>