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4660"/>
  </p:normalViewPr>
  <p:slideViewPr>
    <p:cSldViewPr snapToGrid="0">
      <p:cViewPr>
        <p:scale>
          <a:sx n="100" d="100"/>
          <a:sy n="100" d="100"/>
        </p:scale>
        <p:origin x="-546" y="-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AFAC5-AEB4-4DFD-875E-A4D3F14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D9D199-03BE-43D3-A6A7-2CC559D88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B2DB0-3C03-4CAA-B644-07632F2B0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85B-E97F-4E14-A92D-08DD7FE1366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FF941-5FC6-484C-B423-EC1ED6C24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0B54A-793B-4595-B571-E88E3FBAE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F31-539D-43F2-9697-F26A35BF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0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1865-19FD-4C06-91C7-E513A47EF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77DC35-6555-4A5A-B733-2D3279257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BDDF4-1FDF-4D65-816F-23B10D13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85B-E97F-4E14-A92D-08DD7FE1366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A643F-B609-4C70-A9A2-2ADB6163C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73B98-74DE-4D7E-B886-3C599E52D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F31-539D-43F2-9697-F26A35BF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4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3416E3-DCCD-45F8-8D67-A0AF180770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74FD5-7EB0-4850-A8BE-0C3E5CC5A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96C62-659B-494D-A3B9-6884D5E9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85B-E97F-4E14-A92D-08DD7FE1366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B6A81-FDD9-47CA-B510-050CE1F3A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03041-FF09-4E78-A6A4-2CF6D057E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F31-539D-43F2-9697-F26A35BF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3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3FAD4-8E6D-4F8E-8EBE-5DFB1D0EC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7C86A-49C9-4498-AA7B-5F17C5F54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23F78-A37C-47EA-9FBF-BA848138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85B-E97F-4E14-A92D-08DD7FE1366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7A009-4877-408E-9EBA-78E627A5D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3D4A2-6A7C-42C4-8C37-7C56CBCD5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F31-539D-43F2-9697-F26A35BF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9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B7214-3773-4DBD-81FB-A0FB89FB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B3FFB-D63F-4D32-BFF4-FE3BD5278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1DA10-977D-46E3-AF47-DC081CF57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85B-E97F-4E14-A92D-08DD7FE1366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EF373-B848-439D-B948-C4D89B91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23955-ED93-47A0-BD83-DB012F2CC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F31-539D-43F2-9697-F26A35BF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6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4085D-4BEE-4ACD-B713-AB80C1CA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0D26E-EA7D-4B51-8E0E-A2B838BBBA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8C0A2-93B9-43D7-B728-D501ED801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97F69-C4B2-4573-B458-FF351CB1A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85B-E97F-4E14-A92D-08DD7FE1366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B81A6-A9CB-4754-B100-F30F7AB5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16B91-3FF2-4E8D-AEE0-7436DB85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F31-539D-43F2-9697-F26A35BF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18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2CBD6-2BB7-4F64-BF6C-F3D08A99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1C5EF-C008-49CE-B3CD-253152E46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1D72B0-6E5D-4C12-82A5-846551DB1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5FC335-DD83-4C9E-B0B9-22A62CEB4E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0E1413-167D-4A1C-A3DC-4C45FF08E2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C476C0-7A0A-4B9F-8F7A-63BDD8DC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85B-E97F-4E14-A92D-08DD7FE1366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8D969E-5366-43B8-9AA0-BE46378B0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217E4-0247-4972-B701-DF18C1CC3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F31-539D-43F2-9697-F26A35BF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92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58108-D81D-47B8-879A-73E146B40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6F45C-2CCF-4997-A972-33874D7BB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85B-E97F-4E14-A92D-08DD7FE1366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76F5F2-3D16-4C0A-B830-E9608B7A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D5FB6-39AC-4A01-8E78-3E4100904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F31-539D-43F2-9697-F26A35BF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8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CA1D46-E95E-481E-B10B-B789BB741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85B-E97F-4E14-A92D-08DD7FE1366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1BA12-BA91-4C89-BA1B-CB92725E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7E2AF-1022-4307-89E2-62415250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F31-539D-43F2-9697-F26A35BF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9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EC83B-A592-469B-BF5D-B9D62A34F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E7FF5-B069-4A63-A225-6A87B4D4F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EB0CC-06D8-4761-88C4-7EBC8E1DE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4DFCA-D215-4229-9114-398787476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85B-E97F-4E14-A92D-08DD7FE1366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4140E-8DB8-48B5-A1F3-E8E97066A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84A34-D455-43E1-B51A-4F29C8AEC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F31-539D-43F2-9697-F26A35BF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86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B04A6-68DA-4987-90AA-68C0ACE7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311559-E8D9-4E31-BD5A-00D4B13D5D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D48CC-072D-41D0-9F7D-FA28D483A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6D93C0-AE69-4456-8F8B-247CA2E0E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85B-E97F-4E14-A92D-08DD7FE1366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467EE-3E8C-4849-AFF7-B485AFBB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9111C-9E1D-435B-97C5-44417E3F2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EF31-539D-43F2-9697-F26A35BF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5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62165C-EFA6-4F59-AF0C-34BE849CD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FBECD-1F1F-40AF-B3FA-7222B00E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461FE-6852-4906-A3BE-C087078A6E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7A85B-E97F-4E14-A92D-08DD7FE1366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1937D-5DE5-417C-BD4E-A8BFEC2C1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4A74E-0946-4BC1-9992-824C028C3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0EF31-539D-43F2-9697-F26A35BF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3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DB9EB-7D71-451F-8673-C79A5515E9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EC1110-5A3C-49E7-9DAE-51292E4BC9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Chapter6</a:t>
            </a:r>
          </a:p>
        </p:txBody>
      </p:sp>
    </p:spTree>
    <p:extLst>
      <p:ext uri="{BB962C8B-B14F-4D97-AF65-F5344CB8AC3E}">
        <p14:creationId xmlns:p14="http://schemas.microsoft.com/office/powerpoint/2010/main" val="3887969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D395D-52ED-435F-884C-F05DD61C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F1C03C-8C94-46DB-B07C-AC93ADEE5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8371" y="1825625"/>
            <a:ext cx="4795257" cy="4351338"/>
          </a:xfrm>
        </p:spPr>
      </p:pic>
    </p:spTree>
    <p:extLst>
      <p:ext uri="{BB962C8B-B14F-4D97-AF65-F5344CB8AC3E}">
        <p14:creationId xmlns:p14="http://schemas.microsoft.com/office/powerpoint/2010/main" val="4252649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C5E8-CFEF-4422-BD50-A85C6A16A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617866-56C2-4117-A5CF-6BEBAEFB4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573" y="1825625"/>
            <a:ext cx="5242854" cy="4351338"/>
          </a:xfrm>
        </p:spPr>
      </p:pic>
    </p:spTree>
    <p:extLst>
      <p:ext uri="{BB962C8B-B14F-4D97-AF65-F5344CB8AC3E}">
        <p14:creationId xmlns:p14="http://schemas.microsoft.com/office/powerpoint/2010/main" val="468340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2DB44-29AB-4B92-894D-6C167F1E4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5AA492-072F-4C9D-BEFC-05EC2D9DE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2260" y="1825625"/>
            <a:ext cx="4087480" cy="4351338"/>
          </a:xfrm>
        </p:spPr>
      </p:pic>
    </p:spTree>
    <p:extLst>
      <p:ext uri="{BB962C8B-B14F-4D97-AF65-F5344CB8AC3E}">
        <p14:creationId xmlns:p14="http://schemas.microsoft.com/office/powerpoint/2010/main" val="599529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41D1-7163-43A0-B8CF-5EAD44BC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68B467-DE1B-4A46-AA10-11365310B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4214" y="1825625"/>
            <a:ext cx="5003572" cy="4351338"/>
          </a:xfrm>
        </p:spPr>
      </p:pic>
    </p:spTree>
    <p:extLst>
      <p:ext uri="{BB962C8B-B14F-4D97-AF65-F5344CB8AC3E}">
        <p14:creationId xmlns:p14="http://schemas.microsoft.com/office/powerpoint/2010/main" val="4167336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7D29-A767-42AE-82DC-40672EF19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98370F-1A9C-4708-A0BD-CD00E4301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1807" y="1825625"/>
            <a:ext cx="6288385" cy="4351338"/>
          </a:xfrm>
        </p:spPr>
      </p:pic>
    </p:spTree>
    <p:extLst>
      <p:ext uri="{BB962C8B-B14F-4D97-AF65-F5344CB8AC3E}">
        <p14:creationId xmlns:p14="http://schemas.microsoft.com/office/powerpoint/2010/main" val="1515357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C2E5-8532-4C47-9A9A-9E399EF9C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55A658-1DF2-4017-81E8-2FEBFA72C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7541" y="1825625"/>
            <a:ext cx="5356918" cy="4351338"/>
          </a:xfrm>
        </p:spPr>
      </p:pic>
    </p:spTree>
    <p:extLst>
      <p:ext uri="{BB962C8B-B14F-4D97-AF65-F5344CB8AC3E}">
        <p14:creationId xmlns:p14="http://schemas.microsoft.com/office/powerpoint/2010/main" val="1595885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797C5-2DBD-4070-83B9-B229097E4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4A5033-7D41-4782-BF7D-F0053385F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569" y="1825625"/>
            <a:ext cx="5648861" cy="4351338"/>
          </a:xfrm>
        </p:spPr>
      </p:pic>
    </p:spTree>
    <p:extLst>
      <p:ext uri="{BB962C8B-B14F-4D97-AF65-F5344CB8AC3E}">
        <p14:creationId xmlns:p14="http://schemas.microsoft.com/office/powerpoint/2010/main" val="4149058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408F4-DA12-40D8-A0A5-F2FC1CF3C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E9754C-5C3E-4B9A-B3CC-5618C341C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2147" y="1825625"/>
            <a:ext cx="4847705" cy="4351338"/>
          </a:xfrm>
        </p:spPr>
      </p:pic>
    </p:spTree>
    <p:extLst>
      <p:ext uri="{BB962C8B-B14F-4D97-AF65-F5344CB8AC3E}">
        <p14:creationId xmlns:p14="http://schemas.microsoft.com/office/powerpoint/2010/main" val="1949154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32C8A-968A-482F-A1BF-5F0EB5193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B8951B-9D8E-493D-B3D3-E51E3237D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8278" y="1825625"/>
            <a:ext cx="5755443" cy="4351338"/>
          </a:xfrm>
        </p:spPr>
      </p:pic>
    </p:spTree>
    <p:extLst>
      <p:ext uri="{BB962C8B-B14F-4D97-AF65-F5344CB8AC3E}">
        <p14:creationId xmlns:p14="http://schemas.microsoft.com/office/powerpoint/2010/main" val="248648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CC05F-8A94-4C1F-A56F-0F952A3EA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E050DE-441F-4864-8042-F21F179B1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240" y="1825625"/>
            <a:ext cx="4763520" cy="4351338"/>
          </a:xfrm>
        </p:spPr>
      </p:pic>
    </p:spTree>
    <p:extLst>
      <p:ext uri="{BB962C8B-B14F-4D97-AF65-F5344CB8AC3E}">
        <p14:creationId xmlns:p14="http://schemas.microsoft.com/office/powerpoint/2010/main" val="365835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64D08-3A16-4707-BF93-8259157C9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165C2A-F277-45B5-9AB9-B6AA52BB8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1931" y="1825625"/>
            <a:ext cx="6088138" cy="4351338"/>
          </a:xfrm>
        </p:spPr>
      </p:pic>
    </p:spTree>
    <p:extLst>
      <p:ext uri="{BB962C8B-B14F-4D97-AF65-F5344CB8AC3E}">
        <p14:creationId xmlns:p14="http://schemas.microsoft.com/office/powerpoint/2010/main" val="1680284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CB6EA-ADCB-4D56-9786-20132994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D4E3FE-FD78-492C-9741-A8ADC4E56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3643" y="1825625"/>
            <a:ext cx="4444714" cy="4351338"/>
          </a:xfrm>
        </p:spPr>
      </p:pic>
    </p:spTree>
    <p:extLst>
      <p:ext uri="{BB962C8B-B14F-4D97-AF65-F5344CB8AC3E}">
        <p14:creationId xmlns:p14="http://schemas.microsoft.com/office/powerpoint/2010/main" val="1968031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E6F55-3F33-43C6-A444-C27283DCD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D4D3E9-6992-4AE9-B601-FB1127F7A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2927" y="1825625"/>
            <a:ext cx="8446145" cy="4351338"/>
          </a:xfrm>
        </p:spPr>
      </p:pic>
    </p:spTree>
    <p:extLst>
      <p:ext uri="{BB962C8B-B14F-4D97-AF65-F5344CB8AC3E}">
        <p14:creationId xmlns:p14="http://schemas.microsoft.com/office/powerpoint/2010/main" val="1640990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C43B8-B40C-45C4-9895-6AE6C6398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8F12CA-66B2-4471-9535-C832DDCFE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8085" y="1825625"/>
            <a:ext cx="7435830" cy="4351338"/>
          </a:xfrm>
        </p:spPr>
      </p:pic>
    </p:spTree>
    <p:extLst>
      <p:ext uri="{BB962C8B-B14F-4D97-AF65-F5344CB8AC3E}">
        <p14:creationId xmlns:p14="http://schemas.microsoft.com/office/powerpoint/2010/main" val="393649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38E15-8688-40B1-9F32-047B0150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47C199-E047-4FE9-9352-395BD9116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6116" y="1825625"/>
            <a:ext cx="4739767" cy="4351338"/>
          </a:xfrm>
        </p:spPr>
      </p:pic>
    </p:spTree>
    <p:extLst>
      <p:ext uri="{BB962C8B-B14F-4D97-AF65-F5344CB8AC3E}">
        <p14:creationId xmlns:p14="http://schemas.microsoft.com/office/powerpoint/2010/main" val="332781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7AFCF-17D7-45C1-86C7-599F6CCA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2AB21D-5C5F-42C8-853B-264D987BC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6448" y="1825625"/>
            <a:ext cx="4439103" cy="4351338"/>
          </a:xfrm>
        </p:spPr>
      </p:pic>
    </p:spTree>
    <p:extLst>
      <p:ext uri="{BB962C8B-B14F-4D97-AF65-F5344CB8AC3E}">
        <p14:creationId xmlns:p14="http://schemas.microsoft.com/office/powerpoint/2010/main" val="1360090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A21C4-1F54-4337-967A-0C394591A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5C243A-CF75-4D3F-A1BC-742376D10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2475" y="1825625"/>
            <a:ext cx="5747050" cy="4351338"/>
          </a:xfrm>
        </p:spPr>
      </p:pic>
    </p:spTree>
    <p:extLst>
      <p:ext uri="{BB962C8B-B14F-4D97-AF65-F5344CB8AC3E}">
        <p14:creationId xmlns:p14="http://schemas.microsoft.com/office/powerpoint/2010/main" val="2744578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1EF50-2657-4349-B4CA-D7641DB77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756561-51A1-4224-843B-EA44E5E0E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7669" y="1825625"/>
            <a:ext cx="5036662" cy="4351338"/>
          </a:xfrm>
        </p:spPr>
      </p:pic>
    </p:spTree>
    <p:extLst>
      <p:ext uri="{BB962C8B-B14F-4D97-AF65-F5344CB8AC3E}">
        <p14:creationId xmlns:p14="http://schemas.microsoft.com/office/powerpoint/2010/main" val="4285807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AA141-4132-4985-BBA7-26385AE2F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C985FF-A09C-454F-B3E0-13D17A681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6710" y="1825625"/>
            <a:ext cx="6658580" cy="4351338"/>
          </a:xfrm>
        </p:spPr>
      </p:pic>
    </p:spTree>
    <p:extLst>
      <p:ext uri="{BB962C8B-B14F-4D97-AF65-F5344CB8AC3E}">
        <p14:creationId xmlns:p14="http://schemas.microsoft.com/office/powerpoint/2010/main" val="3307683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F7F24-0402-4AD8-8565-905F95D6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210004-70B9-4603-88D4-C35878D1D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4176" y="1825625"/>
            <a:ext cx="5023647" cy="4351338"/>
          </a:xfrm>
        </p:spPr>
      </p:pic>
    </p:spTree>
    <p:extLst>
      <p:ext uri="{BB962C8B-B14F-4D97-AF65-F5344CB8AC3E}">
        <p14:creationId xmlns:p14="http://schemas.microsoft.com/office/powerpoint/2010/main" val="3428781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42D2A-0E96-431F-A7AC-26116DD16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223F52-156B-40E2-8AFA-9052BB41F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6157" y="1825625"/>
            <a:ext cx="5219686" cy="4351338"/>
          </a:xfrm>
        </p:spPr>
      </p:pic>
    </p:spTree>
    <p:extLst>
      <p:ext uri="{BB962C8B-B14F-4D97-AF65-F5344CB8AC3E}">
        <p14:creationId xmlns:p14="http://schemas.microsoft.com/office/powerpoint/2010/main" val="400574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AA944-7ECB-4B9D-87F9-5E1D15FC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1714D2-6581-4E60-9B84-A6A64F2C3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7473" y="1825625"/>
            <a:ext cx="6677053" cy="4351338"/>
          </a:xfrm>
        </p:spPr>
      </p:pic>
    </p:spTree>
    <p:extLst>
      <p:ext uri="{BB962C8B-B14F-4D97-AF65-F5344CB8AC3E}">
        <p14:creationId xmlns:p14="http://schemas.microsoft.com/office/powerpoint/2010/main" val="1427259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7338B-3268-4A2F-A047-CFC7CE08A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6E8A31-DE43-4829-9500-3D0CDE08C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1563" y="1825625"/>
            <a:ext cx="5728873" cy="4351338"/>
          </a:xfrm>
        </p:spPr>
      </p:pic>
    </p:spTree>
    <p:extLst>
      <p:ext uri="{BB962C8B-B14F-4D97-AF65-F5344CB8AC3E}">
        <p14:creationId xmlns:p14="http://schemas.microsoft.com/office/powerpoint/2010/main" val="4168362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F69A9-552E-466A-A21A-AE14F4515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8DD9EA-6096-4B0C-9F97-D32969F82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973" y="1825625"/>
            <a:ext cx="5500054" cy="4351338"/>
          </a:xfrm>
        </p:spPr>
      </p:pic>
    </p:spTree>
    <p:extLst>
      <p:ext uri="{BB962C8B-B14F-4D97-AF65-F5344CB8AC3E}">
        <p14:creationId xmlns:p14="http://schemas.microsoft.com/office/powerpoint/2010/main" val="559533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95B20-5CEA-45DC-A86E-9E765B9A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771395-4477-4149-8E35-D92CD913E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4912" y="1825625"/>
            <a:ext cx="4042176" cy="4351338"/>
          </a:xfrm>
        </p:spPr>
      </p:pic>
    </p:spTree>
    <p:extLst>
      <p:ext uri="{BB962C8B-B14F-4D97-AF65-F5344CB8AC3E}">
        <p14:creationId xmlns:p14="http://schemas.microsoft.com/office/powerpoint/2010/main" val="209527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D1CC1-48B7-45AB-ADD4-D938C79E4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F71938-9971-4B46-9E78-482E0F701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3343" y="1825625"/>
            <a:ext cx="4365314" cy="4351338"/>
          </a:xfrm>
        </p:spPr>
      </p:pic>
    </p:spTree>
    <p:extLst>
      <p:ext uri="{BB962C8B-B14F-4D97-AF65-F5344CB8AC3E}">
        <p14:creationId xmlns:p14="http://schemas.microsoft.com/office/powerpoint/2010/main" val="423689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B56BE-6407-42D6-A090-15CA82E51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39EEB7-267C-4F1D-AA60-1A8F9BB56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4214" y="1825625"/>
            <a:ext cx="4263572" cy="4351338"/>
          </a:xfrm>
        </p:spPr>
      </p:pic>
    </p:spTree>
    <p:extLst>
      <p:ext uri="{BB962C8B-B14F-4D97-AF65-F5344CB8AC3E}">
        <p14:creationId xmlns:p14="http://schemas.microsoft.com/office/powerpoint/2010/main" val="3490915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A1314-B9FC-4080-8A79-F7E469590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D437FC-3E00-45D5-8160-00F09C936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6654" y="1825625"/>
            <a:ext cx="4318691" cy="4351338"/>
          </a:xfrm>
        </p:spPr>
      </p:pic>
    </p:spTree>
    <p:extLst>
      <p:ext uri="{BB962C8B-B14F-4D97-AF65-F5344CB8AC3E}">
        <p14:creationId xmlns:p14="http://schemas.microsoft.com/office/powerpoint/2010/main" val="643126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0B3B8-2CD3-4F49-9F93-1D962B6A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5859BF-EECD-4E00-BCB3-C1FEB0ABB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5103" y="1825625"/>
            <a:ext cx="4521793" cy="4351338"/>
          </a:xfrm>
        </p:spPr>
      </p:pic>
    </p:spTree>
    <p:extLst>
      <p:ext uri="{BB962C8B-B14F-4D97-AF65-F5344CB8AC3E}">
        <p14:creationId xmlns:p14="http://schemas.microsoft.com/office/powerpoint/2010/main" val="2244820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F75A7-B0DB-45C9-B395-5C63C5698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DC1F57-84AB-44F3-8225-E7E7B8170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804" y="1825625"/>
            <a:ext cx="5180392" cy="4351338"/>
          </a:xfrm>
        </p:spPr>
      </p:pic>
    </p:spTree>
    <p:extLst>
      <p:ext uri="{BB962C8B-B14F-4D97-AF65-F5344CB8AC3E}">
        <p14:creationId xmlns:p14="http://schemas.microsoft.com/office/powerpoint/2010/main" val="1580527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CD0F-16EE-4F0C-B79D-A78DE5DF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16BBC2-4E3E-48CE-B066-9811FC135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961" y="1825625"/>
            <a:ext cx="5794077" cy="4351338"/>
          </a:xfrm>
        </p:spPr>
      </p:pic>
    </p:spTree>
    <p:extLst>
      <p:ext uri="{BB962C8B-B14F-4D97-AF65-F5344CB8AC3E}">
        <p14:creationId xmlns:p14="http://schemas.microsoft.com/office/powerpoint/2010/main" val="1503734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AC3A0-C73B-42E9-BF6F-0F2BCE652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3AABD3-5D8A-4B2F-8D45-70033DE50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9931" y="1825625"/>
            <a:ext cx="5412137" cy="4351338"/>
          </a:xfrm>
        </p:spPr>
      </p:pic>
    </p:spTree>
    <p:extLst>
      <p:ext uri="{BB962C8B-B14F-4D97-AF65-F5344CB8AC3E}">
        <p14:creationId xmlns:p14="http://schemas.microsoft.com/office/powerpoint/2010/main" val="2522666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388E-932A-4E72-B3F7-C5FC7384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53578B-60FE-4824-8871-8EF4F4E3B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4236" y="1825625"/>
            <a:ext cx="4443527" cy="4351338"/>
          </a:xfrm>
        </p:spPr>
      </p:pic>
    </p:spTree>
    <p:extLst>
      <p:ext uri="{BB962C8B-B14F-4D97-AF65-F5344CB8AC3E}">
        <p14:creationId xmlns:p14="http://schemas.microsoft.com/office/powerpoint/2010/main" val="1212131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40907-60EE-40AA-9381-B10C14CCB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76177-EAF9-4648-84F2-DD1AEFCB3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605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4B9DF-A218-4728-B4F2-1E6A0B838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EF5A9-6496-4517-BC45-80762C9AD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773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B480A-1E2F-4B43-A219-9F301447D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C26A2-DB39-4476-9568-62C957AF6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33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EE927-25D2-44E9-B0C7-DE9E46369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24F46-21CF-454A-934B-EF1129289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851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33E7D-67B2-4A87-B494-FF687AFE7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E1840-8EB0-4406-A247-959388BF5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84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7DCE5-E59E-4A3A-BC7D-BB2990BB6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6B5D-1300-47EE-B38F-56EA34D2A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79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57309-85E3-4433-B0DA-E197D12B0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A36D6-D7CB-4904-A580-C72CBBAAF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521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F24E8-26C4-4614-A45C-87D4ACF19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86707-F0AD-4713-9151-B91DB6631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612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05381-61EA-4CA4-A3EA-F90CF2B4D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BCA4C-070C-4DB9-AA04-07DBEADDA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098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FF7F6-E905-4930-B074-17C1182BE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66DE0-2041-4CE4-A7C6-6F0D2C0C6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82BA2-6864-41F8-ACE7-A4E8AA508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C5BDE3-07B2-43F2-974C-F11FBDCAD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0496" y="1825625"/>
            <a:ext cx="6131007" cy="4351338"/>
          </a:xfrm>
        </p:spPr>
      </p:pic>
    </p:spTree>
    <p:extLst>
      <p:ext uri="{BB962C8B-B14F-4D97-AF65-F5344CB8AC3E}">
        <p14:creationId xmlns:p14="http://schemas.microsoft.com/office/powerpoint/2010/main" val="23957457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A7BD-BB5C-4DB8-AAC5-FEFCE4CD4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15F58-6226-4C7E-AE75-8A8395B23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217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078C-A061-4937-8EF0-5952ED07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28DE5-9DF6-40A1-BD54-C90DF547B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637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ADB6A-CCF7-4EEB-B78F-C9A9C3C0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7EAAA-306A-4DA8-B192-C56D9869C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755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CCAA-24B4-42B0-91D6-EF954B156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1F8A5-D492-4C65-AF88-F88AFA7A9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606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0280E-EFB5-4FF4-8994-420553AAC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63265-D12D-4C02-93C4-A45EE302E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63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AFA7-DD0B-4383-8C4C-D15C9ACB0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343AB-178C-4EB4-ADF0-F82EFD315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223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1C3EA-1038-44E0-A8A8-2660B46D2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C9E9F-D8A0-4A83-BD33-B8DE103AB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358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74DA3-DAFC-480B-8645-BECD80834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42CD7-9CCB-4F33-B1FC-21D0A40F2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530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2AC88-5E46-4F69-A048-E2A133792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D0D0B-9E63-47C8-AD34-221350CC0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689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2700-F4EB-428F-AE2A-36E3A4208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B8D59-0FDC-4A83-848D-A2FD5404B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18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23315-C1BB-46EC-AD39-6511DAE1C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4F8351-1E89-43F1-9877-F18AEC581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1020" y="1825625"/>
            <a:ext cx="4589959" cy="4351338"/>
          </a:xfrm>
        </p:spPr>
      </p:pic>
    </p:spTree>
    <p:extLst>
      <p:ext uri="{BB962C8B-B14F-4D97-AF65-F5344CB8AC3E}">
        <p14:creationId xmlns:p14="http://schemas.microsoft.com/office/powerpoint/2010/main" val="16276647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E7DDE-9863-409C-B0DA-C5CF54907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15668-57D6-42A6-8462-F533C0B44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156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64FF-88FD-47BD-94D9-9A4640D41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507A5-EDD9-4D27-A29E-6438CBB71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512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6234-7D83-432A-B39B-8309FC94B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9E167-4BCC-4C50-AFB8-9F25D7A90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315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DE3A4-5EED-4F36-BC9B-EA0B2339F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3A1C0-3402-425B-BFB7-AB8A9247A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21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B4F36-A7CC-484A-944E-089FB7AF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D3270-885B-401C-88AE-44E794D42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25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6512D-EF7E-47C0-9F76-97D3ADA0B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109538-E5AC-43BF-85B4-AD7161608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5828" y="1825625"/>
            <a:ext cx="6600344" cy="4351338"/>
          </a:xfrm>
        </p:spPr>
      </p:pic>
    </p:spTree>
    <p:extLst>
      <p:ext uri="{BB962C8B-B14F-4D97-AF65-F5344CB8AC3E}">
        <p14:creationId xmlns:p14="http://schemas.microsoft.com/office/powerpoint/2010/main" val="3593841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94758-AA44-4444-8BCE-F84860CCB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5A7839-4103-45A6-A824-B83F72A0C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7460" y="1825625"/>
            <a:ext cx="5897080" cy="4351338"/>
          </a:xfrm>
        </p:spPr>
      </p:pic>
    </p:spTree>
    <p:extLst>
      <p:ext uri="{BB962C8B-B14F-4D97-AF65-F5344CB8AC3E}">
        <p14:creationId xmlns:p14="http://schemas.microsoft.com/office/powerpoint/2010/main" val="700365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9EE0F-681F-4472-BC6D-24C45C8D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058E53-3EDC-4BC5-9B1E-D932668A3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310" y="1825625"/>
            <a:ext cx="5249380" cy="4351338"/>
          </a:xfrm>
        </p:spPr>
      </p:pic>
    </p:spTree>
    <p:extLst>
      <p:ext uri="{BB962C8B-B14F-4D97-AF65-F5344CB8AC3E}">
        <p14:creationId xmlns:p14="http://schemas.microsoft.com/office/powerpoint/2010/main" val="3262895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</Words>
  <Application>Microsoft Office PowerPoint</Application>
  <PresentationFormat>Widescreen</PresentationFormat>
  <Paragraphs>1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Mayowa Joshua</dc:creator>
  <cp:lastModifiedBy>Joseph Mayowa Joshua</cp:lastModifiedBy>
  <cp:revision>1</cp:revision>
  <dcterms:created xsi:type="dcterms:W3CDTF">2022-04-01T22:38:23Z</dcterms:created>
  <dcterms:modified xsi:type="dcterms:W3CDTF">2022-04-01T23:01:06Z</dcterms:modified>
</cp:coreProperties>
</file>