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7" autoAdjust="0"/>
    <p:restoredTop sz="94660"/>
  </p:normalViewPr>
  <p:slideViewPr>
    <p:cSldViewPr snapToGrid="0">
      <p:cViewPr varScale="1">
        <p:scale>
          <a:sx n="65" d="100"/>
          <a:sy n="65" d="100"/>
        </p:scale>
        <p:origin x="7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C2C0C-73FD-4130-B365-A67D956EC1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CCACC8-B86D-4735-9CE9-A02D1DD7F6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78DB43-E195-4A54-9258-6874F32F8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6413-63D8-4068-B6D8-4499E6967A34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333C4-0925-4D0D-9E9B-C2161D9C0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57988C-3E9F-493F-98DF-B9E8AEF21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26A45-C8F9-43BA-8715-9EF9094C4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793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E87BE-AFB3-42D0-ADBC-F6E8FDDA3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C4C770-35F4-4269-9F05-D6545FD997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4A6D76-6D5C-4B4A-8944-D4B246C95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6413-63D8-4068-B6D8-4499E6967A34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7FC3A4-D2F1-412B-8D41-00F261A57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6B7771-E237-41DF-B566-24EAC5768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26A45-C8F9-43BA-8715-9EF9094C4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13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44CD59-9850-489D-8B7D-8CAEA418B4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A68FD-193F-4766-B1FD-D58C00969B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066371-3121-4F8D-B600-79044A137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6413-63D8-4068-B6D8-4499E6967A34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9B573B-D048-48AF-AAA9-B80DA67B9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40B883-987F-45B4-A44B-D48AE1B9E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26A45-C8F9-43BA-8715-9EF9094C4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372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27BC5-C297-4732-A44E-C641C69B5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EA9D3B-A387-4AD7-85BD-6A89E8C7E0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D62728-2699-4F03-B59F-2F5361904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6413-63D8-4068-B6D8-4499E6967A34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82E556-26CD-4DF0-B5DE-99374D94D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F8EAAF-B544-4530-A986-A4F0C2CD9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26A45-C8F9-43BA-8715-9EF9094C4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571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F00EF-88BD-436C-B3DC-8915D2DF6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7D2624-9397-49BC-8D79-8ED692E26D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BF9330-DFD9-48F1-8036-67F176A26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6413-63D8-4068-B6D8-4499E6967A34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433B1-4EF2-4E9D-95AB-D6BC48C5D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5A95A-4DAC-4D02-B7A6-7802627D8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26A45-C8F9-43BA-8715-9EF9094C4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580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F3F4B-63A4-4B1B-9904-D85034CBD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12175-1421-4C1A-8BD8-F164D760F4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6079C3-C7DA-45AF-A09F-9BE96ACDAE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901B7D-7324-4483-B34C-B0995476B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6413-63D8-4068-B6D8-4499E6967A34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D643BF-ACD0-4B4E-8BB7-609752C7B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627CFA-D891-4AB7-9E2F-12FD4564B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26A45-C8F9-43BA-8715-9EF9094C4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899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27CA4-90B4-4DFD-AB38-5E9C54F77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5185A6-EA0A-454B-B996-55E6E1B316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B57531-6C09-4F34-A2E2-3E01C67D6A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EAB9FF-5945-4048-9E38-66D0397EE6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CFD234-057D-457B-A72B-AE7C86FACD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AF69AC-277B-4C14-9C19-54573BE7B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6413-63D8-4068-B6D8-4499E6967A34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18736E-4D89-4552-A0C2-46F9D3160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8B47A0-3330-4B64-9919-7C4BFDA30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26A45-C8F9-43BA-8715-9EF9094C4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241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3AB6A-009B-481F-81F9-3464465FF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C4413-07F0-4A0D-8F16-4DFA74573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6413-63D8-4068-B6D8-4499E6967A34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07FD1D-CA4D-474E-97BD-D841A7F06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A1BB18-34B9-4F83-975A-E2E37D468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26A45-C8F9-43BA-8715-9EF9094C4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911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B6BF22-5ED9-467C-B460-17CA764C3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6413-63D8-4068-B6D8-4499E6967A34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334B56-9FCB-4080-BC11-671A2C0F5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FB5717-F965-4F27-A5CA-05BF0FE2B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26A45-C8F9-43BA-8715-9EF9094C4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931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5636B-7A28-4263-A7B1-189F97987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3F9CB-6864-41BC-800E-1A76ED3FA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2A6E46-FE03-46E6-9D24-CFF22C3DFC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563367-CB2D-4E6A-97AE-63D5EE997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6413-63D8-4068-B6D8-4499E6967A34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F6B8E2-A1B0-46A4-B40A-E36E4901F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2BF872-2194-496C-ACB5-DD3AC9FA9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26A45-C8F9-43BA-8715-9EF9094C4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043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BB7FD-0918-4090-933D-B6E959E3C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A4764B-9BB7-48E9-80FD-E369C71DF2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14E7D6-C6A8-408E-9E0E-6F378E6B56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3DE836-9B28-49C3-A1A1-18C336BA6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6413-63D8-4068-B6D8-4499E6967A34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F1C40A-3805-44CC-B583-D33173DF8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3A56BA-216C-49A2-955E-2551BBBA5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26A45-C8F9-43BA-8715-9EF9094C4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484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F716F5-28A8-447B-A11C-7204B516F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BAB82C-4C37-4AF1-ADD9-E86CD98445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BBA591-6165-47DE-B3CC-D404AF2EE7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36413-63D8-4068-B6D8-4499E6967A34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1D6703-07AC-4E2C-B2B8-DB5261A2DB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F93F4-CA19-4915-87FE-BE63C85D91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26A45-C8F9-43BA-8715-9EF9094C4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438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54235-4678-42F8-9683-E85FA925C9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D274C7-C35F-48C0-9432-BC1724B4DF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CHAPTER 5</a:t>
            </a:r>
          </a:p>
        </p:txBody>
      </p:sp>
    </p:spTree>
    <p:extLst>
      <p:ext uri="{BB962C8B-B14F-4D97-AF65-F5344CB8AC3E}">
        <p14:creationId xmlns:p14="http://schemas.microsoft.com/office/powerpoint/2010/main" val="28883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BB7C5-440D-4AFC-A5D9-1A660965E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319D416-994F-4B5A-AD76-23FCBA9BD3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46120" y="1825625"/>
            <a:ext cx="4299759" cy="4351338"/>
          </a:xfrm>
        </p:spPr>
      </p:pic>
    </p:spTree>
    <p:extLst>
      <p:ext uri="{BB962C8B-B14F-4D97-AF65-F5344CB8AC3E}">
        <p14:creationId xmlns:p14="http://schemas.microsoft.com/office/powerpoint/2010/main" val="2763497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03AD1-749C-468A-9B48-E1EE89E40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02FE3BE-1C99-4F36-A58A-82DC9CB251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90893" y="1825625"/>
            <a:ext cx="4210213" cy="4351338"/>
          </a:xfrm>
        </p:spPr>
      </p:pic>
    </p:spTree>
    <p:extLst>
      <p:ext uri="{BB962C8B-B14F-4D97-AF65-F5344CB8AC3E}">
        <p14:creationId xmlns:p14="http://schemas.microsoft.com/office/powerpoint/2010/main" val="1818872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B6E08-EA61-4315-8F7A-C1660AA45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67FAEC2-313F-4100-AA2F-AF792C1226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0039" y="1825625"/>
            <a:ext cx="6251922" cy="4351338"/>
          </a:xfrm>
        </p:spPr>
      </p:pic>
    </p:spTree>
    <p:extLst>
      <p:ext uri="{BB962C8B-B14F-4D97-AF65-F5344CB8AC3E}">
        <p14:creationId xmlns:p14="http://schemas.microsoft.com/office/powerpoint/2010/main" val="3067468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2DB23-D7B0-417D-9777-ED1DCA91A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BA5F97-3DB8-4141-BB2F-FB34387477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83338" y="1825625"/>
            <a:ext cx="4425324" cy="4351338"/>
          </a:xfrm>
        </p:spPr>
      </p:pic>
    </p:spTree>
    <p:extLst>
      <p:ext uri="{BB962C8B-B14F-4D97-AF65-F5344CB8AC3E}">
        <p14:creationId xmlns:p14="http://schemas.microsoft.com/office/powerpoint/2010/main" val="2986810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62F2B-B034-4887-ABAC-DECAEB9D5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3DAE6EA-A521-427C-B333-D23DBEDA8A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06939" y="1825625"/>
            <a:ext cx="4778121" cy="4351338"/>
          </a:xfrm>
        </p:spPr>
      </p:pic>
    </p:spTree>
    <p:extLst>
      <p:ext uri="{BB962C8B-B14F-4D97-AF65-F5344CB8AC3E}">
        <p14:creationId xmlns:p14="http://schemas.microsoft.com/office/powerpoint/2010/main" val="2559502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57632-5396-4C27-94B1-4923A8F92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FFC4A4D-A58E-4CCA-9336-2E976404DD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46232" y="1825625"/>
            <a:ext cx="4299536" cy="4351338"/>
          </a:xfrm>
        </p:spPr>
      </p:pic>
    </p:spTree>
    <p:extLst>
      <p:ext uri="{BB962C8B-B14F-4D97-AF65-F5344CB8AC3E}">
        <p14:creationId xmlns:p14="http://schemas.microsoft.com/office/powerpoint/2010/main" val="882278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FCAA7-3993-41F0-80AD-F38AE33C2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A4EBECE-FFC7-4DA0-B2AF-BC3FEDDC2F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48763" y="1825625"/>
            <a:ext cx="4494474" cy="4351338"/>
          </a:xfrm>
        </p:spPr>
      </p:pic>
    </p:spTree>
    <p:extLst>
      <p:ext uri="{BB962C8B-B14F-4D97-AF65-F5344CB8AC3E}">
        <p14:creationId xmlns:p14="http://schemas.microsoft.com/office/powerpoint/2010/main" val="3454192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9CCFA-4B82-455D-96AD-15F69A206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B424B79-1669-4AD9-8EE1-74EB3A5E9F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28224" y="1825625"/>
            <a:ext cx="4735551" cy="4351338"/>
          </a:xfrm>
        </p:spPr>
      </p:pic>
    </p:spTree>
    <p:extLst>
      <p:ext uri="{BB962C8B-B14F-4D97-AF65-F5344CB8AC3E}">
        <p14:creationId xmlns:p14="http://schemas.microsoft.com/office/powerpoint/2010/main" val="3902860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FCD39-885B-44CA-AA1B-9B6B042A2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A2E5B10-261F-49FA-B1E6-615726AA83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47585" y="1825625"/>
            <a:ext cx="4696830" cy="4351338"/>
          </a:xfrm>
        </p:spPr>
      </p:pic>
    </p:spTree>
    <p:extLst>
      <p:ext uri="{BB962C8B-B14F-4D97-AF65-F5344CB8AC3E}">
        <p14:creationId xmlns:p14="http://schemas.microsoft.com/office/powerpoint/2010/main" val="1284948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D5C9-2D47-4B2F-92B9-16E3FA38D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126DE81-9354-4387-9956-0BCA943EC8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86448" y="1825625"/>
            <a:ext cx="4019104" cy="4351338"/>
          </a:xfrm>
        </p:spPr>
      </p:pic>
    </p:spTree>
    <p:extLst>
      <p:ext uri="{BB962C8B-B14F-4D97-AF65-F5344CB8AC3E}">
        <p14:creationId xmlns:p14="http://schemas.microsoft.com/office/powerpoint/2010/main" val="32648661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</Words>
  <Application>Microsoft Office PowerPoint</Application>
  <PresentationFormat>Widescreen</PresentationFormat>
  <Paragraphs>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Mayowa Joshua</dc:creator>
  <cp:lastModifiedBy>Joseph Mayowa Joshua</cp:lastModifiedBy>
  <cp:revision>2</cp:revision>
  <dcterms:created xsi:type="dcterms:W3CDTF">2022-04-09T18:13:07Z</dcterms:created>
  <dcterms:modified xsi:type="dcterms:W3CDTF">2022-04-09T18:23:51Z</dcterms:modified>
</cp:coreProperties>
</file>