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>
        <p:scale>
          <a:sx n="75" d="100"/>
          <a:sy n="75" d="100"/>
        </p:scale>
        <p:origin x="414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F09E7-1C37-4C20-BECA-77E32E66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8F869-12F3-4730-8373-B8A245178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ED9DF-C980-4F5A-832B-A04E93B6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D3C02-2F14-47AC-9A9A-F8D5A7FD3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EE298-444F-456F-A580-5C4B45F2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9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5CDF-8476-458B-AB03-F94C0D6BE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CC3EE-2FA4-4C1A-BE8E-B5B2D7D14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2BA9-95DD-428A-8AAF-A96F5D1D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FF1D4-3DE3-4433-8815-9D336D94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0C55B-E5A9-481F-AA1E-A47E1B26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0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746412-0E06-4572-A15A-BF522B71D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AF1094-42DC-4E19-87F2-7AACE2941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7AB44-325D-4EB8-BAFC-3E999E3F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FA0F1-F1EE-4309-972C-4DFADDCA6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F6A36-97B0-4566-8A9D-52858E9A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6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1E27F-285A-4747-A25C-551DE1C4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61765-5F99-4897-8EEC-E3E732812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5FA2-6C8C-4ED2-8F80-FD878AF73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B157E-3B89-4D3F-A35D-FB48BCC7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D5C9C-C6DB-4596-9BBF-0BC68734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9D10-0D38-4D60-9A9E-F1D23CA19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C6E44-A658-410C-B02F-554973124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38831-67D4-4C48-9609-3D95EF56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7A780-130B-4E38-98D8-9CCC6A3A8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A1E0A-CDCB-4695-83C5-717792DB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4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B75C-DFD9-4071-A0A4-7BA72729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6FE9E-B784-48C4-BF04-3CED6A0A4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7C168-7D7D-4D51-8240-CA2B4DD5E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6C08A-EA13-49A0-914C-86AC0313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73DC6-6D34-4118-96B5-87B11B094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0D6C2-FDFB-444A-BB74-EF7E3D76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4FE66-7527-4C4C-BD30-D1859CF0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0EB40-6E59-4DA5-ACE9-F9489B9ED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4F963-C45C-4226-A43A-F0C7E4023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F262F9-41EE-4564-9653-41539DE10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A2335-2C93-4B70-BA63-688D26AC8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E9930C-3D24-4397-9817-D8DA9A5A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27361E-DFDB-4776-AB8A-57102F54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51D94C-84E5-4550-BEDD-EA4A1BE0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C0AC-F002-4AD9-BBE3-F95815FE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C54BB-BFD3-4A25-BED5-CD0DB207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E9114-2F7E-449C-B93B-9CDBDAE9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CE0FF-9B64-4D63-9770-F3835225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8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D0C55-7D2F-42BE-B92F-EBC6C9294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CD171-0F14-472B-B91D-5DE53765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3EE56-DE03-42DD-9138-0C4F8DEE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2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DBB3-BD3A-4868-81C4-F358DB90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200AB-85B4-4553-A509-304D1D7A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6A67D-E366-495A-93DA-87FB44F1B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7A12D-650F-4336-B1F9-E9D26F85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39560-F038-4E3D-8431-D6B37761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33370-E0CA-4A25-A218-606FD5830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4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A899-BF69-4ACC-905C-6E523B21D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6B318-4B5A-4DB9-A11A-37E1DA986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DC231-D205-49C3-B5B6-958EA3A95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9B7D7-24B1-4727-89E4-AFB18BCFC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4C5D9-FBD8-4791-B5B5-4FA5EDA6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B30D8-6402-4D09-973E-03265094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D5B9D-186E-4054-AAF4-C04FFF5D8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F7DB6-DCB7-4D2F-993F-1DE697210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BA4A8-4199-40A9-A9CF-2B117714D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7CC42-101A-44C1-8322-309F0662D73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415B0-1CF8-4190-A290-1A3065235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8CCA1-0202-4BB0-B345-9724E4D8F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5783C-FBC4-47A1-B35B-39CA14BC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FB04-42F7-4CD3-8A76-E4F8910E5A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2FCFB-A489-4D7D-8CE0-965D870937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271095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18753-1FF7-422E-95B3-3220AD74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0F333F-0081-470B-B7FA-7ACC62FC7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4056" y="1825625"/>
            <a:ext cx="6203887" cy="4351338"/>
          </a:xfrm>
        </p:spPr>
      </p:pic>
    </p:spTree>
    <p:extLst>
      <p:ext uri="{BB962C8B-B14F-4D97-AF65-F5344CB8AC3E}">
        <p14:creationId xmlns:p14="http://schemas.microsoft.com/office/powerpoint/2010/main" val="368574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45A15-C142-4984-BCE4-898791E8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8517EF-F0EF-47D8-A9FD-E0AAC9FA9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600" y="1825625"/>
            <a:ext cx="6716799" cy="4351338"/>
          </a:xfrm>
        </p:spPr>
      </p:pic>
    </p:spTree>
    <p:extLst>
      <p:ext uri="{BB962C8B-B14F-4D97-AF65-F5344CB8AC3E}">
        <p14:creationId xmlns:p14="http://schemas.microsoft.com/office/powerpoint/2010/main" val="159473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F097-501A-4F7A-AEBD-8FFEBBE3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58D10-734E-4730-AA21-981CDF0F6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9848" y="1825625"/>
            <a:ext cx="5512304" cy="4351338"/>
          </a:xfrm>
        </p:spPr>
      </p:pic>
    </p:spTree>
    <p:extLst>
      <p:ext uri="{BB962C8B-B14F-4D97-AF65-F5344CB8AC3E}">
        <p14:creationId xmlns:p14="http://schemas.microsoft.com/office/powerpoint/2010/main" val="196827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13D6-8264-4A1B-81C8-D36ECF0F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AE208F-7858-461B-8CDD-B0D4000A5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984" y="1825625"/>
            <a:ext cx="6978031" cy="4351338"/>
          </a:xfrm>
        </p:spPr>
      </p:pic>
    </p:spTree>
    <p:extLst>
      <p:ext uri="{BB962C8B-B14F-4D97-AF65-F5344CB8AC3E}">
        <p14:creationId xmlns:p14="http://schemas.microsoft.com/office/powerpoint/2010/main" val="393123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0DA0-E1DB-45CC-A8E4-44C677C50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5F9309-6095-4264-AF1F-067568C24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666" y="1825625"/>
            <a:ext cx="5048667" cy="4351338"/>
          </a:xfrm>
        </p:spPr>
      </p:pic>
    </p:spTree>
    <p:extLst>
      <p:ext uri="{BB962C8B-B14F-4D97-AF65-F5344CB8AC3E}">
        <p14:creationId xmlns:p14="http://schemas.microsoft.com/office/powerpoint/2010/main" val="1562909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9930-9099-45F9-8117-2561C9B2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5EE0E9-076D-4DC7-93CF-ED67908CD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7818" y="1825625"/>
            <a:ext cx="4176363" cy="4351338"/>
          </a:xfrm>
        </p:spPr>
      </p:pic>
    </p:spTree>
    <p:extLst>
      <p:ext uri="{BB962C8B-B14F-4D97-AF65-F5344CB8AC3E}">
        <p14:creationId xmlns:p14="http://schemas.microsoft.com/office/powerpoint/2010/main" val="1047232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BB1D5-613D-4030-BAEE-1D2536049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47F730-520C-4DA1-8834-C9A3494B5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9640" y="1825625"/>
            <a:ext cx="5252719" cy="4351338"/>
          </a:xfrm>
        </p:spPr>
      </p:pic>
    </p:spTree>
    <p:extLst>
      <p:ext uri="{BB962C8B-B14F-4D97-AF65-F5344CB8AC3E}">
        <p14:creationId xmlns:p14="http://schemas.microsoft.com/office/powerpoint/2010/main" val="2014354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D71B-CA4D-4848-AB13-0C625BF3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25E179-AA30-43EF-81DA-CA5470C35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337" y="1825625"/>
            <a:ext cx="5803325" cy="4351338"/>
          </a:xfrm>
        </p:spPr>
      </p:pic>
    </p:spTree>
    <p:extLst>
      <p:ext uri="{BB962C8B-B14F-4D97-AF65-F5344CB8AC3E}">
        <p14:creationId xmlns:p14="http://schemas.microsoft.com/office/powerpoint/2010/main" val="1284203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FECB-925C-4069-B440-1F85E47F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663E02-2645-41EA-9B4E-8A0E3CA46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805" y="1825625"/>
            <a:ext cx="7462389" cy="4351338"/>
          </a:xfrm>
        </p:spPr>
      </p:pic>
    </p:spTree>
    <p:extLst>
      <p:ext uri="{BB962C8B-B14F-4D97-AF65-F5344CB8AC3E}">
        <p14:creationId xmlns:p14="http://schemas.microsoft.com/office/powerpoint/2010/main" val="2082615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6A75-9752-4A76-A965-267CB1922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AF758E-51A6-408E-B1C0-81B8BAB22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140" y="1825625"/>
            <a:ext cx="6147719" cy="4351338"/>
          </a:xfrm>
        </p:spPr>
      </p:pic>
    </p:spTree>
    <p:extLst>
      <p:ext uri="{BB962C8B-B14F-4D97-AF65-F5344CB8AC3E}">
        <p14:creationId xmlns:p14="http://schemas.microsoft.com/office/powerpoint/2010/main" val="72806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B29B-C8D0-48BB-B4BA-6DF9F6BA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7506EE-D33C-4391-B908-296E5BD82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8285" y="1825625"/>
            <a:ext cx="6275430" cy="4351338"/>
          </a:xfrm>
        </p:spPr>
      </p:pic>
    </p:spTree>
    <p:extLst>
      <p:ext uri="{BB962C8B-B14F-4D97-AF65-F5344CB8AC3E}">
        <p14:creationId xmlns:p14="http://schemas.microsoft.com/office/powerpoint/2010/main" val="79783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5826-D839-40EA-947D-C1DA21F9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58236D-340D-45F9-B596-F2057D57F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8014" y="1825625"/>
            <a:ext cx="5535971" cy="4351338"/>
          </a:xfrm>
        </p:spPr>
      </p:pic>
    </p:spTree>
    <p:extLst>
      <p:ext uri="{BB962C8B-B14F-4D97-AF65-F5344CB8AC3E}">
        <p14:creationId xmlns:p14="http://schemas.microsoft.com/office/powerpoint/2010/main" val="2736775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6B20C-193C-4933-980B-8E7FB3B1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62FD61-8C3F-4D00-916C-0C02860E7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215" y="1825625"/>
            <a:ext cx="4897569" cy="4351338"/>
          </a:xfrm>
        </p:spPr>
      </p:pic>
    </p:spTree>
    <p:extLst>
      <p:ext uri="{BB962C8B-B14F-4D97-AF65-F5344CB8AC3E}">
        <p14:creationId xmlns:p14="http://schemas.microsoft.com/office/powerpoint/2010/main" val="1706183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4D35-6B86-4FFD-9234-7B66351C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F73022-654A-4465-92D7-6FD852A0F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6520" y="1825625"/>
            <a:ext cx="6158960" cy="4351338"/>
          </a:xfrm>
        </p:spPr>
      </p:pic>
    </p:spTree>
    <p:extLst>
      <p:ext uri="{BB962C8B-B14F-4D97-AF65-F5344CB8AC3E}">
        <p14:creationId xmlns:p14="http://schemas.microsoft.com/office/powerpoint/2010/main" val="234025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B2C7-F05F-4E81-B0F8-8E37F163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F7A308-C0D7-4A22-B545-88D9BE76F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9599" y="1825625"/>
            <a:ext cx="5932801" cy="4351338"/>
          </a:xfrm>
        </p:spPr>
      </p:pic>
    </p:spTree>
    <p:extLst>
      <p:ext uri="{BB962C8B-B14F-4D97-AF65-F5344CB8AC3E}">
        <p14:creationId xmlns:p14="http://schemas.microsoft.com/office/powerpoint/2010/main" val="1308363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4F7A-E2AC-4098-8BF0-0CC769E6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B1BAF8-4E33-458A-AA30-0B82CF5D8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8442" y="1825625"/>
            <a:ext cx="4715115" cy="4351338"/>
          </a:xfrm>
        </p:spPr>
      </p:pic>
    </p:spTree>
    <p:extLst>
      <p:ext uri="{BB962C8B-B14F-4D97-AF65-F5344CB8AC3E}">
        <p14:creationId xmlns:p14="http://schemas.microsoft.com/office/powerpoint/2010/main" val="1644774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7D857-7D69-4935-9BA3-79FC1F73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486948-9B67-4F2B-9A84-AE5E1C942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3263" y="1825625"/>
            <a:ext cx="4125474" cy="4351338"/>
          </a:xfrm>
        </p:spPr>
      </p:pic>
    </p:spTree>
    <p:extLst>
      <p:ext uri="{BB962C8B-B14F-4D97-AF65-F5344CB8AC3E}">
        <p14:creationId xmlns:p14="http://schemas.microsoft.com/office/powerpoint/2010/main" val="347219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2839-CE58-4316-9D4B-0ABD6028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FDEB77-2766-4FD8-B3D8-1983B975F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457" y="1825625"/>
            <a:ext cx="6967085" cy="4351338"/>
          </a:xfrm>
        </p:spPr>
      </p:pic>
    </p:spTree>
    <p:extLst>
      <p:ext uri="{BB962C8B-B14F-4D97-AF65-F5344CB8AC3E}">
        <p14:creationId xmlns:p14="http://schemas.microsoft.com/office/powerpoint/2010/main" val="2611661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464-52D6-4845-80E1-73AB49A0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818B48-3EBC-4861-B057-C8AAD29F3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2825" y="1825625"/>
            <a:ext cx="5166350" cy="4351338"/>
          </a:xfrm>
        </p:spPr>
      </p:pic>
    </p:spTree>
    <p:extLst>
      <p:ext uri="{BB962C8B-B14F-4D97-AF65-F5344CB8AC3E}">
        <p14:creationId xmlns:p14="http://schemas.microsoft.com/office/powerpoint/2010/main" val="1553515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947F-B218-4440-A870-4D3DC5CC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4BF1C0-E37E-4BA2-9B1E-5C149F1BF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224" y="1825625"/>
            <a:ext cx="7345552" cy="4351338"/>
          </a:xfrm>
        </p:spPr>
      </p:pic>
    </p:spTree>
    <p:extLst>
      <p:ext uri="{BB962C8B-B14F-4D97-AF65-F5344CB8AC3E}">
        <p14:creationId xmlns:p14="http://schemas.microsoft.com/office/powerpoint/2010/main" val="77836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D76B-49D3-4497-AF34-FC91CC16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2E4D40-AE5B-4259-BD53-674225FCD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2834" y="1825625"/>
            <a:ext cx="4466331" cy="4351338"/>
          </a:xfrm>
        </p:spPr>
      </p:pic>
    </p:spTree>
    <p:extLst>
      <p:ext uri="{BB962C8B-B14F-4D97-AF65-F5344CB8AC3E}">
        <p14:creationId xmlns:p14="http://schemas.microsoft.com/office/powerpoint/2010/main" val="1261836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F0937-F0D0-4D25-9D32-4FD35184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A47B12-DDAE-4CF4-A2D2-8CAE3C476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4640" y="1825625"/>
            <a:ext cx="4782720" cy="4351338"/>
          </a:xfrm>
        </p:spPr>
      </p:pic>
    </p:spTree>
    <p:extLst>
      <p:ext uri="{BB962C8B-B14F-4D97-AF65-F5344CB8AC3E}">
        <p14:creationId xmlns:p14="http://schemas.microsoft.com/office/powerpoint/2010/main" val="145599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ABE2-4AD3-4CCC-9242-8488BBE9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EF759-1AE5-49BD-8952-FFC99AE8A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328" y="1825625"/>
            <a:ext cx="9083344" cy="4351338"/>
          </a:xfrm>
        </p:spPr>
      </p:pic>
    </p:spTree>
    <p:extLst>
      <p:ext uri="{BB962C8B-B14F-4D97-AF65-F5344CB8AC3E}">
        <p14:creationId xmlns:p14="http://schemas.microsoft.com/office/powerpoint/2010/main" val="1801936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89E0-D98A-4A3F-9699-EDB6FFB6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698811-6D4E-48C9-AEE6-8E4ABBCE3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666" y="1825625"/>
            <a:ext cx="7734667" cy="4351338"/>
          </a:xfrm>
        </p:spPr>
      </p:pic>
    </p:spTree>
    <p:extLst>
      <p:ext uri="{BB962C8B-B14F-4D97-AF65-F5344CB8AC3E}">
        <p14:creationId xmlns:p14="http://schemas.microsoft.com/office/powerpoint/2010/main" val="242846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436EE-2660-48A8-9FD5-1A676496B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1CDF7F-4A60-4058-9A93-66E88634A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8039" y="1825625"/>
            <a:ext cx="5955922" cy="4351338"/>
          </a:xfrm>
        </p:spPr>
      </p:pic>
    </p:spTree>
    <p:extLst>
      <p:ext uri="{BB962C8B-B14F-4D97-AF65-F5344CB8AC3E}">
        <p14:creationId xmlns:p14="http://schemas.microsoft.com/office/powerpoint/2010/main" val="2363145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</Words>
  <Application>Microsoft Office PowerPoint</Application>
  <PresentationFormat>Widescreen</PresentationFormat>
  <Paragraphs>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Mayowa Joshua</dc:creator>
  <cp:lastModifiedBy>Joseph Mayowa Joshua</cp:lastModifiedBy>
  <cp:revision>2</cp:revision>
  <dcterms:created xsi:type="dcterms:W3CDTF">2022-04-01T22:21:49Z</dcterms:created>
  <dcterms:modified xsi:type="dcterms:W3CDTF">2022-04-01T22:38:16Z</dcterms:modified>
</cp:coreProperties>
</file>