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96"/>
    <p:restoredTop sz="94694"/>
  </p:normalViewPr>
  <p:slideViewPr>
    <p:cSldViewPr snapToGrid="0" snapToObjects="1">
      <p:cViewPr varScale="1">
        <p:scale>
          <a:sx n="95" d="100"/>
          <a:sy n="95" d="100"/>
        </p:scale>
        <p:origin x="20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DCA9D-9F51-974F-81A0-751966BB7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6A9017-2872-5846-B817-A39C3AB7F6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18612-9656-1744-8DC2-732915B7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3448-F5FE-CC4D-908A-6EB4B94E4E76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85694-129A-ED45-A34B-30711ED3F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6F9EA-D756-0447-9FB5-DF135F1DF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8468-5713-044F-B43C-46D58C36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75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71B36-7EFD-3244-8454-49F2FC091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32BF6D-0805-5A4F-BADE-1A77F45D8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B8ED4-E476-B74A-A29E-CE9CBCD3B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3448-F5FE-CC4D-908A-6EB4B94E4E76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22DC4-584D-8243-B2D4-CCEF3810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A9CD5-4A95-6246-887B-A53515BCA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8468-5713-044F-B43C-46D58C36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65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D11D7-C099-1B45-80DF-AE6CE4D278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43C04-94A6-3545-925C-4B06B7220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271A3-1104-DD46-A687-F2984993F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3448-F5FE-CC4D-908A-6EB4B94E4E76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86090-1D46-6941-8182-310A5157A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2F0DF-E679-6B49-9EBB-44E7AA50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8468-5713-044F-B43C-46D58C36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8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CDCEC-7933-D240-90AE-662945709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7163E-65C9-614D-B958-A2A8C2790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0CDDD-59DF-C541-9935-23E83DC7D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3448-F5FE-CC4D-908A-6EB4B94E4E76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4EBFA-F553-B24D-AB46-5039C226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E57CE-ED57-3542-971B-070015BE9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8468-5713-044F-B43C-46D58C36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8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44FE-9A14-1B48-9EBD-76463E1E4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D1132-5031-E443-8847-D80D0F225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80D1B-377B-014A-AF07-5173218FC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3448-F5FE-CC4D-908A-6EB4B94E4E76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3561-A48E-E24D-9D11-27F698235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90B9B-BBB1-144E-A90C-B482CB81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8468-5713-044F-B43C-46D58C36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2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73D59-51E6-634C-8E6D-B2AA8BE11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9A10E-8577-724B-93B9-8AB263A28C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7E73B-3826-184B-A7CA-C76CE506B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0FE15-0EF9-1E45-B445-23ABBE6B4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3448-F5FE-CC4D-908A-6EB4B94E4E76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30CF6-3BEA-F243-BFAB-D8F8D2D17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234FC-FB0F-3843-BB91-293DBF2FD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8468-5713-044F-B43C-46D58C36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0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28839-E30B-E946-9883-6E27D43BD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0F3ED-A2BB-AF4D-901B-59C143562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30A15-B2E9-864C-AFB0-F7AE7964C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A09310-700B-FD44-AB41-0C8951619A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A32D2-A69E-574C-8B51-8C7E7D208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0B8D5E-A986-7D41-882F-A28BB182B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3448-F5FE-CC4D-908A-6EB4B94E4E76}" type="datetimeFigureOut">
              <a:rPr lang="en-US" smtClean="0"/>
              <a:t>6/22/20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EE80C-8512-4A40-A1DF-B014BA15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A88C5-5C41-144D-A79F-6652025EA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8468-5713-044F-B43C-46D58C36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5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A43D7-4CD3-8249-8657-3C63A96B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A1F68-620E-3341-A565-584635E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3448-F5FE-CC4D-908A-6EB4B94E4E76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A7E9D3-C337-674F-9DB1-5BAAC6BF5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C1B90-8592-9E48-B8B6-F576ED63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8468-5713-044F-B43C-46D58C36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00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5FF1BE-4175-1D4C-B55E-A035107F2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3448-F5FE-CC4D-908A-6EB4B94E4E76}" type="datetimeFigureOut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2D7F33-E196-4040-9DCC-9E62D268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E623F-E1A5-8549-8BDE-9441CE80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8468-5713-044F-B43C-46D58C36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65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7E6F-3299-364F-BF54-E56469F80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5F417-3137-0141-A17F-484EDC7C5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C89317-D2A3-D548-99B2-9401B059B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820F05-764B-A64B-800A-34B9D98D3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3448-F5FE-CC4D-908A-6EB4B94E4E76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4B57F-A407-694F-9E95-56865B9BE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DE6BB-1803-4646-A9BE-3C77B13F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8468-5713-044F-B43C-46D58C36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9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62A47-7BF2-3E4D-AFCA-1F1A3D34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24648C-5A76-204B-8229-AFCE32637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C7906-67A2-B94F-AB83-E8DBABA03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0A89A-BD06-C946-B1C6-7B7706850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3448-F5FE-CC4D-908A-6EB4B94E4E76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F3AC4-F216-2E42-8B0D-F05F1C04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563692-7270-104E-A46F-2D17FB9D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8468-5713-044F-B43C-46D58C36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82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218814-3682-7541-A074-6741D80B3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61EEA-3E38-454C-9C98-14B67C025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B7466-5033-4347-A337-EF37D34EC7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93448-F5FE-CC4D-908A-6EB4B94E4E76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1C352-895A-C446-B6AF-1F06B84AA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3C789-9091-014A-BB31-E7AF31A3A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48468-5713-044F-B43C-46D58C368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3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5E758-1761-8A4B-895A-0F3D488BD0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97D9BE-C1DE-0140-8DB6-5DD2ECF0F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D4E6D4-4FFB-824C-8682-0466EEFD6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42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2D789-40BE-F344-94D4-0CB691565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8CB6225-8D8D-0B47-94A8-798040925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4206983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CC2F7-1C3E-2640-9214-3D7F4C9B2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FB1C931-3AB9-2142-9F23-BEFF7A5DF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2503714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E7847-789C-CE4D-BCD9-D9CA41D4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FB01B50-7D8D-3346-9FD8-1D160CC23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1087885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41ED0-751B-4642-8ED6-5C8929AA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7897675-D6E5-EF43-91D6-1C2E00A24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2782778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7AF92-2783-D242-9010-07829F818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7298BE3-47CE-6147-AE5B-2FE4B0A55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3903139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E13A8-D9C4-E04E-B463-E58865F51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CD2AC84-7056-4E4F-BB6A-06DABC155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4018273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924-D20B-DE42-B7F7-13D5AD7D3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2BEA5E-D6ED-3C4D-91F8-03B46E30C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1617944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FC30C-2D87-2D4D-B0D2-A192C83E1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163C788-DAEF-E743-9AA6-11F6A4814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606345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1E5E5-C3D7-D745-B1AC-12197F87B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AC99896-2E60-7740-95B2-D7C9CA4B3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1144791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7B76C-BB82-404D-BA19-3A7237701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0950C1B-F74C-FF40-8EBB-74ED16F59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1617736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2D348-3F3E-EA4D-9229-D1E6096D1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97D0584-2E1F-D648-88C4-A4E4ADAD7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2691452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1B461-7FA5-9B4C-9924-5DC59A16E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FE81BD5-EE8C-3045-912C-E0FD45724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408435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A59E4-BA5F-D040-A173-AE98F60E4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595AB30-1858-1C4B-9AB9-606409691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1496820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21F85-5F77-CE4A-8DA9-66973898E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4A43C96-A1C0-8F42-B0A5-9A84A03A4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1461471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74A5A-9076-BB4D-917D-40D87288C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10BD54D-F1EA-DD4F-B009-B8A651ECA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876318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Edina Purser</dc:creator>
  <cp:lastModifiedBy>Edina Purser</cp:lastModifiedBy>
  <cp:revision>1</cp:revision>
  <dcterms:created xsi:type="dcterms:W3CDTF">2020-06-23T04:00:14Z</dcterms:created>
  <dcterms:modified xsi:type="dcterms:W3CDTF">2020-06-23T04:02:17Z</dcterms:modified>
</cp:coreProperties>
</file>